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316" r:id="rId2"/>
    <p:sldId id="317" r:id="rId3"/>
    <p:sldId id="318" r:id="rId4"/>
    <p:sldId id="319" r:id="rId5"/>
    <p:sldId id="320" r:id="rId6"/>
    <p:sldId id="321" r:id="rId7"/>
    <p:sldId id="322" r:id="rId8"/>
    <p:sldId id="323" r:id="rId9"/>
    <p:sldId id="324" r:id="rId10"/>
    <p:sldId id="325" r:id="rId11"/>
    <p:sldId id="326" r:id="rId12"/>
    <p:sldId id="327" r:id="rId13"/>
    <p:sldId id="328" r:id="rId14"/>
    <p:sldId id="329" r:id="rId15"/>
    <p:sldId id="330" r:id="rId16"/>
    <p:sldId id="331" r:id="rId17"/>
    <p:sldId id="332" r:id="rId18"/>
    <p:sldId id="333" r:id="rId19"/>
    <p:sldId id="334" r:id="rId20"/>
    <p:sldId id="313" r:id="rId21"/>
  </p:sldIdLst>
  <p:sldSz cx="10059988" cy="7773988"/>
  <p:notesSz cx="7315200" cy="9601200"/>
  <p:defaultTextStyle>
    <a:defPPr>
      <a:defRPr lang="en-US"/>
    </a:defPPr>
    <a:lvl1pPr marL="0" indent="0" algn="l" defTabSz="1018367" rtl="0" eaLnBrk="1" latinLnBrk="0" hangingPunct="1">
      <a:spcBef>
        <a:spcPts val="1200"/>
      </a:spcBef>
      <a:buFont typeface="Arial" pitchFamily="34" charset="0"/>
      <a:buNone/>
      <a:defRPr sz="1200" kern="1200">
        <a:solidFill>
          <a:schemeClr val="tx1"/>
        </a:solidFill>
        <a:latin typeface="+mn-lt"/>
        <a:ea typeface="+mn-ea"/>
        <a:cs typeface="+mn-cs"/>
      </a:defRPr>
    </a:lvl1pPr>
    <a:lvl2pPr marL="180000" indent="-180000" algn="l" defTabSz="1018367" rtl="0" eaLnBrk="1" latinLnBrk="0" hangingPunct="1">
      <a:spcBef>
        <a:spcPts val="600"/>
      </a:spcBef>
      <a:buClr>
        <a:schemeClr val="accent1"/>
      </a:buClr>
      <a:buFont typeface="Wingdings 2" pitchFamily="18" charset="2"/>
      <a:buChar char="¡"/>
      <a:defRPr sz="1200" kern="1200">
        <a:solidFill>
          <a:schemeClr val="tx1"/>
        </a:solidFill>
        <a:latin typeface="+mn-lt"/>
        <a:ea typeface="+mn-ea"/>
        <a:cs typeface="+mn-cs"/>
      </a:defRPr>
    </a:lvl2pPr>
    <a:lvl3pPr marL="360000" indent="-180000" algn="l" defTabSz="1018367" rtl="0" eaLnBrk="1" latinLnBrk="0" hangingPunct="1">
      <a:spcBef>
        <a:spcPts val="600"/>
      </a:spcBef>
      <a:buClr>
        <a:schemeClr val="accent1"/>
      </a:buClr>
      <a:buFont typeface="Arial" pitchFamily="34" charset="0"/>
      <a:buChar char="–"/>
      <a:defRPr sz="1200" kern="1200">
        <a:solidFill>
          <a:schemeClr val="tx1"/>
        </a:solidFill>
        <a:latin typeface="+mn-lt"/>
        <a:ea typeface="+mn-ea"/>
        <a:cs typeface="+mn-cs"/>
      </a:defRPr>
    </a:lvl3pPr>
    <a:lvl4pPr marL="540000" indent="-180000" algn="l" defTabSz="1018367" rtl="0" eaLnBrk="1" latinLnBrk="0" hangingPunct="1">
      <a:spcBef>
        <a:spcPts val="600"/>
      </a:spcBef>
      <a:buClr>
        <a:schemeClr val="accent1"/>
      </a:buClr>
      <a:buFont typeface="Arial" pitchFamily="34" charset="0"/>
      <a:buChar char="–"/>
      <a:defRPr sz="1200" kern="1200" baseline="0">
        <a:solidFill>
          <a:schemeClr val="tx1"/>
        </a:solidFill>
        <a:latin typeface="+mn-lt"/>
        <a:ea typeface="+mn-ea"/>
        <a:cs typeface="+mn-cs"/>
      </a:defRPr>
    </a:lvl4pPr>
    <a:lvl5pPr marL="720000" indent="-180000" algn="l" defTabSz="1018367" rtl="0" eaLnBrk="1" latinLnBrk="0" hangingPunct="1">
      <a:spcBef>
        <a:spcPts val="600"/>
      </a:spcBef>
      <a:buClr>
        <a:schemeClr val="accent1"/>
      </a:buClr>
      <a:buFont typeface="Arial" pitchFamily="34" charset="0"/>
      <a:buChar char="–"/>
      <a:defRPr sz="1200" kern="1200">
        <a:solidFill>
          <a:schemeClr val="tx1"/>
        </a:solidFill>
        <a:latin typeface="+mn-lt"/>
        <a:ea typeface="+mn-ea"/>
        <a:cs typeface="+mn-cs"/>
      </a:defRPr>
    </a:lvl5pPr>
    <a:lvl6pPr marL="900000" indent="-180000" algn="l" defTabSz="1018367" rtl="0" eaLnBrk="1" latinLnBrk="0" hangingPunct="1">
      <a:spcBef>
        <a:spcPts val="600"/>
      </a:spcBef>
      <a:buClr>
        <a:schemeClr val="accent1"/>
      </a:buClr>
      <a:buFont typeface="Arial" pitchFamily="34" charset="0"/>
      <a:buChar char="–"/>
      <a:defRPr sz="1200" kern="1200">
        <a:solidFill>
          <a:schemeClr val="tx1"/>
        </a:solidFill>
        <a:latin typeface="+mn-lt"/>
        <a:ea typeface="+mn-ea"/>
        <a:cs typeface="+mn-cs"/>
      </a:defRPr>
    </a:lvl6pPr>
    <a:lvl7pPr marL="1080000" indent="-180000" algn="l" defTabSz="1018367" rtl="0" eaLnBrk="1" latinLnBrk="0" hangingPunct="1">
      <a:spcBef>
        <a:spcPts val="600"/>
      </a:spcBef>
      <a:buClr>
        <a:schemeClr val="accent1"/>
      </a:buClr>
      <a:buFont typeface="Arial" pitchFamily="34" charset="0"/>
      <a:buChar char="–"/>
      <a:defRPr sz="1200" kern="1200">
        <a:solidFill>
          <a:schemeClr val="tx1"/>
        </a:solidFill>
        <a:latin typeface="+mn-lt"/>
        <a:ea typeface="+mn-ea"/>
        <a:cs typeface="+mn-cs"/>
      </a:defRPr>
    </a:lvl7pPr>
    <a:lvl8pPr marL="1260000" indent="-180000" algn="l" defTabSz="1018367" rtl="0" eaLnBrk="1" latinLnBrk="0" hangingPunct="1">
      <a:spcBef>
        <a:spcPts val="600"/>
      </a:spcBef>
      <a:buClr>
        <a:schemeClr val="accent1"/>
      </a:buClr>
      <a:buFont typeface="Arial" pitchFamily="34" charset="0"/>
      <a:buChar char="–"/>
      <a:defRPr sz="1200" kern="1200">
        <a:solidFill>
          <a:schemeClr val="tx1"/>
        </a:solidFill>
        <a:latin typeface="+mn-lt"/>
        <a:ea typeface="+mn-ea"/>
        <a:cs typeface="+mn-cs"/>
      </a:defRPr>
    </a:lvl8pPr>
    <a:lvl9pPr marL="1440000" indent="-180000" algn="l" defTabSz="1018367" rtl="0" eaLnBrk="1" latinLnBrk="0" hangingPunct="1">
      <a:spcBef>
        <a:spcPts val="600"/>
      </a:spcBef>
      <a:buClr>
        <a:schemeClr val="accent1"/>
      </a:buClr>
      <a:buFont typeface="Arial" pitchFamily="34" charset="0"/>
      <a:buChar char="–"/>
      <a:defRPr sz="1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3" userDrawn="1">
          <p15:clr>
            <a:srgbClr val="A4A3A4"/>
          </p15:clr>
        </p15:guide>
        <p15:guide id="2" orient="horz" pos="589" userDrawn="1">
          <p15:clr>
            <a:srgbClr val="A4A3A4"/>
          </p15:clr>
        </p15:guide>
        <p15:guide id="3" orient="horz" pos="813" userDrawn="1">
          <p15:clr>
            <a:srgbClr val="A4A3A4"/>
          </p15:clr>
        </p15:guide>
        <p15:guide id="4" orient="horz" pos="4403" userDrawn="1">
          <p15:clr>
            <a:srgbClr val="A4A3A4"/>
          </p15:clr>
        </p15:guide>
        <p15:guide id="5" orient="horz" pos="4762" userDrawn="1">
          <p15:clr>
            <a:srgbClr val="A4A3A4"/>
          </p15:clr>
        </p15:guide>
        <p15:guide id="6" orient="horz" pos="2661" userDrawn="1">
          <p15:clr>
            <a:srgbClr val="A4A3A4"/>
          </p15:clr>
        </p15:guide>
        <p15:guide id="7" orient="horz" pos="2552" userDrawn="1">
          <p15:clr>
            <a:srgbClr val="A4A3A4"/>
          </p15:clr>
        </p15:guide>
        <p15:guide id="8" pos="170" userDrawn="1">
          <p15:clr>
            <a:srgbClr val="A4A3A4"/>
          </p15:clr>
        </p15:guide>
        <p15:guide id="9" pos="6163" userDrawn="1">
          <p15:clr>
            <a:srgbClr val="A4A3A4"/>
          </p15:clr>
        </p15:guide>
        <p15:guide id="10" pos="3221" userDrawn="1">
          <p15:clr>
            <a:srgbClr val="A4A3A4"/>
          </p15:clr>
        </p15:guide>
        <p15:guide id="11" pos="3121" userDrawn="1">
          <p15:clr>
            <a:srgbClr val="A4A3A4"/>
          </p15:clr>
        </p15:guide>
        <p15:guide id="12" pos="2096" userDrawn="1">
          <p15:clr>
            <a:srgbClr val="A4A3A4"/>
          </p15:clr>
        </p15:guide>
        <p15:guide id="13" pos="2211" userDrawn="1">
          <p15:clr>
            <a:srgbClr val="A4A3A4"/>
          </p15:clr>
        </p15:guide>
        <p15:guide id="14" pos="4136" userDrawn="1">
          <p15:clr>
            <a:srgbClr val="A4A3A4"/>
          </p15:clr>
        </p15:guide>
        <p15:guide id="15" pos="4246" userDrawn="1">
          <p15:clr>
            <a:srgbClr val="A4A3A4"/>
          </p15:clr>
        </p15:guide>
        <p15:guide id="16" pos="1934" userDrawn="1">
          <p15:clr>
            <a:srgbClr val="A4A3A4"/>
          </p15:clr>
        </p15:guide>
        <p15:guide id="17" pos="181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C2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EF6447A-24EA-4742-A8FB-1DF080B5CEFA}">
  <a:tblStyle styleId="{CEF6447A-24EA-4742-A8FB-1DF080B5CEFA}" styleName="Davenport Table">
    <a:wholeTbl>
      <a:tcTxStyle>
        <a:fontRef idx="minor">
          <a:prstClr val="black"/>
        </a:fontRef>
        <a:schemeClr val="dk1"/>
      </a:tcTxStyle>
      <a:tcStyle>
        <a:tcBdr>
          <a:left>
            <a:ln>
              <a:noFill/>
            </a:ln>
          </a:left>
          <a:right>
            <a:ln>
              <a:noFill/>
            </a:ln>
          </a:right>
          <a:top>
            <a:ln w="12700" cmpd="sng">
              <a:solidFill>
                <a:schemeClr val="accent2"/>
              </a:solidFill>
            </a:ln>
          </a:top>
          <a:bottom>
            <a:ln w="12700" cmpd="sng">
              <a:solidFill>
                <a:schemeClr val="accent2"/>
              </a:solidFill>
            </a:ln>
          </a:bottom>
          <a:insideH>
            <a:ln w="6350" cmpd="sng">
              <a:solidFill>
                <a:schemeClr val="dk2"/>
              </a:solidFill>
            </a:ln>
          </a:insideH>
          <a:insideV>
            <a:ln>
              <a:noFill/>
            </a:ln>
          </a:insideV>
        </a:tcBdr>
        <a:fill>
          <a:solidFill>
            <a:schemeClr val="lt1"/>
          </a:solidFill>
        </a:fill>
      </a:tcStyle>
    </a:wholeTbl>
    <a:band1H>
      <a:tcStyle>
        <a:tcBdr/>
        <a:fill>
          <a:solidFill>
            <a:schemeClr val="lt2"/>
          </a:solidFill>
        </a:fill>
      </a:tcStyle>
    </a:band1H>
    <a:band2H>
      <a:tcStyle>
        <a:tcBdr/>
      </a:tcStyle>
    </a:band2H>
    <a:band1V>
      <a:tcStyle>
        <a:tcBdr/>
      </a:tcStyle>
    </a:band1V>
    <a:band2V>
      <a:tcStyle>
        <a:tcBdr/>
      </a:tcStyle>
    </a:band2V>
    <a:lastCol>
      <a:tcTxStyle>
        <a:fontRef idx="minor">
          <a:prstClr val="black"/>
        </a:fontRef>
        <a:schemeClr val="dk1"/>
      </a:tcTxStyle>
      <a:tcStyle>
        <a:tcBdr/>
      </a:tcStyle>
    </a:lastCol>
    <a:firstCol>
      <a:tcTxStyle b="on">
        <a:fontRef idx="minor">
          <a:prstClr val="black"/>
        </a:fontRef>
        <a:schemeClr val="dk1"/>
      </a:tcTxStyle>
      <a:tcStyle>
        <a:tcBdr/>
      </a:tcStyle>
    </a:firstCol>
    <a:lastRow>
      <a:tcTxStyle b="on">
        <a:fontRef idx="minor">
          <a:prstClr val="black"/>
        </a:fontRef>
        <a:schemeClr val="dk1"/>
      </a:tcTxStyle>
      <a:tcStyle>
        <a:tcBdr>
          <a:top>
            <a:ln w="12700" cmpd="sng">
              <a:solidFill>
                <a:schemeClr val="accent2"/>
              </a:solidFill>
            </a:ln>
          </a:top>
          <a:bottom>
            <a:ln w="12700" cmpd="sng">
              <a:solidFill>
                <a:schemeClr val="accent2"/>
              </a:solidFill>
            </a:ln>
          </a:bottom>
        </a:tcBdr>
        <a:fill>
          <a:solidFill>
            <a:srgbClr val="DEDEDE"/>
          </a:solidFill>
        </a:fill>
      </a:tcStyle>
    </a:lastRow>
    <a:firstRow>
      <a:tcTxStyle b="on">
        <a:fontRef idx="minor">
          <a:prstClr val="black"/>
        </a:fontRef>
        <a:schemeClr val="dk1"/>
      </a:tcTxStyle>
      <a:tcStyle>
        <a:tcBdr>
          <a:top>
            <a:ln w="12700" cmpd="sng">
              <a:solidFill>
                <a:schemeClr val="accent2"/>
              </a:solidFill>
            </a:ln>
          </a:top>
          <a:bottom>
            <a:ln w="12700" cmpd="sng">
              <a:solidFill>
                <a:schemeClr val="accent2"/>
              </a:solidFill>
            </a:ln>
          </a:bottom>
        </a:tcBdr>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01" autoAdjust="0"/>
    <p:restoredTop sz="93372" autoAdjust="0"/>
  </p:normalViewPr>
  <p:slideViewPr>
    <p:cSldViewPr snapToGrid="0" showGuides="1">
      <p:cViewPr varScale="1">
        <p:scale>
          <a:sx n="98" d="100"/>
          <a:sy n="98" d="100"/>
        </p:scale>
        <p:origin x="1674" y="78"/>
      </p:cViewPr>
      <p:guideLst>
        <p:guide orient="horz" pos="193"/>
        <p:guide orient="horz" pos="589"/>
        <p:guide orient="horz" pos="813"/>
        <p:guide orient="horz" pos="4403"/>
        <p:guide orient="horz" pos="4762"/>
        <p:guide orient="horz" pos="2661"/>
        <p:guide orient="horz" pos="2552"/>
        <p:guide pos="170"/>
        <p:guide pos="6163"/>
        <p:guide pos="3221"/>
        <p:guide pos="3121"/>
        <p:guide pos="2096"/>
        <p:guide pos="2211"/>
        <p:guide pos="4136"/>
        <p:guide pos="4246"/>
        <p:guide pos="1934"/>
        <p:guide pos="1814"/>
      </p:guideLst>
    </p:cSldViewPr>
  </p:slideViewPr>
  <p:outlineViewPr>
    <p:cViewPr>
      <p:scale>
        <a:sx n="33" d="100"/>
        <a:sy n="33" d="100"/>
      </p:scale>
      <p:origin x="0" y="8922"/>
    </p:cViewPr>
  </p:outlineViewPr>
  <p:notesTextViewPr>
    <p:cViewPr>
      <p:scale>
        <a:sx n="400" d="100"/>
        <a:sy n="400" d="100"/>
      </p:scale>
      <p:origin x="0" y="0"/>
    </p:cViewPr>
  </p:notesTextViewPr>
  <p:notesViewPr>
    <p:cSldViewPr snapToGrid="0">
      <p:cViewPr varScale="1">
        <p:scale>
          <a:sx n="83" d="100"/>
          <a:sy n="83" d="100"/>
        </p:scale>
        <p:origin x="3786"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718D2E-1B61-4F4D-AE18-BA895137CAE8}" type="doc">
      <dgm:prSet loTypeId="urn:microsoft.com/office/officeart/2005/8/layout/matrix3" loCatId="matrix" qsTypeId="urn:microsoft.com/office/officeart/2005/8/quickstyle/simple2" qsCatId="simple" csTypeId="urn:microsoft.com/office/officeart/2005/8/colors/accent5_4" csCatId="accent5" phldr="1"/>
      <dgm:spPr/>
      <dgm:t>
        <a:bodyPr/>
        <a:lstStyle/>
        <a:p>
          <a:endParaRPr lang="en-US"/>
        </a:p>
      </dgm:t>
    </dgm:pt>
    <dgm:pt modelId="{5F678874-2409-4577-A1BB-D6608B75B79B}">
      <dgm:prSet phldrT="[Text]" custT="1"/>
      <dgm:spPr>
        <a:solidFill>
          <a:schemeClr val="accent5">
            <a:lumMod val="75000"/>
          </a:schemeClr>
        </a:solidFill>
      </dgm:spPr>
      <dgm:t>
        <a:bodyPr/>
        <a:lstStyle/>
        <a:p>
          <a:r>
            <a:rPr lang="en-US" sz="1500" dirty="0"/>
            <a:t>Economy</a:t>
          </a:r>
        </a:p>
      </dgm:t>
    </dgm:pt>
    <dgm:pt modelId="{8312AFB1-4FC8-4DC3-9DC1-47AFD77CB8BB}" type="parTrans" cxnId="{475A1B87-EBFE-4ACC-B02F-50FE6CAAF520}">
      <dgm:prSet/>
      <dgm:spPr/>
      <dgm:t>
        <a:bodyPr/>
        <a:lstStyle/>
        <a:p>
          <a:endParaRPr lang="en-US"/>
        </a:p>
      </dgm:t>
    </dgm:pt>
    <dgm:pt modelId="{F79A8E7E-8694-45CD-9FCB-1C12761C1BB3}" type="sibTrans" cxnId="{475A1B87-EBFE-4ACC-B02F-50FE6CAAF520}">
      <dgm:prSet/>
      <dgm:spPr/>
      <dgm:t>
        <a:bodyPr/>
        <a:lstStyle/>
        <a:p>
          <a:endParaRPr lang="en-US"/>
        </a:p>
      </dgm:t>
    </dgm:pt>
    <dgm:pt modelId="{E4756186-279D-4BD1-B212-449469C673AF}">
      <dgm:prSet phldrT="[Text]" custT="1"/>
      <dgm:spPr>
        <a:solidFill>
          <a:srgbClr val="63AEED"/>
        </a:solidFill>
      </dgm:spPr>
      <dgm:t>
        <a:bodyPr/>
        <a:lstStyle/>
        <a:p>
          <a:r>
            <a:rPr lang="en-US" sz="1500" dirty="0"/>
            <a:t>Finances</a:t>
          </a:r>
        </a:p>
      </dgm:t>
    </dgm:pt>
    <dgm:pt modelId="{BD667C84-4637-480E-83EA-116FA031D92E}" type="parTrans" cxnId="{DD58281F-203F-415D-AED1-47006ED1FCF4}">
      <dgm:prSet/>
      <dgm:spPr/>
      <dgm:t>
        <a:bodyPr/>
        <a:lstStyle/>
        <a:p>
          <a:endParaRPr lang="en-US"/>
        </a:p>
      </dgm:t>
    </dgm:pt>
    <dgm:pt modelId="{8E807E01-424C-47C2-99EC-A41C6D98EF6B}" type="sibTrans" cxnId="{DD58281F-203F-415D-AED1-47006ED1FCF4}">
      <dgm:prSet/>
      <dgm:spPr/>
      <dgm:t>
        <a:bodyPr/>
        <a:lstStyle/>
        <a:p>
          <a:endParaRPr lang="en-US"/>
        </a:p>
      </dgm:t>
    </dgm:pt>
    <dgm:pt modelId="{B98B78D1-24C3-40B0-A15B-D3377B1184F3}">
      <dgm:prSet phldrT="[Text]" custT="1"/>
      <dgm:spPr>
        <a:solidFill>
          <a:srgbClr val="9BB5D5"/>
        </a:solidFill>
      </dgm:spPr>
      <dgm:t>
        <a:bodyPr/>
        <a:lstStyle/>
        <a:p>
          <a:r>
            <a:rPr lang="en-US" sz="1500" dirty="0"/>
            <a:t>Long-Term Liabilities</a:t>
          </a:r>
        </a:p>
      </dgm:t>
    </dgm:pt>
    <dgm:pt modelId="{F05C9BD0-30C2-4A66-AEC2-A64C4EE89D5A}" type="parTrans" cxnId="{47CFA767-A251-46E9-B5A5-257E2CB90BC5}">
      <dgm:prSet/>
      <dgm:spPr/>
      <dgm:t>
        <a:bodyPr/>
        <a:lstStyle/>
        <a:p>
          <a:endParaRPr lang="en-US"/>
        </a:p>
      </dgm:t>
    </dgm:pt>
    <dgm:pt modelId="{1F9D49C3-017E-4672-B83E-97145124471A}" type="sibTrans" cxnId="{47CFA767-A251-46E9-B5A5-257E2CB90BC5}">
      <dgm:prSet/>
      <dgm:spPr/>
      <dgm:t>
        <a:bodyPr/>
        <a:lstStyle/>
        <a:p>
          <a:endParaRPr lang="en-US"/>
        </a:p>
      </dgm:t>
    </dgm:pt>
    <dgm:pt modelId="{D150987E-CD83-49AB-9323-1FDBB753CA20}">
      <dgm:prSet phldrT="[Text]" custT="1"/>
      <dgm:spPr>
        <a:solidFill>
          <a:srgbClr val="507EB5"/>
        </a:solidFill>
      </dgm:spPr>
      <dgm:t>
        <a:bodyPr/>
        <a:lstStyle/>
        <a:p>
          <a:r>
            <a:rPr lang="en-US" sz="1500" dirty="0"/>
            <a:t>Management</a:t>
          </a:r>
        </a:p>
      </dgm:t>
    </dgm:pt>
    <dgm:pt modelId="{3962FD20-2399-4296-A1FF-C6CC3BCF7872}" type="parTrans" cxnId="{9946C77C-5DC4-4049-AAC5-66289D0CF27B}">
      <dgm:prSet/>
      <dgm:spPr/>
      <dgm:t>
        <a:bodyPr/>
        <a:lstStyle/>
        <a:p>
          <a:endParaRPr lang="en-US"/>
        </a:p>
      </dgm:t>
    </dgm:pt>
    <dgm:pt modelId="{E12C9B86-1357-49B9-A026-D9E38D0ED966}" type="sibTrans" cxnId="{9946C77C-5DC4-4049-AAC5-66289D0CF27B}">
      <dgm:prSet/>
      <dgm:spPr/>
      <dgm:t>
        <a:bodyPr/>
        <a:lstStyle/>
        <a:p>
          <a:endParaRPr lang="en-US"/>
        </a:p>
      </dgm:t>
    </dgm:pt>
    <dgm:pt modelId="{31A7F620-8F44-4CDB-BE94-0862D3609EA3}" type="pres">
      <dgm:prSet presAssocID="{C2718D2E-1B61-4F4D-AE18-BA895137CAE8}" presName="matrix" presStyleCnt="0">
        <dgm:presLayoutVars>
          <dgm:chMax val="1"/>
          <dgm:dir/>
          <dgm:resizeHandles val="exact"/>
        </dgm:presLayoutVars>
      </dgm:prSet>
      <dgm:spPr/>
    </dgm:pt>
    <dgm:pt modelId="{E23F3EE4-9E0F-4930-817D-65B28C549812}" type="pres">
      <dgm:prSet presAssocID="{C2718D2E-1B61-4F4D-AE18-BA895137CAE8}" presName="diamond" presStyleLbl="bgShp" presStyleIdx="0" presStyleCnt="1"/>
      <dgm:spPr/>
    </dgm:pt>
    <dgm:pt modelId="{DB67E4D9-70DF-41FD-B3BF-DF2A49C2883C}" type="pres">
      <dgm:prSet presAssocID="{C2718D2E-1B61-4F4D-AE18-BA895137CAE8}" presName="quad1" presStyleLbl="node1" presStyleIdx="0" presStyleCnt="4">
        <dgm:presLayoutVars>
          <dgm:chMax val="0"/>
          <dgm:chPref val="0"/>
          <dgm:bulletEnabled val="1"/>
        </dgm:presLayoutVars>
      </dgm:prSet>
      <dgm:spPr/>
    </dgm:pt>
    <dgm:pt modelId="{437B2A4D-0429-46F5-864F-AC5993D24D52}" type="pres">
      <dgm:prSet presAssocID="{C2718D2E-1B61-4F4D-AE18-BA895137CAE8}" presName="quad2" presStyleLbl="node1" presStyleIdx="1" presStyleCnt="4">
        <dgm:presLayoutVars>
          <dgm:chMax val="0"/>
          <dgm:chPref val="0"/>
          <dgm:bulletEnabled val="1"/>
        </dgm:presLayoutVars>
      </dgm:prSet>
      <dgm:spPr/>
    </dgm:pt>
    <dgm:pt modelId="{751A6F8D-92F4-4F4F-B4DA-6F3417CA878A}" type="pres">
      <dgm:prSet presAssocID="{C2718D2E-1B61-4F4D-AE18-BA895137CAE8}" presName="quad3" presStyleLbl="node1" presStyleIdx="2" presStyleCnt="4">
        <dgm:presLayoutVars>
          <dgm:chMax val="0"/>
          <dgm:chPref val="0"/>
          <dgm:bulletEnabled val="1"/>
        </dgm:presLayoutVars>
      </dgm:prSet>
      <dgm:spPr/>
    </dgm:pt>
    <dgm:pt modelId="{CDC606DE-27AC-4FC5-9F47-1EFD517003B6}" type="pres">
      <dgm:prSet presAssocID="{C2718D2E-1B61-4F4D-AE18-BA895137CAE8}" presName="quad4" presStyleLbl="node1" presStyleIdx="3" presStyleCnt="4">
        <dgm:presLayoutVars>
          <dgm:chMax val="0"/>
          <dgm:chPref val="0"/>
          <dgm:bulletEnabled val="1"/>
        </dgm:presLayoutVars>
      </dgm:prSet>
      <dgm:spPr/>
    </dgm:pt>
  </dgm:ptLst>
  <dgm:cxnLst>
    <dgm:cxn modelId="{DD58281F-203F-415D-AED1-47006ED1FCF4}" srcId="{C2718D2E-1B61-4F4D-AE18-BA895137CAE8}" destId="{E4756186-279D-4BD1-B212-449469C673AF}" srcOrd="1" destOrd="0" parTransId="{BD667C84-4637-480E-83EA-116FA031D92E}" sibTransId="{8E807E01-424C-47C2-99EC-A41C6D98EF6B}"/>
    <dgm:cxn modelId="{A8A2B920-34C6-44D0-B234-5901CB406499}" type="presOf" srcId="{B98B78D1-24C3-40B0-A15B-D3377B1184F3}" destId="{751A6F8D-92F4-4F4F-B4DA-6F3417CA878A}" srcOrd="0" destOrd="0" presId="urn:microsoft.com/office/officeart/2005/8/layout/matrix3"/>
    <dgm:cxn modelId="{59ACE563-A4A9-4BA7-9857-2C49498657B0}" type="presOf" srcId="{C2718D2E-1B61-4F4D-AE18-BA895137CAE8}" destId="{31A7F620-8F44-4CDB-BE94-0862D3609EA3}" srcOrd="0" destOrd="0" presId="urn:microsoft.com/office/officeart/2005/8/layout/matrix3"/>
    <dgm:cxn modelId="{47CFA767-A251-46E9-B5A5-257E2CB90BC5}" srcId="{C2718D2E-1B61-4F4D-AE18-BA895137CAE8}" destId="{B98B78D1-24C3-40B0-A15B-D3377B1184F3}" srcOrd="2" destOrd="0" parTransId="{F05C9BD0-30C2-4A66-AEC2-A64C4EE89D5A}" sibTransId="{1F9D49C3-017E-4672-B83E-97145124471A}"/>
    <dgm:cxn modelId="{9946C77C-5DC4-4049-AAC5-66289D0CF27B}" srcId="{C2718D2E-1B61-4F4D-AE18-BA895137CAE8}" destId="{D150987E-CD83-49AB-9323-1FDBB753CA20}" srcOrd="3" destOrd="0" parTransId="{3962FD20-2399-4296-A1FF-C6CC3BCF7872}" sibTransId="{E12C9B86-1357-49B9-A026-D9E38D0ED966}"/>
    <dgm:cxn modelId="{1F724182-14B7-48FF-8A7C-FA5070E1A030}" type="presOf" srcId="{E4756186-279D-4BD1-B212-449469C673AF}" destId="{437B2A4D-0429-46F5-864F-AC5993D24D52}" srcOrd="0" destOrd="0" presId="urn:microsoft.com/office/officeart/2005/8/layout/matrix3"/>
    <dgm:cxn modelId="{475A1B87-EBFE-4ACC-B02F-50FE6CAAF520}" srcId="{C2718D2E-1B61-4F4D-AE18-BA895137CAE8}" destId="{5F678874-2409-4577-A1BB-D6608B75B79B}" srcOrd="0" destOrd="0" parTransId="{8312AFB1-4FC8-4DC3-9DC1-47AFD77CB8BB}" sibTransId="{F79A8E7E-8694-45CD-9FCB-1C12761C1BB3}"/>
    <dgm:cxn modelId="{9B984EA1-4901-4F17-94A0-D87DB3A4023B}" type="presOf" srcId="{5F678874-2409-4577-A1BB-D6608B75B79B}" destId="{DB67E4D9-70DF-41FD-B3BF-DF2A49C2883C}" srcOrd="0" destOrd="0" presId="urn:microsoft.com/office/officeart/2005/8/layout/matrix3"/>
    <dgm:cxn modelId="{FC5FDFB8-F807-43AB-83C5-862EC7B55688}" type="presOf" srcId="{D150987E-CD83-49AB-9323-1FDBB753CA20}" destId="{CDC606DE-27AC-4FC5-9F47-1EFD517003B6}" srcOrd="0" destOrd="0" presId="urn:microsoft.com/office/officeart/2005/8/layout/matrix3"/>
    <dgm:cxn modelId="{6315DFE2-2989-4030-8D49-BC6E33D040F6}" type="presParOf" srcId="{31A7F620-8F44-4CDB-BE94-0862D3609EA3}" destId="{E23F3EE4-9E0F-4930-817D-65B28C549812}" srcOrd="0" destOrd="0" presId="urn:microsoft.com/office/officeart/2005/8/layout/matrix3"/>
    <dgm:cxn modelId="{3148943F-8984-4804-B033-558E319A88DD}" type="presParOf" srcId="{31A7F620-8F44-4CDB-BE94-0862D3609EA3}" destId="{DB67E4D9-70DF-41FD-B3BF-DF2A49C2883C}" srcOrd="1" destOrd="0" presId="urn:microsoft.com/office/officeart/2005/8/layout/matrix3"/>
    <dgm:cxn modelId="{79649E4D-901A-4A31-95B2-B01282189815}" type="presParOf" srcId="{31A7F620-8F44-4CDB-BE94-0862D3609EA3}" destId="{437B2A4D-0429-46F5-864F-AC5993D24D52}" srcOrd="2" destOrd="0" presId="urn:microsoft.com/office/officeart/2005/8/layout/matrix3"/>
    <dgm:cxn modelId="{9609A649-5D33-49A3-AC51-C6049F7BAD16}" type="presParOf" srcId="{31A7F620-8F44-4CDB-BE94-0862D3609EA3}" destId="{751A6F8D-92F4-4F4F-B4DA-6F3417CA878A}" srcOrd="3" destOrd="0" presId="urn:microsoft.com/office/officeart/2005/8/layout/matrix3"/>
    <dgm:cxn modelId="{F7D5BDCA-24E6-4FA8-B959-92CDE0A4A1AB}" type="presParOf" srcId="{31A7F620-8F44-4CDB-BE94-0862D3609EA3}" destId="{CDC606DE-27AC-4FC5-9F47-1EFD517003B6}"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3F3EE4-9E0F-4930-817D-65B28C549812}">
      <dsp:nvSpPr>
        <dsp:cNvPr id="0" name=""/>
        <dsp:cNvSpPr/>
      </dsp:nvSpPr>
      <dsp:spPr>
        <a:xfrm>
          <a:off x="170136" y="0"/>
          <a:ext cx="3579829" cy="3579829"/>
        </a:xfrm>
        <a:prstGeom prst="diamond">
          <a:avLst/>
        </a:prstGeom>
        <a:solidFill>
          <a:schemeClr val="accent5">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67E4D9-70DF-41FD-B3BF-DF2A49C2883C}">
      <dsp:nvSpPr>
        <dsp:cNvPr id="0" name=""/>
        <dsp:cNvSpPr/>
      </dsp:nvSpPr>
      <dsp:spPr>
        <a:xfrm>
          <a:off x="510220" y="340083"/>
          <a:ext cx="1396133" cy="1396133"/>
        </a:xfrm>
        <a:prstGeom prst="roundRect">
          <a:avLst/>
        </a:prstGeom>
        <a:solidFill>
          <a:schemeClr val="accent5">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Economy</a:t>
          </a:r>
        </a:p>
      </dsp:txBody>
      <dsp:txXfrm>
        <a:off x="578374" y="408237"/>
        <a:ext cx="1259825" cy="1259825"/>
      </dsp:txXfrm>
    </dsp:sp>
    <dsp:sp modelId="{437B2A4D-0429-46F5-864F-AC5993D24D52}">
      <dsp:nvSpPr>
        <dsp:cNvPr id="0" name=""/>
        <dsp:cNvSpPr/>
      </dsp:nvSpPr>
      <dsp:spPr>
        <a:xfrm>
          <a:off x="2013748" y="340083"/>
          <a:ext cx="1396133" cy="1396133"/>
        </a:xfrm>
        <a:prstGeom prst="roundRect">
          <a:avLst/>
        </a:prstGeom>
        <a:solidFill>
          <a:srgbClr val="63AEED"/>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Finances</a:t>
          </a:r>
        </a:p>
      </dsp:txBody>
      <dsp:txXfrm>
        <a:off x="2081902" y="408237"/>
        <a:ext cx="1259825" cy="1259825"/>
      </dsp:txXfrm>
    </dsp:sp>
    <dsp:sp modelId="{751A6F8D-92F4-4F4F-B4DA-6F3417CA878A}">
      <dsp:nvSpPr>
        <dsp:cNvPr id="0" name=""/>
        <dsp:cNvSpPr/>
      </dsp:nvSpPr>
      <dsp:spPr>
        <a:xfrm>
          <a:off x="510220" y="1843611"/>
          <a:ext cx="1396133" cy="1396133"/>
        </a:xfrm>
        <a:prstGeom prst="roundRect">
          <a:avLst/>
        </a:prstGeom>
        <a:solidFill>
          <a:srgbClr val="9BB5D5"/>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Long-Term Liabilities</a:t>
          </a:r>
        </a:p>
      </dsp:txBody>
      <dsp:txXfrm>
        <a:off x="578374" y="1911765"/>
        <a:ext cx="1259825" cy="1259825"/>
      </dsp:txXfrm>
    </dsp:sp>
    <dsp:sp modelId="{CDC606DE-27AC-4FC5-9F47-1EFD517003B6}">
      <dsp:nvSpPr>
        <dsp:cNvPr id="0" name=""/>
        <dsp:cNvSpPr/>
      </dsp:nvSpPr>
      <dsp:spPr>
        <a:xfrm>
          <a:off x="2013748" y="1843611"/>
          <a:ext cx="1396133" cy="1396133"/>
        </a:xfrm>
        <a:prstGeom prst="roundRect">
          <a:avLst/>
        </a:prstGeom>
        <a:solidFill>
          <a:srgbClr val="507EB5"/>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Management</a:t>
          </a:r>
        </a:p>
      </dsp:txBody>
      <dsp:txXfrm>
        <a:off x="2081902" y="1911765"/>
        <a:ext cx="1259825" cy="1259825"/>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1"/>
            <a:ext cx="3169920" cy="480060"/>
          </a:xfrm>
          <a:prstGeom prst="rect">
            <a:avLst/>
          </a:prstGeom>
        </p:spPr>
        <p:txBody>
          <a:bodyPr vert="horz" lIns="93685" tIns="46843" rIns="93685" bIns="46843" rtlCol="0"/>
          <a:lstStyle>
            <a:lvl1pPr algn="l">
              <a:defRPr sz="1200"/>
            </a:lvl1pPr>
          </a:lstStyle>
          <a:p>
            <a:endParaRPr lang="en-US"/>
          </a:p>
        </p:txBody>
      </p:sp>
      <p:sp>
        <p:nvSpPr>
          <p:cNvPr id="3" name="Date Placeholder 2"/>
          <p:cNvSpPr>
            <a:spLocks noGrp="1"/>
          </p:cNvSpPr>
          <p:nvPr>
            <p:ph type="dt" idx="1"/>
          </p:nvPr>
        </p:nvSpPr>
        <p:spPr>
          <a:xfrm>
            <a:off x="4143591" y="1"/>
            <a:ext cx="3169920" cy="480060"/>
          </a:xfrm>
          <a:prstGeom prst="rect">
            <a:avLst/>
          </a:prstGeom>
        </p:spPr>
        <p:txBody>
          <a:bodyPr vert="horz" lIns="93685" tIns="46843" rIns="93685" bIns="46843" rtlCol="0"/>
          <a:lstStyle>
            <a:lvl1pPr algn="r">
              <a:defRPr sz="1200"/>
            </a:lvl1pPr>
          </a:lstStyle>
          <a:p>
            <a:fld id="{42CD7E8C-FE20-4A09-B202-BEA75A96BB0F}" type="datetimeFigureOut">
              <a:rPr lang="en-US" smtClean="0"/>
              <a:pPr/>
              <a:t>7/15/2024</a:t>
            </a:fld>
            <a:endParaRPr lang="en-US"/>
          </a:p>
        </p:txBody>
      </p:sp>
      <p:sp>
        <p:nvSpPr>
          <p:cNvPr id="4" name="Slide Image Placeholder 3"/>
          <p:cNvSpPr>
            <a:spLocks noGrp="1" noRot="1" noChangeAspect="1"/>
          </p:cNvSpPr>
          <p:nvPr>
            <p:ph type="sldImg" idx="2"/>
          </p:nvPr>
        </p:nvSpPr>
        <p:spPr>
          <a:xfrm>
            <a:off x="1328738" y="719138"/>
            <a:ext cx="4657725" cy="3600450"/>
          </a:xfrm>
          <a:prstGeom prst="rect">
            <a:avLst/>
          </a:prstGeom>
          <a:noFill/>
          <a:ln w="12700">
            <a:solidFill>
              <a:prstClr val="black"/>
            </a:solidFill>
          </a:ln>
        </p:spPr>
        <p:txBody>
          <a:bodyPr vert="horz" lIns="93685" tIns="46843" rIns="93685" bIns="46843" rtlCol="0" anchor="ctr"/>
          <a:lstStyle/>
          <a:p>
            <a:endParaRPr lang="en-US"/>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3685" tIns="46843" rIns="93685" bIns="4684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5" y="9119475"/>
            <a:ext cx="3169920" cy="480060"/>
          </a:xfrm>
          <a:prstGeom prst="rect">
            <a:avLst/>
          </a:prstGeom>
        </p:spPr>
        <p:txBody>
          <a:bodyPr vert="horz" lIns="93685" tIns="46843" rIns="93685" bIns="46843" rtlCol="0" anchor="b"/>
          <a:lstStyle>
            <a:lvl1pPr algn="l">
              <a:defRPr sz="1200"/>
            </a:lvl1pPr>
          </a:lstStyle>
          <a:p>
            <a:endParaRPr lang="en-US"/>
          </a:p>
        </p:txBody>
      </p:sp>
      <p:sp>
        <p:nvSpPr>
          <p:cNvPr id="7" name="Slide Number Placeholder 6"/>
          <p:cNvSpPr>
            <a:spLocks noGrp="1"/>
          </p:cNvSpPr>
          <p:nvPr>
            <p:ph type="sldNum" sz="quarter" idx="5"/>
          </p:nvPr>
        </p:nvSpPr>
        <p:spPr>
          <a:xfrm>
            <a:off x="4143591" y="9119475"/>
            <a:ext cx="3169920" cy="480060"/>
          </a:xfrm>
          <a:prstGeom prst="rect">
            <a:avLst/>
          </a:prstGeom>
        </p:spPr>
        <p:txBody>
          <a:bodyPr vert="horz" lIns="93685" tIns="46843" rIns="93685" bIns="46843" rtlCol="0" anchor="b"/>
          <a:lstStyle>
            <a:lvl1pPr algn="r">
              <a:defRPr sz="1200"/>
            </a:lvl1pPr>
          </a:lstStyle>
          <a:p>
            <a:fld id="{68187434-6FB4-4E11-BDC5-C83DE5FC668C}" type="slidenum">
              <a:rPr lang="en-US" smtClean="0"/>
              <a:pPr/>
              <a:t>‹#›</a:t>
            </a:fld>
            <a:endParaRPr lang="en-US"/>
          </a:p>
        </p:txBody>
      </p:sp>
    </p:spTree>
    <p:extLst>
      <p:ext uri="{BB962C8B-B14F-4D97-AF65-F5344CB8AC3E}">
        <p14:creationId xmlns:p14="http://schemas.microsoft.com/office/powerpoint/2010/main" val="3123931694"/>
      </p:ext>
    </p:extLst>
  </p:cSld>
  <p:clrMap bg1="lt1" tx1="dk1" bg2="lt2" tx2="dk2" accent1="accent1" accent2="accent2" accent3="accent3" accent4="accent4" accent5="accent5" accent6="accent6" hlink="hlink" folHlink="folHlink"/>
  <p:notesStyle>
    <a:lvl1pPr marL="0" algn="l" defTabSz="1018367" rtl="0" eaLnBrk="1" latinLnBrk="0" hangingPunct="1">
      <a:defRPr sz="1300" kern="1200">
        <a:solidFill>
          <a:schemeClr val="tx1"/>
        </a:solidFill>
        <a:latin typeface="+mn-lt"/>
        <a:ea typeface="+mn-ea"/>
        <a:cs typeface="+mn-cs"/>
      </a:defRPr>
    </a:lvl1pPr>
    <a:lvl2pPr marL="509184" algn="l" defTabSz="1018367" rtl="0" eaLnBrk="1" latinLnBrk="0" hangingPunct="1">
      <a:defRPr sz="1300" kern="1200">
        <a:solidFill>
          <a:schemeClr val="tx1"/>
        </a:solidFill>
        <a:latin typeface="+mn-lt"/>
        <a:ea typeface="+mn-ea"/>
        <a:cs typeface="+mn-cs"/>
      </a:defRPr>
    </a:lvl2pPr>
    <a:lvl3pPr marL="1018367" algn="l" defTabSz="1018367" rtl="0" eaLnBrk="1" latinLnBrk="0" hangingPunct="1">
      <a:defRPr sz="1300" kern="1200">
        <a:solidFill>
          <a:schemeClr val="tx1"/>
        </a:solidFill>
        <a:latin typeface="+mn-lt"/>
        <a:ea typeface="+mn-ea"/>
        <a:cs typeface="+mn-cs"/>
      </a:defRPr>
    </a:lvl3pPr>
    <a:lvl4pPr marL="1527551" algn="l" defTabSz="1018367" rtl="0" eaLnBrk="1" latinLnBrk="0" hangingPunct="1">
      <a:defRPr sz="1300" kern="1200">
        <a:solidFill>
          <a:schemeClr val="tx1"/>
        </a:solidFill>
        <a:latin typeface="+mn-lt"/>
        <a:ea typeface="+mn-ea"/>
        <a:cs typeface="+mn-cs"/>
      </a:defRPr>
    </a:lvl4pPr>
    <a:lvl5pPr marL="2036735" algn="l" defTabSz="1018367" rtl="0" eaLnBrk="1" latinLnBrk="0" hangingPunct="1">
      <a:defRPr sz="1300" kern="1200">
        <a:solidFill>
          <a:schemeClr val="tx1"/>
        </a:solidFill>
        <a:latin typeface="+mn-lt"/>
        <a:ea typeface="+mn-ea"/>
        <a:cs typeface="+mn-cs"/>
      </a:defRPr>
    </a:lvl5pPr>
    <a:lvl6pPr marL="2545918" algn="l" defTabSz="1018367" rtl="0" eaLnBrk="1" latinLnBrk="0" hangingPunct="1">
      <a:defRPr sz="1300" kern="1200">
        <a:solidFill>
          <a:schemeClr val="tx1"/>
        </a:solidFill>
        <a:latin typeface="+mn-lt"/>
        <a:ea typeface="+mn-ea"/>
        <a:cs typeface="+mn-cs"/>
      </a:defRPr>
    </a:lvl6pPr>
    <a:lvl7pPr marL="3055102" algn="l" defTabSz="1018367" rtl="0" eaLnBrk="1" latinLnBrk="0" hangingPunct="1">
      <a:defRPr sz="1300" kern="1200">
        <a:solidFill>
          <a:schemeClr val="tx1"/>
        </a:solidFill>
        <a:latin typeface="+mn-lt"/>
        <a:ea typeface="+mn-ea"/>
        <a:cs typeface="+mn-cs"/>
      </a:defRPr>
    </a:lvl7pPr>
    <a:lvl8pPr marL="3564285" algn="l" defTabSz="1018367" rtl="0" eaLnBrk="1" latinLnBrk="0" hangingPunct="1">
      <a:defRPr sz="1300" kern="1200">
        <a:solidFill>
          <a:schemeClr val="tx1"/>
        </a:solidFill>
        <a:latin typeface="+mn-lt"/>
        <a:ea typeface="+mn-ea"/>
        <a:cs typeface="+mn-cs"/>
      </a:defRPr>
    </a:lvl8pPr>
    <a:lvl9pPr marL="4073469" algn="l" defTabSz="1018367"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187434-6FB4-4E11-BDC5-C83DE5FC668C}" type="slidenum">
              <a:rPr lang="en-US" smtClean="0"/>
              <a:pPr/>
              <a:t>18</a:t>
            </a:fld>
            <a:endParaRPr lang="en-US" dirty="0"/>
          </a:p>
        </p:txBody>
      </p:sp>
    </p:spTree>
    <p:extLst>
      <p:ext uri="{BB962C8B-B14F-4D97-AF65-F5344CB8AC3E}">
        <p14:creationId xmlns:p14="http://schemas.microsoft.com/office/powerpoint/2010/main" val="35377199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 MB">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274544" y="1674279"/>
            <a:ext cx="7921250" cy="1020208"/>
          </a:xfrm>
        </p:spPr>
        <p:txBody>
          <a:bodyPr>
            <a:noAutofit/>
          </a:bodyPr>
          <a:lstStyle>
            <a:lvl1pPr algn="l">
              <a:defRPr sz="3200"/>
            </a:lvl1pPr>
          </a:lstStyle>
          <a:p>
            <a:r>
              <a:rPr lang="en-US" noProof="0" dirty="0"/>
              <a:t>Click to edit Master title style</a:t>
            </a:r>
          </a:p>
        </p:txBody>
      </p:sp>
      <p:sp>
        <p:nvSpPr>
          <p:cNvPr id="3" name="Subtitle 2"/>
          <p:cNvSpPr>
            <a:spLocks noGrp="1"/>
          </p:cNvSpPr>
          <p:nvPr>
            <p:ph type="subTitle" idx="1"/>
          </p:nvPr>
        </p:nvSpPr>
        <p:spPr bwMode="gray">
          <a:xfrm>
            <a:off x="274544" y="2547599"/>
            <a:ext cx="7921250" cy="734550"/>
          </a:xfrm>
        </p:spPr>
        <p:txBody>
          <a:bodyPr anchor="ctr" anchorCtr="0">
            <a:noAutofit/>
          </a:bodyPr>
          <a:lstStyle>
            <a:lvl1pPr marL="0" indent="0" algn="l">
              <a:buNone/>
              <a:defRPr sz="2000" b="1">
                <a:solidFill>
                  <a:schemeClr val="accent2"/>
                </a:solidFill>
              </a:defRPr>
            </a:lvl1pPr>
            <a:lvl2pPr marL="509184" indent="0" algn="ctr">
              <a:buNone/>
              <a:defRPr>
                <a:solidFill>
                  <a:schemeClr val="tx1">
                    <a:tint val="75000"/>
                  </a:schemeClr>
                </a:solidFill>
              </a:defRPr>
            </a:lvl2pPr>
            <a:lvl3pPr marL="1018367" indent="0" algn="ctr">
              <a:buNone/>
              <a:defRPr>
                <a:solidFill>
                  <a:schemeClr val="tx1">
                    <a:tint val="75000"/>
                  </a:schemeClr>
                </a:solidFill>
              </a:defRPr>
            </a:lvl3pPr>
            <a:lvl4pPr marL="1527551" indent="0" algn="ctr">
              <a:buNone/>
              <a:defRPr>
                <a:solidFill>
                  <a:schemeClr val="tx1">
                    <a:tint val="75000"/>
                  </a:schemeClr>
                </a:solidFill>
              </a:defRPr>
            </a:lvl4pPr>
            <a:lvl5pPr marL="2036735" indent="0" algn="ctr">
              <a:buNone/>
              <a:defRPr>
                <a:solidFill>
                  <a:schemeClr val="tx1">
                    <a:tint val="75000"/>
                  </a:schemeClr>
                </a:solidFill>
              </a:defRPr>
            </a:lvl5pPr>
            <a:lvl6pPr marL="2545918" indent="0" algn="ctr">
              <a:buNone/>
              <a:defRPr>
                <a:solidFill>
                  <a:schemeClr val="tx1">
                    <a:tint val="75000"/>
                  </a:schemeClr>
                </a:solidFill>
              </a:defRPr>
            </a:lvl6pPr>
            <a:lvl7pPr marL="3055102" indent="0" algn="ctr">
              <a:buNone/>
              <a:defRPr>
                <a:solidFill>
                  <a:schemeClr val="tx1">
                    <a:tint val="75000"/>
                  </a:schemeClr>
                </a:solidFill>
              </a:defRPr>
            </a:lvl7pPr>
            <a:lvl8pPr marL="3564285" indent="0" algn="ctr">
              <a:buNone/>
              <a:defRPr>
                <a:solidFill>
                  <a:schemeClr val="tx1">
                    <a:tint val="75000"/>
                  </a:schemeClr>
                </a:solidFill>
              </a:defRPr>
            </a:lvl8pPr>
            <a:lvl9pPr marL="4073469" indent="0" algn="ctr">
              <a:buNone/>
              <a:defRPr>
                <a:solidFill>
                  <a:schemeClr val="tx1">
                    <a:tint val="75000"/>
                  </a:schemeClr>
                </a:solidFill>
              </a:defRPr>
            </a:lvl9pPr>
          </a:lstStyle>
          <a:p>
            <a:r>
              <a:rPr lang="en-US" noProof="0" dirty="0"/>
              <a:t>Click to edit Master subtitle style</a:t>
            </a:r>
          </a:p>
        </p:txBody>
      </p:sp>
      <p:sp>
        <p:nvSpPr>
          <p:cNvPr id="11" name="Rectangle 10"/>
          <p:cNvSpPr/>
          <p:nvPr/>
        </p:nvSpPr>
        <p:spPr bwMode="gray">
          <a:xfrm rot="16200000">
            <a:off x="4886384" y="-4886384"/>
            <a:ext cx="287220" cy="10059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1837" tIns="50918" rIns="101837" bIns="50918" rtlCol="0" anchor="ctr"/>
          <a:lstStyle/>
          <a:p>
            <a:pPr algn="ctr"/>
            <a:endParaRPr lang="en-US" noProof="0" dirty="0"/>
          </a:p>
        </p:txBody>
      </p:sp>
      <p:sp>
        <p:nvSpPr>
          <p:cNvPr id="16" name="Rectangle 15"/>
          <p:cNvSpPr/>
          <p:nvPr userDrawn="1"/>
        </p:nvSpPr>
        <p:spPr bwMode="gray">
          <a:xfrm>
            <a:off x="0" y="1383958"/>
            <a:ext cx="10059988" cy="941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1837" tIns="50918" rIns="101837" bIns="50918" rtlCol="0" anchor="ctr"/>
          <a:lstStyle/>
          <a:p>
            <a:pPr algn="ctr"/>
            <a:endParaRPr lang="en-US" noProof="0" dirty="0"/>
          </a:p>
        </p:txBody>
      </p:sp>
      <p:cxnSp>
        <p:nvCxnSpPr>
          <p:cNvPr id="26" name="Straight Connector 25"/>
          <p:cNvCxnSpPr/>
          <p:nvPr userDrawn="1"/>
        </p:nvCxnSpPr>
        <p:spPr bwMode="gray">
          <a:xfrm>
            <a:off x="118764" y="2540835"/>
            <a:ext cx="982246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bwMode="gray">
          <a:xfrm>
            <a:off x="-1" y="16416"/>
            <a:ext cx="270259" cy="7757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1837" tIns="50918" rIns="101837" bIns="50918" rtlCol="0" anchor="ctr"/>
          <a:lstStyle/>
          <a:p>
            <a:pPr algn="ctr"/>
            <a:endParaRPr lang="en-US" noProof="0" dirty="0"/>
          </a:p>
        </p:txBody>
      </p:sp>
      <p:sp>
        <p:nvSpPr>
          <p:cNvPr id="8" name="Rectangle 7"/>
          <p:cNvSpPr/>
          <p:nvPr/>
        </p:nvSpPr>
        <p:spPr bwMode="gray">
          <a:xfrm>
            <a:off x="9783371" y="0"/>
            <a:ext cx="276618" cy="7757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1837" tIns="50918" rIns="101837" bIns="50918" rtlCol="0" anchor="ctr"/>
          <a:lstStyle/>
          <a:p>
            <a:pPr algn="ctr"/>
            <a:endParaRPr lang="en-US" noProof="0" dirty="0"/>
          </a:p>
        </p:txBody>
      </p:sp>
      <p:sp>
        <p:nvSpPr>
          <p:cNvPr id="9" name="Rectangle 8"/>
          <p:cNvSpPr/>
          <p:nvPr/>
        </p:nvSpPr>
        <p:spPr bwMode="gray">
          <a:xfrm rot="16200000">
            <a:off x="4922881" y="2636881"/>
            <a:ext cx="214226" cy="10059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1837" tIns="50918" rIns="101837" bIns="50918" rtlCol="0" anchor="ctr"/>
          <a:lstStyle/>
          <a:p>
            <a:pPr algn="ctr"/>
            <a:endParaRPr lang="en-US" noProof="0" dirty="0"/>
          </a:p>
        </p:txBody>
      </p:sp>
      <p:sp>
        <p:nvSpPr>
          <p:cNvPr id="28" name="Rectangle 27"/>
          <p:cNvSpPr/>
          <p:nvPr userDrawn="1"/>
        </p:nvSpPr>
        <p:spPr bwMode="gray">
          <a:xfrm>
            <a:off x="8301962" y="7405850"/>
            <a:ext cx="1492913" cy="153825"/>
          </a:xfrm>
          <a:prstGeom prst="rect">
            <a:avLst/>
          </a:prstGeom>
        </p:spPr>
        <p:txBody>
          <a:bodyPr wrap="none" lIns="0" tIns="0" rIns="0" bIns="0">
            <a:spAutoFit/>
          </a:bodyPr>
          <a:lstStyle/>
          <a:p>
            <a:r>
              <a:rPr lang="en-US" sz="1000" noProof="0" dirty="0">
                <a:solidFill>
                  <a:schemeClr val="accent2"/>
                </a:solidFill>
              </a:rPr>
              <a:t>Member NYSE|FINRA|SIPC</a:t>
            </a:r>
          </a:p>
        </p:txBody>
      </p:sp>
      <p:sp>
        <p:nvSpPr>
          <p:cNvPr id="87042" name="AutoShape 2" descr="data:image/jpeg;base64,/9j/4AAQSkZJRgABAQAAAQABAAD/2wCEAAkGBxITEhUTEhQWFhQWGSAbGBgYFxwcGBoaGxgbGSAcHxkYHiggHSIlHxsYIjEhJSkrLi4vIB8zODMsNygtLisBCgoKDg0OGxAQGzQkHyUsNDQ4NDQsLSwsLCwsLTQsLCwtLCwsNCwsLCwsLCwsLCwsLCwsLCwsLCwsLCwsLCwsLP/AABEIAOEA4AMBIgACEQEDEQH/xAAcAAACAgMBAQAAAAAAAAAAAAAABgUHAwQIAgH/xABNEAACAQIEAwUEBgcCCwgDAAABAgMEEQAFEiEGMUEHEyJRYTJxgZEUI0JSgqFDYnKSorHBFSQzU2Nkk7KzwtHh8AgWFyU0c6PENUSD/8QAGgEAAwEBAQEAAAAAAAAAAAAAAAIDBAEFBv/EADERAAEDAwIDBwQCAgMAAAAAAAEAAhEDITESQQRRYSIycYGRobEFExTB0fDh8RUjYv/aAAwDAQACEQMRAD8AvHBgwYEIwYMGBCMGDBgQjBj47AAkmwG5J5AYrbiztfpae6UgFTIPtA2hH4/t/h2/WGGaxzjAXC4DKsonClnvaRltLdWnEji/ghHeG46EjwKfRmGKqWmz3O/ExZaduWomKmt6KLtIPI2f3jGRuHcjof8A1tW9ZMOcNPstx0JQ7Ect5F92Lii0d4yeQUy8nHupbNu3BydNLSgX9lpnuSf/AG47fk+NAcRcTVf+CjmRf1IFjU+55hf5NjEnaUsOpcry2GEKCxcrrfSBuzCMC1h1LMMLuZ9o+aS31VTqvlEFjt7igDfM4s2nyaPO6mX8ymheDeJJt5KiVL9HrGA/diZl+WPj9l2cH26yH8VTPf8A2eIzjTg3M6WnFRUVJqIyQHtLK+nVyJ7y2xNh7yPPETxDwR9FoaWtMquKoKQgjto1xd5YtqOq1iOQx0XwR6IPgfVNKdl+cD2KyH8NTPf/AGePrcG8SQ7x1Er26JWMR+7Kyr88K/BnBUNcjFqyCnkD6VjdVLPcA3A1qeZtyO4OGut7Na+kjd48xCiNC5CySxnSoJ2Ck+RxxzoMEj0XQJEge6xniLiak/wscsi/r06yKPe8Av8ANsb+U9uDA6aqlBt7TQvYg/8Atyf1fCrw3xpnTOI6aeWZgC3dsFkLBee7jWfgb4lpu0lZD3WbZbDKymzHQUlT8MgJB/EuOGnzaPKyA/kfVWhkPaNltVZUnEbm3gm+ra56At4WPopOGzFArw7kddtRVb0kx5Q1G63PQFzuTy2kb3Y8NBnuSbgs1OvkTLTWHmps0Q9fB7ziRotPdMHkU4eRn2XQODFb8JdrtJUWSqH0aU/aJvC34/sfisPU4sdWBFxuDyOIOYWmCqBwOF9wYMGFXUYMGDAhGDBgwIRgwYMCEYMGDAhGILiziyly+PXUN4j7Ea7yOR5Dy82NgNt9xiG7RO0GLL17uO0lUw8KfZQH7clt7eS829BuKvyLhiWvL5nms5ipebSubPKOioLWVOgsN+Sg3uLU6UjU7HypufFhleq7OM1z6UwwqUgB3QEiFPIyyW8Z9LdLhdicbjRZRk+z2zCuXmu3cxN63uoII66mB6LfEZxR2glo/omWp9Eo128PhkkHUkjdQeu+o9TuRiY4Wyyky7K1zSogFRNI1oUa2lAWKrzBAJCli1iRsB1vpIgYgcv5UgZPM80ocTceVtdcSy6Yj+ii8MdvI2N3/ESPQYm+yrhijrxVRThu+VAYiHIADBl1aV5lW0ne43G2G7L5aPiGmmRoEp6yIXVlsSL30kMACyEizKRt77HFcdn+ef2fmEcst1QFopha5CtseX3WCsbfdNsdmWlrRBC5EOBJkFN3YbWaZ6qgnG0qElD0ZCY5F95DfwHFbZ5lrU881O17xOyXPUAkBviLH44ukZBQQZic3/tCFYCWkCAr4ndCrWcN4gSzNYLck2xU3G2cJWV1RUxghJGGkHY2VFjBI6X03t64KbpeSNx7oqCGwr6r88hEdDDUhWp66Lu2J5a2jQoD6MC638yvLc4Ve1rJzT5NSwg6hTzIoY8ygjlRb+tit/W+K2z/AIvmqqSmpHSMR0yqFYatbaY+78RJtuN9hzxlzvjytq6ZaWdkaNdPi0/WMU5FmvufPbfCNouaQeqZ1VpBCj+D4tVfRr/nMXyEqk/kDhq7dmDZmP1adB/HI39cJOT5k9NPHPGFLxNqXUCVuPMAg/njZ4mz+aunNROEDlQtkBC2UWGzMT+eLlp1g9FIOAYQtjgXMfo+YUsvQShW9Fk+rY/BWJxcGf8AD1DR1VXmuYaJI30rDCVDamMSq3hbZmYqbDkBqJ81pHIXiFTA05tCsitIdJbwKwJFhubgW+OGftZ4mjrqxWgkLwRxqE2IGprszaWAIO6qbj7OEewueI5JmOAYlXN6xZpnkWKOFWPhijFkQcgB5+p2ub7DkJrhjjuuobLFLriH6KS7R28hvdPwkD0OFrD52b8DR1iyVVW5jo4b3N9OsqNTXY+yijmfzFjij9Ib2sJGai6yk1hyjONo7ZfXN9nbuZW9LWUkk9NLE72a2NOgzrNchlEM6F6cnZGJMTDzikt4D+rbrcruDiUj4VyTMhJFlkjw1CKWUP3hSQDa5Etza5AuLEXBIPIw+QcdPEGoM1jNTTBijh/FLEVOk2a920keeofZOwGIi4gCRyOfJWNr+6uvhTiulzCPvKd9xbXG20iE/eX52IuDY2O2JzHPWd8MzZeUzPKpzLS81kQ3aMX3WQcmS4sbja1mAIubR7POP4sxTQ9o6pR4o77MPvpfcjzHNfUWJzVKUDU3HwqtfNjlOmDBgxFOjBgwYEIwYMGBCMJHaZx2mXxd3HZqqQeBTuEXl3jDy52HUjyBtM8acTR5fStO+7ezGl7F3PIeg5knoAfdil+EcmNfLPmmZv8A3WIl5WblK4taNR90CwsP1VF7m1qVMHtOx8qb3RYZXvhXhtGRs3zhz9HvqVX3epc8iR1U9F+16IPFkeHMeIZiYwsNJCbKGJEUe3LwjxyaT5WAP2QRdb444tkzCfWQUgTaGLoi+ZA21Ha/lsBsN36GikqeGY0oblkYmaNPbks7F0sNze6vp6gAC9wMaXSIccn0CkCDIGPlV7xnwrJl0whklikLLqHdk6gP1lIut+nO9sO/Z9nVJWZe+UV0gjO/cuxAuC2sWY7a0fkp5iw33xBdkfDUVbVSCpjZ4YoySb2QPcIqsefs6iBcez5YSJVAJAOpQSA33hfY/HnhyNfZJuN0k6e0BYq5Mly2jyDvqmerWoqHQpFFGArFSQ3s6mO5VfEbBd+d8U5VVBd3ke2p2LN0F2JJ/M4YeDeBqrMG+pUJCDZpnFkHmBbd29B8SL4uzhvgTL8vs2nvpx+kkAZgf1F9lOu438ycIXtpkyZKaNQ5BUvw/wBnmY1dmjgKIf0k31a/AEa2HqqkYf8AK+xGMC9VVsfSJQgH4pNV/kMWNPmbn2fCPmcabuTuST78SNZ56JZYMCVD0vZxksXOLvD5vJI38IbT+WN//u3k6Ak0dPYcy0Kmw9SwxnZrAny8gSfkNz7hiq+N86qJWZGDxwE2jUho9YFiWZXAZt/MaR6nfEXvIEklcNcjAVnNwzlDf/pU/vEKj81GI+q7OMml5Rd2fNJJF/hLafywo8D8Wae7ppSCumysdKlLHkSzAMLcrbi1rHpYaMCAQQQeRHI4GPLhIJQK87JIzTsRjIvS1bD0lUMD+OPTb904QOIOz7MaS7SQF0H6SH6xfiANSj1ZQMXyjkbgke7G5BmbD2vEPkcWbWeOq7LHZELlEHFvcIKa/IJcvpnVaqNiWQmxdTN3vPyYEpflcWNgcOfEnAeX5hdtPcznfvIwFYn9dfZfpud/UYpjibhGuyqQSEsFB8FRCWUb7WJG6MfI897FsV+42qIwUwaWXFwn/s24PkyzvswzG0ISMqqalYgEgsxKEgk2CqoJJuetsVHmdUaipllVTqnmdwgF2vJIWCgDmbtbbnjLm/EFVUgCpqJZVXcBmOkHz08r+tr4tns/4Vp8sjSvzJ0jmkIWIOdotew/GRck8lW/IajjpJZLnXJQO32RgJVoHzLIJEaaPVT1ABkj1ao2JG635LKo94IH2gNsnFPDiKiZvk7n6PfUyps9M45m3RRfdfs36ofC28R5/LT1E1NnMazZdVEmKVENkAAstl8VxYHnqB8QJHKtuEOLjl9U7RB3pJGIeFyCzR3NibeHvAvlsdxyNxxup3aAv7H/ACmMCx/0rp7NeOkzGLRJZaqMfWINgw5d4g8uVx9knyIJdcc88W5OcvmgzTLH/uspDxMt7Rsb3jYc9DC4seXiU2IF7p4M4mjzClWePZvZkS9yjgbr6jkQeoI5csZqtMDtNx8KjHTY5U7gwYMRVEY8uwAJJAA3JPIDHrFadt/E3cUopIzaSpB1+kI9r94+H1GvDMaXOgLjjAlImd1kufZqsUJIgW4jNvYhBGuUg9W2sNv0anzxi7TOIY2KZdR+GjpPDsdpJBzJP2gpvv1Ys2+xxKU7f2PlHeDw12YDw/eihte/mCFa/mGdeenFXgY9BjQTbAx/KyvcQOpX3DBwfxhVZc5aAgo9tcb3KNbrsQQ1uo+N+WF/BipAIgqIJBkJ/wCJ+1erqoWhSNKdHFpChLOwPMaiBpB67X9cbvZr2ZGpC1VaClPzSPk0o+8TzVPLq3PYWLfeyXgAVJFZVr/d0P1aHlKwPNv1FPT7RG+wIa36+t1eFfZ/n/yxke8N7DFf/wBPX16pI1EUCqiKLAKAFAHRQNgMaRODBiIEKTnF2UYMGIDijiIUq3BhZvuvLpf0siqxPxsB54CQLlKpqqVyp7sqr9CyllHvUMpO3riquMEQsXM/fy/bcALGLXAjRFvfSCxLajbYc2OPVRXVeYt3bBhYjwrHaJBa+p3N2G1zbrYWGI2uyV4onllJTcLCpveQBvEwDAMEA3uQL3HuOWo8vwpuMqW4PqU0iKQ0rIz3KTo91bYAq2kx7gcrg3xaCOt9IK3AB0gi4XobDpiiIoC2kDbUSLk7Fhvb02IG+JCjeoplaaJZEUEKZFuoDDkGtdWAPnseu5xxleLQjVpMK68GEnhzjdWstZJHG9tvA66vJix8IuPn6csONNUJIuqN1dTyZWDD5jbGoOBwnBlZQcbqVKSKYp1V0YWIYAqQejA7EY0sGOkSna4twqr7SuzI0oaqogXpubx82iH3gebJ59V57i5FeVWYTSJHHJIzpCpWNWNwik3sPLp8AByAA6joK3T4W9n+X/LFP9rPAApSaykX+7OfrEHKJiea/qMen2SbDYgLopVb6XKjhqGpqruqr5ZFjSSR3WJdMasSQi3vZfLp8AByAA18GDGpRJlPfZnxDGC+W1nio6vw7naOQ8iD0DG2/RgrbbnGbIq2XIc1aGYkwNYSG2zxEnRMB5rvcb/pFHnivSMWfUt/bGUd4fFXZePH96SEi9/UlVv56ka1tWIvaAb4Of5VmOJHUK90YEAg3B3BHIjH3Fa9iHE3f0ppJDeSmAC+sJ9n90+H0GjzxZWPPe0tdBWppkSvhNtzjnyiX+288LN4qcNqt0+jxGyix++Stx/lGxanavnP0bLZips8v1Kb2N5LhrHzCByPdiseF2+g5HVVvKarbuITex0i6EjyI+ub8C4vRENLtzYKbzJA80u9ovEX06uklU3iT6uHy0KT4h+0bt7iPLCzjMKKXSrCN9LGyMFOlje1gbWJvtYdcbGd5Y9NM0D2LoE1W5XaNXI9barX62xqa+mCKYN4PtAPoSFmcHGXFaOGXs+4VbMKtYtxCnjmYdEv7IPRmOw/Efs4WScdJdneQf2dl66haebxyX5hmGyfgWwtyvqPXHK1TQ22V2m2TJwFOVbrGqwRAKiAKAosAALBQByAFsaWAnBjGBCVztRlGDBgwJV8IxDyVtBT82p49PRdGoe5V8X5Y2M8NR3Z+jAa7HxXGpfLSjDSxPKzMo9cKWS8DM8jTVxBLG/drYXJ6sY7Ae5fn5q4mYAXDOy1c04vVFZKAGM6i7O2hterm12YtqvyBBNug2smVdRrZmuxZzd2Y7uTvc22AvyGHXP+HqGOUM0qJHv4Fu7s3IIEjsQg5lrljci67HCzmroZrnToFhZITELaeikk22AuTfn0GMtSR3j5f4UzO6j4QBGD4tWqzAnwEWuAbEG9wcTPDOfCmdjpBRv0ZdwtrWvtdW/Ep5CxGI3K0XUJCYzoZSUk9lxzI353ta3rhmp5stdXD080ZBLloiGVLi3hZSTpIW9iCAb8sTaRJ7UH++SJvKnqbjekK/Wx6AraQAveAAAb3VdI67KTthloMwglA7mSNh5Iw/kNx7sKWUcGUc0Per3y95vGXZdajexsnh352NzbyxIUXAtKApnXvXH2tThT5HTq/K5xraX7wnGpNODGtTxxRaYkCJsSqLZdr7kKPU7n1xs4qmRjdpGWRGglAZHBUhhcEEWKkdQRfGlgBwESma7SZVCdoHCzZfVtFuYX8cLHql/ZJ+8p2PwO2rC1jpDtFyD+0cvbSLzw3eO3Mso8SfjXa3npPTHNwONlGpqbfKao2DIwV9wzdnPEX0GujkY2if6ua/LQxHiP7Js1/IHzxD5Jlb1MywR21uH035XWNnA9L6bX6Xxrmik0sxjfSpszFTpU3tYm1gb7WO+OufTJNMm8D3kD1IK40OEOCfKtf7EzwMPDTltVun0eU2I9yEGw/wAmMdBg4oLilvp2R0lbzmpG7iY330mygnzJPct+M4s/sozn6TlsJY3eL6l97m8dgCT5lCjH34y1hLQ7cWK0sMGPNIX/AGgszJlpqZbnSrSso6ljoT4+GT54jO1w/R46DLlO1PAHfyLt4Aff4ZD+PGTiEGr4mWPmqTRKP2YkWRh8xJ88LvahX99mlU17hXEY9O7UIR+8G+Zxam3ujpPqpvNiVK9mucx0aSyVNQqROQEi3ZmYGxk0LcqABpv1t+qMfe1DMoDOY1pomdkVvpGptTBl2ICEA2AABYsPTCBj3JMzadRJ0jSt+igkge4XOMP/ABFP838vUZO2BtGInF5mZ6Lv5J+19uEz9mGSfS8xhRhdI/rZP2YyLD3FygPoTjoPNZrvbov88V32AZcFhqqo/aYRj3Iutre8uP3cPDtcknrvjTWdL/BTPZYBzXzBgwYmpIwYMGBCh844hjpwxeOYheZEZCee0j2Q/AnCZmXFVdKe9iimjgsdOlRuBa7FmjN+a8tvfvh3qMvpYiZ5Qtwb95MxbTf7pkJ0e5bYhcy4/p43KoplAAIdWXSb+p329AcSfi5hKfFLFZwnVhRUO4WWVvEpbSVDb3eTZR6gD3XO2IXPE7uTu1kMiottWpWF+RK6CQoNtgTqtz52xI8T8TSVelCVEYIOlNRF+mpiAWPlZR8TyjM3o5ogonTQW8SrdBZbdY03Um/NrHYjobZnaTdoSgAkLFkzQCZDUBjCD4gvM2Bt7xe17W2vhni4FaYLNTyaIZASolH1irvp9m4YGw6ggEXuRhWogVs/h0klCGGoHa+6je3Lcb4lMjztqbT3clhqJeNtXdseQ3UXH8thfHG1G4IsuvgPIPNSlNwLWxsGTuQym4dZXVuo2ZVBGxx6qsizYagGe1tRKVDHWQLWu76ibdNh8cNGXcbUz/4TVCfNwChPkJEJHzthhpahJEDxsGQ8mG4Njbn7xjQ2mw3afdAaNktcOcOT0wLiWJpJLFy8LF+Xs94JQbD3H3YZoS2kawA3UKSR8CQD+WMmDFgAMJwIRgwYMdQt3KprPp6N/MY577Tsk+iZjNGoskn1sf7MhJI9wcOB6AYvhGsQR03wjdv+XBoqWqH2WMZ9zrrW/uKN+9ilF0P8VUdphHJK/ZfmUHfiNqaJXVGb6RqbUoVdyQ5IFwSCVKj0x57Ss4jrEikp6gPEhIaLdWVybCTQ1iwI8N+n4jhEjmZdWkkahpa3VSQSPdsMeMZv+Ip/m/l6jI2yN5zMZtER5lU/JP2vtwrH7Iz9IizDLmO1RAXTyDr4C3vu0Z/DiU/7PuZkS1NM1xqVZVU9Cp0P8fFH8sJ3ZdX9zmlK17B3MZ9e8UqB+8VPwww8OA0nEzR8leaVT+zKrSIPmY/ljdUb3h0n0XGGwK9dnad9xDNId9L1Mg+Lsg/KS2K8zWp72eaXn3krv+85b+uH/sWkvmVTJ/m8rfEzRH/jhAySlikZUlmEAIFnKFlv+tYjSPXcedueG1Bhc47AbE+wulI1NAG5Wrbr0/6/4jBi1c14CiWgiVqmNO5Z3ecr4GEhHTV6Rgbm9tueKvqkQORG5dAdmK6dXrpJJHx393LGbgPqVHjQ40tiRgxm14i4vGUVqDqUSuh+zKm7rJYfNwzn8cjEfw6cSmMXDC6cpoR508J+cQbGXCm5J6rlXIHRGDBgwKSMaOZLUm30dol+8ZFZvlpYfnjewYEJaPCSytqrZpKg9F/wca/soh5+t/fjRybgKFWaScarsdEWolVW+2pti7W+Hv54cXOxsLm3Lz+e2E2vy7NpTpWcRxnzKq3/AMSkj97CFoGyUgLZzXMqDL7IIRrHjVUQXDbrcueRtt1IB5YrriHM5KiTXMLSWsRpCgDmANtRsDzYnn0w3p2bsSWaq8RN7rF1vub6+fr54XeMspp6aRY4ZHkex73WVNjtYXUDfmSDf7PniL9e9ggTqE4URrcRWt4GbnYe0B59MSEFKsqqYprTAAaJF0lmtuFl9hr9Fex6b488OrA0mmdhHc3SRt4wbG6yKeaMNrggjz323+IMmjhmVKWQSLKDZbBuQ1BdR8LDbY9OpOItp9mYC65hc86b3KjWyggMHdY5h+hkDRuQSRsXAQ+YAO/85PIcjqpS7QnQ8WkFJJHSRSb+yFsVG22qwO/OxxFZhwxVo1miYnkQCD7iLG2m3L3EbcsWTkeZ1KQQxNRzMyoq6+8iKNYAai+rb5H44qGAm6d9ENa13NamQVWYxyH6WlQ0drLpEL2PmxQa29CPiDhxjfUARcXF9wQfiDuPccCE2FxY23ANwD77C/vtj1jS0QISAQjBgwY6uoxFdp1N3uSzeaBXH4JFv/DqxK4xcTrqymtHlTzH5RlsAsQeqrSyR0XMmC3Xp/1/wOMtKiFwJHKITuwXVp9dIIJ+G/v5YtDK+AomoJVWpjczMjrOF8CrGT01esgO4tfflhuP+pUeCDTV3IGDGb3iLC8ZXaNB1WdKrTKKnuqiGXl3cqP+64b+mLD7Qk7niKGQbapKaQ/B1Q/lHbFd53SxRsyRTCcAG7hCqk/q3JLD12Hlfniwe2iS2aU0n+bxN8RNKf8AhjTqDy1w3B2I9jdAGkEHYr52KIRmFTH/AJtIPiJYh/XFbUZXwawSm2oA2JXa4B6XF98Wb2ZsIuIJ4ztdqiMfhk1fyjOK5r6bupZIv8W7J+6xX+mGbdx6gLjrNHimap49qJu+SYKaeZSndKAO7FjZka19QNjvcG3Tayjj7gwnD8LR4cEUmhoPLp++uTulfUc/vGV05w018poT/m8P5RKMZMR3ZxU97ktOeqKU/wBHIy/yAOJHGXc+KatkHojBgwYFJGDBgwIRgwYMCFEZ3TVMoMcYgCH7bs7N/o1UD+I+7phG4n4WjoqZXV9TltLFhz1Iwsqg2Atqbe5uBvi0MLfaAjfQ5GUJ4RuWF2CsQpCbbE3tfyJxOo0FpQGBxAVc5TlLyxh442Yqx70tbu0XwMvhO7EjUfKxF9r4l82NKtOrpJO85e5YadPf2UuDfxAaXFgptYr5YmuylUEU1mXvDJuB7QUKNNxztcvb44ycd8Nw9xNUICrABiqkBCbgFyLXvpJGxAPUEgY5RaCAditDoYSwWgpDzHOpZ5tUrMWtp8gB6AWA/r+eHLssrGPfRk+BbFR0G5Bt79vlivG1W35De3ryA9MWT2VUtoppSPafSPw3Y/6w+WNz3dkj9LMW4P7TzgwYMZl1GDBgwIRjHxM1sprj50835xMMZMRvaRU91ktQerqE/wBJIq/6pJ+GAZHiq0ck9FzhhupuPqiIwpCqinhQJ3TAHvBYAl2tfUdztYC/Xe6lgxq4jhaPEACq0OA59f31yNkrKjmd0wisK+PQCE30gm5C72BPUgW3xZPbSl8ypk/zaIfEzSjFfZdTd7NFF/jJFT95gv8AXFi9pTiXiCCMb2amjP4pA38pBh3WcPApm3afFecyP0TicMRZWqEIPpURhCf3pG+RwsdpFD3OaVaWsDKXH/8AUCX+bHDj2+0DR1VNVJcF4ylx0eJtSn3+P+HEf2yIJWoq9B4KqnHuDLZt/W0gFv1T5YSme6eYj0TvFiEi0WXSSpK6C/crrcddF7Fh7rgn036Y1u6bTr0nRfTqsdOrna/K/piy+y2ooRI6xpMs/dEu8rKY9AZNQGmw56TuvK++IftKqFmeKWCaKSmVdKJGQO6Y7kMnMarCxsOVum/nU/qdR3HHhiwgcz4YtIuRaSLTyuzuHApa5unrsDzAPS1NMTvHIHHosq22/EjH44cSLbHFJdked/Rsyi1GyTgwtvtdiCh9+sKPQMcXxmcOl79G3/4/9euNdVul56qTrsB5LUwYMaWaV4hVGb2WkVCfLWdIPzI/PE1JbNTMERnNyFUsQOewvis6ztUl/RU0NiAQXqBff7yhQVPmMPXFNUqUtQCbN9HlYbXNlTcgXF7al2uOeKNMgW+jx8/suGuHbawDLvvbxW2Nzyxnr1XMjStnC0W1J1JpTtdn/wATGfQJJ/PV/TDxwLxWcwjkYxGIxsF531AjnuARuCLb4phswk+zA595sPzGH7sZnlL1auoUWjNr3NyZDz9x/lidCs9zod8j9K3E0KbWS34KtDEFxy4FBPfqoA97OoH5kYncLfaJ/wDj5vfH/t48an90+Cw0u+PFR/ZYx+jSj/LXt740/wCGGnNUBglDKGGhvCRcGyk2Iwpdlb/VTr5Op9d1/wCX5HDuygix5Hb54nw96TfBU4m1Z3iudVcmwJvi1+ymUmkkU8llIHxRGI+ZJ+OKo0EXB5rt8sXH2ax2y+M/eZz/APIy/wC7jRJ03SVImQmjBgwYVSRgwYMCEAX2HXCb2+ZgEpqamB3dy5/ZjXTY/idT8MPuVw6nv0Xf49P+vTFDdred/Ssyl0m6QAQr5XQkuf3yw9QoxSkJeOiq2zCeaT+6bTr0nRfTqsdOrna/K/pjZrcukiSJpBbvl1oOui9gx99iR6WPXDV2a1KwPLLPNHHTMulkkIPesNxpTmdNzc2PO3XaY7UqihMiLIkzT90pR4mUR6Cz6QdVxz1HZeVt8ZKn1Oo3jhwwYSOY8MXgWJvBO3O1W8ODS1zdK/ZtQ99mlIlrgSd4fTugZB+ajDNlZ+l8Ts4F1Wock+kEZQH95E+Yxh7HEELVuYOPBS05t5Fmu23raO34h54kewGgZ6mpqnuSiBLnq0ramPv8A/ex6NQ948hHqlYLAJ47ZMn+kZZIwF3pyJh7luH/AIGc/AYrnKx9O4fmg5zZfJ3qC+/dnUx/haYAfqri+5YwylWF1YEEHkQdiMc/8KyHKM6emlP1LsYW1cjHIQYnPQ/Yuel3xCi6Wkbi6o8XnnZIVNVPGHCG3eIUb1QlSR8dIv6XHXGHE5xrkBoa2WnsdAOqI+cbbruedt1J81OIPG1sd4brI6RYoBI3BIPQjYj1Bx0PQZrLmeVJUU7WrIfaUcmlQWZCvIrIpuAeWpDzGOeMOXZdxd9AqvrD/d5rLL5Kb+GT8Nzf0J52GJV6ettsp6bh3TgpyyDj7vG01XdxAamLgNYjYBApudVyTe/2bdcYuNeJ4ZopoImBK90yODcMdWprfsjT8z5YO1bhbuZPpkI+plP1luSSH7W32X/1v2hhYbh9gl9QJJWwA6NYEn3X+QOPHq8SKfZecqFSWHSUzce53HNRFopB3qKDIu/sTwMCPIizryvY2vvivqe2/nc/67f88S2Y5BIiNoYNcEHawsBqub3FrgbH0wvrJqIAK2JO6oimxVzYaFHmDfmDyxmq1WVxLXL0/ptSzoW7IbAn0P8ALDt2SH62q/Zj/wB4YriuohYsZJLkHYMALhSeQFunTE1wRmq0MsrousuAtyb2szXHP0X8vPHOH0sdqF/JauNeftGRy+Ve+FjtIe1A4+86D+MN/TGhSdoUTbMoB9SVHz8Q/PGhxbmk9XGscUSiPUGLCQMWsDYcgAN79eQxrq8ZSDDJjxBC8ig5pqCTF97fKz9lTC1SOv1Z9f0mH4YqThySppJWkEfhZSrXK2G4Ia2oXsRyuNid8PGS8Z0s4szCJwt2Dmyi3O0nsnz6G3TnY4Osx1MNBuFbiy01SWkGeRlU3PEyu6sbsrFWPmQSD+YxbvZnJegQfddx/EW/3sVRm86vUTuu6vLIy+5nYj8jiwuA+IqSCjVJZQjhnJFmJ3a49kHpjXqEJKjYElP+NTMq5YU1t1ZVUdWZiFCj1JP88K+ecfwIq/RiJnJ3uGVQtj1IG97be/0wvrxl3tRFLUrZIFZlRLnXKRYE35enlbrfCmoBZZy4K0BMuopqGoAErfcAkgG3kSD8jj3isYeOB9M+kPEQndGPSpBYjVrUm5A5/K554sHgvMGqy9RoMdMnhj12BdgSWc9NI8I589XlgFQFMztGAs3GOeDLsvkm275vDED1kYbbdQouxHkpxzMSepJPUnmfjhx7UOLvp9V9Wf7vDdYvJt/FJ+Kwt+qByJOE7G+gzS2TkqlRwwMBGM1TVvIEDm/doEX0QEkD4aiB6WGMOJzgnIDXVsVPbwE6pT5RLu3uvsoPmwxR0d47JGybBNmbD6Dw/BBymzCTvXHXuxpYfwiAEfrNixuxzJ/o+WRsRZ6gmY+5rBP4FQ/E4rTiiQ5vnS00X+BRhCtuQjjJMrjoPt2PWyY6BijCgKosALADkANgMYqzoaBubrWwXnlZesVP278M95EldGt2iGiW3WMnwt+FifgxPTFsYxVVOkiNHIoZHUqynkVYWIPvGIsfpdKdzZEKjM2/83yhKkeKtoBpmH2nit7XrsNfvWUDniscP8TS5BmpB1NTtsf8pTsefkXQ/mpGwbGh2k8LLSTLPT2aiqRrhZfZW41FL+Vjdf1dvsnG9hAMbHH8LK8SJ3CT8GDBiyird7KONY3jGV11mRhohZ/ZIO3ctf5Kfw89Nzi7JKqgZVhHeU7G0bkEsvXu2N+g5HqB54qHFxdnnaWkiCizMgg+FJ35MOiyk8iOknXrYi7ebxvBNqCQJVSBUGl2VBSyzzL3UlPseZ1FR/I/LfGnUcNNJ7eoj1k1k3tsdSi/srz5Ww4cZcJ1lMzT0rtNAdytgzxj9m3iX1G4HPlqwp0ufzMNow9vuhv6Xx4BpcRRH/WAPM/uyykVKRjC0oeBqa4DCQH1G3zViPniTg4UgTZbhbG9rX1bWPLyxIU9c5Ul4XWwvsQb+gGxv6Y2KaqDgWDDa9mUg2uR7uhxiqcTxO7vj9KbqjzkrWeiIXQixFRyVlP5nr77YX6iimEgVUMer7hbR773PTp6csOGDCUeLdTm0pQ6EkUVA0jab6bsVN/MKzb/ALuJGo4dVVu0qjfmwsvSw3PPnhhSnUEkAXLaviRb+p+ZxtwmO41B7dSCP5WxZ/1Co5w0mAm1mbJOi4eRvZnjb3AH+TYkYKCeIWRYGH7JDfPDK2W0sptf99AfztiKznhaWL6ymYkD7ALD/e2/l7sU+7UqjtOt1AI9RCc63C5kKPaqk1Wmp/AR9lde/wANvhjK+VowuqaLchpQkn43HzxF1ubVUZ0uAh/ZH8zcYe+COHaqoAlq1EUPNdisj/A+yvqbHyHXHfxq5ANOPImPdcbTc4w1L/C3A71k121JAh+sJQIT10po8JJ6kcvfbGz2r8axpGcrobKijRMyeyANu5U/6x/D962XtE7S0RDRZYwAA0vOnJR1WIjmfOTp033FOjH03CcKWtBflbLUxpGV9wYMGPQUkYs7Kv8AyjKGqT4a2vGmEfajit7XpYHX72jB5YguzbhdaqZp6my0VN45mb2WsNQS/lbdv1dvtDG85l4gzUAalp15f5OnU8/R3Pv3YcwuIvIJjYZ/hWYIE7lOHYRwz3cL10i2aUaIr9Iwd2/Ew+Sg9cWvjFS06RoscahURQqqOQVRYAegAxlxge/U6VraIEIwYMGEXUq9ovCC5jTFBYTx3aFz0bqpP3WsAfLY72xU/A+cJpkybMwVhdisZbZoJr8rnYeLcHkG8w23QWK27WOz76YpqqZf7yo8aj9MoHL9sDkeo2PS16TxGl2PhTe3cKmeKuHJqCoaCYct0cDwyJ0Yf1HQ7epiMWXwzn8GYwDK80JWRTamqT7avyCOT9rpv7XI2YAlK4n4cqKGcw1C2PNHHsSL95T/ADHMdcbWPPddn5WZ7NxhRODBj4TiiknrgbtLqaHTFJeemGwQnxoP1GPT9Q7cracWZQUeU5oxqKRwlRbxgeFxfrJDfff7Q5+ZwqQdltL9Cp/pFR9GrZtxrYaSzeIRlGIuVWw8JBvfnsMIHEXD9VltQElujjxRyxsbMOWpHFiCORGxHuIJxVaNKuC3+laCCGw8SFe6ZFLCviVXI5Mo3+JO/wDTEPVd61x3C/1+akYReH+12vgss2mpQff8Mnu7xR+bKx9cPVB2tZXP/wCoSSFupZNY+DRXb5gY8mt9IdEMNvX/ACpmkxwhphRUkDi90YfA2xjw5pmGT1NgtXAT0XvlDfuudWMv/dakbdJdvRwf648qp9KrNNlF3Bv2SPj0kTH2VJ9wJ/lh5XhmkTdpB+Jh/U2xiqM3ymDaSrh2+z3ykj8Kb/lgZ9JrOygcG7cqAynLnDB2utuQ5E+/09MM1Nlsj9LDzbb8ueFuv7Wsrg/9PHJM3QqmgfFpbN8gcIvEHa7Xz3WHTTIfueKT3d4w/NVU+uPW4b6SWiCrtpspiCVa+f1uW0AWSsZGlG8akBpCfNI/f9o7DzGKg457S6mv1RR3gpjsUB8bj9dh0/UG3O+rbEVw5wjXZk5eJSwJ8c8rHTf1c3Zzy2FzyvbDkeymmeGYU9eJquBbui6O7DbnSVBLLexFy3Pp0x6tOlRoW3VO04dkQFVWDHxTffH3G1Z0YmOFOHJq+oWCEW6u5HhjTqx/oOp+JHnhjhyorpxDTrc83c+xGv3mP8hzPTDrxNn8GXwHK8rJaRjapqV9t35FEI69NvZ5C7EkTe891ufhUYzc4WDjjOE0x5NlYLQowVyu7TzauVxsQG3J5FvIKL2x2d8Irl1MENjPJZpnHVuig/dW5A+J2viA7J+z76Goqqlf7yw8K/4lSOX7ZHM9BsOt7JxiqvHdbj5WljdyjBgwYgqIwYMGBCMGDBgQqz7TuzRavVU0gC1NrumwWb57B/U7HkfMJeRcXxyR/wBm52jNGp0pMwImgcbDVcatuWrmOTBgTboDChx1wBTZius/VVAFllUc/JXX7Y/MdDzBuyqI0u/0puZuFSnGXAk9F9ahE9I26TpuNJ5a7bL+0PCdt7mw99lWRJV5hGshXRF9aVJF3KkaVAvc+KxOxFgQeeN+kzLNMhl7mZNdOxP1bEtBIDzMb28JO9xbrdlO2JA8N5bmn1mVyikqh4jSyeFbje6W3XzumoDbwqcai46YOOaiGjVI9FM8UcU5HXztDXCVRTuyxzKXKOLgOLR3IBK2uVOwBDC+FDtV4sjzGoiWmDNFCpVGKkGRnK3sp3t4VAvY3vhZz3h+po30VMLRnkCRdG/ZceE+4G+JHs5o0lzKlEjKqLJrJZgBeMF1G/O7BRb34Gsa0agZhcL3E6SFY/FPDeR0cVLFXI8cjR6e/iD+0iqCzBLgsxJIuh5HFbcZZRR07x/QqsVMbqSfZ1R2NgGK9TvsVUi3ri6eLcxziKdjT0kNVREDwXBk9kXuLg7m+wV9h64oLiGq7yomkEAp7sfqVWwjI20W0ixBG+w3vsMLQk5Pv/YTVY5KVzPgmsgpI62RFMEiowKtcqJACupSARzA67nEVNw/OsC1TQMIH2WSw0ncr8NwRvjpLMo4XVcqk276lbSfLu9Cbeo1Bh+ycV72k0702R5fTNs+tNY9VikLD94jHGVySB19kOpASQq6yjg6tqUElPStIhJAYaQLg2O7EY+53wnXUih6mneNCbavCy38iyEgE+RtfFk9ntfIvD1c0TFJIGlKsOYtEktx8zjZ7Ms2mzKir6atcyqqgB3te0ivtfzUpqB5i49MMarhJ2BXBTaQOZSJ2bcGR5lJKrzmIRBTpVQWcMWGzE2WxA6HmMTOZU+TJDPBQ0tXV1ARlM2hyInAPiYHSFsRuQnIHfEN2QZt3GZwEmyzAwt+MAr83VB8cWvxLDnsk8kFEKaCl20zMBqbUoLXB173LD2B7/JajiHwTbxhNTA04SB2KcQiKoeilsYaobA8u9Atb8a+H3hBhqSvyrJan6AIJR34USzuwtofUq+Im+kG4NgANzuQcVFn+VPQVTQrKrNEVKyRna9lYEbmxU7b9RhlzvM63PpYhDSC8K6S6XtdratcjWRRcXC8xc7m+OvpgnVsf6FxryBG4Wl2ncNR0NayQsvdONaIGBaPzRhfUBfdSeYPUqcfODeBJ60d85EFIu7zvsNI56L7N+0fCN9yRbDCnDWWZV9ZmcoqqrmKWLdQT1e9tQ9X0g7+FsaFVmOaZ9L3MKaKdSPq1usEYHIyPbxEbWFul1Ub4YPOmx81wtEyfRZ894vjjjGW5IjLGx0vMoJmnc7HT9rflq5nkoUAXduzHs0Wk01NWA1TbwJsVh+Wxf1Gw5DzM5wLwBTZcuofW1BFmmYcvNUX7C/mepOwDfjK+qI0t/2rNZuUYMGDEFRGDBgwIRgwYMCEYMGDAhGDBgwIWtmFBFPG0U0ayRtzVwCD8D/PpipeK+xog97l0lrG4hkY3BG40S8/cG/exceDDsqOZhK5odlc+w8dZlQ/3XMoPpEZFjHUr4mUeUpBEg9SH9+MjUXD1fvHM+XTH7MljDfz8RKAeQDp7sXrX0EU6GOaNJEPNXUMvyOK/wA97G6GW7U7yUzHoDrjv+y51fAMBi7arPA9EhY7xSpBwVnlEA+X1Qmi+yIZhpI8+6l+r+RbCNW5VWQTd7U00wIfW5eNgrHVqPjA0777jDlN2X5xRktRyht/0EzROferFV+Go4BxXxHSG00czgf4ym1r/pIgL/vHFmuOxB9iplvOR7qHzntHkqK+lrljERpwBoV9eoam17lRbUjabW2538tjtQ45izIU4hSVBFrLiQLuW0abaWN7ANztzxtN2uO9xVUNHMet1K/MPrxj/wDELLzzyKjPuZB/9fAGkEHTjqgmQe1novHZ7xvS0VLUU1VDLKs7ElUCaSrRhGDFnU7gdMZs47TIEppKXLaRaVJQQ7kqG8Q0mwX7RG2osSOnQjx/4hZeOWRUY97If/r4yDtcdLCloaOE9LKW+QTRgLCTOn3XdUCJ9kn5Nk1bI6PTU87MrBkZYmKgqdQOq2kbgczh/n4Oz2sBbMKoQxfaEso0gefdQ/V/MjGseK+I6s2hjmQH/F02hf8ASSg2/eGCHsvzisIaslC7/p5mlce5VLL8NQwOcckge5XGtjE/C8JRcPUG8kr5jMPsxgCG/n4SEI8wXf3Yxzcc5lXf3XLYPo8YFhHTL4lU+coAEY9QE9+HnIuxuhis1Q0lSw6E6I7/ALCHV8CxGLBoKCKFBHDGkaDkqKFX5DEXVWeJ6qgY7wVScKdjRJEuYyXubmGNjuTudcvP3hf3sW1l9BFBGsUMaxxryVAAB8B/PGzgxB9Rz8p2tDcIwYMGETIwYMGBCMGDBgQjBgwYEIwYMGBCMGDBgQjBgwYEIwYMGBCMGDBgQl3i72Phim889o4MGL0lN6Mi9oYuThH2PhgwYKqGJiwYMGIKiMGDBgQjBgwYEIwYMGBCMGDBgQjBgwYEL//Z"/>
          <p:cNvSpPr>
            <a:spLocks noChangeAspect="1" noChangeArrowheads="1"/>
          </p:cNvSpPr>
          <p:nvPr userDrawn="1"/>
        </p:nvSpPr>
        <p:spPr bwMode="auto">
          <a:xfrm>
            <a:off x="0" y="-4159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87044" name="AutoShape 4" descr="data:image/jpeg;base64,/9j/4AAQSkZJRgABAQAAAQABAAD/2wCEAAkGBxITEhUTEhQWFhQWGSAbGBgYFxwcGBoaGxgbGSAcHxkYHiggHSIlHxsYIjEhJSkrLi4vIB8zODMsNygtLisBCgoKDg0OGxAQGzQkHyUsNDQ4NDQsLSwsLCwsLTQsLCwtLCwsNCwsLCwsLCwsLCwsLCwsLCwsLCwsLCwsLCwsLP/AABEIAOEA4AMBIgACEQEDEQH/xAAcAAACAgMBAQAAAAAAAAAAAAAABgUHAwQIAgH/xABNEAACAQIEAwUEBgcCCwgDAAABAgMEEQAFEiEGMUEHEyJRYTJxgZEUI0JSgqFDYnKSorHBFSQzU2Nkk7KzwtHh8AgWFyU0c6PENUSD/8QAGgEAAwEBAQEAAAAAAAAAAAAAAAIDBAEFBv/EADERAAEDAwIDBwQCAgMAAAAAAAEAAhEDITESQQRRYSIycYGRobEFExTB0fDh8RUjYv/aAAwDAQACEQMRAD8AvHBgwYEIwYMGBCMGDBgQjBj47AAkmwG5J5AYrbiztfpae6UgFTIPtA2hH4/t/h2/WGGaxzjAXC4DKsonClnvaRltLdWnEji/ghHeG46EjwKfRmGKqWmz3O/ExZaduWomKmt6KLtIPI2f3jGRuHcjof8A1tW9ZMOcNPstx0JQ7Ect5F92Lii0d4yeQUy8nHupbNu3BydNLSgX9lpnuSf/AG47fk+NAcRcTVf+CjmRf1IFjU+55hf5NjEnaUsOpcry2GEKCxcrrfSBuzCMC1h1LMMLuZ9o+aS31VTqvlEFjt7igDfM4s2nyaPO6mX8ymheDeJJt5KiVL9HrGA/diZl+WPj9l2cH26yH8VTPf8A2eIzjTg3M6WnFRUVJqIyQHtLK+nVyJ7y2xNh7yPPETxDwR9FoaWtMquKoKQgjto1xd5YtqOq1iOQx0XwR6IPgfVNKdl+cD2KyH8NTPf/AGePrcG8SQ7x1Er26JWMR+7Kyr88K/BnBUNcjFqyCnkD6VjdVLPcA3A1qeZtyO4OGut7Na+kjd48xCiNC5CySxnSoJ2Ck+RxxzoMEj0XQJEge6xniLiak/wscsi/r06yKPe8Av8ANsb+U9uDA6aqlBt7TQvYg/8Atyf1fCrw3xpnTOI6aeWZgC3dsFkLBee7jWfgb4lpu0lZD3WbZbDKymzHQUlT8MgJB/EuOGnzaPKyA/kfVWhkPaNltVZUnEbm3gm+ra56At4WPopOGzFArw7kddtRVb0kx5Q1G63PQFzuTy2kb3Y8NBnuSbgs1OvkTLTWHmps0Q9fB7ziRotPdMHkU4eRn2XQODFb8JdrtJUWSqH0aU/aJvC34/sfisPU4sdWBFxuDyOIOYWmCqBwOF9wYMGFXUYMGDAhGDBgwIRgwYMCEYMGDAhGILiziyly+PXUN4j7Ea7yOR5Dy82NgNt9xiG7RO0GLL17uO0lUw8KfZQH7clt7eS829BuKvyLhiWvL5nms5ipebSubPKOioLWVOgsN+Sg3uLU6UjU7HypufFhleq7OM1z6UwwqUgB3QEiFPIyyW8Z9LdLhdicbjRZRk+z2zCuXmu3cxN63uoII66mB6LfEZxR2glo/omWp9Eo128PhkkHUkjdQeu+o9TuRiY4Wyyky7K1zSogFRNI1oUa2lAWKrzBAJCli1iRsB1vpIgYgcv5UgZPM80ocTceVtdcSy6Yj+ii8MdvI2N3/ESPQYm+yrhijrxVRThu+VAYiHIADBl1aV5lW0ne43G2G7L5aPiGmmRoEp6yIXVlsSL30kMACyEizKRt77HFcdn+ef2fmEcst1QFopha5CtseX3WCsbfdNsdmWlrRBC5EOBJkFN3YbWaZ6qgnG0qElD0ZCY5F95DfwHFbZ5lrU881O17xOyXPUAkBviLH44ukZBQQZic3/tCFYCWkCAr4ndCrWcN4gSzNYLck2xU3G2cJWV1RUxghJGGkHY2VFjBI6X03t64KbpeSNx7oqCGwr6r88hEdDDUhWp66Lu2J5a2jQoD6MC638yvLc4Ve1rJzT5NSwg6hTzIoY8ygjlRb+tit/W+K2z/AIvmqqSmpHSMR0yqFYatbaY+78RJtuN9hzxlzvjytq6ZaWdkaNdPi0/WMU5FmvufPbfCNouaQeqZ1VpBCj+D4tVfRr/nMXyEqk/kDhq7dmDZmP1adB/HI39cJOT5k9NPHPGFLxNqXUCVuPMAg/njZ4mz+aunNROEDlQtkBC2UWGzMT+eLlp1g9FIOAYQtjgXMfo+YUsvQShW9Fk+rY/BWJxcGf8AD1DR1VXmuYaJI30rDCVDamMSq3hbZmYqbDkBqJ81pHIXiFTA05tCsitIdJbwKwJFhubgW+OGftZ4mjrqxWgkLwRxqE2IGprszaWAIO6qbj7OEewueI5JmOAYlXN6xZpnkWKOFWPhijFkQcgB5+p2ub7DkJrhjjuuobLFLriH6KS7R28hvdPwkD0OFrD52b8DR1iyVVW5jo4b3N9OsqNTXY+yijmfzFjij9Ib2sJGai6yk1hyjONo7ZfXN9nbuZW9LWUkk9NLE72a2NOgzrNchlEM6F6cnZGJMTDzikt4D+rbrcruDiUj4VyTMhJFlkjw1CKWUP3hSQDa5Etza5AuLEXBIPIw+QcdPEGoM1jNTTBijh/FLEVOk2a920keeofZOwGIi4gCRyOfJWNr+6uvhTiulzCPvKd9xbXG20iE/eX52IuDY2O2JzHPWd8MzZeUzPKpzLS81kQ3aMX3WQcmS4sbja1mAIubR7POP4sxTQ9o6pR4o77MPvpfcjzHNfUWJzVKUDU3HwqtfNjlOmDBgxFOjBgwYEIwYMGBCMJHaZx2mXxd3HZqqQeBTuEXl3jDy52HUjyBtM8acTR5fStO+7ezGl7F3PIeg5knoAfdil+EcmNfLPmmZv8A3WIl5WblK4taNR90CwsP1VF7m1qVMHtOx8qb3RYZXvhXhtGRs3zhz9HvqVX3epc8iR1U9F+16IPFkeHMeIZiYwsNJCbKGJEUe3LwjxyaT5WAP2QRdb444tkzCfWQUgTaGLoi+ZA21Ha/lsBsN36GikqeGY0oblkYmaNPbks7F0sNze6vp6gAC9wMaXSIccn0CkCDIGPlV7xnwrJl0whklikLLqHdk6gP1lIut+nO9sO/Z9nVJWZe+UV0gjO/cuxAuC2sWY7a0fkp5iw33xBdkfDUVbVSCpjZ4YoySb2QPcIqsefs6iBcez5YSJVAJAOpQSA33hfY/HnhyNfZJuN0k6e0BYq5Mly2jyDvqmerWoqHQpFFGArFSQ3s6mO5VfEbBd+d8U5VVBd3ke2p2LN0F2JJ/M4YeDeBqrMG+pUJCDZpnFkHmBbd29B8SL4uzhvgTL8vs2nvpx+kkAZgf1F9lOu438ycIXtpkyZKaNQ5BUvw/wBnmY1dmjgKIf0k31a/AEa2HqqkYf8AK+xGMC9VVsfSJQgH4pNV/kMWNPmbn2fCPmcabuTuST78SNZ56JZYMCVD0vZxksXOLvD5vJI38IbT+WN//u3k6Ak0dPYcy0Kmw9SwxnZrAny8gSfkNz7hiq+N86qJWZGDxwE2jUho9YFiWZXAZt/MaR6nfEXvIEklcNcjAVnNwzlDf/pU/vEKj81GI+q7OMml5Rd2fNJJF/hLafywo8D8Wae7ppSCumysdKlLHkSzAMLcrbi1rHpYaMCAQQQeRHI4GPLhIJQK87JIzTsRjIvS1bD0lUMD+OPTb904QOIOz7MaS7SQF0H6SH6xfiANSj1ZQMXyjkbgke7G5BmbD2vEPkcWbWeOq7LHZELlEHFvcIKa/IJcvpnVaqNiWQmxdTN3vPyYEpflcWNgcOfEnAeX5hdtPcznfvIwFYn9dfZfpud/UYpjibhGuyqQSEsFB8FRCWUb7WJG6MfI897FsV+42qIwUwaWXFwn/s24PkyzvswzG0ISMqqalYgEgsxKEgk2CqoJJuetsVHmdUaipllVTqnmdwgF2vJIWCgDmbtbbnjLm/EFVUgCpqJZVXcBmOkHz08r+tr4tns/4Vp8sjSvzJ0jmkIWIOdotew/GRck8lW/IajjpJZLnXJQO32RgJVoHzLIJEaaPVT1ABkj1ao2JG635LKo94IH2gNsnFPDiKiZvk7n6PfUyps9M45m3RRfdfs36ofC28R5/LT1E1NnMazZdVEmKVENkAAstl8VxYHnqB8QJHKtuEOLjl9U7RB3pJGIeFyCzR3NibeHvAvlsdxyNxxup3aAv7H/ACmMCx/0rp7NeOkzGLRJZaqMfWINgw5d4g8uVx9knyIJdcc88W5OcvmgzTLH/uspDxMt7Rsb3jYc9DC4seXiU2IF7p4M4mjzClWePZvZkS9yjgbr6jkQeoI5csZqtMDtNx8KjHTY5U7gwYMRVEY8uwAJJAA3JPIDHrFadt/E3cUopIzaSpB1+kI9r94+H1GvDMaXOgLjjAlImd1kufZqsUJIgW4jNvYhBGuUg9W2sNv0anzxi7TOIY2KZdR+GjpPDsdpJBzJP2gpvv1Ys2+xxKU7f2PlHeDw12YDw/eihte/mCFa/mGdeenFXgY9BjQTbAx/KyvcQOpX3DBwfxhVZc5aAgo9tcb3KNbrsQQ1uo+N+WF/BipAIgqIJBkJ/wCJ+1erqoWhSNKdHFpChLOwPMaiBpB67X9cbvZr2ZGpC1VaClPzSPk0o+8TzVPLq3PYWLfeyXgAVJFZVr/d0P1aHlKwPNv1FPT7RG+wIa36+t1eFfZ/n/yxke8N7DFf/wBPX16pI1EUCqiKLAKAFAHRQNgMaRODBiIEKTnF2UYMGIDijiIUq3BhZvuvLpf0siqxPxsB54CQLlKpqqVyp7sqr9CyllHvUMpO3riquMEQsXM/fy/bcALGLXAjRFvfSCxLajbYc2OPVRXVeYt3bBhYjwrHaJBa+p3N2G1zbrYWGI2uyV4onllJTcLCpveQBvEwDAMEA3uQL3HuOWo8vwpuMqW4PqU0iKQ0rIz3KTo91bYAq2kx7gcrg3xaCOt9IK3AB0gi4XobDpiiIoC2kDbUSLk7Fhvb02IG+JCjeoplaaJZEUEKZFuoDDkGtdWAPnseu5xxleLQjVpMK68GEnhzjdWstZJHG9tvA66vJix8IuPn6csONNUJIuqN1dTyZWDD5jbGoOBwnBlZQcbqVKSKYp1V0YWIYAqQejA7EY0sGOkSna4twqr7SuzI0oaqogXpubx82iH3gebJ59V57i5FeVWYTSJHHJIzpCpWNWNwik3sPLp8AByAA6joK3T4W9n+X/LFP9rPAApSaykX+7OfrEHKJiea/qMen2SbDYgLopVb6XKjhqGpqruqr5ZFjSSR3WJdMasSQi3vZfLp8AByAA18GDGpRJlPfZnxDGC+W1nio6vw7naOQ8iD0DG2/RgrbbnGbIq2XIc1aGYkwNYSG2zxEnRMB5rvcb/pFHnivSMWfUt/bGUd4fFXZePH96SEi9/UlVv56ka1tWIvaAb4Of5VmOJHUK90YEAg3B3BHIjH3Fa9iHE3f0ppJDeSmAC+sJ9n90+H0GjzxZWPPe0tdBWppkSvhNtzjnyiX+288LN4qcNqt0+jxGyix++Stx/lGxanavnP0bLZips8v1Kb2N5LhrHzCByPdiseF2+g5HVVvKarbuITex0i6EjyI+ub8C4vRENLtzYKbzJA80u9ovEX06uklU3iT6uHy0KT4h+0bt7iPLCzjMKKXSrCN9LGyMFOlje1gbWJvtYdcbGd5Y9NM0D2LoE1W5XaNXI9barX62xqa+mCKYN4PtAPoSFmcHGXFaOGXs+4VbMKtYtxCnjmYdEv7IPRmOw/Efs4WScdJdneQf2dl66haebxyX5hmGyfgWwtyvqPXHK1TQ22V2m2TJwFOVbrGqwRAKiAKAosAALBQByAFsaWAnBjGBCVztRlGDBgwJV8IxDyVtBT82p49PRdGoe5V8X5Y2M8NR3Z+jAa7HxXGpfLSjDSxPKzMo9cKWS8DM8jTVxBLG/drYXJ6sY7Ae5fn5q4mYAXDOy1c04vVFZKAGM6i7O2hterm12YtqvyBBNug2smVdRrZmuxZzd2Y7uTvc22AvyGHXP+HqGOUM0qJHv4Fu7s3IIEjsQg5lrljci67HCzmroZrnToFhZITELaeikk22AuTfn0GMtSR3j5f4UzO6j4QBGD4tWqzAnwEWuAbEG9wcTPDOfCmdjpBRv0ZdwtrWvtdW/Ep5CxGI3K0XUJCYzoZSUk9lxzI353ta3rhmp5stdXD080ZBLloiGVLi3hZSTpIW9iCAb8sTaRJ7UH++SJvKnqbjekK/Wx6AraQAveAAAb3VdI67KTthloMwglA7mSNh5Iw/kNx7sKWUcGUc0Per3y95vGXZdajexsnh352NzbyxIUXAtKApnXvXH2tThT5HTq/K5xraX7wnGpNODGtTxxRaYkCJsSqLZdr7kKPU7n1xs4qmRjdpGWRGglAZHBUhhcEEWKkdQRfGlgBwESma7SZVCdoHCzZfVtFuYX8cLHql/ZJ+8p2PwO2rC1jpDtFyD+0cvbSLzw3eO3Mso8SfjXa3npPTHNwONlGpqbfKao2DIwV9wzdnPEX0GujkY2if6ua/LQxHiP7Js1/IHzxD5Jlb1MywR21uH035XWNnA9L6bX6Xxrmik0sxjfSpszFTpU3tYm1gb7WO+OufTJNMm8D3kD1IK40OEOCfKtf7EzwMPDTltVun0eU2I9yEGw/wAmMdBg4oLilvp2R0lbzmpG7iY330mygnzJPct+M4s/sozn6TlsJY3eL6l97m8dgCT5lCjH34y1hLQ7cWK0sMGPNIX/AGgszJlpqZbnSrSso6ljoT4+GT54jO1w/R46DLlO1PAHfyLt4Aff4ZD+PGTiEGr4mWPmqTRKP2YkWRh8xJ88LvahX99mlU17hXEY9O7UIR+8G+Zxam3ujpPqpvNiVK9mucx0aSyVNQqROQEi3ZmYGxk0LcqABpv1t+qMfe1DMoDOY1pomdkVvpGptTBl2ICEA2AABYsPTCBj3JMzadRJ0jSt+igkge4XOMP/ABFP838vUZO2BtGInF5mZ6Lv5J+19uEz9mGSfS8xhRhdI/rZP2YyLD3FygPoTjoPNZrvbov88V32AZcFhqqo/aYRj3Iutre8uP3cPDtcknrvjTWdL/BTPZYBzXzBgwYmpIwYMGBCh844hjpwxeOYheZEZCee0j2Q/AnCZmXFVdKe9iimjgsdOlRuBa7FmjN+a8tvfvh3qMvpYiZ5Qtwb95MxbTf7pkJ0e5bYhcy4/p43KoplAAIdWXSb+p329AcSfi5hKfFLFZwnVhRUO4WWVvEpbSVDb3eTZR6gD3XO2IXPE7uTu1kMiottWpWF+RK6CQoNtgTqtz52xI8T8TSVelCVEYIOlNRF+mpiAWPlZR8TyjM3o5ogonTQW8SrdBZbdY03Um/NrHYjobZnaTdoSgAkLFkzQCZDUBjCD4gvM2Bt7xe17W2vhni4FaYLNTyaIZASolH1irvp9m4YGw6ggEXuRhWogVs/h0klCGGoHa+6je3Lcb4lMjztqbT3clhqJeNtXdseQ3UXH8thfHG1G4IsuvgPIPNSlNwLWxsGTuQym4dZXVuo2ZVBGxx6qsizYagGe1tRKVDHWQLWu76ibdNh8cNGXcbUz/4TVCfNwChPkJEJHzthhpahJEDxsGQ8mG4Njbn7xjQ2mw3afdAaNktcOcOT0wLiWJpJLFy8LF+Xs94JQbD3H3YZoS2kawA3UKSR8CQD+WMmDFgAMJwIRgwYMdQt3KprPp6N/MY577Tsk+iZjNGoskn1sf7MhJI9wcOB6AYvhGsQR03wjdv+XBoqWqH2WMZ9zrrW/uKN+9ilF0P8VUdphHJK/ZfmUHfiNqaJXVGb6RqbUoVdyQ5IFwSCVKj0x57Ss4jrEikp6gPEhIaLdWVybCTQ1iwI8N+n4jhEjmZdWkkahpa3VSQSPdsMeMZv+Ip/m/l6jI2yN5zMZtER5lU/JP2vtwrH7Iz9IizDLmO1RAXTyDr4C3vu0Z/DiU/7PuZkS1NM1xqVZVU9Cp0P8fFH8sJ3ZdX9zmlK17B3MZ9e8UqB+8VPwww8OA0nEzR8leaVT+zKrSIPmY/ljdUb3h0n0XGGwK9dnad9xDNId9L1Mg+Lsg/KS2K8zWp72eaXn3krv+85b+uH/sWkvmVTJ/m8rfEzRH/jhAySlikZUlmEAIFnKFlv+tYjSPXcedueG1Bhc47AbE+wulI1NAG5Wrbr0/6/4jBi1c14CiWgiVqmNO5Z3ecr4GEhHTV6Rgbm9tueKvqkQORG5dAdmK6dXrpJJHx393LGbgPqVHjQ40tiRgxm14i4vGUVqDqUSuh+zKm7rJYfNwzn8cjEfw6cSmMXDC6cpoR508J+cQbGXCm5J6rlXIHRGDBgwKSMaOZLUm30dol+8ZFZvlpYfnjewYEJaPCSytqrZpKg9F/wca/soh5+t/fjRybgKFWaScarsdEWolVW+2pti7W+Hv54cXOxsLm3Lz+e2E2vy7NpTpWcRxnzKq3/AMSkj97CFoGyUgLZzXMqDL7IIRrHjVUQXDbrcueRtt1IB5YrriHM5KiTXMLSWsRpCgDmANtRsDzYnn0w3p2bsSWaq8RN7rF1vub6+fr54XeMspp6aRY4ZHkex73WVNjtYXUDfmSDf7PniL9e9ggTqE4URrcRWt4GbnYe0B59MSEFKsqqYprTAAaJF0lmtuFl9hr9Fex6b488OrA0mmdhHc3SRt4wbG6yKeaMNrggjz323+IMmjhmVKWQSLKDZbBuQ1BdR8LDbY9OpOItp9mYC65hc86b3KjWyggMHdY5h+hkDRuQSRsXAQ+YAO/85PIcjqpS7QnQ8WkFJJHSRSb+yFsVG22qwO/OxxFZhwxVo1miYnkQCD7iLG2m3L3EbcsWTkeZ1KQQxNRzMyoq6+8iKNYAai+rb5H44qGAm6d9ENa13NamQVWYxyH6WlQ0drLpEL2PmxQa29CPiDhxjfUARcXF9wQfiDuPccCE2FxY23ANwD77C/vtj1jS0QISAQjBgwY6uoxFdp1N3uSzeaBXH4JFv/DqxK4xcTrqymtHlTzH5RlsAsQeqrSyR0XMmC3Xp/1/wOMtKiFwJHKITuwXVp9dIIJ+G/v5YtDK+AomoJVWpjczMjrOF8CrGT01esgO4tfflhuP+pUeCDTV3IGDGb3iLC8ZXaNB1WdKrTKKnuqiGXl3cqP+64b+mLD7Qk7niKGQbapKaQ/B1Q/lHbFd53SxRsyRTCcAG7hCqk/q3JLD12Hlfniwe2iS2aU0n+bxN8RNKf8AhjTqDy1w3B2I9jdAGkEHYr52KIRmFTH/AJtIPiJYh/XFbUZXwawSm2oA2JXa4B6XF98Wb2ZsIuIJ4ztdqiMfhk1fyjOK5r6bupZIv8W7J+6xX+mGbdx6gLjrNHimap49qJu+SYKaeZSndKAO7FjZka19QNjvcG3Tayjj7gwnD8LR4cEUmhoPLp++uTulfUc/vGV05w018poT/m8P5RKMZMR3ZxU97ktOeqKU/wBHIy/yAOJHGXc+KatkHojBgwYFJGDBgwIRgwYMCFEZ3TVMoMcYgCH7bs7N/o1UD+I+7phG4n4WjoqZXV9TltLFhz1Iwsqg2Atqbe5uBvi0MLfaAjfQ5GUJ4RuWF2CsQpCbbE3tfyJxOo0FpQGBxAVc5TlLyxh442Yqx70tbu0XwMvhO7EjUfKxF9r4l82NKtOrpJO85e5YadPf2UuDfxAaXFgptYr5YmuylUEU1mXvDJuB7QUKNNxztcvb44ycd8Nw9xNUICrABiqkBCbgFyLXvpJGxAPUEgY5RaCAditDoYSwWgpDzHOpZ5tUrMWtp8gB6AWA/r+eHLssrGPfRk+BbFR0G5Bt79vlivG1W35De3ryA9MWT2VUtoppSPafSPw3Y/6w+WNz3dkj9LMW4P7TzgwYMZl1GDBgwIRjHxM1sprj50835xMMZMRvaRU91ktQerqE/wBJIq/6pJ+GAZHiq0ck9FzhhupuPqiIwpCqinhQJ3TAHvBYAl2tfUdztYC/Xe6lgxq4jhaPEACq0OA59f31yNkrKjmd0wisK+PQCE30gm5C72BPUgW3xZPbSl8ypk/zaIfEzSjFfZdTd7NFF/jJFT95gv8AXFi9pTiXiCCMb2amjP4pA38pBh3WcPApm3afFecyP0TicMRZWqEIPpURhCf3pG+RwsdpFD3OaVaWsDKXH/8AUCX+bHDj2+0DR1VNVJcF4ylx0eJtSn3+P+HEf2yIJWoq9B4KqnHuDLZt/W0gFv1T5YSme6eYj0TvFiEi0WXSSpK6C/crrcddF7Fh7rgn036Y1u6bTr0nRfTqsdOrna/K/piy+y2ooRI6xpMs/dEu8rKY9AZNQGmw56TuvK++IftKqFmeKWCaKSmVdKJGQO6Y7kMnMarCxsOVum/nU/qdR3HHhiwgcz4YtIuRaSLTyuzuHApa5unrsDzAPS1NMTvHIHHosq22/EjH44cSLbHFJdked/Rsyi1GyTgwtvtdiCh9+sKPQMcXxmcOl79G3/4/9euNdVul56qTrsB5LUwYMaWaV4hVGb2WkVCfLWdIPzI/PE1JbNTMERnNyFUsQOewvis6ztUl/RU0NiAQXqBff7yhQVPmMPXFNUqUtQCbN9HlYbXNlTcgXF7al2uOeKNMgW+jx8/suGuHbawDLvvbxW2Nzyxnr1XMjStnC0W1J1JpTtdn/wATGfQJJ/PV/TDxwLxWcwjkYxGIxsF531AjnuARuCLb4phswk+zA595sPzGH7sZnlL1auoUWjNr3NyZDz9x/lidCs9zod8j9K3E0KbWS34KtDEFxy4FBPfqoA97OoH5kYncLfaJ/wDj5vfH/t48an90+Cw0u+PFR/ZYx+jSj/LXt740/wCGGnNUBglDKGGhvCRcGyk2Iwpdlb/VTr5Op9d1/wCX5HDuygix5Hb54nw96TfBU4m1Z3iudVcmwJvi1+ymUmkkU8llIHxRGI+ZJ+OKo0EXB5rt8sXH2ax2y+M/eZz/APIy/wC7jRJ03SVImQmjBgwYVSRgwYMCEAX2HXCb2+ZgEpqamB3dy5/ZjXTY/idT8MPuVw6nv0Xf49P+vTFDdred/Ssyl0m6QAQr5XQkuf3yw9QoxSkJeOiq2zCeaT+6bTr0nRfTqsdOrna/K/pjZrcukiSJpBbvl1oOui9gx99iR6WPXDV2a1KwPLLPNHHTMulkkIPesNxpTmdNzc2PO3XaY7UqihMiLIkzT90pR4mUR6Cz6QdVxz1HZeVt8ZKn1Oo3jhwwYSOY8MXgWJvBO3O1W8ODS1zdK/ZtQ99mlIlrgSd4fTugZB+ajDNlZ+l8Ts4F1Wock+kEZQH95E+Yxh7HEELVuYOPBS05t5Fmu23raO34h54kewGgZ6mpqnuSiBLnq0ramPv8A/ex6NQ948hHqlYLAJ47ZMn+kZZIwF3pyJh7luH/AIGc/AYrnKx9O4fmg5zZfJ3qC+/dnUx/haYAfqri+5YwylWF1YEEHkQdiMc/8KyHKM6emlP1LsYW1cjHIQYnPQ/Yuel3xCi6Wkbi6o8XnnZIVNVPGHCG3eIUb1QlSR8dIv6XHXGHE5xrkBoa2WnsdAOqI+cbbruedt1J81OIPG1sd4brI6RYoBI3BIPQjYj1Bx0PQZrLmeVJUU7WrIfaUcmlQWZCvIrIpuAeWpDzGOeMOXZdxd9AqvrD/d5rLL5Kb+GT8Nzf0J52GJV6ettsp6bh3TgpyyDj7vG01XdxAamLgNYjYBApudVyTe/2bdcYuNeJ4ZopoImBK90yODcMdWprfsjT8z5YO1bhbuZPpkI+plP1luSSH7W32X/1v2hhYbh9gl9QJJWwA6NYEn3X+QOPHq8SKfZecqFSWHSUzce53HNRFopB3qKDIu/sTwMCPIizryvY2vvivqe2/nc/67f88S2Y5BIiNoYNcEHawsBqub3FrgbH0wvrJqIAK2JO6oimxVzYaFHmDfmDyxmq1WVxLXL0/ptSzoW7IbAn0P8ALDt2SH62q/Zj/wB4YriuohYsZJLkHYMALhSeQFunTE1wRmq0MsrousuAtyb2szXHP0X8vPHOH0sdqF/JauNeftGRy+Ve+FjtIe1A4+86D+MN/TGhSdoUTbMoB9SVHz8Q/PGhxbmk9XGscUSiPUGLCQMWsDYcgAN79eQxrq8ZSDDJjxBC8ig5pqCTF97fKz9lTC1SOv1Z9f0mH4YqThySppJWkEfhZSrXK2G4Ia2oXsRyuNid8PGS8Z0s4szCJwt2Dmyi3O0nsnz6G3TnY4Osx1MNBuFbiy01SWkGeRlU3PEyu6sbsrFWPmQSD+YxbvZnJegQfddx/EW/3sVRm86vUTuu6vLIy+5nYj8jiwuA+IqSCjVJZQjhnJFmJ3a49kHpjXqEJKjYElP+NTMq5YU1t1ZVUdWZiFCj1JP88K+ecfwIq/RiJnJ3uGVQtj1IG97be/0wvrxl3tRFLUrZIFZlRLnXKRYE35enlbrfCmoBZZy4K0BMuopqGoAErfcAkgG3kSD8jj3isYeOB9M+kPEQndGPSpBYjVrUm5A5/K554sHgvMGqy9RoMdMnhj12BdgSWc9NI8I589XlgFQFMztGAs3GOeDLsvkm275vDED1kYbbdQouxHkpxzMSepJPUnmfjhx7UOLvp9V9Wf7vDdYvJt/FJ+Kwt+qByJOE7G+gzS2TkqlRwwMBGM1TVvIEDm/doEX0QEkD4aiB6WGMOJzgnIDXVsVPbwE6pT5RLu3uvsoPmwxR0d47JGybBNmbD6Dw/BBymzCTvXHXuxpYfwiAEfrNixuxzJ/o+WRsRZ6gmY+5rBP4FQ/E4rTiiQ5vnS00X+BRhCtuQjjJMrjoPt2PWyY6BijCgKosALADkANgMYqzoaBubrWwXnlZesVP278M95EldGt2iGiW3WMnwt+FifgxPTFsYxVVOkiNHIoZHUqynkVYWIPvGIsfpdKdzZEKjM2/83yhKkeKtoBpmH2nit7XrsNfvWUDniscP8TS5BmpB1NTtsf8pTsefkXQ/mpGwbGh2k8LLSTLPT2aiqRrhZfZW41FL+Vjdf1dvsnG9hAMbHH8LK8SJ3CT8GDBiyird7KONY3jGV11mRhohZ/ZIO3ctf5Kfw89Nzi7JKqgZVhHeU7G0bkEsvXu2N+g5HqB54qHFxdnnaWkiCizMgg+FJ35MOiyk8iOknXrYi7ebxvBNqCQJVSBUGl2VBSyzzL3UlPseZ1FR/I/LfGnUcNNJ7eoj1k1k3tsdSi/srz5Ww4cZcJ1lMzT0rtNAdytgzxj9m3iX1G4HPlqwp0ufzMNow9vuhv6Xx4BpcRRH/WAPM/uyykVKRjC0oeBqa4DCQH1G3zViPniTg4UgTZbhbG9rX1bWPLyxIU9c5Ul4XWwvsQb+gGxv6Y2KaqDgWDDa9mUg2uR7uhxiqcTxO7vj9KbqjzkrWeiIXQixFRyVlP5nr77YX6iimEgVUMer7hbR773PTp6csOGDCUeLdTm0pQ6EkUVA0jab6bsVN/MKzb/ALuJGo4dVVu0qjfmwsvSw3PPnhhSnUEkAXLaviRb+p+ZxtwmO41B7dSCP5WxZ/1Co5w0mAm1mbJOi4eRvZnjb3AH+TYkYKCeIWRYGH7JDfPDK2W0sptf99AfztiKznhaWL6ymYkD7ALD/e2/l7sU+7UqjtOt1AI9RCc63C5kKPaqk1Wmp/AR9lde/wANvhjK+VowuqaLchpQkn43HzxF1ubVUZ0uAh/ZH8zcYe+COHaqoAlq1EUPNdisj/A+yvqbHyHXHfxq5ANOPImPdcbTc4w1L/C3A71k121JAh+sJQIT10po8JJ6kcvfbGz2r8axpGcrobKijRMyeyANu5U/6x/D962XtE7S0RDRZYwAA0vOnJR1WIjmfOTp033FOjH03CcKWtBflbLUxpGV9wYMGPQUkYs7Kv8AyjKGqT4a2vGmEfajit7XpYHX72jB5YguzbhdaqZp6my0VN45mb2WsNQS/lbdv1dvtDG85l4gzUAalp15f5OnU8/R3Pv3YcwuIvIJjYZ/hWYIE7lOHYRwz3cL10i2aUaIr9Iwd2/Ew+Sg9cWvjFS06RoscahURQqqOQVRYAegAxlxge/U6VraIEIwYMGEXUq9ovCC5jTFBYTx3aFz0bqpP3WsAfLY72xU/A+cJpkybMwVhdisZbZoJr8rnYeLcHkG8w23QWK27WOz76YpqqZf7yo8aj9MoHL9sDkeo2PS16TxGl2PhTe3cKmeKuHJqCoaCYct0cDwyJ0Yf1HQ7epiMWXwzn8GYwDK80JWRTamqT7avyCOT9rpv7XI2YAlK4n4cqKGcw1C2PNHHsSL95T/ADHMdcbWPPddn5WZ7NxhRODBj4TiiknrgbtLqaHTFJeemGwQnxoP1GPT9Q7cracWZQUeU5oxqKRwlRbxgeFxfrJDfff7Q5+ZwqQdltL9Cp/pFR9GrZtxrYaSzeIRlGIuVWw8JBvfnsMIHEXD9VltQElujjxRyxsbMOWpHFiCORGxHuIJxVaNKuC3+laCCGw8SFe6ZFLCviVXI5Mo3+JO/wDTEPVd61x3C/1+akYReH+12vgss2mpQff8Mnu7xR+bKx9cPVB2tZXP/wCoSSFupZNY+DRXb5gY8mt9IdEMNvX/ACpmkxwhphRUkDi90YfA2xjw5pmGT1NgtXAT0XvlDfuudWMv/dakbdJdvRwf648qp9KrNNlF3Bv2SPj0kTH2VJ9wJ/lh5XhmkTdpB+Jh/U2xiqM3ymDaSrh2+z3ykj8Kb/lgZ9JrOygcG7cqAynLnDB2utuQ5E+/09MM1Nlsj9LDzbb8ueFuv7Wsrg/9PHJM3QqmgfFpbN8gcIvEHa7Xz3WHTTIfueKT3d4w/NVU+uPW4b6SWiCrtpspiCVa+f1uW0AWSsZGlG8akBpCfNI/f9o7DzGKg457S6mv1RR3gpjsUB8bj9dh0/UG3O+rbEVw5wjXZk5eJSwJ8c8rHTf1c3Zzy2FzyvbDkeymmeGYU9eJquBbui6O7DbnSVBLLexFy3Pp0x6tOlRoW3VO04dkQFVWDHxTffH3G1Z0YmOFOHJq+oWCEW6u5HhjTqx/oOp+JHnhjhyorpxDTrc83c+xGv3mP8hzPTDrxNn8GXwHK8rJaRjapqV9t35FEI69NvZ5C7EkTe891ufhUYzc4WDjjOE0x5NlYLQowVyu7TzauVxsQG3J5FvIKL2x2d8Irl1MENjPJZpnHVuig/dW5A+J2viA7J+z76Goqqlf7yw8K/4lSOX7ZHM9BsOt7JxiqvHdbj5WljdyjBgwYgqIwYMGBCMGDBgQqz7TuzRavVU0gC1NrumwWb57B/U7HkfMJeRcXxyR/wBm52jNGp0pMwImgcbDVcatuWrmOTBgTboDChx1wBTZius/VVAFllUc/JXX7Y/MdDzBuyqI0u/0puZuFSnGXAk9F9ahE9I26TpuNJ5a7bL+0PCdt7mw99lWRJV5hGshXRF9aVJF3KkaVAvc+KxOxFgQeeN+kzLNMhl7mZNdOxP1bEtBIDzMb28JO9xbrdlO2JA8N5bmn1mVyikqh4jSyeFbje6W3XzumoDbwqcai46YOOaiGjVI9FM8UcU5HXztDXCVRTuyxzKXKOLgOLR3IBK2uVOwBDC+FDtV4sjzGoiWmDNFCpVGKkGRnK3sp3t4VAvY3vhZz3h+po30VMLRnkCRdG/ZceE+4G+JHs5o0lzKlEjKqLJrJZgBeMF1G/O7BRb34Gsa0agZhcL3E6SFY/FPDeR0cVLFXI8cjR6e/iD+0iqCzBLgsxJIuh5HFbcZZRR07x/QqsVMbqSfZ1R2NgGK9TvsVUi3ri6eLcxziKdjT0kNVREDwXBk9kXuLg7m+wV9h64oLiGq7yomkEAp7sfqVWwjI20W0ixBG+w3vsMLQk5Pv/YTVY5KVzPgmsgpI62RFMEiowKtcqJACupSARzA67nEVNw/OsC1TQMIH2WSw0ncr8NwRvjpLMo4XVcqk276lbSfLu9Cbeo1Bh+ycV72k0702R5fTNs+tNY9VikLD94jHGVySB19kOpASQq6yjg6tqUElPStIhJAYaQLg2O7EY+53wnXUih6mneNCbavCy38iyEgE+RtfFk9ntfIvD1c0TFJIGlKsOYtEktx8zjZ7Ms2mzKir6atcyqqgB3te0ivtfzUpqB5i49MMarhJ2BXBTaQOZSJ2bcGR5lJKrzmIRBTpVQWcMWGzE2WxA6HmMTOZU+TJDPBQ0tXV1ARlM2hyInAPiYHSFsRuQnIHfEN2QZt3GZwEmyzAwt+MAr83VB8cWvxLDnsk8kFEKaCl20zMBqbUoLXB173LD2B7/JajiHwTbxhNTA04SB2KcQiKoeilsYaobA8u9Atb8a+H3hBhqSvyrJan6AIJR34USzuwtofUq+Im+kG4NgANzuQcVFn+VPQVTQrKrNEVKyRna9lYEbmxU7b9RhlzvM63PpYhDSC8K6S6XtdratcjWRRcXC8xc7m+OvpgnVsf6FxryBG4Wl2ncNR0NayQsvdONaIGBaPzRhfUBfdSeYPUqcfODeBJ60d85EFIu7zvsNI56L7N+0fCN9yRbDCnDWWZV9ZmcoqqrmKWLdQT1e9tQ9X0g7+FsaFVmOaZ9L3MKaKdSPq1usEYHIyPbxEbWFul1Ub4YPOmx81wtEyfRZ894vjjjGW5IjLGx0vMoJmnc7HT9rflq5nkoUAXduzHs0Wk01NWA1TbwJsVh+Wxf1Gw5DzM5wLwBTZcuofW1BFmmYcvNUX7C/mepOwDfjK+qI0t/2rNZuUYMGDEFRGDBgwIRgwYMCEYMGDAhGDBgwIWtmFBFPG0U0ayRtzVwCD8D/PpipeK+xog97l0lrG4hkY3BG40S8/cG/exceDDsqOZhK5odlc+w8dZlQ/3XMoPpEZFjHUr4mUeUpBEg9SH9+MjUXD1fvHM+XTH7MljDfz8RKAeQDp7sXrX0EU6GOaNJEPNXUMvyOK/wA97G6GW7U7yUzHoDrjv+y51fAMBi7arPA9EhY7xSpBwVnlEA+X1Qmi+yIZhpI8+6l+r+RbCNW5VWQTd7U00wIfW5eNgrHVqPjA0777jDlN2X5xRktRyht/0EzROferFV+Go4BxXxHSG00czgf4ym1r/pIgL/vHFmuOxB9iplvOR7qHzntHkqK+lrljERpwBoV9eoam17lRbUjabW2538tjtQ45izIU4hSVBFrLiQLuW0abaWN7ANztzxtN2uO9xVUNHMet1K/MPrxj/wDELLzzyKjPuZB/9fAGkEHTjqgmQe1novHZ7xvS0VLUU1VDLKs7ElUCaSrRhGDFnU7gdMZs47TIEppKXLaRaVJQQ7kqG8Q0mwX7RG2osSOnQjx/4hZeOWRUY97If/r4yDtcdLCloaOE9LKW+QTRgLCTOn3XdUCJ9kn5Nk1bI6PTU87MrBkZYmKgqdQOq2kbgczh/n4Oz2sBbMKoQxfaEso0gefdQ/V/MjGseK+I6s2hjmQH/F02hf8ASSg2/eGCHsvzisIaslC7/p5mlce5VLL8NQwOcckge5XGtjE/C8JRcPUG8kr5jMPsxgCG/n4SEI8wXf3Yxzcc5lXf3XLYPo8YFhHTL4lU+coAEY9QE9+HnIuxuhis1Q0lSw6E6I7/ALCHV8CxGLBoKCKFBHDGkaDkqKFX5DEXVWeJ6qgY7wVScKdjRJEuYyXubmGNjuTudcvP3hf3sW1l9BFBGsUMaxxryVAAB8B/PGzgxB9Rz8p2tDcIwYMGETIwYMGBCMGDBgQjBgwYEIwYMGBCMGDBgQjBgwYEIwYMGBCMGDBgQl3i72Phim889o4MGL0lN6Mi9oYuThH2PhgwYKqGJiwYMGIKiMGDBgQjBgwYEIwYMGBCMGDBgQjBgwYEL//Z"/>
          <p:cNvSpPr>
            <a:spLocks noChangeAspect="1" noChangeArrowheads="1"/>
          </p:cNvSpPr>
          <p:nvPr userDrawn="1"/>
        </p:nvSpPr>
        <p:spPr bwMode="auto">
          <a:xfrm>
            <a:off x="0" y="-4159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87046" name="AutoShape 6" descr="data:image/jpeg;base64,/9j/4AAQSkZJRgABAQAAAQABAAD/2wCEAAkGBxITEhUTEhQWFhQWGSAbGBgYFxwcGBoaGxgbGSAcHxkYHiggHSIlHxsYIjEhJSkrLi4vIB8zODMsNygtLisBCgoKDg0OGxAQGzQkHyUsNDQ4NDQsLSwsLCwsLTQsLCwtLCwsNCwsLCwsLCwsLCwsLCwsLCwsLCwsLCwsLCwsLP/AABEIAOEA4AMBIgACEQEDEQH/xAAcAAACAgMBAQAAAAAAAAAAAAAABgUHAwQIAgH/xABNEAACAQIEAwUEBgcCCwgDAAABAgMEEQAFEiEGMUEHEyJRYTJxgZEUI0JSgqFDYnKSorHBFSQzU2Nkk7KzwtHh8AgWFyU0c6PENUSD/8QAGgEAAwEBAQEAAAAAAAAAAAAAAAIDBAEFBv/EADERAAEDAwIDBwQCAgMAAAAAAAEAAhEDITESQQRRYSIycYGRobEFExTB0fDh8RUjYv/aAAwDAQACEQMRAD8AvHBgwYEIwYMGBCMGDBgQjBj47AAkmwG5J5AYrbiztfpae6UgFTIPtA2hH4/t/h2/WGGaxzjAXC4DKsonClnvaRltLdWnEji/ghHeG46EjwKfRmGKqWmz3O/ExZaduWomKmt6KLtIPI2f3jGRuHcjof8A1tW9ZMOcNPstx0JQ7Ect5F92Lii0d4yeQUy8nHupbNu3BydNLSgX9lpnuSf/AG47fk+NAcRcTVf+CjmRf1IFjU+55hf5NjEnaUsOpcry2GEKCxcrrfSBuzCMC1h1LMMLuZ9o+aS31VTqvlEFjt7igDfM4s2nyaPO6mX8ymheDeJJt5KiVL9HrGA/diZl+WPj9l2cH26yH8VTPf8A2eIzjTg3M6WnFRUVJqIyQHtLK+nVyJ7y2xNh7yPPETxDwR9FoaWtMquKoKQgjto1xd5YtqOq1iOQx0XwR6IPgfVNKdl+cD2KyH8NTPf/AGePrcG8SQ7x1Er26JWMR+7Kyr88K/BnBUNcjFqyCnkD6VjdVLPcA3A1qeZtyO4OGut7Na+kjd48xCiNC5CySxnSoJ2Ck+RxxzoMEj0XQJEge6xniLiak/wscsi/r06yKPe8Av8ANsb+U9uDA6aqlBt7TQvYg/8Atyf1fCrw3xpnTOI6aeWZgC3dsFkLBee7jWfgb4lpu0lZD3WbZbDKymzHQUlT8MgJB/EuOGnzaPKyA/kfVWhkPaNltVZUnEbm3gm+ra56At4WPopOGzFArw7kddtRVb0kx5Q1G63PQFzuTy2kb3Y8NBnuSbgs1OvkTLTWHmps0Q9fB7ziRotPdMHkU4eRn2XQODFb8JdrtJUWSqH0aU/aJvC34/sfisPU4sdWBFxuDyOIOYWmCqBwOF9wYMGFXUYMGDAhGDBgwIRgwYMCEYMGDAhGILiziyly+PXUN4j7Ea7yOR5Dy82NgNt9xiG7RO0GLL17uO0lUw8KfZQH7clt7eS829BuKvyLhiWvL5nms5ipebSubPKOioLWVOgsN+Sg3uLU6UjU7HypufFhleq7OM1z6UwwqUgB3QEiFPIyyW8Z9LdLhdicbjRZRk+z2zCuXmu3cxN63uoII66mB6LfEZxR2glo/omWp9Eo128PhkkHUkjdQeu+o9TuRiY4Wyyky7K1zSogFRNI1oUa2lAWKrzBAJCli1iRsB1vpIgYgcv5UgZPM80ocTceVtdcSy6Yj+ii8MdvI2N3/ESPQYm+yrhijrxVRThu+VAYiHIADBl1aV5lW0ne43G2G7L5aPiGmmRoEp6yIXVlsSL30kMACyEizKRt77HFcdn+ef2fmEcst1QFopha5CtseX3WCsbfdNsdmWlrRBC5EOBJkFN3YbWaZ6qgnG0qElD0ZCY5F95DfwHFbZ5lrU881O17xOyXPUAkBviLH44ukZBQQZic3/tCFYCWkCAr4ndCrWcN4gSzNYLck2xU3G2cJWV1RUxghJGGkHY2VFjBI6X03t64KbpeSNx7oqCGwr6r88hEdDDUhWp66Lu2J5a2jQoD6MC638yvLc4Ve1rJzT5NSwg6hTzIoY8ygjlRb+tit/W+K2z/AIvmqqSmpHSMR0yqFYatbaY+78RJtuN9hzxlzvjytq6ZaWdkaNdPi0/WMU5FmvufPbfCNouaQeqZ1VpBCj+D4tVfRr/nMXyEqk/kDhq7dmDZmP1adB/HI39cJOT5k9NPHPGFLxNqXUCVuPMAg/njZ4mz+aunNROEDlQtkBC2UWGzMT+eLlp1g9FIOAYQtjgXMfo+YUsvQShW9Fk+rY/BWJxcGf8AD1DR1VXmuYaJI30rDCVDamMSq3hbZmYqbDkBqJ81pHIXiFTA05tCsitIdJbwKwJFhubgW+OGftZ4mjrqxWgkLwRxqE2IGprszaWAIO6qbj7OEewueI5JmOAYlXN6xZpnkWKOFWPhijFkQcgB5+p2ub7DkJrhjjuuobLFLriH6KS7R28hvdPwkD0OFrD52b8DR1iyVVW5jo4b3N9OsqNTXY+yijmfzFjij9Ib2sJGai6yk1hyjONo7ZfXN9nbuZW9LWUkk9NLE72a2NOgzrNchlEM6F6cnZGJMTDzikt4D+rbrcruDiUj4VyTMhJFlkjw1CKWUP3hSQDa5Etza5AuLEXBIPIw+QcdPEGoM1jNTTBijh/FLEVOk2a920keeofZOwGIi4gCRyOfJWNr+6uvhTiulzCPvKd9xbXG20iE/eX52IuDY2O2JzHPWd8MzZeUzPKpzLS81kQ3aMX3WQcmS4sbja1mAIubR7POP4sxTQ9o6pR4o77MPvpfcjzHNfUWJzVKUDU3HwqtfNjlOmDBgxFOjBgwYEIwYMGBCMJHaZx2mXxd3HZqqQeBTuEXl3jDy52HUjyBtM8acTR5fStO+7ezGl7F3PIeg5knoAfdil+EcmNfLPmmZv8A3WIl5WblK4taNR90CwsP1VF7m1qVMHtOx8qb3RYZXvhXhtGRs3zhz9HvqVX3epc8iR1U9F+16IPFkeHMeIZiYwsNJCbKGJEUe3LwjxyaT5WAP2QRdb444tkzCfWQUgTaGLoi+ZA21Ha/lsBsN36GikqeGY0oblkYmaNPbks7F0sNze6vp6gAC9wMaXSIccn0CkCDIGPlV7xnwrJl0whklikLLqHdk6gP1lIut+nO9sO/Z9nVJWZe+UV0gjO/cuxAuC2sWY7a0fkp5iw33xBdkfDUVbVSCpjZ4YoySb2QPcIqsefs6iBcez5YSJVAJAOpQSA33hfY/HnhyNfZJuN0k6e0BYq5Mly2jyDvqmerWoqHQpFFGArFSQ3s6mO5VfEbBd+d8U5VVBd3ke2p2LN0F2JJ/M4YeDeBqrMG+pUJCDZpnFkHmBbd29B8SL4uzhvgTL8vs2nvpx+kkAZgf1F9lOu438ycIXtpkyZKaNQ5BUvw/wBnmY1dmjgKIf0k31a/AEa2HqqkYf8AK+xGMC9VVsfSJQgH4pNV/kMWNPmbn2fCPmcabuTuST78SNZ56JZYMCVD0vZxksXOLvD5vJI38IbT+WN//u3k6Ak0dPYcy0Kmw9SwxnZrAny8gSfkNz7hiq+N86qJWZGDxwE2jUho9YFiWZXAZt/MaR6nfEXvIEklcNcjAVnNwzlDf/pU/vEKj81GI+q7OMml5Rd2fNJJF/hLafywo8D8Wae7ppSCumysdKlLHkSzAMLcrbi1rHpYaMCAQQQeRHI4GPLhIJQK87JIzTsRjIvS1bD0lUMD+OPTb904QOIOz7MaS7SQF0H6SH6xfiANSj1ZQMXyjkbgke7G5BmbD2vEPkcWbWeOq7LHZELlEHFvcIKa/IJcvpnVaqNiWQmxdTN3vPyYEpflcWNgcOfEnAeX5hdtPcznfvIwFYn9dfZfpud/UYpjibhGuyqQSEsFB8FRCWUb7WJG6MfI897FsV+42qIwUwaWXFwn/s24PkyzvswzG0ISMqqalYgEgsxKEgk2CqoJJuetsVHmdUaipllVTqnmdwgF2vJIWCgDmbtbbnjLm/EFVUgCpqJZVXcBmOkHz08r+tr4tns/4Vp8sjSvzJ0jmkIWIOdotew/GRck8lW/IajjpJZLnXJQO32RgJVoHzLIJEaaPVT1ABkj1ao2JG635LKo94IH2gNsnFPDiKiZvk7n6PfUyps9M45m3RRfdfs36ofC28R5/LT1E1NnMazZdVEmKVENkAAstl8VxYHnqB8QJHKtuEOLjl9U7RB3pJGIeFyCzR3NibeHvAvlsdxyNxxup3aAv7H/ACmMCx/0rp7NeOkzGLRJZaqMfWINgw5d4g8uVx9knyIJdcc88W5OcvmgzTLH/uspDxMt7Rsb3jYc9DC4seXiU2IF7p4M4mjzClWePZvZkS9yjgbr6jkQeoI5csZqtMDtNx8KjHTY5U7gwYMRVEY8uwAJJAA3JPIDHrFadt/E3cUopIzaSpB1+kI9r94+H1GvDMaXOgLjjAlImd1kufZqsUJIgW4jNvYhBGuUg9W2sNv0anzxi7TOIY2KZdR+GjpPDsdpJBzJP2gpvv1Ys2+xxKU7f2PlHeDw12YDw/eihte/mCFa/mGdeenFXgY9BjQTbAx/KyvcQOpX3DBwfxhVZc5aAgo9tcb3KNbrsQQ1uo+N+WF/BipAIgqIJBkJ/wCJ+1erqoWhSNKdHFpChLOwPMaiBpB67X9cbvZr2ZGpC1VaClPzSPk0o+8TzVPLq3PYWLfeyXgAVJFZVr/d0P1aHlKwPNv1FPT7RG+wIa36+t1eFfZ/n/yxke8N7DFf/wBPX16pI1EUCqiKLAKAFAHRQNgMaRODBiIEKTnF2UYMGIDijiIUq3BhZvuvLpf0siqxPxsB54CQLlKpqqVyp7sqr9CyllHvUMpO3riquMEQsXM/fy/bcALGLXAjRFvfSCxLajbYc2OPVRXVeYt3bBhYjwrHaJBa+p3N2G1zbrYWGI2uyV4onllJTcLCpveQBvEwDAMEA3uQL3HuOWo8vwpuMqW4PqU0iKQ0rIz3KTo91bYAq2kx7gcrg3xaCOt9IK3AB0gi4XobDpiiIoC2kDbUSLk7Fhvb02IG+JCjeoplaaJZEUEKZFuoDDkGtdWAPnseu5xxleLQjVpMK68GEnhzjdWstZJHG9tvA66vJix8IuPn6csONNUJIuqN1dTyZWDD5jbGoOBwnBlZQcbqVKSKYp1V0YWIYAqQejA7EY0sGOkSna4twqr7SuzI0oaqogXpubx82iH3gebJ59V57i5FeVWYTSJHHJIzpCpWNWNwik3sPLp8AByAA6joK3T4W9n+X/LFP9rPAApSaykX+7OfrEHKJiea/qMen2SbDYgLopVb6XKjhqGpqruqr5ZFjSSR3WJdMasSQi3vZfLp8AByAA18GDGpRJlPfZnxDGC+W1nio6vw7naOQ8iD0DG2/RgrbbnGbIq2XIc1aGYkwNYSG2zxEnRMB5rvcb/pFHnivSMWfUt/bGUd4fFXZePH96SEi9/UlVv56ka1tWIvaAb4Of5VmOJHUK90YEAg3B3BHIjH3Fa9iHE3f0ppJDeSmAC+sJ9n90+H0GjzxZWPPe0tdBWppkSvhNtzjnyiX+288LN4qcNqt0+jxGyix++Stx/lGxanavnP0bLZips8v1Kb2N5LhrHzCByPdiseF2+g5HVVvKarbuITex0i6EjyI+ub8C4vRENLtzYKbzJA80u9ovEX06uklU3iT6uHy0KT4h+0bt7iPLCzjMKKXSrCN9LGyMFOlje1gbWJvtYdcbGd5Y9NM0D2LoE1W5XaNXI9barX62xqa+mCKYN4PtAPoSFmcHGXFaOGXs+4VbMKtYtxCnjmYdEv7IPRmOw/Efs4WScdJdneQf2dl66haebxyX5hmGyfgWwtyvqPXHK1TQ22V2m2TJwFOVbrGqwRAKiAKAosAALBQByAFsaWAnBjGBCVztRlGDBgwJV8IxDyVtBT82p49PRdGoe5V8X5Y2M8NR3Z+jAa7HxXGpfLSjDSxPKzMo9cKWS8DM8jTVxBLG/drYXJ6sY7Ae5fn5q4mYAXDOy1c04vVFZKAGM6i7O2hterm12YtqvyBBNug2smVdRrZmuxZzd2Y7uTvc22AvyGHXP+HqGOUM0qJHv4Fu7s3IIEjsQg5lrljci67HCzmroZrnToFhZITELaeikk22AuTfn0GMtSR3j5f4UzO6j4QBGD4tWqzAnwEWuAbEG9wcTPDOfCmdjpBRv0ZdwtrWvtdW/Ep5CxGI3K0XUJCYzoZSUk9lxzI353ta3rhmp5stdXD080ZBLloiGVLi3hZSTpIW9iCAb8sTaRJ7UH++SJvKnqbjekK/Wx6AraQAveAAAb3VdI67KTthloMwglA7mSNh5Iw/kNx7sKWUcGUc0Per3y95vGXZdajexsnh352NzbyxIUXAtKApnXvXH2tThT5HTq/K5xraX7wnGpNODGtTxxRaYkCJsSqLZdr7kKPU7n1xs4qmRjdpGWRGglAZHBUhhcEEWKkdQRfGlgBwESma7SZVCdoHCzZfVtFuYX8cLHql/ZJ+8p2PwO2rC1jpDtFyD+0cvbSLzw3eO3Mso8SfjXa3npPTHNwONlGpqbfKao2DIwV9wzdnPEX0GujkY2if6ua/LQxHiP7Js1/IHzxD5Jlb1MywR21uH035XWNnA9L6bX6Xxrmik0sxjfSpszFTpU3tYm1gb7WO+OufTJNMm8D3kD1IK40OEOCfKtf7EzwMPDTltVun0eU2I9yEGw/wAmMdBg4oLilvp2R0lbzmpG7iY330mygnzJPct+M4s/sozn6TlsJY3eL6l97m8dgCT5lCjH34y1hLQ7cWK0sMGPNIX/AGgszJlpqZbnSrSso6ljoT4+GT54jO1w/R46DLlO1PAHfyLt4Aff4ZD+PGTiEGr4mWPmqTRKP2YkWRh8xJ88LvahX99mlU17hXEY9O7UIR+8G+Zxam3ujpPqpvNiVK9mucx0aSyVNQqROQEi3ZmYGxk0LcqABpv1t+qMfe1DMoDOY1pomdkVvpGptTBl2ICEA2AABYsPTCBj3JMzadRJ0jSt+igkge4XOMP/ABFP838vUZO2BtGInF5mZ6Lv5J+19uEz9mGSfS8xhRhdI/rZP2YyLD3FygPoTjoPNZrvbov88V32AZcFhqqo/aYRj3Iutre8uP3cPDtcknrvjTWdL/BTPZYBzXzBgwYmpIwYMGBCh844hjpwxeOYheZEZCee0j2Q/AnCZmXFVdKe9iimjgsdOlRuBa7FmjN+a8tvfvh3qMvpYiZ5Qtwb95MxbTf7pkJ0e5bYhcy4/p43KoplAAIdWXSb+p329AcSfi5hKfFLFZwnVhRUO4WWVvEpbSVDb3eTZR6gD3XO2IXPE7uTu1kMiottWpWF+RK6CQoNtgTqtz52xI8T8TSVelCVEYIOlNRF+mpiAWPlZR8TyjM3o5ogonTQW8SrdBZbdY03Um/NrHYjobZnaTdoSgAkLFkzQCZDUBjCD4gvM2Bt7xe17W2vhni4FaYLNTyaIZASolH1irvp9m4YGw6ggEXuRhWogVs/h0klCGGoHa+6je3Lcb4lMjztqbT3clhqJeNtXdseQ3UXH8thfHG1G4IsuvgPIPNSlNwLWxsGTuQym4dZXVuo2ZVBGxx6qsizYagGe1tRKVDHWQLWu76ibdNh8cNGXcbUz/4TVCfNwChPkJEJHzthhpahJEDxsGQ8mG4Njbn7xjQ2mw3afdAaNktcOcOT0wLiWJpJLFy8LF+Xs94JQbD3H3YZoS2kawA3UKSR8CQD+WMmDFgAMJwIRgwYMdQt3KprPp6N/MY577Tsk+iZjNGoskn1sf7MhJI9wcOB6AYvhGsQR03wjdv+XBoqWqH2WMZ9zrrW/uKN+9ilF0P8VUdphHJK/ZfmUHfiNqaJXVGb6RqbUoVdyQ5IFwSCVKj0x57Ss4jrEikp6gPEhIaLdWVybCTQ1iwI8N+n4jhEjmZdWkkahpa3VSQSPdsMeMZv+Ip/m/l6jI2yN5zMZtER5lU/JP2vtwrH7Iz9IizDLmO1RAXTyDr4C3vu0Z/DiU/7PuZkS1NM1xqVZVU9Cp0P8fFH8sJ3ZdX9zmlK17B3MZ9e8UqB+8VPwww8OA0nEzR8leaVT+zKrSIPmY/ljdUb3h0n0XGGwK9dnad9xDNId9L1Mg+Lsg/KS2K8zWp72eaXn3krv+85b+uH/sWkvmVTJ/m8rfEzRH/jhAySlikZUlmEAIFnKFlv+tYjSPXcedueG1Bhc47AbE+wulI1NAG5Wrbr0/6/4jBi1c14CiWgiVqmNO5Z3ecr4GEhHTV6Rgbm9tueKvqkQORG5dAdmK6dXrpJJHx393LGbgPqVHjQ40tiRgxm14i4vGUVqDqUSuh+zKm7rJYfNwzn8cjEfw6cSmMXDC6cpoR508J+cQbGXCm5J6rlXIHRGDBgwKSMaOZLUm30dol+8ZFZvlpYfnjewYEJaPCSytqrZpKg9F/wca/soh5+t/fjRybgKFWaScarsdEWolVW+2pti7W+Hv54cXOxsLm3Lz+e2E2vy7NpTpWcRxnzKq3/AMSkj97CFoGyUgLZzXMqDL7IIRrHjVUQXDbrcueRtt1IB5YrriHM5KiTXMLSWsRpCgDmANtRsDzYnn0w3p2bsSWaq8RN7rF1vub6+fr54XeMspp6aRY4ZHkex73WVNjtYXUDfmSDf7PniL9e9ggTqE4URrcRWt4GbnYe0B59MSEFKsqqYprTAAaJF0lmtuFl9hr9Fex6b488OrA0mmdhHc3SRt4wbG6yKeaMNrggjz323+IMmjhmVKWQSLKDZbBuQ1BdR8LDbY9OpOItp9mYC65hc86b3KjWyggMHdY5h+hkDRuQSRsXAQ+YAO/85PIcjqpS7QnQ8WkFJJHSRSb+yFsVG22qwO/OxxFZhwxVo1miYnkQCD7iLG2m3L3EbcsWTkeZ1KQQxNRzMyoq6+8iKNYAai+rb5H44qGAm6d9ENa13NamQVWYxyH6WlQ0drLpEL2PmxQa29CPiDhxjfUARcXF9wQfiDuPccCE2FxY23ANwD77C/vtj1jS0QISAQjBgwY6uoxFdp1N3uSzeaBXH4JFv/DqxK4xcTrqymtHlTzH5RlsAsQeqrSyR0XMmC3Xp/1/wOMtKiFwJHKITuwXVp9dIIJ+G/v5YtDK+AomoJVWpjczMjrOF8CrGT01esgO4tfflhuP+pUeCDTV3IGDGb3iLC8ZXaNB1WdKrTKKnuqiGXl3cqP+64b+mLD7Qk7niKGQbapKaQ/B1Q/lHbFd53SxRsyRTCcAG7hCqk/q3JLD12Hlfniwe2iS2aU0n+bxN8RNKf8AhjTqDy1w3B2I9jdAGkEHYr52KIRmFTH/AJtIPiJYh/XFbUZXwawSm2oA2JXa4B6XF98Wb2ZsIuIJ4ztdqiMfhk1fyjOK5r6bupZIv8W7J+6xX+mGbdx6gLjrNHimap49qJu+SYKaeZSndKAO7FjZka19QNjvcG3Tayjj7gwnD8LR4cEUmhoPLp++uTulfUc/vGV05w018poT/m8P5RKMZMR3ZxU97ktOeqKU/wBHIy/yAOJHGXc+KatkHojBgwYFJGDBgwIRgwYMCFEZ3TVMoMcYgCH7bs7N/o1UD+I+7phG4n4WjoqZXV9TltLFhz1Iwsqg2Atqbe5uBvi0MLfaAjfQ5GUJ4RuWF2CsQpCbbE3tfyJxOo0FpQGBxAVc5TlLyxh442Yqx70tbu0XwMvhO7EjUfKxF9r4l82NKtOrpJO85e5YadPf2UuDfxAaXFgptYr5YmuylUEU1mXvDJuB7QUKNNxztcvb44ycd8Nw9xNUICrABiqkBCbgFyLXvpJGxAPUEgY5RaCAditDoYSwWgpDzHOpZ5tUrMWtp8gB6AWA/r+eHLssrGPfRk+BbFR0G5Bt79vlivG1W35De3ryA9MWT2VUtoppSPafSPw3Y/6w+WNz3dkj9LMW4P7TzgwYMZl1GDBgwIRjHxM1sprj50835xMMZMRvaRU91ktQerqE/wBJIq/6pJ+GAZHiq0ck9FzhhupuPqiIwpCqinhQJ3TAHvBYAl2tfUdztYC/Xe6lgxq4jhaPEACq0OA59f31yNkrKjmd0wisK+PQCE30gm5C72BPUgW3xZPbSl8ypk/zaIfEzSjFfZdTd7NFF/jJFT95gv8AXFi9pTiXiCCMb2amjP4pA38pBh3WcPApm3afFecyP0TicMRZWqEIPpURhCf3pG+RwsdpFD3OaVaWsDKXH/8AUCX+bHDj2+0DR1VNVJcF4ylx0eJtSn3+P+HEf2yIJWoq9B4KqnHuDLZt/W0gFv1T5YSme6eYj0TvFiEi0WXSSpK6C/crrcddF7Fh7rgn036Y1u6bTr0nRfTqsdOrna/K/piy+y2ooRI6xpMs/dEu8rKY9AZNQGmw56TuvK++IftKqFmeKWCaKSmVdKJGQO6Y7kMnMarCxsOVum/nU/qdR3HHhiwgcz4YtIuRaSLTyuzuHApa5unrsDzAPS1NMTvHIHHosq22/EjH44cSLbHFJdked/Rsyi1GyTgwtvtdiCh9+sKPQMcXxmcOl79G3/4/9euNdVul56qTrsB5LUwYMaWaV4hVGb2WkVCfLWdIPzI/PE1JbNTMERnNyFUsQOewvis6ztUl/RU0NiAQXqBff7yhQVPmMPXFNUqUtQCbN9HlYbXNlTcgXF7al2uOeKNMgW+jx8/suGuHbawDLvvbxW2Nzyxnr1XMjStnC0W1J1JpTtdn/wATGfQJJ/PV/TDxwLxWcwjkYxGIxsF531AjnuARuCLb4phswk+zA595sPzGH7sZnlL1auoUWjNr3NyZDz9x/lidCs9zod8j9K3E0KbWS34KtDEFxy4FBPfqoA97OoH5kYncLfaJ/wDj5vfH/t48an90+Cw0u+PFR/ZYx+jSj/LXt740/wCGGnNUBglDKGGhvCRcGyk2Iwpdlb/VTr5Op9d1/wCX5HDuygix5Hb54nw96TfBU4m1Z3iudVcmwJvi1+ymUmkkU8llIHxRGI+ZJ+OKo0EXB5rt8sXH2ax2y+M/eZz/APIy/wC7jRJ03SVImQmjBgwYVSRgwYMCEAX2HXCb2+ZgEpqamB3dy5/ZjXTY/idT8MPuVw6nv0Xf49P+vTFDdred/Ssyl0m6QAQr5XQkuf3yw9QoxSkJeOiq2zCeaT+6bTr0nRfTqsdOrna/K/pjZrcukiSJpBbvl1oOui9gx99iR6WPXDV2a1KwPLLPNHHTMulkkIPesNxpTmdNzc2PO3XaY7UqihMiLIkzT90pR4mUR6Cz6QdVxz1HZeVt8ZKn1Oo3jhwwYSOY8MXgWJvBO3O1W8ODS1zdK/ZtQ99mlIlrgSd4fTugZB+ajDNlZ+l8Ts4F1Wock+kEZQH95E+Yxh7HEELVuYOPBS05t5Fmu23raO34h54kewGgZ6mpqnuSiBLnq0ramPv8A/ex6NQ948hHqlYLAJ47ZMn+kZZIwF3pyJh7luH/AIGc/AYrnKx9O4fmg5zZfJ3qC+/dnUx/haYAfqri+5YwylWF1YEEHkQdiMc/8KyHKM6emlP1LsYW1cjHIQYnPQ/Yuel3xCi6Wkbi6o8XnnZIVNVPGHCG3eIUb1QlSR8dIv6XHXGHE5xrkBoa2WnsdAOqI+cbbruedt1J81OIPG1sd4brI6RYoBI3BIPQjYj1Bx0PQZrLmeVJUU7WrIfaUcmlQWZCvIrIpuAeWpDzGOeMOXZdxd9AqvrD/d5rLL5Kb+GT8Nzf0J52GJV6ettsp6bh3TgpyyDj7vG01XdxAamLgNYjYBApudVyTe/2bdcYuNeJ4ZopoImBK90yODcMdWprfsjT8z5YO1bhbuZPpkI+plP1luSSH7W32X/1v2hhYbh9gl9QJJWwA6NYEn3X+QOPHq8SKfZecqFSWHSUzce53HNRFopB3qKDIu/sTwMCPIizryvY2vvivqe2/nc/67f88S2Y5BIiNoYNcEHawsBqub3FrgbH0wvrJqIAK2JO6oimxVzYaFHmDfmDyxmq1WVxLXL0/ptSzoW7IbAn0P8ALDt2SH62q/Zj/wB4YriuohYsZJLkHYMALhSeQFunTE1wRmq0MsrousuAtyb2szXHP0X8vPHOH0sdqF/JauNeftGRy+Ve+FjtIe1A4+86D+MN/TGhSdoUTbMoB9SVHz8Q/PGhxbmk9XGscUSiPUGLCQMWsDYcgAN79eQxrq8ZSDDJjxBC8ig5pqCTF97fKz9lTC1SOv1Z9f0mH4YqThySppJWkEfhZSrXK2G4Ia2oXsRyuNid8PGS8Z0s4szCJwt2Dmyi3O0nsnz6G3TnY4Osx1MNBuFbiy01SWkGeRlU3PEyu6sbsrFWPmQSD+YxbvZnJegQfddx/EW/3sVRm86vUTuu6vLIy+5nYj8jiwuA+IqSCjVJZQjhnJFmJ3a49kHpjXqEJKjYElP+NTMq5YU1t1ZVUdWZiFCj1JP88K+ecfwIq/RiJnJ3uGVQtj1IG97be/0wvrxl3tRFLUrZIFZlRLnXKRYE35enlbrfCmoBZZy4K0BMuopqGoAErfcAkgG3kSD8jj3isYeOB9M+kPEQndGPSpBYjVrUm5A5/K554sHgvMGqy9RoMdMnhj12BdgSWc9NI8I589XlgFQFMztGAs3GOeDLsvkm275vDED1kYbbdQouxHkpxzMSepJPUnmfjhx7UOLvp9V9Wf7vDdYvJt/FJ+Kwt+qByJOE7G+gzS2TkqlRwwMBGM1TVvIEDm/doEX0QEkD4aiB6WGMOJzgnIDXVsVPbwE6pT5RLu3uvsoPmwxR0d47JGybBNmbD6Dw/BBymzCTvXHXuxpYfwiAEfrNixuxzJ/o+WRsRZ6gmY+5rBP4FQ/E4rTiiQ5vnS00X+BRhCtuQjjJMrjoPt2PWyY6BijCgKosALADkANgMYqzoaBubrWwXnlZesVP278M95EldGt2iGiW3WMnwt+FifgxPTFsYxVVOkiNHIoZHUqynkVYWIPvGIsfpdKdzZEKjM2/83yhKkeKtoBpmH2nit7XrsNfvWUDniscP8TS5BmpB1NTtsf8pTsefkXQ/mpGwbGh2k8LLSTLPT2aiqRrhZfZW41FL+Vjdf1dvsnG9hAMbHH8LK8SJ3CT8GDBiyird7KONY3jGV11mRhohZ/ZIO3ctf5Kfw89Nzi7JKqgZVhHeU7G0bkEsvXu2N+g5HqB54qHFxdnnaWkiCizMgg+FJ35MOiyk8iOknXrYi7ebxvBNqCQJVSBUGl2VBSyzzL3UlPseZ1FR/I/LfGnUcNNJ7eoj1k1k3tsdSi/srz5Ww4cZcJ1lMzT0rtNAdytgzxj9m3iX1G4HPlqwp0ufzMNow9vuhv6Xx4BpcRRH/WAPM/uyykVKRjC0oeBqa4DCQH1G3zViPniTg4UgTZbhbG9rX1bWPLyxIU9c5Ul4XWwvsQb+gGxv6Y2KaqDgWDDa9mUg2uR7uhxiqcTxO7vj9KbqjzkrWeiIXQixFRyVlP5nr77YX6iimEgVUMer7hbR773PTp6csOGDCUeLdTm0pQ6EkUVA0jab6bsVN/MKzb/ALuJGo4dVVu0qjfmwsvSw3PPnhhSnUEkAXLaviRb+p+ZxtwmO41B7dSCP5WxZ/1Co5w0mAm1mbJOi4eRvZnjb3AH+TYkYKCeIWRYGH7JDfPDK2W0sptf99AfztiKznhaWL6ymYkD7ALD/e2/l7sU+7UqjtOt1AI9RCc63C5kKPaqk1Wmp/AR9lde/wANvhjK+VowuqaLchpQkn43HzxF1ubVUZ0uAh/ZH8zcYe+COHaqoAlq1EUPNdisj/A+yvqbHyHXHfxq5ANOPImPdcbTc4w1L/C3A71k121JAh+sJQIT10po8JJ6kcvfbGz2r8axpGcrobKijRMyeyANu5U/6x/D962XtE7S0RDRZYwAA0vOnJR1WIjmfOTp033FOjH03CcKWtBflbLUxpGV9wYMGPQUkYs7Kv8AyjKGqT4a2vGmEfajit7XpYHX72jB5YguzbhdaqZp6my0VN45mb2WsNQS/lbdv1dvtDG85l4gzUAalp15f5OnU8/R3Pv3YcwuIvIJjYZ/hWYIE7lOHYRwz3cL10i2aUaIr9Iwd2/Ew+Sg9cWvjFS06RoscahURQqqOQVRYAegAxlxge/U6VraIEIwYMGEXUq9ovCC5jTFBYTx3aFz0bqpP3WsAfLY72xU/A+cJpkybMwVhdisZbZoJr8rnYeLcHkG8w23QWK27WOz76YpqqZf7yo8aj9MoHL9sDkeo2PS16TxGl2PhTe3cKmeKuHJqCoaCYct0cDwyJ0Yf1HQ7epiMWXwzn8GYwDK80JWRTamqT7avyCOT9rpv7XI2YAlK4n4cqKGcw1C2PNHHsSL95T/ADHMdcbWPPddn5WZ7NxhRODBj4TiiknrgbtLqaHTFJeemGwQnxoP1GPT9Q7cracWZQUeU5oxqKRwlRbxgeFxfrJDfff7Q5+ZwqQdltL9Cp/pFR9GrZtxrYaSzeIRlGIuVWw8JBvfnsMIHEXD9VltQElujjxRyxsbMOWpHFiCORGxHuIJxVaNKuC3+laCCGw8SFe6ZFLCviVXI5Mo3+JO/wDTEPVd61x3C/1+akYReH+12vgss2mpQff8Mnu7xR+bKx9cPVB2tZXP/wCoSSFupZNY+DRXb5gY8mt9IdEMNvX/ACpmkxwhphRUkDi90YfA2xjw5pmGT1NgtXAT0XvlDfuudWMv/dakbdJdvRwf648qp9KrNNlF3Bv2SPj0kTH2VJ9wJ/lh5XhmkTdpB+Jh/U2xiqM3ymDaSrh2+z3ykj8Kb/lgZ9JrOygcG7cqAynLnDB2utuQ5E+/09MM1Nlsj9LDzbb8ueFuv7Wsrg/9PHJM3QqmgfFpbN8gcIvEHa7Xz3WHTTIfueKT3d4w/NVU+uPW4b6SWiCrtpspiCVa+f1uW0AWSsZGlG8akBpCfNI/f9o7DzGKg457S6mv1RR3gpjsUB8bj9dh0/UG3O+rbEVw5wjXZk5eJSwJ8c8rHTf1c3Zzy2FzyvbDkeymmeGYU9eJquBbui6O7DbnSVBLLexFy3Pp0x6tOlRoW3VO04dkQFVWDHxTffH3G1Z0YmOFOHJq+oWCEW6u5HhjTqx/oOp+JHnhjhyorpxDTrc83c+xGv3mP8hzPTDrxNn8GXwHK8rJaRjapqV9t35FEI69NvZ5C7EkTe891ufhUYzc4WDjjOE0x5NlYLQowVyu7TzauVxsQG3J5FvIKL2x2d8Irl1MENjPJZpnHVuig/dW5A+J2viA7J+z76Goqqlf7yw8K/4lSOX7ZHM9BsOt7JxiqvHdbj5WljdyjBgwYgqIwYMGBCMGDBgQqz7TuzRavVU0gC1NrumwWb57B/U7HkfMJeRcXxyR/wBm52jNGp0pMwImgcbDVcatuWrmOTBgTboDChx1wBTZius/VVAFllUc/JXX7Y/MdDzBuyqI0u/0puZuFSnGXAk9F9ahE9I26TpuNJ5a7bL+0PCdt7mw99lWRJV5hGshXRF9aVJF3KkaVAvc+KxOxFgQeeN+kzLNMhl7mZNdOxP1bEtBIDzMb28JO9xbrdlO2JA8N5bmn1mVyikqh4jSyeFbje6W3XzumoDbwqcai46YOOaiGjVI9FM8UcU5HXztDXCVRTuyxzKXKOLgOLR3IBK2uVOwBDC+FDtV4sjzGoiWmDNFCpVGKkGRnK3sp3t4VAvY3vhZz3h+po30VMLRnkCRdG/ZceE+4G+JHs5o0lzKlEjKqLJrJZgBeMF1G/O7BRb34Gsa0agZhcL3E6SFY/FPDeR0cVLFXI8cjR6e/iD+0iqCzBLgsxJIuh5HFbcZZRR07x/QqsVMbqSfZ1R2NgGK9TvsVUi3ri6eLcxziKdjT0kNVREDwXBk9kXuLg7m+wV9h64oLiGq7yomkEAp7sfqVWwjI20W0ixBG+w3vsMLQk5Pv/YTVY5KVzPgmsgpI62RFMEiowKtcqJACupSARzA67nEVNw/OsC1TQMIH2WSw0ncr8NwRvjpLMo4XVcqk276lbSfLu9Cbeo1Bh+ycV72k0702R5fTNs+tNY9VikLD94jHGVySB19kOpASQq6yjg6tqUElPStIhJAYaQLg2O7EY+53wnXUih6mneNCbavCy38iyEgE+RtfFk9ntfIvD1c0TFJIGlKsOYtEktx8zjZ7Ms2mzKir6atcyqqgB3te0ivtfzUpqB5i49MMarhJ2BXBTaQOZSJ2bcGR5lJKrzmIRBTpVQWcMWGzE2WxA6HmMTOZU+TJDPBQ0tXV1ARlM2hyInAPiYHSFsRuQnIHfEN2QZt3GZwEmyzAwt+MAr83VB8cWvxLDnsk8kFEKaCl20zMBqbUoLXB173LD2B7/JajiHwTbxhNTA04SB2KcQiKoeilsYaobA8u9Atb8a+H3hBhqSvyrJan6AIJR34USzuwtofUq+Im+kG4NgANzuQcVFn+VPQVTQrKrNEVKyRna9lYEbmxU7b9RhlzvM63PpYhDSC8K6S6XtdratcjWRRcXC8xc7m+OvpgnVsf6FxryBG4Wl2ncNR0NayQsvdONaIGBaPzRhfUBfdSeYPUqcfODeBJ60d85EFIu7zvsNI56L7N+0fCN9yRbDCnDWWZV9ZmcoqqrmKWLdQT1e9tQ9X0g7+FsaFVmOaZ9L3MKaKdSPq1usEYHIyPbxEbWFul1Ub4YPOmx81wtEyfRZ894vjjjGW5IjLGx0vMoJmnc7HT9rflq5nkoUAXduzHs0Wk01NWA1TbwJsVh+Wxf1Gw5DzM5wLwBTZcuofW1BFmmYcvNUX7C/mepOwDfjK+qI0t/2rNZuUYMGDEFRGDBgwIRgwYMCEYMGDAhGDBgwIWtmFBFPG0U0ayRtzVwCD8D/PpipeK+xog97l0lrG4hkY3BG40S8/cG/exceDDsqOZhK5odlc+w8dZlQ/3XMoPpEZFjHUr4mUeUpBEg9SH9+MjUXD1fvHM+XTH7MljDfz8RKAeQDp7sXrX0EU6GOaNJEPNXUMvyOK/wA97G6GW7U7yUzHoDrjv+y51fAMBi7arPA9EhY7xSpBwVnlEA+X1Qmi+yIZhpI8+6l+r+RbCNW5VWQTd7U00wIfW5eNgrHVqPjA0777jDlN2X5xRktRyht/0EzROferFV+Go4BxXxHSG00czgf4ym1r/pIgL/vHFmuOxB9iplvOR7qHzntHkqK+lrljERpwBoV9eoam17lRbUjabW2538tjtQ45izIU4hSVBFrLiQLuW0abaWN7ANztzxtN2uO9xVUNHMet1K/MPrxj/wDELLzzyKjPuZB/9fAGkEHTjqgmQe1novHZ7xvS0VLUU1VDLKs7ElUCaSrRhGDFnU7gdMZs47TIEppKXLaRaVJQQ7kqG8Q0mwX7RG2osSOnQjx/4hZeOWRUY97If/r4yDtcdLCloaOE9LKW+QTRgLCTOn3XdUCJ9kn5Nk1bI6PTU87MrBkZYmKgqdQOq2kbgczh/n4Oz2sBbMKoQxfaEso0gefdQ/V/MjGseK+I6s2hjmQH/F02hf8ASSg2/eGCHsvzisIaslC7/p5mlce5VLL8NQwOcckge5XGtjE/C8JRcPUG8kr5jMPsxgCG/n4SEI8wXf3Yxzcc5lXf3XLYPo8YFhHTL4lU+coAEY9QE9+HnIuxuhis1Q0lSw6E6I7/ALCHV8CxGLBoKCKFBHDGkaDkqKFX5DEXVWeJ6qgY7wVScKdjRJEuYyXubmGNjuTudcvP3hf3sW1l9BFBGsUMaxxryVAAB8B/PGzgxB9Rz8p2tDcIwYMGETIwYMGBCMGDBgQjBgwYEIwYMGBCMGDBgQjBgwYEIwYMGBCMGDBgQl3i72Phim889o4MGL0lN6Mi9oYuThH2PhgwYKqGJiwYMGIKiMGDBgQjBgwYEIwYMGBCMGDBgQjBgwYEL//Z"/>
          <p:cNvSpPr>
            <a:spLocks noChangeAspect="1" noChangeArrowheads="1"/>
          </p:cNvSpPr>
          <p:nvPr userDrawn="1"/>
        </p:nvSpPr>
        <p:spPr bwMode="auto">
          <a:xfrm>
            <a:off x="0" y="-4159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4" name="Date Placeholder 12"/>
          <p:cNvSpPr>
            <a:spLocks noGrp="1"/>
          </p:cNvSpPr>
          <p:nvPr>
            <p:ph type="dt" sz="half" idx="13"/>
          </p:nvPr>
        </p:nvSpPr>
        <p:spPr bwMode="gray">
          <a:xfrm>
            <a:off x="277244" y="5848397"/>
            <a:ext cx="4752750" cy="244219"/>
          </a:xfrm>
        </p:spPr>
        <p:txBody>
          <a:bodyPr vert="horz" lIns="0" tIns="0" rIns="0" bIns="0" rtlCol="0">
            <a:noAutofit/>
          </a:bodyPr>
          <a:lstStyle>
            <a:lvl1pPr>
              <a:defRPr lang="en-US" sz="1400" smtClean="0">
                <a:solidFill>
                  <a:srgbClr val="9B9B9B"/>
                </a:solidFill>
              </a:defRPr>
            </a:lvl1pPr>
          </a:lstStyle>
          <a:p>
            <a:pPr>
              <a:spcBef>
                <a:spcPts val="1336"/>
              </a:spcBef>
            </a:pPr>
            <a:r>
              <a:rPr lang="en-US"/>
              <a:t>July 24, 2024</a:t>
            </a:r>
          </a:p>
        </p:txBody>
      </p:sp>
      <p:grpSp>
        <p:nvGrpSpPr>
          <p:cNvPr id="56" name="Group 55"/>
          <p:cNvGrpSpPr>
            <a:grpSpLocks noChangeAspect="1"/>
          </p:cNvGrpSpPr>
          <p:nvPr userDrawn="1"/>
        </p:nvGrpSpPr>
        <p:grpSpPr>
          <a:xfrm>
            <a:off x="7613551" y="6759811"/>
            <a:ext cx="2181324" cy="424576"/>
            <a:chOff x="897" y="0"/>
            <a:chExt cx="3409236" cy="662384"/>
          </a:xfrm>
        </p:grpSpPr>
        <p:sp>
          <p:nvSpPr>
            <p:cNvPr id="57" name="Shape 26"/>
            <p:cNvSpPr/>
            <p:nvPr/>
          </p:nvSpPr>
          <p:spPr>
            <a:xfrm>
              <a:off x="897" y="6718"/>
              <a:ext cx="227004" cy="389979"/>
            </a:xfrm>
            <a:custGeom>
              <a:avLst/>
              <a:gdLst/>
              <a:ahLst/>
              <a:cxnLst/>
              <a:rect l="0" t="0" r="0" b="0"/>
              <a:pathLst>
                <a:path w="227004" h="389979">
                  <a:moveTo>
                    <a:pt x="212265" y="0"/>
                  </a:moveTo>
                  <a:lnTo>
                    <a:pt x="227004" y="1030"/>
                  </a:lnTo>
                  <a:lnTo>
                    <a:pt x="227004" y="34758"/>
                  </a:lnTo>
                  <a:lnTo>
                    <a:pt x="180477" y="29248"/>
                  </a:lnTo>
                  <a:cubicBezTo>
                    <a:pt x="150391" y="29248"/>
                    <a:pt x="138478" y="34735"/>
                    <a:pt x="135075" y="49962"/>
                  </a:cubicBezTo>
                  <a:cubicBezTo>
                    <a:pt x="132243" y="63983"/>
                    <a:pt x="131658" y="97498"/>
                    <a:pt x="131658" y="237642"/>
                  </a:cubicBezTo>
                  <a:cubicBezTo>
                    <a:pt x="131658" y="288227"/>
                    <a:pt x="133373" y="329044"/>
                    <a:pt x="136218" y="338798"/>
                  </a:cubicBezTo>
                  <a:cubicBezTo>
                    <a:pt x="140193" y="353428"/>
                    <a:pt x="155509" y="360121"/>
                    <a:pt x="184440" y="360121"/>
                  </a:cubicBezTo>
                  <a:cubicBezTo>
                    <a:pt x="195293" y="360121"/>
                    <a:pt x="205588" y="359141"/>
                    <a:pt x="215295" y="357217"/>
                  </a:cubicBezTo>
                  <a:lnTo>
                    <a:pt x="227004" y="353549"/>
                  </a:lnTo>
                  <a:lnTo>
                    <a:pt x="227004" y="386905"/>
                  </a:lnTo>
                  <a:lnTo>
                    <a:pt x="214455" y="388181"/>
                  </a:lnTo>
                  <a:cubicBezTo>
                    <a:pt x="200762" y="388989"/>
                    <a:pt x="185579" y="389369"/>
                    <a:pt x="168552" y="389369"/>
                  </a:cubicBezTo>
                  <a:cubicBezTo>
                    <a:pt x="162316" y="389369"/>
                    <a:pt x="145844" y="389369"/>
                    <a:pt x="123156" y="388760"/>
                  </a:cubicBezTo>
                  <a:lnTo>
                    <a:pt x="83995" y="388760"/>
                  </a:lnTo>
                  <a:cubicBezTo>
                    <a:pt x="62440" y="388760"/>
                    <a:pt x="38025" y="389369"/>
                    <a:pt x="21003" y="389979"/>
                  </a:cubicBezTo>
                  <a:lnTo>
                    <a:pt x="10219" y="389979"/>
                  </a:lnTo>
                  <a:cubicBezTo>
                    <a:pt x="0" y="389979"/>
                    <a:pt x="0" y="389979"/>
                    <a:pt x="0" y="376580"/>
                  </a:cubicBezTo>
                  <a:cubicBezTo>
                    <a:pt x="0" y="368046"/>
                    <a:pt x="1140" y="366827"/>
                    <a:pt x="6821" y="365608"/>
                  </a:cubicBezTo>
                  <a:cubicBezTo>
                    <a:pt x="39731" y="361340"/>
                    <a:pt x="46539" y="354025"/>
                    <a:pt x="49950" y="318681"/>
                  </a:cubicBezTo>
                  <a:cubicBezTo>
                    <a:pt x="51073" y="304076"/>
                    <a:pt x="52220" y="213271"/>
                    <a:pt x="52220" y="143802"/>
                  </a:cubicBezTo>
                  <a:cubicBezTo>
                    <a:pt x="52220" y="29248"/>
                    <a:pt x="52220" y="29248"/>
                    <a:pt x="14195" y="26200"/>
                  </a:cubicBezTo>
                  <a:cubicBezTo>
                    <a:pt x="2846" y="25591"/>
                    <a:pt x="2846" y="25591"/>
                    <a:pt x="2846" y="12789"/>
                  </a:cubicBezTo>
                  <a:cubicBezTo>
                    <a:pt x="2846" y="3048"/>
                    <a:pt x="3981" y="1829"/>
                    <a:pt x="11354" y="1829"/>
                  </a:cubicBezTo>
                  <a:cubicBezTo>
                    <a:pt x="14765" y="1829"/>
                    <a:pt x="14765" y="1829"/>
                    <a:pt x="31223" y="2426"/>
                  </a:cubicBezTo>
                  <a:lnTo>
                    <a:pt x="46539" y="2426"/>
                  </a:lnTo>
                  <a:cubicBezTo>
                    <a:pt x="70383" y="2426"/>
                    <a:pt x="124860" y="1829"/>
                    <a:pt x="145298" y="1219"/>
                  </a:cubicBezTo>
                  <a:cubicBezTo>
                    <a:pt x="175943" y="610"/>
                    <a:pt x="202042" y="0"/>
                    <a:pt x="212265" y="0"/>
                  </a:cubicBezTo>
                  <a:close/>
                </a:path>
              </a:pathLst>
            </a:custGeom>
            <a:ln w="0" cap="flat">
              <a:miter lim="127000"/>
            </a:ln>
          </p:spPr>
          <p:style>
            <a:lnRef idx="0">
              <a:srgbClr val="000000">
                <a:alpha val="0"/>
              </a:srgbClr>
            </a:lnRef>
            <a:fillRef idx="1">
              <a:srgbClr val="295E31"/>
            </a:fillRef>
            <a:effectRef idx="0">
              <a:scrgbClr r="0" g="0" b="0"/>
            </a:effectRef>
            <a:fontRef idx="none"/>
          </p:style>
          <p:txBody>
            <a:bodyPr/>
            <a:lstStyle/>
            <a:p>
              <a:endParaRPr lang="en-US"/>
            </a:p>
          </p:txBody>
        </p:sp>
        <p:sp>
          <p:nvSpPr>
            <p:cNvPr id="58" name="Shape 27"/>
            <p:cNvSpPr/>
            <p:nvPr/>
          </p:nvSpPr>
          <p:spPr>
            <a:xfrm>
              <a:off x="377982" y="13567"/>
              <a:ext cx="178492" cy="383740"/>
            </a:xfrm>
            <a:custGeom>
              <a:avLst/>
              <a:gdLst/>
              <a:ahLst/>
              <a:cxnLst/>
              <a:rect l="0" t="0" r="0" b="0"/>
              <a:pathLst>
                <a:path w="178492" h="383740">
                  <a:moveTo>
                    <a:pt x="178492" y="0"/>
                  </a:moveTo>
                  <a:lnTo>
                    <a:pt x="178492" y="80000"/>
                  </a:lnTo>
                  <a:lnTo>
                    <a:pt x="125984" y="217395"/>
                  </a:lnTo>
                  <a:lnTo>
                    <a:pt x="123152" y="223478"/>
                  </a:lnTo>
                  <a:lnTo>
                    <a:pt x="178492" y="223478"/>
                  </a:lnTo>
                  <a:lnTo>
                    <a:pt x="178492" y="249073"/>
                  </a:lnTo>
                  <a:lnTo>
                    <a:pt x="164656" y="249079"/>
                  </a:lnTo>
                  <a:cubicBezTo>
                    <a:pt x="143296" y="249108"/>
                    <a:pt x="130959" y="249224"/>
                    <a:pt x="113500" y="249691"/>
                  </a:cubicBezTo>
                  <a:cubicBezTo>
                    <a:pt x="90234" y="317306"/>
                    <a:pt x="86830" y="328914"/>
                    <a:pt x="86830" y="337423"/>
                  </a:cubicBezTo>
                  <a:cubicBezTo>
                    <a:pt x="86830" y="350834"/>
                    <a:pt x="98184" y="358149"/>
                    <a:pt x="120891" y="358759"/>
                  </a:cubicBezTo>
                  <a:cubicBezTo>
                    <a:pt x="132232" y="359368"/>
                    <a:pt x="133934" y="360588"/>
                    <a:pt x="133934" y="366683"/>
                  </a:cubicBezTo>
                  <a:lnTo>
                    <a:pt x="133934" y="372157"/>
                  </a:lnTo>
                  <a:cubicBezTo>
                    <a:pt x="133934" y="382520"/>
                    <a:pt x="133375" y="383740"/>
                    <a:pt x="127686" y="383740"/>
                  </a:cubicBezTo>
                  <a:cubicBezTo>
                    <a:pt x="123723" y="383740"/>
                    <a:pt x="118618" y="383740"/>
                    <a:pt x="112941" y="383130"/>
                  </a:cubicBezTo>
                  <a:lnTo>
                    <a:pt x="66396" y="382520"/>
                  </a:lnTo>
                  <a:cubicBezTo>
                    <a:pt x="56185" y="382520"/>
                    <a:pt x="20993" y="382520"/>
                    <a:pt x="18174" y="383130"/>
                  </a:cubicBezTo>
                  <a:lnTo>
                    <a:pt x="7391" y="383130"/>
                  </a:lnTo>
                  <a:cubicBezTo>
                    <a:pt x="1130" y="383130"/>
                    <a:pt x="0" y="381314"/>
                    <a:pt x="0" y="369731"/>
                  </a:cubicBezTo>
                  <a:cubicBezTo>
                    <a:pt x="0" y="361197"/>
                    <a:pt x="559" y="359978"/>
                    <a:pt x="6236" y="358759"/>
                  </a:cubicBezTo>
                  <a:cubicBezTo>
                    <a:pt x="28372" y="351456"/>
                    <a:pt x="34061" y="342312"/>
                    <a:pt x="78880" y="241144"/>
                  </a:cubicBezTo>
                  <a:cubicBezTo>
                    <a:pt x="137351" y="109534"/>
                    <a:pt x="161734" y="50428"/>
                    <a:pt x="174231" y="9585"/>
                  </a:cubicBezTo>
                  <a:cubicBezTo>
                    <a:pt x="175927" y="4410"/>
                    <a:pt x="176921" y="1670"/>
                    <a:pt x="178129" y="149"/>
                  </a:cubicBezTo>
                  <a:lnTo>
                    <a:pt x="178492" y="0"/>
                  </a:lnTo>
                  <a:close/>
                </a:path>
              </a:pathLst>
            </a:custGeom>
            <a:ln w="0" cap="flat">
              <a:miter lim="127000"/>
            </a:ln>
          </p:spPr>
          <p:style>
            <a:lnRef idx="0">
              <a:srgbClr val="000000">
                <a:alpha val="0"/>
              </a:srgbClr>
            </a:lnRef>
            <a:fillRef idx="1">
              <a:srgbClr val="295E31"/>
            </a:fillRef>
            <a:effectRef idx="0">
              <a:scrgbClr r="0" g="0" b="0"/>
            </a:effectRef>
            <a:fontRef idx="none"/>
          </p:style>
          <p:txBody>
            <a:bodyPr/>
            <a:lstStyle/>
            <a:p>
              <a:endParaRPr lang="en-US"/>
            </a:p>
          </p:txBody>
        </p:sp>
        <p:sp>
          <p:nvSpPr>
            <p:cNvPr id="59" name="Shape 28"/>
            <p:cNvSpPr/>
            <p:nvPr/>
          </p:nvSpPr>
          <p:spPr>
            <a:xfrm>
              <a:off x="227900" y="7748"/>
              <a:ext cx="181616" cy="385875"/>
            </a:xfrm>
            <a:custGeom>
              <a:avLst/>
              <a:gdLst/>
              <a:ahLst/>
              <a:cxnLst/>
              <a:rect l="0" t="0" r="0" b="0"/>
              <a:pathLst>
                <a:path w="181616" h="385875">
                  <a:moveTo>
                    <a:pt x="0" y="0"/>
                  </a:moveTo>
                  <a:lnTo>
                    <a:pt x="29866" y="2086"/>
                  </a:lnTo>
                  <a:cubicBezTo>
                    <a:pt x="127729" y="16566"/>
                    <a:pt x="181616" y="81081"/>
                    <a:pt x="181616" y="186638"/>
                  </a:cubicBezTo>
                  <a:cubicBezTo>
                    <a:pt x="181616" y="270738"/>
                    <a:pt x="145294" y="335317"/>
                    <a:pt x="80029" y="367016"/>
                  </a:cubicBezTo>
                  <a:cubicBezTo>
                    <a:pt x="64141" y="374636"/>
                    <a:pt x="46549" y="379967"/>
                    <a:pt x="24414" y="383393"/>
                  </a:cubicBezTo>
                  <a:lnTo>
                    <a:pt x="0" y="385875"/>
                  </a:lnTo>
                  <a:lnTo>
                    <a:pt x="0" y="352520"/>
                  </a:lnTo>
                  <a:lnTo>
                    <a:pt x="15616" y="347628"/>
                  </a:lnTo>
                  <a:cubicBezTo>
                    <a:pt x="66613" y="325006"/>
                    <a:pt x="95345" y="269820"/>
                    <a:pt x="95345" y="190296"/>
                  </a:cubicBezTo>
                  <a:cubicBezTo>
                    <a:pt x="95345" y="126936"/>
                    <a:pt x="77756" y="78790"/>
                    <a:pt x="44850" y="53809"/>
                  </a:cubicBezTo>
                  <a:cubicBezTo>
                    <a:pt x="33496" y="44970"/>
                    <a:pt x="20584" y="38572"/>
                    <a:pt x="5544" y="34384"/>
                  </a:cubicBezTo>
                  <a:lnTo>
                    <a:pt x="0" y="33728"/>
                  </a:lnTo>
                  <a:lnTo>
                    <a:pt x="0" y="0"/>
                  </a:lnTo>
                  <a:close/>
                </a:path>
              </a:pathLst>
            </a:custGeom>
            <a:ln w="0" cap="flat">
              <a:miter lim="127000"/>
            </a:ln>
          </p:spPr>
          <p:style>
            <a:lnRef idx="0">
              <a:srgbClr val="000000">
                <a:alpha val="0"/>
              </a:srgbClr>
            </a:lnRef>
            <a:fillRef idx="1">
              <a:srgbClr val="295E31"/>
            </a:fillRef>
            <a:effectRef idx="0">
              <a:scrgbClr r="0" g="0" b="0"/>
            </a:effectRef>
            <a:fontRef idx="none"/>
          </p:style>
          <p:txBody>
            <a:bodyPr/>
            <a:lstStyle/>
            <a:p>
              <a:endParaRPr lang="en-US"/>
            </a:p>
          </p:txBody>
        </p:sp>
        <p:sp>
          <p:nvSpPr>
            <p:cNvPr id="60" name="Shape 29"/>
            <p:cNvSpPr/>
            <p:nvPr/>
          </p:nvSpPr>
          <p:spPr>
            <a:xfrm>
              <a:off x="1078235" y="9144"/>
              <a:ext cx="316674" cy="388163"/>
            </a:xfrm>
            <a:custGeom>
              <a:avLst/>
              <a:gdLst/>
              <a:ahLst/>
              <a:cxnLst/>
              <a:rect l="0" t="0" r="0" b="0"/>
              <a:pathLst>
                <a:path w="316674" h="388163">
                  <a:moveTo>
                    <a:pt x="13056" y="0"/>
                  </a:moveTo>
                  <a:cubicBezTo>
                    <a:pt x="14186" y="0"/>
                    <a:pt x="14186" y="0"/>
                    <a:pt x="31788" y="622"/>
                  </a:cubicBezTo>
                  <a:cubicBezTo>
                    <a:pt x="50508" y="1232"/>
                    <a:pt x="110680" y="1829"/>
                    <a:pt x="137350" y="1829"/>
                  </a:cubicBezTo>
                  <a:cubicBezTo>
                    <a:pt x="176492" y="1829"/>
                    <a:pt x="246304" y="1232"/>
                    <a:pt x="291706" y="0"/>
                  </a:cubicBezTo>
                  <a:lnTo>
                    <a:pt x="300787" y="0"/>
                  </a:lnTo>
                  <a:cubicBezTo>
                    <a:pt x="305333" y="0"/>
                    <a:pt x="307035" y="1232"/>
                    <a:pt x="307035" y="4890"/>
                  </a:cubicBezTo>
                  <a:lnTo>
                    <a:pt x="306476" y="15240"/>
                  </a:lnTo>
                  <a:cubicBezTo>
                    <a:pt x="303060" y="41453"/>
                    <a:pt x="301358" y="64605"/>
                    <a:pt x="299644" y="95072"/>
                  </a:cubicBezTo>
                  <a:cubicBezTo>
                    <a:pt x="299085" y="100546"/>
                    <a:pt x="297942" y="101168"/>
                    <a:pt x="286614" y="101168"/>
                  </a:cubicBezTo>
                  <a:cubicBezTo>
                    <a:pt x="277520" y="101168"/>
                    <a:pt x="275819" y="99949"/>
                    <a:pt x="275260" y="94463"/>
                  </a:cubicBezTo>
                  <a:cubicBezTo>
                    <a:pt x="270726" y="58496"/>
                    <a:pt x="267310" y="49378"/>
                    <a:pt x="255956" y="42672"/>
                  </a:cubicBezTo>
                  <a:cubicBezTo>
                    <a:pt x="244602" y="35966"/>
                    <a:pt x="221894" y="32918"/>
                    <a:pt x="184442" y="32918"/>
                  </a:cubicBezTo>
                  <a:cubicBezTo>
                    <a:pt x="152667" y="32918"/>
                    <a:pt x="137897" y="34735"/>
                    <a:pt x="133934" y="38379"/>
                  </a:cubicBezTo>
                  <a:cubicBezTo>
                    <a:pt x="129400" y="43282"/>
                    <a:pt x="129400" y="43282"/>
                    <a:pt x="129400" y="170637"/>
                  </a:cubicBezTo>
                  <a:cubicBezTo>
                    <a:pt x="140183" y="171221"/>
                    <a:pt x="145288" y="171221"/>
                    <a:pt x="150952" y="171221"/>
                  </a:cubicBezTo>
                  <a:cubicBezTo>
                    <a:pt x="181610" y="171221"/>
                    <a:pt x="207721" y="169405"/>
                    <a:pt x="219062" y="166967"/>
                  </a:cubicBezTo>
                  <a:cubicBezTo>
                    <a:pt x="236652" y="163322"/>
                    <a:pt x="241757" y="157213"/>
                    <a:pt x="244043" y="138328"/>
                  </a:cubicBezTo>
                  <a:cubicBezTo>
                    <a:pt x="246304" y="121882"/>
                    <a:pt x="246304" y="121882"/>
                    <a:pt x="258229" y="121882"/>
                  </a:cubicBezTo>
                  <a:cubicBezTo>
                    <a:pt x="266738" y="121882"/>
                    <a:pt x="269011" y="123101"/>
                    <a:pt x="269011" y="129184"/>
                  </a:cubicBezTo>
                  <a:cubicBezTo>
                    <a:pt x="269011" y="132245"/>
                    <a:pt x="269011" y="132245"/>
                    <a:pt x="268427" y="149301"/>
                  </a:cubicBezTo>
                  <a:cubicBezTo>
                    <a:pt x="267881" y="159664"/>
                    <a:pt x="267881" y="167577"/>
                    <a:pt x="267881" y="179159"/>
                  </a:cubicBezTo>
                  <a:cubicBezTo>
                    <a:pt x="267881" y="190741"/>
                    <a:pt x="268427" y="211442"/>
                    <a:pt x="269583" y="241313"/>
                  </a:cubicBezTo>
                  <a:lnTo>
                    <a:pt x="269583" y="247409"/>
                  </a:lnTo>
                  <a:cubicBezTo>
                    <a:pt x="269583" y="255321"/>
                    <a:pt x="268427" y="255930"/>
                    <a:pt x="259359" y="255930"/>
                  </a:cubicBezTo>
                  <a:cubicBezTo>
                    <a:pt x="248018" y="255930"/>
                    <a:pt x="248018" y="255930"/>
                    <a:pt x="246304" y="244361"/>
                  </a:cubicBezTo>
                  <a:cubicBezTo>
                    <a:pt x="243472" y="205969"/>
                    <a:pt x="233261" y="202311"/>
                    <a:pt x="128816" y="202311"/>
                  </a:cubicBezTo>
                  <a:cubicBezTo>
                    <a:pt x="128816" y="237046"/>
                    <a:pt x="128816" y="246190"/>
                    <a:pt x="129400" y="307721"/>
                  </a:cubicBezTo>
                  <a:cubicBezTo>
                    <a:pt x="129959" y="347332"/>
                    <a:pt x="135636" y="352819"/>
                    <a:pt x="175933" y="352819"/>
                  </a:cubicBezTo>
                  <a:cubicBezTo>
                    <a:pt x="253111" y="352819"/>
                    <a:pt x="267881" y="344297"/>
                    <a:pt x="287744" y="287617"/>
                  </a:cubicBezTo>
                  <a:cubicBezTo>
                    <a:pt x="292849" y="272999"/>
                    <a:pt x="293408" y="271780"/>
                    <a:pt x="297396" y="271780"/>
                  </a:cubicBezTo>
                  <a:cubicBezTo>
                    <a:pt x="307035" y="271780"/>
                    <a:pt x="316674" y="277266"/>
                    <a:pt x="316674" y="282143"/>
                  </a:cubicBezTo>
                  <a:cubicBezTo>
                    <a:pt x="316674" y="289446"/>
                    <a:pt x="307035" y="334543"/>
                    <a:pt x="300228" y="362572"/>
                  </a:cubicBezTo>
                  <a:cubicBezTo>
                    <a:pt x="294551" y="384518"/>
                    <a:pt x="292849" y="386944"/>
                    <a:pt x="286042" y="386944"/>
                  </a:cubicBezTo>
                  <a:lnTo>
                    <a:pt x="275819" y="386944"/>
                  </a:lnTo>
                  <a:lnTo>
                    <a:pt x="97612" y="386334"/>
                  </a:lnTo>
                  <a:lnTo>
                    <a:pt x="25540" y="387553"/>
                  </a:lnTo>
                  <a:cubicBezTo>
                    <a:pt x="18161" y="388163"/>
                    <a:pt x="10782" y="388163"/>
                    <a:pt x="6820" y="388163"/>
                  </a:cubicBezTo>
                  <a:cubicBezTo>
                    <a:pt x="571" y="388163"/>
                    <a:pt x="0" y="387553"/>
                    <a:pt x="0" y="375374"/>
                  </a:cubicBezTo>
                  <a:cubicBezTo>
                    <a:pt x="0" y="365011"/>
                    <a:pt x="0" y="365011"/>
                    <a:pt x="15316" y="363182"/>
                  </a:cubicBezTo>
                  <a:cubicBezTo>
                    <a:pt x="40869" y="361366"/>
                    <a:pt x="47104" y="351003"/>
                    <a:pt x="48247" y="308343"/>
                  </a:cubicBezTo>
                  <a:cubicBezTo>
                    <a:pt x="49378" y="284569"/>
                    <a:pt x="49949" y="224866"/>
                    <a:pt x="49949" y="177940"/>
                  </a:cubicBezTo>
                  <a:cubicBezTo>
                    <a:pt x="49949" y="91415"/>
                    <a:pt x="49378" y="70688"/>
                    <a:pt x="47676" y="54851"/>
                  </a:cubicBezTo>
                  <a:cubicBezTo>
                    <a:pt x="45415" y="32309"/>
                    <a:pt x="36893" y="24994"/>
                    <a:pt x="12471" y="24371"/>
                  </a:cubicBezTo>
                  <a:cubicBezTo>
                    <a:pt x="4534" y="24371"/>
                    <a:pt x="3391" y="23165"/>
                    <a:pt x="3391" y="17069"/>
                  </a:cubicBezTo>
                  <a:lnTo>
                    <a:pt x="3391" y="12192"/>
                  </a:lnTo>
                  <a:cubicBezTo>
                    <a:pt x="3391" y="622"/>
                    <a:pt x="3975" y="0"/>
                    <a:pt x="13056" y="0"/>
                  </a:cubicBezTo>
                  <a:close/>
                </a:path>
              </a:pathLst>
            </a:custGeom>
            <a:ln w="0" cap="flat">
              <a:miter lim="127000"/>
            </a:ln>
          </p:spPr>
          <p:style>
            <a:lnRef idx="0">
              <a:srgbClr val="000000">
                <a:alpha val="0"/>
              </a:srgbClr>
            </a:lnRef>
            <a:fillRef idx="1">
              <a:srgbClr val="295E31"/>
            </a:fillRef>
            <a:effectRef idx="0">
              <a:scrgbClr r="0" g="0" b="0"/>
            </a:effectRef>
            <a:fontRef idx="none"/>
          </p:style>
          <p:txBody>
            <a:bodyPr/>
            <a:lstStyle/>
            <a:p>
              <a:endParaRPr lang="en-US"/>
            </a:p>
          </p:txBody>
        </p:sp>
        <p:sp>
          <p:nvSpPr>
            <p:cNvPr id="61" name="Shape 30"/>
            <p:cNvSpPr/>
            <p:nvPr/>
          </p:nvSpPr>
          <p:spPr>
            <a:xfrm>
              <a:off x="673588" y="8547"/>
              <a:ext cx="394449" cy="393027"/>
            </a:xfrm>
            <a:custGeom>
              <a:avLst/>
              <a:gdLst/>
              <a:ahLst/>
              <a:cxnLst/>
              <a:rect l="0" t="0" r="0" b="0"/>
              <a:pathLst>
                <a:path w="394449" h="393027">
                  <a:moveTo>
                    <a:pt x="6833" y="0"/>
                  </a:moveTo>
                  <a:lnTo>
                    <a:pt x="14199" y="0"/>
                  </a:lnTo>
                  <a:cubicBezTo>
                    <a:pt x="23851" y="597"/>
                    <a:pt x="56756" y="1219"/>
                    <a:pt x="76060" y="1219"/>
                  </a:cubicBezTo>
                  <a:cubicBezTo>
                    <a:pt x="102159" y="1219"/>
                    <a:pt x="141884" y="597"/>
                    <a:pt x="160617" y="0"/>
                  </a:cubicBezTo>
                  <a:lnTo>
                    <a:pt x="162890" y="0"/>
                  </a:lnTo>
                  <a:cubicBezTo>
                    <a:pt x="167424" y="0"/>
                    <a:pt x="168554" y="2426"/>
                    <a:pt x="168554" y="12192"/>
                  </a:cubicBezTo>
                  <a:cubicBezTo>
                    <a:pt x="168554" y="21933"/>
                    <a:pt x="167996" y="23152"/>
                    <a:pt x="164592" y="24371"/>
                  </a:cubicBezTo>
                  <a:cubicBezTo>
                    <a:pt x="162890" y="24371"/>
                    <a:pt x="162319" y="24371"/>
                    <a:pt x="149835" y="25590"/>
                  </a:cubicBezTo>
                  <a:cubicBezTo>
                    <a:pt x="135077" y="27419"/>
                    <a:pt x="127711" y="32296"/>
                    <a:pt x="127711" y="42050"/>
                  </a:cubicBezTo>
                  <a:cubicBezTo>
                    <a:pt x="127711" y="53619"/>
                    <a:pt x="129413" y="58496"/>
                    <a:pt x="172530" y="185839"/>
                  </a:cubicBezTo>
                  <a:cubicBezTo>
                    <a:pt x="177635" y="200482"/>
                    <a:pt x="188989" y="234607"/>
                    <a:pt x="200343" y="268110"/>
                  </a:cubicBezTo>
                  <a:cubicBezTo>
                    <a:pt x="206020" y="285166"/>
                    <a:pt x="207150" y="290043"/>
                    <a:pt x="212255" y="303466"/>
                  </a:cubicBezTo>
                  <a:cubicBezTo>
                    <a:pt x="283769" y="124917"/>
                    <a:pt x="307035" y="61544"/>
                    <a:pt x="307035" y="43879"/>
                  </a:cubicBezTo>
                  <a:cubicBezTo>
                    <a:pt x="307035" y="30455"/>
                    <a:pt x="294551" y="24968"/>
                    <a:pt x="266179" y="24968"/>
                  </a:cubicBezTo>
                  <a:cubicBezTo>
                    <a:pt x="259372" y="25590"/>
                    <a:pt x="258229" y="23762"/>
                    <a:pt x="258229" y="14605"/>
                  </a:cubicBezTo>
                  <a:cubicBezTo>
                    <a:pt x="258229" y="1829"/>
                    <a:pt x="258801" y="597"/>
                    <a:pt x="264478" y="597"/>
                  </a:cubicBezTo>
                  <a:lnTo>
                    <a:pt x="271856" y="597"/>
                  </a:lnTo>
                  <a:cubicBezTo>
                    <a:pt x="284912" y="1219"/>
                    <a:pt x="312712" y="1219"/>
                    <a:pt x="331445" y="1219"/>
                  </a:cubicBezTo>
                  <a:cubicBezTo>
                    <a:pt x="353581" y="1219"/>
                    <a:pt x="374587" y="1219"/>
                    <a:pt x="382524" y="597"/>
                  </a:cubicBezTo>
                  <a:lnTo>
                    <a:pt x="389903" y="597"/>
                  </a:lnTo>
                  <a:cubicBezTo>
                    <a:pt x="393865" y="597"/>
                    <a:pt x="394449" y="1829"/>
                    <a:pt x="394449" y="9754"/>
                  </a:cubicBezTo>
                  <a:cubicBezTo>
                    <a:pt x="394449" y="21933"/>
                    <a:pt x="394449" y="22542"/>
                    <a:pt x="388760" y="24371"/>
                  </a:cubicBezTo>
                  <a:cubicBezTo>
                    <a:pt x="370027" y="31077"/>
                    <a:pt x="363233" y="38379"/>
                    <a:pt x="350736" y="65202"/>
                  </a:cubicBezTo>
                  <a:cubicBezTo>
                    <a:pt x="274117" y="230937"/>
                    <a:pt x="223037" y="346723"/>
                    <a:pt x="212839" y="377787"/>
                  </a:cubicBezTo>
                  <a:cubicBezTo>
                    <a:pt x="209995" y="386334"/>
                    <a:pt x="209995" y="386334"/>
                    <a:pt x="200914" y="388150"/>
                  </a:cubicBezTo>
                  <a:cubicBezTo>
                    <a:pt x="179349" y="391185"/>
                    <a:pt x="167424" y="393027"/>
                    <a:pt x="166294" y="393027"/>
                  </a:cubicBezTo>
                  <a:cubicBezTo>
                    <a:pt x="163462" y="393027"/>
                    <a:pt x="163462" y="393027"/>
                    <a:pt x="160058" y="382067"/>
                  </a:cubicBezTo>
                  <a:cubicBezTo>
                    <a:pt x="141884" y="326619"/>
                    <a:pt x="125438" y="279692"/>
                    <a:pt x="85141" y="170002"/>
                  </a:cubicBezTo>
                  <a:cubicBezTo>
                    <a:pt x="36322" y="36563"/>
                    <a:pt x="31788" y="28029"/>
                    <a:pt x="7963" y="24968"/>
                  </a:cubicBezTo>
                  <a:cubicBezTo>
                    <a:pt x="1143" y="24371"/>
                    <a:pt x="0" y="23152"/>
                    <a:pt x="0" y="15227"/>
                  </a:cubicBezTo>
                  <a:cubicBezTo>
                    <a:pt x="0" y="1829"/>
                    <a:pt x="572" y="0"/>
                    <a:pt x="6833" y="0"/>
                  </a:cubicBezTo>
                  <a:close/>
                </a:path>
              </a:pathLst>
            </a:custGeom>
            <a:ln w="0" cap="flat">
              <a:miter lim="127000"/>
            </a:ln>
          </p:spPr>
          <p:style>
            <a:lnRef idx="0">
              <a:srgbClr val="000000">
                <a:alpha val="0"/>
              </a:srgbClr>
            </a:lnRef>
            <a:fillRef idx="1">
              <a:srgbClr val="295E31"/>
            </a:fillRef>
            <a:effectRef idx="0">
              <a:scrgbClr r="0" g="0" b="0"/>
            </a:effectRef>
            <a:fontRef idx="none"/>
          </p:style>
          <p:txBody>
            <a:bodyPr/>
            <a:lstStyle/>
            <a:p>
              <a:endParaRPr lang="en-US"/>
            </a:p>
          </p:txBody>
        </p:sp>
        <p:sp>
          <p:nvSpPr>
            <p:cNvPr id="62" name="Shape 31"/>
            <p:cNvSpPr/>
            <p:nvPr/>
          </p:nvSpPr>
          <p:spPr>
            <a:xfrm>
              <a:off x="1896610" y="8015"/>
              <a:ext cx="182740" cy="389292"/>
            </a:xfrm>
            <a:custGeom>
              <a:avLst/>
              <a:gdLst/>
              <a:ahLst/>
              <a:cxnLst/>
              <a:rect l="0" t="0" r="0" b="0"/>
              <a:pathLst>
                <a:path w="182740" h="389292">
                  <a:moveTo>
                    <a:pt x="182740" y="0"/>
                  </a:moveTo>
                  <a:lnTo>
                    <a:pt x="182740" y="32048"/>
                  </a:lnTo>
                  <a:lnTo>
                    <a:pt x="157759" y="28561"/>
                  </a:lnTo>
                  <a:cubicBezTo>
                    <a:pt x="138468" y="28561"/>
                    <a:pt x="133350" y="29780"/>
                    <a:pt x="131648" y="34657"/>
                  </a:cubicBezTo>
                  <a:cubicBezTo>
                    <a:pt x="129946" y="38911"/>
                    <a:pt x="129946" y="38911"/>
                    <a:pt x="129946" y="104735"/>
                  </a:cubicBezTo>
                  <a:lnTo>
                    <a:pt x="129946" y="132764"/>
                  </a:lnTo>
                  <a:lnTo>
                    <a:pt x="129387" y="168705"/>
                  </a:lnTo>
                  <a:lnTo>
                    <a:pt x="129387" y="207707"/>
                  </a:lnTo>
                  <a:cubicBezTo>
                    <a:pt x="144145" y="208926"/>
                    <a:pt x="148120" y="208926"/>
                    <a:pt x="157200" y="208926"/>
                  </a:cubicBezTo>
                  <a:lnTo>
                    <a:pt x="182740" y="204429"/>
                  </a:lnTo>
                  <a:lnTo>
                    <a:pt x="182740" y="236024"/>
                  </a:lnTo>
                  <a:lnTo>
                    <a:pt x="174790" y="236345"/>
                  </a:lnTo>
                  <a:cubicBezTo>
                    <a:pt x="157200" y="236345"/>
                    <a:pt x="146977" y="235736"/>
                    <a:pt x="129387" y="233920"/>
                  </a:cubicBezTo>
                  <a:cubicBezTo>
                    <a:pt x="129387" y="258291"/>
                    <a:pt x="129946" y="303376"/>
                    <a:pt x="131089" y="323493"/>
                  </a:cubicBezTo>
                  <a:cubicBezTo>
                    <a:pt x="132791" y="357618"/>
                    <a:pt x="140170" y="365530"/>
                    <a:pt x="169697" y="365530"/>
                  </a:cubicBezTo>
                  <a:lnTo>
                    <a:pt x="174790" y="365530"/>
                  </a:lnTo>
                  <a:cubicBezTo>
                    <a:pt x="177063" y="364920"/>
                    <a:pt x="178181" y="364920"/>
                    <a:pt x="178765" y="364920"/>
                  </a:cubicBezTo>
                  <a:lnTo>
                    <a:pt x="182740" y="366038"/>
                  </a:lnTo>
                  <a:lnTo>
                    <a:pt x="182740" y="387658"/>
                  </a:lnTo>
                  <a:lnTo>
                    <a:pt x="180454" y="388682"/>
                  </a:lnTo>
                  <a:lnTo>
                    <a:pt x="99873" y="388072"/>
                  </a:lnTo>
                  <a:cubicBezTo>
                    <a:pt x="94780" y="388072"/>
                    <a:pt x="77737" y="388072"/>
                    <a:pt x="56185" y="388682"/>
                  </a:cubicBezTo>
                  <a:lnTo>
                    <a:pt x="28372" y="388682"/>
                  </a:lnTo>
                  <a:lnTo>
                    <a:pt x="11341" y="389292"/>
                  </a:lnTo>
                  <a:lnTo>
                    <a:pt x="7366" y="389292"/>
                  </a:lnTo>
                  <a:cubicBezTo>
                    <a:pt x="1130" y="389292"/>
                    <a:pt x="559" y="388682"/>
                    <a:pt x="559" y="375893"/>
                  </a:cubicBezTo>
                  <a:cubicBezTo>
                    <a:pt x="559" y="366140"/>
                    <a:pt x="559" y="366140"/>
                    <a:pt x="14173" y="364311"/>
                  </a:cubicBezTo>
                  <a:cubicBezTo>
                    <a:pt x="40284" y="360653"/>
                    <a:pt x="47663" y="349071"/>
                    <a:pt x="48793" y="309472"/>
                  </a:cubicBezTo>
                  <a:cubicBezTo>
                    <a:pt x="49936" y="288746"/>
                    <a:pt x="49936" y="255853"/>
                    <a:pt x="49936" y="182116"/>
                  </a:cubicBezTo>
                  <a:cubicBezTo>
                    <a:pt x="49936" y="121791"/>
                    <a:pt x="48793" y="72439"/>
                    <a:pt x="47663" y="55980"/>
                  </a:cubicBezTo>
                  <a:cubicBezTo>
                    <a:pt x="45949" y="33438"/>
                    <a:pt x="38011" y="26122"/>
                    <a:pt x="14745" y="25500"/>
                  </a:cubicBezTo>
                  <a:cubicBezTo>
                    <a:pt x="6807" y="25500"/>
                    <a:pt x="3391" y="24903"/>
                    <a:pt x="2261" y="24294"/>
                  </a:cubicBezTo>
                  <a:cubicBezTo>
                    <a:pt x="1130" y="23684"/>
                    <a:pt x="559" y="22465"/>
                    <a:pt x="559" y="18198"/>
                  </a:cubicBezTo>
                  <a:lnTo>
                    <a:pt x="559" y="12102"/>
                  </a:lnTo>
                  <a:cubicBezTo>
                    <a:pt x="0" y="1129"/>
                    <a:pt x="1130" y="532"/>
                    <a:pt x="10198" y="532"/>
                  </a:cubicBezTo>
                  <a:cubicBezTo>
                    <a:pt x="12484" y="532"/>
                    <a:pt x="12484" y="532"/>
                    <a:pt x="35166" y="1129"/>
                  </a:cubicBezTo>
                  <a:cubicBezTo>
                    <a:pt x="47663" y="1751"/>
                    <a:pt x="61849" y="1751"/>
                    <a:pt x="77737" y="1751"/>
                  </a:cubicBezTo>
                  <a:cubicBezTo>
                    <a:pt x="91351" y="1751"/>
                    <a:pt x="105562" y="1751"/>
                    <a:pt x="117475" y="1129"/>
                  </a:cubicBezTo>
                  <a:cubicBezTo>
                    <a:pt x="145136" y="681"/>
                    <a:pt x="168331" y="226"/>
                    <a:pt x="180590" y="27"/>
                  </a:cubicBezTo>
                  <a:lnTo>
                    <a:pt x="182740" y="0"/>
                  </a:lnTo>
                  <a:close/>
                </a:path>
              </a:pathLst>
            </a:custGeom>
            <a:ln w="0" cap="flat">
              <a:miter lim="127000"/>
            </a:ln>
          </p:spPr>
          <p:style>
            <a:lnRef idx="0">
              <a:srgbClr val="000000">
                <a:alpha val="0"/>
              </a:srgbClr>
            </a:lnRef>
            <a:fillRef idx="1">
              <a:srgbClr val="295E31"/>
            </a:fillRef>
            <a:effectRef idx="0">
              <a:scrgbClr r="0" g="0" b="0"/>
            </a:effectRef>
            <a:fontRef idx="none"/>
          </p:style>
          <p:txBody>
            <a:bodyPr/>
            <a:lstStyle/>
            <a:p>
              <a:endParaRPr lang="en-US"/>
            </a:p>
          </p:txBody>
        </p:sp>
        <p:sp>
          <p:nvSpPr>
            <p:cNvPr id="63" name="Shape 32"/>
            <p:cNvSpPr/>
            <p:nvPr/>
          </p:nvSpPr>
          <p:spPr>
            <a:xfrm>
              <a:off x="1426698" y="7938"/>
              <a:ext cx="444360" cy="397904"/>
            </a:xfrm>
            <a:custGeom>
              <a:avLst/>
              <a:gdLst/>
              <a:ahLst/>
              <a:cxnLst/>
              <a:rect l="0" t="0" r="0" b="0"/>
              <a:pathLst>
                <a:path w="444360" h="397904">
                  <a:moveTo>
                    <a:pt x="292837" y="0"/>
                  </a:moveTo>
                  <a:cubicBezTo>
                    <a:pt x="295681" y="0"/>
                    <a:pt x="299656" y="0"/>
                    <a:pt x="310998" y="610"/>
                  </a:cubicBezTo>
                  <a:cubicBezTo>
                    <a:pt x="333705" y="1206"/>
                    <a:pt x="351866" y="1829"/>
                    <a:pt x="368884" y="1829"/>
                  </a:cubicBezTo>
                  <a:cubicBezTo>
                    <a:pt x="387045" y="1829"/>
                    <a:pt x="418833" y="1206"/>
                    <a:pt x="430187" y="610"/>
                  </a:cubicBezTo>
                  <a:lnTo>
                    <a:pt x="438125" y="610"/>
                  </a:lnTo>
                  <a:cubicBezTo>
                    <a:pt x="443814" y="610"/>
                    <a:pt x="444360" y="1829"/>
                    <a:pt x="444360" y="13399"/>
                  </a:cubicBezTo>
                  <a:cubicBezTo>
                    <a:pt x="444360" y="20104"/>
                    <a:pt x="444360" y="22542"/>
                    <a:pt x="443230" y="23152"/>
                  </a:cubicBezTo>
                  <a:cubicBezTo>
                    <a:pt x="442100" y="24371"/>
                    <a:pt x="442100" y="24371"/>
                    <a:pt x="426199" y="26810"/>
                  </a:cubicBezTo>
                  <a:cubicBezTo>
                    <a:pt x="404063" y="29858"/>
                    <a:pt x="394437" y="38392"/>
                    <a:pt x="389318" y="60922"/>
                  </a:cubicBezTo>
                  <a:cubicBezTo>
                    <a:pt x="385902" y="76772"/>
                    <a:pt x="381368" y="218148"/>
                    <a:pt x="381368" y="309550"/>
                  </a:cubicBezTo>
                  <a:lnTo>
                    <a:pt x="381940" y="369265"/>
                  </a:lnTo>
                  <a:cubicBezTo>
                    <a:pt x="382511" y="372923"/>
                    <a:pt x="382511" y="376580"/>
                    <a:pt x="382511" y="379019"/>
                  </a:cubicBezTo>
                  <a:cubicBezTo>
                    <a:pt x="382511" y="383273"/>
                    <a:pt x="381368" y="384493"/>
                    <a:pt x="377393" y="386334"/>
                  </a:cubicBezTo>
                  <a:cubicBezTo>
                    <a:pt x="367767" y="390589"/>
                    <a:pt x="363220" y="393027"/>
                    <a:pt x="356984" y="396685"/>
                  </a:cubicBezTo>
                  <a:cubicBezTo>
                    <a:pt x="355841" y="397281"/>
                    <a:pt x="354686" y="397904"/>
                    <a:pt x="354127" y="397904"/>
                  </a:cubicBezTo>
                  <a:cubicBezTo>
                    <a:pt x="351866" y="397904"/>
                    <a:pt x="349593" y="395465"/>
                    <a:pt x="344487" y="388150"/>
                  </a:cubicBezTo>
                  <a:cubicBezTo>
                    <a:pt x="328587" y="364998"/>
                    <a:pt x="320078" y="355244"/>
                    <a:pt x="263322" y="291884"/>
                  </a:cubicBezTo>
                  <a:cubicBezTo>
                    <a:pt x="216789" y="239471"/>
                    <a:pt x="194094" y="213271"/>
                    <a:pt x="141313" y="151727"/>
                  </a:cubicBezTo>
                  <a:cubicBezTo>
                    <a:pt x="133934" y="141986"/>
                    <a:pt x="125997" y="132842"/>
                    <a:pt x="118046" y="123685"/>
                  </a:cubicBezTo>
                  <a:cubicBezTo>
                    <a:pt x="112928" y="118834"/>
                    <a:pt x="108395" y="113335"/>
                    <a:pt x="103861" y="107861"/>
                  </a:cubicBezTo>
                  <a:lnTo>
                    <a:pt x="99327" y="102984"/>
                  </a:lnTo>
                  <a:cubicBezTo>
                    <a:pt x="98755" y="119418"/>
                    <a:pt x="98184" y="159652"/>
                    <a:pt x="98184" y="190106"/>
                  </a:cubicBezTo>
                  <a:cubicBezTo>
                    <a:pt x="98184" y="289446"/>
                    <a:pt x="98755" y="309550"/>
                    <a:pt x="100457" y="328435"/>
                  </a:cubicBezTo>
                  <a:cubicBezTo>
                    <a:pt x="103289" y="358902"/>
                    <a:pt x="110668" y="363779"/>
                    <a:pt x="146431" y="364388"/>
                  </a:cubicBezTo>
                  <a:cubicBezTo>
                    <a:pt x="160604" y="364388"/>
                    <a:pt x="160604" y="364998"/>
                    <a:pt x="160604" y="379019"/>
                  </a:cubicBezTo>
                  <a:cubicBezTo>
                    <a:pt x="160604" y="386334"/>
                    <a:pt x="158902" y="388760"/>
                    <a:pt x="153797" y="388760"/>
                  </a:cubicBezTo>
                  <a:cubicBezTo>
                    <a:pt x="152095" y="388760"/>
                    <a:pt x="148120" y="388760"/>
                    <a:pt x="144145" y="388150"/>
                  </a:cubicBezTo>
                  <a:lnTo>
                    <a:pt x="73203" y="387541"/>
                  </a:lnTo>
                  <a:cubicBezTo>
                    <a:pt x="66408" y="387541"/>
                    <a:pt x="45390" y="388150"/>
                    <a:pt x="17031" y="388760"/>
                  </a:cubicBezTo>
                  <a:lnTo>
                    <a:pt x="7938" y="388760"/>
                  </a:lnTo>
                  <a:cubicBezTo>
                    <a:pt x="1702" y="388760"/>
                    <a:pt x="0" y="386944"/>
                    <a:pt x="0" y="379616"/>
                  </a:cubicBezTo>
                  <a:cubicBezTo>
                    <a:pt x="0" y="371094"/>
                    <a:pt x="571" y="368059"/>
                    <a:pt x="1130" y="366827"/>
                  </a:cubicBezTo>
                  <a:cubicBezTo>
                    <a:pt x="2273" y="364998"/>
                    <a:pt x="2273" y="364998"/>
                    <a:pt x="15888" y="363169"/>
                  </a:cubicBezTo>
                  <a:cubicBezTo>
                    <a:pt x="44844" y="360121"/>
                    <a:pt x="52210" y="345504"/>
                    <a:pt x="55626" y="287007"/>
                  </a:cubicBezTo>
                  <a:cubicBezTo>
                    <a:pt x="56744" y="265062"/>
                    <a:pt x="61278" y="107861"/>
                    <a:pt x="61278" y="86525"/>
                  </a:cubicBezTo>
                  <a:cubicBezTo>
                    <a:pt x="61278" y="60325"/>
                    <a:pt x="57887" y="48743"/>
                    <a:pt x="47676" y="38989"/>
                  </a:cubicBezTo>
                  <a:cubicBezTo>
                    <a:pt x="39726" y="31064"/>
                    <a:pt x="32918" y="28638"/>
                    <a:pt x="11354" y="26810"/>
                  </a:cubicBezTo>
                  <a:cubicBezTo>
                    <a:pt x="5118" y="26200"/>
                    <a:pt x="3962" y="24371"/>
                    <a:pt x="3962" y="14630"/>
                  </a:cubicBezTo>
                  <a:cubicBezTo>
                    <a:pt x="3962" y="3658"/>
                    <a:pt x="5118" y="1829"/>
                    <a:pt x="11354" y="1829"/>
                  </a:cubicBezTo>
                  <a:lnTo>
                    <a:pt x="49936" y="2438"/>
                  </a:lnTo>
                  <a:cubicBezTo>
                    <a:pt x="61278" y="2438"/>
                    <a:pt x="99327" y="1829"/>
                    <a:pt x="112928" y="1206"/>
                  </a:cubicBezTo>
                  <a:lnTo>
                    <a:pt x="121450" y="1206"/>
                  </a:lnTo>
                  <a:cubicBezTo>
                    <a:pt x="124854" y="1206"/>
                    <a:pt x="125997" y="1829"/>
                    <a:pt x="128245" y="6096"/>
                  </a:cubicBezTo>
                  <a:cubicBezTo>
                    <a:pt x="140170" y="30480"/>
                    <a:pt x="173660" y="70066"/>
                    <a:pt x="265595" y="171234"/>
                  </a:cubicBezTo>
                  <a:cubicBezTo>
                    <a:pt x="297955" y="207175"/>
                    <a:pt x="322351" y="234594"/>
                    <a:pt x="343344" y="259588"/>
                  </a:cubicBezTo>
                  <a:cubicBezTo>
                    <a:pt x="343916" y="243129"/>
                    <a:pt x="343916" y="243129"/>
                    <a:pt x="343916" y="204737"/>
                  </a:cubicBezTo>
                  <a:cubicBezTo>
                    <a:pt x="344487" y="171844"/>
                    <a:pt x="344487" y="168173"/>
                    <a:pt x="344487" y="156604"/>
                  </a:cubicBezTo>
                  <a:cubicBezTo>
                    <a:pt x="344487" y="28638"/>
                    <a:pt x="343344" y="26200"/>
                    <a:pt x="291706" y="24371"/>
                  </a:cubicBezTo>
                  <a:cubicBezTo>
                    <a:pt x="284886" y="23762"/>
                    <a:pt x="284328" y="23152"/>
                    <a:pt x="284328" y="10363"/>
                  </a:cubicBezTo>
                  <a:cubicBezTo>
                    <a:pt x="284328" y="1829"/>
                    <a:pt x="285458" y="0"/>
                    <a:pt x="292837" y="0"/>
                  </a:cubicBezTo>
                  <a:close/>
                </a:path>
              </a:pathLst>
            </a:custGeom>
            <a:ln w="0" cap="flat">
              <a:miter lim="127000"/>
            </a:ln>
          </p:spPr>
          <p:style>
            <a:lnRef idx="0">
              <a:srgbClr val="000000">
                <a:alpha val="0"/>
              </a:srgbClr>
            </a:lnRef>
            <a:fillRef idx="1">
              <a:srgbClr val="295E31"/>
            </a:fillRef>
            <a:effectRef idx="0">
              <a:scrgbClr r="0" g="0" b="0"/>
            </a:effectRef>
            <a:fontRef idx="none"/>
          </p:style>
          <p:txBody>
            <a:bodyPr/>
            <a:lstStyle/>
            <a:p>
              <a:endParaRPr lang="en-US"/>
            </a:p>
          </p:txBody>
        </p:sp>
        <p:sp>
          <p:nvSpPr>
            <p:cNvPr id="64" name="Shape 33"/>
            <p:cNvSpPr/>
            <p:nvPr/>
          </p:nvSpPr>
          <p:spPr>
            <a:xfrm>
              <a:off x="556475" y="5486"/>
              <a:ext cx="219907" cy="390601"/>
            </a:xfrm>
            <a:custGeom>
              <a:avLst/>
              <a:gdLst/>
              <a:ahLst/>
              <a:cxnLst/>
              <a:rect l="0" t="0" r="0" b="0"/>
              <a:pathLst>
                <a:path w="219907" h="390601">
                  <a:moveTo>
                    <a:pt x="49092" y="0"/>
                  </a:moveTo>
                  <a:cubicBezTo>
                    <a:pt x="53626" y="0"/>
                    <a:pt x="54197" y="622"/>
                    <a:pt x="57588" y="12192"/>
                  </a:cubicBezTo>
                  <a:cubicBezTo>
                    <a:pt x="74060" y="65215"/>
                    <a:pt x="97885" y="131636"/>
                    <a:pt x="148406" y="260820"/>
                  </a:cubicBezTo>
                  <a:cubicBezTo>
                    <a:pt x="156915" y="283350"/>
                    <a:pt x="165995" y="305905"/>
                    <a:pt x="175076" y="328447"/>
                  </a:cubicBezTo>
                  <a:cubicBezTo>
                    <a:pt x="185858" y="354660"/>
                    <a:pt x="193237" y="361353"/>
                    <a:pt x="214230" y="365620"/>
                  </a:cubicBezTo>
                  <a:cubicBezTo>
                    <a:pt x="219907" y="366840"/>
                    <a:pt x="219907" y="367449"/>
                    <a:pt x="219907" y="379628"/>
                  </a:cubicBezTo>
                  <a:cubicBezTo>
                    <a:pt x="219907" y="389395"/>
                    <a:pt x="219335" y="390601"/>
                    <a:pt x="213671" y="390601"/>
                  </a:cubicBezTo>
                  <a:lnTo>
                    <a:pt x="142170" y="389992"/>
                  </a:lnTo>
                  <a:cubicBezTo>
                    <a:pt x="123996" y="389992"/>
                    <a:pt x="84271" y="389992"/>
                    <a:pt x="78022" y="390601"/>
                  </a:cubicBezTo>
                  <a:lnTo>
                    <a:pt x="61004" y="390601"/>
                  </a:lnTo>
                  <a:cubicBezTo>
                    <a:pt x="54756" y="390601"/>
                    <a:pt x="53626" y="388785"/>
                    <a:pt x="53626" y="381470"/>
                  </a:cubicBezTo>
                  <a:cubicBezTo>
                    <a:pt x="53626" y="368059"/>
                    <a:pt x="53626" y="367449"/>
                    <a:pt x="61004" y="366840"/>
                  </a:cubicBezTo>
                  <a:cubicBezTo>
                    <a:pt x="84842" y="364401"/>
                    <a:pt x="92792" y="358915"/>
                    <a:pt x="92792" y="346723"/>
                  </a:cubicBezTo>
                  <a:cubicBezTo>
                    <a:pt x="92792" y="338811"/>
                    <a:pt x="88246" y="324193"/>
                    <a:pt x="65538" y="257772"/>
                  </a:cubicBezTo>
                  <a:cubicBezTo>
                    <a:pt x="48520" y="257150"/>
                    <a:pt x="38310" y="257150"/>
                    <a:pt x="11055" y="257150"/>
                  </a:cubicBezTo>
                  <a:lnTo>
                    <a:pt x="0" y="257154"/>
                  </a:lnTo>
                  <a:lnTo>
                    <a:pt x="0" y="231559"/>
                  </a:lnTo>
                  <a:lnTo>
                    <a:pt x="17304" y="231559"/>
                  </a:lnTo>
                  <a:lnTo>
                    <a:pt x="55340" y="231559"/>
                  </a:lnTo>
                  <a:cubicBezTo>
                    <a:pt x="49092" y="212674"/>
                    <a:pt x="44545" y="200482"/>
                    <a:pt x="30347" y="162700"/>
                  </a:cubicBezTo>
                  <a:cubicBezTo>
                    <a:pt x="12198" y="112128"/>
                    <a:pt x="7093" y="98120"/>
                    <a:pt x="1988" y="82880"/>
                  </a:cubicBezTo>
                  <a:lnTo>
                    <a:pt x="0" y="88081"/>
                  </a:lnTo>
                  <a:lnTo>
                    <a:pt x="0" y="8081"/>
                  </a:lnTo>
                  <a:lnTo>
                    <a:pt x="4820" y="6109"/>
                  </a:lnTo>
                  <a:cubicBezTo>
                    <a:pt x="24682" y="3658"/>
                    <a:pt x="30918" y="3061"/>
                    <a:pt x="42843" y="622"/>
                  </a:cubicBezTo>
                  <a:cubicBezTo>
                    <a:pt x="45117" y="0"/>
                    <a:pt x="47377" y="0"/>
                    <a:pt x="49092" y="0"/>
                  </a:cubicBezTo>
                  <a:close/>
                </a:path>
              </a:pathLst>
            </a:custGeom>
            <a:ln w="0" cap="flat">
              <a:miter lim="127000"/>
            </a:ln>
          </p:spPr>
          <p:style>
            <a:lnRef idx="0">
              <a:srgbClr val="000000">
                <a:alpha val="0"/>
              </a:srgbClr>
            </a:lnRef>
            <a:fillRef idx="1">
              <a:srgbClr val="295E31"/>
            </a:fillRef>
            <a:effectRef idx="0">
              <a:scrgbClr r="0" g="0" b="0"/>
            </a:effectRef>
            <a:fontRef idx="none"/>
          </p:style>
          <p:txBody>
            <a:bodyPr/>
            <a:lstStyle/>
            <a:p>
              <a:endParaRPr lang="en-US"/>
            </a:p>
          </p:txBody>
        </p:sp>
        <p:sp>
          <p:nvSpPr>
            <p:cNvPr id="65" name="Shape 34"/>
            <p:cNvSpPr/>
            <p:nvPr/>
          </p:nvSpPr>
          <p:spPr>
            <a:xfrm>
              <a:off x="2079351" y="374053"/>
              <a:ext cx="3391" cy="21620"/>
            </a:xfrm>
            <a:custGeom>
              <a:avLst/>
              <a:gdLst/>
              <a:ahLst/>
              <a:cxnLst/>
              <a:rect l="0" t="0" r="0" b="0"/>
              <a:pathLst>
                <a:path w="3391" h="21620">
                  <a:moveTo>
                    <a:pt x="0" y="0"/>
                  </a:moveTo>
                  <a:lnTo>
                    <a:pt x="2261" y="635"/>
                  </a:lnTo>
                  <a:cubicBezTo>
                    <a:pt x="3251" y="2083"/>
                    <a:pt x="3391" y="4674"/>
                    <a:pt x="3391" y="9246"/>
                  </a:cubicBezTo>
                  <a:cubicBezTo>
                    <a:pt x="3391" y="15336"/>
                    <a:pt x="3251" y="18685"/>
                    <a:pt x="2472" y="20512"/>
                  </a:cubicBezTo>
                  <a:lnTo>
                    <a:pt x="0" y="21620"/>
                  </a:lnTo>
                  <a:lnTo>
                    <a:pt x="0" y="0"/>
                  </a:lnTo>
                  <a:close/>
                </a:path>
              </a:pathLst>
            </a:custGeom>
            <a:ln w="0" cap="flat">
              <a:miter lim="127000"/>
            </a:ln>
          </p:spPr>
          <p:style>
            <a:lnRef idx="0">
              <a:srgbClr val="000000">
                <a:alpha val="0"/>
              </a:srgbClr>
            </a:lnRef>
            <a:fillRef idx="1">
              <a:srgbClr val="295E31"/>
            </a:fillRef>
            <a:effectRef idx="0">
              <a:scrgbClr r="0" g="0" b="0"/>
            </a:effectRef>
            <a:fontRef idx="none"/>
          </p:style>
          <p:txBody>
            <a:bodyPr/>
            <a:lstStyle/>
            <a:p>
              <a:endParaRPr lang="en-US"/>
            </a:p>
          </p:txBody>
        </p:sp>
        <p:sp>
          <p:nvSpPr>
            <p:cNvPr id="66" name="Shape 35"/>
            <p:cNvSpPr/>
            <p:nvPr/>
          </p:nvSpPr>
          <p:spPr>
            <a:xfrm>
              <a:off x="2079351" y="7938"/>
              <a:ext cx="139598" cy="236101"/>
            </a:xfrm>
            <a:custGeom>
              <a:avLst/>
              <a:gdLst/>
              <a:ahLst/>
              <a:cxnLst/>
              <a:rect l="0" t="0" r="0" b="0"/>
              <a:pathLst>
                <a:path w="139598" h="236101">
                  <a:moveTo>
                    <a:pt x="6223" y="0"/>
                  </a:moveTo>
                  <a:cubicBezTo>
                    <a:pt x="52768" y="0"/>
                    <a:pt x="83985" y="9144"/>
                    <a:pt x="106121" y="29248"/>
                  </a:cubicBezTo>
                  <a:cubicBezTo>
                    <a:pt x="127699" y="49352"/>
                    <a:pt x="139598" y="78600"/>
                    <a:pt x="139598" y="112725"/>
                  </a:cubicBezTo>
                  <a:cubicBezTo>
                    <a:pt x="139598" y="158420"/>
                    <a:pt x="119736" y="193167"/>
                    <a:pt x="80023" y="216306"/>
                  </a:cubicBezTo>
                  <a:cubicBezTo>
                    <a:pt x="61716" y="227279"/>
                    <a:pt x="43401" y="233109"/>
                    <a:pt x="18876" y="235337"/>
                  </a:cubicBezTo>
                  <a:lnTo>
                    <a:pt x="0" y="236101"/>
                  </a:lnTo>
                  <a:lnTo>
                    <a:pt x="0" y="204507"/>
                  </a:lnTo>
                  <a:lnTo>
                    <a:pt x="8572" y="202998"/>
                  </a:lnTo>
                  <a:cubicBezTo>
                    <a:pt x="38022" y="191033"/>
                    <a:pt x="53353" y="161331"/>
                    <a:pt x="53353" y="115164"/>
                  </a:cubicBezTo>
                  <a:cubicBezTo>
                    <a:pt x="53353" y="69463"/>
                    <a:pt x="40258" y="43643"/>
                    <a:pt x="10485" y="33589"/>
                  </a:cubicBezTo>
                  <a:lnTo>
                    <a:pt x="0" y="32126"/>
                  </a:lnTo>
                  <a:lnTo>
                    <a:pt x="0" y="78"/>
                  </a:lnTo>
                  <a:lnTo>
                    <a:pt x="6223" y="0"/>
                  </a:lnTo>
                  <a:close/>
                </a:path>
              </a:pathLst>
            </a:custGeom>
            <a:ln w="0" cap="flat">
              <a:miter lim="127000"/>
            </a:ln>
          </p:spPr>
          <p:style>
            <a:lnRef idx="0">
              <a:srgbClr val="000000">
                <a:alpha val="0"/>
              </a:srgbClr>
            </a:lnRef>
            <a:fillRef idx="1">
              <a:srgbClr val="295E31"/>
            </a:fillRef>
            <a:effectRef idx="0">
              <a:scrgbClr r="0" g="0" b="0"/>
            </a:effectRef>
            <a:fontRef idx="none"/>
          </p:style>
          <p:txBody>
            <a:bodyPr/>
            <a:lstStyle/>
            <a:p>
              <a:endParaRPr lang="en-US"/>
            </a:p>
          </p:txBody>
        </p:sp>
        <p:sp>
          <p:nvSpPr>
            <p:cNvPr id="67" name="Shape 36"/>
            <p:cNvSpPr/>
            <p:nvPr/>
          </p:nvSpPr>
          <p:spPr>
            <a:xfrm>
              <a:off x="2246749" y="2829"/>
              <a:ext cx="206585" cy="400574"/>
            </a:xfrm>
            <a:custGeom>
              <a:avLst/>
              <a:gdLst/>
              <a:ahLst/>
              <a:cxnLst/>
              <a:rect l="0" t="0" r="0" b="0"/>
              <a:pathLst>
                <a:path w="206585" h="400574">
                  <a:moveTo>
                    <a:pt x="206585" y="0"/>
                  </a:moveTo>
                  <a:lnTo>
                    <a:pt x="206585" y="33671"/>
                  </a:lnTo>
                  <a:lnTo>
                    <a:pt x="197498" y="32515"/>
                  </a:lnTo>
                  <a:cubicBezTo>
                    <a:pt x="171399" y="32515"/>
                    <a:pt x="144145" y="43500"/>
                    <a:pt x="126568" y="61166"/>
                  </a:cubicBezTo>
                  <a:cubicBezTo>
                    <a:pt x="101029" y="85537"/>
                    <a:pt x="86271" y="131245"/>
                    <a:pt x="86271" y="187303"/>
                  </a:cubicBezTo>
                  <a:cubicBezTo>
                    <a:pt x="86271" y="279536"/>
                    <a:pt x="126682" y="347986"/>
                    <a:pt x="186965" y="363658"/>
                  </a:cubicBezTo>
                  <a:lnTo>
                    <a:pt x="206585" y="366130"/>
                  </a:lnTo>
                  <a:lnTo>
                    <a:pt x="206585" y="399892"/>
                  </a:lnTo>
                  <a:lnTo>
                    <a:pt x="198641" y="400574"/>
                  </a:lnTo>
                  <a:cubicBezTo>
                    <a:pt x="76048" y="400574"/>
                    <a:pt x="0" y="323789"/>
                    <a:pt x="0" y="200104"/>
                  </a:cubicBezTo>
                  <a:cubicBezTo>
                    <a:pt x="0" y="143424"/>
                    <a:pt x="17590" y="96510"/>
                    <a:pt x="52210" y="62385"/>
                  </a:cubicBezTo>
                  <a:cubicBezTo>
                    <a:pt x="83290" y="31762"/>
                    <a:pt x="123935" y="11427"/>
                    <a:pt x="170096" y="3173"/>
                  </a:cubicBezTo>
                  <a:lnTo>
                    <a:pt x="206585" y="0"/>
                  </a:lnTo>
                  <a:close/>
                </a:path>
              </a:pathLst>
            </a:custGeom>
            <a:ln w="0" cap="flat">
              <a:miter lim="127000"/>
            </a:ln>
          </p:spPr>
          <p:style>
            <a:lnRef idx="0">
              <a:srgbClr val="000000">
                <a:alpha val="0"/>
              </a:srgbClr>
            </a:lnRef>
            <a:fillRef idx="1">
              <a:srgbClr val="295E31"/>
            </a:fillRef>
            <a:effectRef idx="0">
              <a:scrgbClr r="0" g="0" b="0"/>
            </a:effectRef>
            <a:fontRef idx="none"/>
          </p:style>
          <p:txBody>
            <a:bodyPr/>
            <a:lstStyle/>
            <a:p>
              <a:endParaRPr lang="en-US"/>
            </a:p>
          </p:txBody>
        </p:sp>
        <p:sp>
          <p:nvSpPr>
            <p:cNvPr id="68" name="Shape 37"/>
            <p:cNvSpPr/>
            <p:nvPr/>
          </p:nvSpPr>
          <p:spPr>
            <a:xfrm>
              <a:off x="2663259" y="6066"/>
              <a:ext cx="179057" cy="391241"/>
            </a:xfrm>
            <a:custGeom>
              <a:avLst/>
              <a:gdLst/>
              <a:ahLst/>
              <a:cxnLst/>
              <a:rect l="0" t="0" r="0" b="0"/>
              <a:pathLst>
                <a:path w="179057" h="391241">
                  <a:moveTo>
                    <a:pt x="179057" y="0"/>
                  </a:moveTo>
                  <a:lnTo>
                    <a:pt x="179057" y="31510"/>
                  </a:lnTo>
                  <a:lnTo>
                    <a:pt x="172042" y="29977"/>
                  </a:lnTo>
                  <a:cubicBezTo>
                    <a:pt x="165586" y="29138"/>
                    <a:pt x="158064" y="28681"/>
                    <a:pt x="149263" y="28681"/>
                  </a:cubicBezTo>
                  <a:cubicBezTo>
                    <a:pt x="128829" y="28681"/>
                    <a:pt x="128270" y="29900"/>
                    <a:pt x="127698" y="56723"/>
                  </a:cubicBezTo>
                  <a:lnTo>
                    <a:pt x="127127" y="194416"/>
                  </a:lnTo>
                  <a:cubicBezTo>
                    <a:pt x="137351" y="195039"/>
                    <a:pt x="143586" y="195635"/>
                    <a:pt x="153238" y="195635"/>
                  </a:cubicBezTo>
                  <a:lnTo>
                    <a:pt x="179057" y="193663"/>
                  </a:lnTo>
                  <a:lnTo>
                    <a:pt x="179057" y="233180"/>
                  </a:lnTo>
                  <a:lnTo>
                    <a:pt x="174803" y="223664"/>
                  </a:lnTo>
                  <a:lnTo>
                    <a:pt x="148704" y="224274"/>
                  </a:lnTo>
                  <a:cubicBezTo>
                    <a:pt x="144158" y="224274"/>
                    <a:pt x="141313" y="224274"/>
                    <a:pt x="126568" y="223664"/>
                  </a:cubicBezTo>
                  <a:lnTo>
                    <a:pt x="127127" y="270591"/>
                  </a:lnTo>
                  <a:cubicBezTo>
                    <a:pt x="125997" y="360774"/>
                    <a:pt x="129413" y="367479"/>
                    <a:pt x="170269" y="366870"/>
                  </a:cubicBezTo>
                  <a:cubicBezTo>
                    <a:pt x="175089" y="366870"/>
                    <a:pt x="177644" y="367022"/>
                    <a:pt x="178995" y="368394"/>
                  </a:cubicBezTo>
                  <a:lnTo>
                    <a:pt x="179057" y="368759"/>
                  </a:lnTo>
                  <a:lnTo>
                    <a:pt x="179057" y="388525"/>
                  </a:lnTo>
                  <a:lnTo>
                    <a:pt x="174803" y="390631"/>
                  </a:lnTo>
                  <a:lnTo>
                    <a:pt x="168567" y="390631"/>
                  </a:lnTo>
                  <a:lnTo>
                    <a:pt x="93650" y="390022"/>
                  </a:lnTo>
                  <a:lnTo>
                    <a:pt x="58458" y="390631"/>
                  </a:lnTo>
                  <a:cubicBezTo>
                    <a:pt x="17031" y="391241"/>
                    <a:pt x="17031" y="391241"/>
                    <a:pt x="10795" y="391241"/>
                  </a:cubicBezTo>
                  <a:lnTo>
                    <a:pt x="7391" y="391241"/>
                  </a:lnTo>
                  <a:cubicBezTo>
                    <a:pt x="584" y="391241"/>
                    <a:pt x="0" y="390631"/>
                    <a:pt x="0" y="377842"/>
                  </a:cubicBezTo>
                  <a:cubicBezTo>
                    <a:pt x="0" y="369295"/>
                    <a:pt x="1143" y="368089"/>
                    <a:pt x="6820" y="366870"/>
                  </a:cubicBezTo>
                  <a:cubicBezTo>
                    <a:pt x="27813" y="364444"/>
                    <a:pt x="34633" y="361383"/>
                    <a:pt x="41440" y="349813"/>
                  </a:cubicBezTo>
                  <a:cubicBezTo>
                    <a:pt x="47117" y="339450"/>
                    <a:pt x="48247" y="326026"/>
                    <a:pt x="48806" y="262666"/>
                  </a:cubicBezTo>
                  <a:cubicBezTo>
                    <a:pt x="49378" y="195635"/>
                    <a:pt x="49962" y="156037"/>
                    <a:pt x="49962" y="143858"/>
                  </a:cubicBezTo>
                  <a:cubicBezTo>
                    <a:pt x="49962" y="74389"/>
                    <a:pt x="48806" y="56723"/>
                    <a:pt x="44844" y="45128"/>
                  </a:cubicBezTo>
                  <a:cubicBezTo>
                    <a:pt x="40297" y="32352"/>
                    <a:pt x="35204" y="29278"/>
                    <a:pt x="12497" y="28072"/>
                  </a:cubicBezTo>
                  <a:cubicBezTo>
                    <a:pt x="5118" y="27449"/>
                    <a:pt x="2845" y="26852"/>
                    <a:pt x="2273" y="26243"/>
                  </a:cubicBezTo>
                  <a:cubicBezTo>
                    <a:pt x="1143" y="25024"/>
                    <a:pt x="1143" y="22598"/>
                    <a:pt x="1143" y="14051"/>
                  </a:cubicBezTo>
                  <a:cubicBezTo>
                    <a:pt x="1143" y="4310"/>
                    <a:pt x="2273" y="3078"/>
                    <a:pt x="11925" y="3078"/>
                  </a:cubicBezTo>
                  <a:cubicBezTo>
                    <a:pt x="13068" y="3078"/>
                    <a:pt x="13068" y="3078"/>
                    <a:pt x="32931" y="3700"/>
                  </a:cubicBezTo>
                  <a:lnTo>
                    <a:pt x="46533" y="3700"/>
                  </a:lnTo>
                  <a:cubicBezTo>
                    <a:pt x="62433" y="3700"/>
                    <a:pt x="100470" y="3078"/>
                    <a:pt x="114643" y="2481"/>
                  </a:cubicBezTo>
                  <a:cubicBezTo>
                    <a:pt x="136493" y="1567"/>
                    <a:pt x="155934" y="802"/>
                    <a:pt x="170975" y="265"/>
                  </a:cubicBezTo>
                  <a:lnTo>
                    <a:pt x="179057" y="0"/>
                  </a:lnTo>
                  <a:close/>
                </a:path>
              </a:pathLst>
            </a:custGeom>
            <a:ln w="0" cap="flat">
              <a:miter lim="127000"/>
            </a:ln>
          </p:spPr>
          <p:style>
            <a:lnRef idx="0">
              <a:srgbClr val="000000">
                <a:alpha val="0"/>
              </a:srgbClr>
            </a:lnRef>
            <a:fillRef idx="1">
              <a:srgbClr val="295E31"/>
            </a:fillRef>
            <a:effectRef idx="0">
              <a:scrgbClr r="0" g="0" b="0"/>
            </a:effectRef>
            <a:fontRef idx="none"/>
          </p:style>
          <p:txBody>
            <a:bodyPr/>
            <a:lstStyle/>
            <a:p>
              <a:endParaRPr lang="en-US"/>
            </a:p>
          </p:txBody>
        </p:sp>
        <p:sp>
          <p:nvSpPr>
            <p:cNvPr id="69" name="Shape 38"/>
            <p:cNvSpPr/>
            <p:nvPr/>
          </p:nvSpPr>
          <p:spPr>
            <a:xfrm>
              <a:off x="2453334" y="1842"/>
              <a:ext cx="206572" cy="400880"/>
            </a:xfrm>
            <a:custGeom>
              <a:avLst/>
              <a:gdLst/>
              <a:ahLst/>
              <a:cxnLst/>
              <a:rect l="0" t="0" r="0" b="0"/>
              <a:pathLst>
                <a:path w="206572" h="400880">
                  <a:moveTo>
                    <a:pt x="11360" y="0"/>
                  </a:moveTo>
                  <a:cubicBezTo>
                    <a:pt x="69234" y="0"/>
                    <a:pt x="124289" y="22542"/>
                    <a:pt x="158337" y="60325"/>
                  </a:cubicBezTo>
                  <a:cubicBezTo>
                    <a:pt x="188411" y="93840"/>
                    <a:pt x="206572" y="143802"/>
                    <a:pt x="206572" y="194996"/>
                  </a:cubicBezTo>
                  <a:cubicBezTo>
                    <a:pt x="206572" y="244958"/>
                    <a:pt x="189554" y="294323"/>
                    <a:pt x="159467" y="331483"/>
                  </a:cubicBezTo>
                  <a:cubicBezTo>
                    <a:pt x="130950" y="366220"/>
                    <a:pt x="92216" y="388271"/>
                    <a:pt x="43749" y="397125"/>
                  </a:cubicBezTo>
                  <a:lnTo>
                    <a:pt x="0" y="400880"/>
                  </a:lnTo>
                  <a:lnTo>
                    <a:pt x="0" y="367117"/>
                  </a:lnTo>
                  <a:lnTo>
                    <a:pt x="7372" y="368046"/>
                  </a:lnTo>
                  <a:cubicBezTo>
                    <a:pt x="76613" y="368046"/>
                    <a:pt x="120313" y="310172"/>
                    <a:pt x="120313" y="218148"/>
                  </a:cubicBezTo>
                  <a:cubicBezTo>
                    <a:pt x="120313" y="123236"/>
                    <a:pt x="79475" y="53051"/>
                    <a:pt x="18311" y="36988"/>
                  </a:cubicBezTo>
                  <a:lnTo>
                    <a:pt x="0" y="34658"/>
                  </a:lnTo>
                  <a:lnTo>
                    <a:pt x="0" y="988"/>
                  </a:lnTo>
                  <a:lnTo>
                    <a:pt x="11360" y="0"/>
                  </a:lnTo>
                  <a:close/>
                </a:path>
              </a:pathLst>
            </a:custGeom>
            <a:ln w="0" cap="flat">
              <a:miter lim="127000"/>
            </a:ln>
          </p:spPr>
          <p:style>
            <a:lnRef idx="0">
              <a:srgbClr val="000000">
                <a:alpha val="0"/>
              </a:srgbClr>
            </a:lnRef>
            <a:fillRef idx="1">
              <a:srgbClr val="295E31"/>
            </a:fillRef>
            <a:effectRef idx="0">
              <a:scrgbClr r="0" g="0" b="0"/>
            </a:effectRef>
            <a:fontRef idx="none"/>
          </p:style>
          <p:txBody>
            <a:bodyPr/>
            <a:lstStyle/>
            <a:p>
              <a:endParaRPr lang="en-US"/>
            </a:p>
          </p:txBody>
        </p:sp>
        <p:sp>
          <p:nvSpPr>
            <p:cNvPr id="70" name="Shape 39"/>
            <p:cNvSpPr/>
            <p:nvPr/>
          </p:nvSpPr>
          <p:spPr>
            <a:xfrm>
              <a:off x="2842316" y="374825"/>
              <a:ext cx="1435" cy="19766"/>
            </a:xfrm>
            <a:custGeom>
              <a:avLst/>
              <a:gdLst/>
              <a:ahLst/>
              <a:cxnLst/>
              <a:rect l="0" t="0" r="0" b="0"/>
              <a:pathLst>
                <a:path w="1435" h="19766">
                  <a:moveTo>
                    <a:pt x="0" y="0"/>
                  </a:moveTo>
                  <a:lnTo>
                    <a:pt x="1435" y="8473"/>
                  </a:lnTo>
                  <a:cubicBezTo>
                    <a:pt x="1435" y="14265"/>
                    <a:pt x="1289" y="17614"/>
                    <a:pt x="505" y="19516"/>
                  </a:cubicBezTo>
                  <a:lnTo>
                    <a:pt x="0" y="19766"/>
                  </a:lnTo>
                  <a:lnTo>
                    <a:pt x="0" y="0"/>
                  </a:lnTo>
                  <a:close/>
                </a:path>
              </a:pathLst>
            </a:custGeom>
            <a:ln w="0" cap="flat">
              <a:miter lim="127000"/>
            </a:ln>
          </p:spPr>
          <p:style>
            <a:lnRef idx="0">
              <a:srgbClr val="000000">
                <a:alpha val="0"/>
              </a:srgbClr>
            </a:lnRef>
            <a:fillRef idx="1">
              <a:srgbClr val="295E31"/>
            </a:fillRef>
            <a:effectRef idx="0">
              <a:scrgbClr r="0" g="0" b="0"/>
            </a:effectRef>
            <a:fontRef idx="none"/>
          </p:style>
          <p:txBody>
            <a:bodyPr/>
            <a:lstStyle/>
            <a:p>
              <a:endParaRPr lang="en-US"/>
            </a:p>
          </p:txBody>
        </p:sp>
        <p:sp>
          <p:nvSpPr>
            <p:cNvPr id="71" name="Shape 40"/>
            <p:cNvSpPr/>
            <p:nvPr/>
          </p:nvSpPr>
          <p:spPr>
            <a:xfrm>
              <a:off x="2842316" y="5486"/>
              <a:ext cx="213106" cy="400355"/>
            </a:xfrm>
            <a:custGeom>
              <a:avLst/>
              <a:gdLst/>
              <a:ahLst/>
              <a:cxnLst/>
              <a:rect l="0" t="0" r="0" b="0"/>
              <a:pathLst>
                <a:path w="213106" h="400355">
                  <a:moveTo>
                    <a:pt x="21857" y="0"/>
                  </a:moveTo>
                  <a:cubicBezTo>
                    <a:pt x="93370" y="0"/>
                    <a:pt x="138201" y="39002"/>
                    <a:pt x="138201" y="102375"/>
                  </a:cubicBezTo>
                  <a:cubicBezTo>
                    <a:pt x="138201" y="153568"/>
                    <a:pt x="113233" y="188900"/>
                    <a:pt x="64402" y="207810"/>
                  </a:cubicBezTo>
                  <a:cubicBezTo>
                    <a:pt x="129121" y="329057"/>
                    <a:pt x="166573" y="371716"/>
                    <a:pt x="207429" y="369278"/>
                  </a:cubicBezTo>
                  <a:cubicBezTo>
                    <a:pt x="211963" y="369278"/>
                    <a:pt x="213106" y="371094"/>
                    <a:pt x="213106" y="379032"/>
                  </a:cubicBezTo>
                  <a:cubicBezTo>
                    <a:pt x="213106" y="388176"/>
                    <a:pt x="212535" y="389395"/>
                    <a:pt x="208559" y="391820"/>
                  </a:cubicBezTo>
                  <a:cubicBezTo>
                    <a:pt x="198361" y="396088"/>
                    <a:pt x="176797" y="400355"/>
                    <a:pt x="161480" y="400355"/>
                  </a:cubicBezTo>
                  <a:cubicBezTo>
                    <a:pt x="120040" y="400355"/>
                    <a:pt x="85433" y="380238"/>
                    <a:pt x="57036" y="340030"/>
                  </a:cubicBezTo>
                  <a:cubicBezTo>
                    <a:pt x="44552" y="322669"/>
                    <a:pt x="32776" y="303473"/>
                    <a:pt x="22347" y="283742"/>
                  </a:cubicBezTo>
                  <a:lnTo>
                    <a:pt x="0" y="233760"/>
                  </a:lnTo>
                  <a:lnTo>
                    <a:pt x="0" y="194243"/>
                  </a:lnTo>
                  <a:lnTo>
                    <a:pt x="7034" y="193705"/>
                  </a:lnTo>
                  <a:cubicBezTo>
                    <a:pt x="15618" y="191954"/>
                    <a:pt x="22142" y="189211"/>
                    <a:pt x="27534" y="185242"/>
                  </a:cubicBezTo>
                  <a:cubicBezTo>
                    <a:pt x="43421" y="174879"/>
                    <a:pt x="51930" y="150508"/>
                    <a:pt x="51930" y="117615"/>
                  </a:cubicBezTo>
                  <a:cubicBezTo>
                    <a:pt x="51930" y="73127"/>
                    <a:pt x="37186" y="43879"/>
                    <a:pt x="9372" y="34138"/>
                  </a:cubicBezTo>
                  <a:lnTo>
                    <a:pt x="0" y="32089"/>
                  </a:lnTo>
                  <a:lnTo>
                    <a:pt x="0" y="580"/>
                  </a:lnTo>
                  <a:lnTo>
                    <a:pt x="10932" y="221"/>
                  </a:lnTo>
                  <a:cubicBezTo>
                    <a:pt x="16005" y="77"/>
                    <a:pt x="19729" y="0"/>
                    <a:pt x="21857" y="0"/>
                  </a:cubicBezTo>
                  <a:close/>
                </a:path>
              </a:pathLst>
            </a:custGeom>
            <a:ln w="0" cap="flat">
              <a:miter lim="127000"/>
            </a:ln>
          </p:spPr>
          <p:style>
            <a:lnRef idx="0">
              <a:srgbClr val="000000">
                <a:alpha val="0"/>
              </a:srgbClr>
            </a:lnRef>
            <a:fillRef idx="1">
              <a:srgbClr val="295E31"/>
            </a:fillRef>
            <a:effectRef idx="0">
              <a:scrgbClr r="0" g="0" b="0"/>
            </a:effectRef>
            <a:fontRef idx="none"/>
          </p:style>
          <p:txBody>
            <a:bodyPr/>
            <a:lstStyle/>
            <a:p>
              <a:endParaRPr lang="en-US"/>
            </a:p>
          </p:txBody>
        </p:sp>
        <p:sp>
          <p:nvSpPr>
            <p:cNvPr id="72" name="Shape 41"/>
            <p:cNvSpPr/>
            <p:nvPr/>
          </p:nvSpPr>
          <p:spPr>
            <a:xfrm>
              <a:off x="3031597" y="0"/>
              <a:ext cx="378536" cy="397307"/>
            </a:xfrm>
            <a:custGeom>
              <a:avLst/>
              <a:gdLst/>
              <a:ahLst/>
              <a:cxnLst/>
              <a:rect l="0" t="0" r="0" b="0"/>
              <a:pathLst>
                <a:path w="378536" h="397307">
                  <a:moveTo>
                    <a:pt x="21577" y="0"/>
                  </a:moveTo>
                  <a:cubicBezTo>
                    <a:pt x="24397" y="0"/>
                    <a:pt x="24981" y="0"/>
                    <a:pt x="28943" y="2451"/>
                  </a:cubicBezTo>
                  <a:cubicBezTo>
                    <a:pt x="38583" y="7328"/>
                    <a:pt x="72631" y="9144"/>
                    <a:pt x="170256" y="9144"/>
                  </a:cubicBezTo>
                  <a:cubicBezTo>
                    <a:pt x="249136" y="9144"/>
                    <a:pt x="262192" y="9144"/>
                    <a:pt x="317234" y="6718"/>
                  </a:cubicBezTo>
                  <a:cubicBezTo>
                    <a:pt x="354686" y="5486"/>
                    <a:pt x="354686" y="5486"/>
                    <a:pt x="365481" y="622"/>
                  </a:cubicBezTo>
                  <a:cubicBezTo>
                    <a:pt x="366624" y="0"/>
                    <a:pt x="368884" y="0"/>
                    <a:pt x="371729" y="0"/>
                  </a:cubicBezTo>
                  <a:cubicBezTo>
                    <a:pt x="376263" y="0"/>
                    <a:pt x="378536" y="1842"/>
                    <a:pt x="378536" y="4890"/>
                  </a:cubicBezTo>
                  <a:cubicBezTo>
                    <a:pt x="378536" y="7938"/>
                    <a:pt x="376263" y="18898"/>
                    <a:pt x="371729" y="42672"/>
                  </a:cubicBezTo>
                  <a:cubicBezTo>
                    <a:pt x="368884" y="54242"/>
                    <a:pt x="366052" y="69482"/>
                    <a:pt x="359791" y="101765"/>
                  </a:cubicBezTo>
                  <a:cubicBezTo>
                    <a:pt x="356984" y="116408"/>
                    <a:pt x="356984" y="116408"/>
                    <a:pt x="347891" y="116408"/>
                  </a:cubicBezTo>
                  <a:cubicBezTo>
                    <a:pt x="332004" y="116408"/>
                    <a:pt x="332004" y="116408"/>
                    <a:pt x="331432" y="103607"/>
                  </a:cubicBezTo>
                  <a:cubicBezTo>
                    <a:pt x="330861" y="63386"/>
                    <a:pt x="330289" y="61557"/>
                    <a:pt x="321209" y="54851"/>
                  </a:cubicBezTo>
                  <a:cubicBezTo>
                    <a:pt x="312128" y="49974"/>
                    <a:pt x="297370" y="48768"/>
                    <a:pt x="236652" y="48158"/>
                  </a:cubicBezTo>
                  <a:lnTo>
                    <a:pt x="227572" y="48158"/>
                  </a:lnTo>
                  <a:lnTo>
                    <a:pt x="227572" y="258978"/>
                  </a:lnTo>
                  <a:cubicBezTo>
                    <a:pt x="227572" y="309563"/>
                    <a:pt x="228715" y="339420"/>
                    <a:pt x="230975" y="349783"/>
                  </a:cubicBezTo>
                  <a:cubicBezTo>
                    <a:pt x="234379" y="366243"/>
                    <a:pt x="245161" y="372326"/>
                    <a:pt x="271844" y="372326"/>
                  </a:cubicBezTo>
                  <a:cubicBezTo>
                    <a:pt x="286030" y="372326"/>
                    <a:pt x="287744" y="372326"/>
                    <a:pt x="288874" y="374155"/>
                  </a:cubicBezTo>
                  <a:cubicBezTo>
                    <a:pt x="289421" y="374764"/>
                    <a:pt x="289992" y="379641"/>
                    <a:pt x="289992" y="386956"/>
                  </a:cubicBezTo>
                  <a:cubicBezTo>
                    <a:pt x="289421" y="396697"/>
                    <a:pt x="289421" y="396697"/>
                    <a:pt x="284899" y="396697"/>
                  </a:cubicBezTo>
                  <a:lnTo>
                    <a:pt x="276949" y="396697"/>
                  </a:lnTo>
                  <a:cubicBezTo>
                    <a:pt x="266167" y="396088"/>
                    <a:pt x="203162" y="395478"/>
                    <a:pt x="186144" y="395478"/>
                  </a:cubicBezTo>
                  <a:cubicBezTo>
                    <a:pt x="174231" y="395478"/>
                    <a:pt x="157760" y="395478"/>
                    <a:pt x="139040" y="396088"/>
                  </a:cubicBezTo>
                  <a:lnTo>
                    <a:pt x="113500" y="396697"/>
                  </a:lnTo>
                  <a:lnTo>
                    <a:pt x="96482" y="397307"/>
                  </a:lnTo>
                  <a:lnTo>
                    <a:pt x="92507" y="397307"/>
                  </a:lnTo>
                  <a:cubicBezTo>
                    <a:pt x="85687" y="397307"/>
                    <a:pt x="85687" y="397307"/>
                    <a:pt x="85687" y="383299"/>
                  </a:cubicBezTo>
                  <a:cubicBezTo>
                    <a:pt x="85687" y="376580"/>
                    <a:pt x="86258" y="374764"/>
                    <a:pt x="87401" y="373545"/>
                  </a:cubicBezTo>
                  <a:cubicBezTo>
                    <a:pt x="88532" y="372326"/>
                    <a:pt x="88532" y="372326"/>
                    <a:pt x="104991" y="371107"/>
                  </a:cubicBezTo>
                  <a:cubicBezTo>
                    <a:pt x="139040" y="367449"/>
                    <a:pt x="144729" y="358915"/>
                    <a:pt x="146418" y="307124"/>
                  </a:cubicBezTo>
                  <a:lnTo>
                    <a:pt x="147561" y="168186"/>
                  </a:lnTo>
                  <a:cubicBezTo>
                    <a:pt x="147561" y="147472"/>
                    <a:pt x="146990" y="78003"/>
                    <a:pt x="145847" y="48158"/>
                  </a:cubicBezTo>
                  <a:cubicBezTo>
                    <a:pt x="44272" y="49974"/>
                    <a:pt x="39154" y="52426"/>
                    <a:pt x="27242" y="105435"/>
                  </a:cubicBezTo>
                  <a:cubicBezTo>
                    <a:pt x="24981" y="113957"/>
                    <a:pt x="23254" y="115799"/>
                    <a:pt x="17018" y="115799"/>
                  </a:cubicBezTo>
                  <a:lnTo>
                    <a:pt x="10782" y="115799"/>
                  </a:lnTo>
                  <a:cubicBezTo>
                    <a:pt x="2273" y="115799"/>
                    <a:pt x="0" y="113957"/>
                    <a:pt x="0" y="109093"/>
                  </a:cubicBezTo>
                  <a:cubicBezTo>
                    <a:pt x="0" y="104826"/>
                    <a:pt x="559" y="99949"/>
                    <a:pt x="2832" y="85319"/>
                  </a:cubicBezTo>
                  <a:cubicBezTo>
                    <a:pt x="5106" y="70091"/>
                    <a:pt x="7938" y="49365"/>
                    <a:pt x="13043" y="9766"/>
                  </a:cubicBezTo>
                  <a:cubicBezTo>
                    <a:pt x="14199" y="2451"/>
                    <a:pt x="16447" y="0"/>
                    <a:pt x="21577" y="0"/>
                  </a:cubicBezTo>
                  <a:close/>
                </a:path>
              </a:pathLst>
            </a:custGeom>
            <a:ln w="0" cap="flat">
              <a:miter lim="127000"/>
            </a:ln>
          </p:spPr>
          <p:style>
            <a:lnRef idx="0">
              <a:srgbClr val="000000">
                <a:alpha val="0"/>
              </a:srgbClr>
            </a:lnRef>
            <a:fillRef idx="1">
              <a:srgbClr val="295E31"/>
            </a:fillRef>
            <a:effectRef idx="0">
              <a:scrgbClr r="0" g="0" b="0"/>
            </a:effectRef>
            <a:fontRef idx="none"/>
          </p:style>
          <p:txBody>
            <a:bodyPr/>
            <a:lstStyle/>
            <a:p>
              <a:endParaRPr lang="en-US"/>
            </a:p>
          </p:txBody>
        </p:sp>
        <p:sp>
          <p:nvSpPr>
            <p:cNvPr id="73" name="Shape 50"/>
            <p:cNvSpPr/>
            <p:nvPr/>
          </p:nvSpPr>
          <p:spPr>
            <a:xfrm>
              <a:off x="2077671" y="376448"/>
              <a:ext cx="3416" cy="21632"/>
            </a:xfrm>
            <a:custGeom>
              <a:avLst/>
              <a:gdLst/>
              <a:ahLst/>
              <a:cxnLst/>
              <a:rect l="0" t="0" r="0" b="0"/>
              <a:pathLst>
                <a:path w="3416" h="21632">
                  <a:moveTo>
                    <a:pt x="0" y="0"/>
                  </a:moveTo>
                  <a:lnTo>
                    <a:pt x="2280" y="640"/>
                  </a:lnTo>
                  <a:cubicBezTo>
                    <a:pt x="3274" y="2088"/>
                    <a:pt x="3416" y="4679"/>
                    <a:pt x="3416" y="9251"/>
                  </a:cubicBezTo>
                  <a:cubicBezTo>
                    <a:pt x="3416" y="15340"/>
                    <a:pt x="3274" y="18690"/>
                    <a:pt x="2491" y="20517"/>
                  </a:cubicBezTo>
                  <a:lnTo>
                    <a:pt x="0" y="21632"/>
                  </a:lnTo>
                  <a:lnTo>
                    <a:pt x="0" y="0"/>
                  </a:lnTo>
                  <a:close/>
                </a:path>
              </a:pathLst>
            </a:custGeom>
            <a:ln w="0" cap="flat">
              <a:miter lim="127000"/>
            </a:ln>
          </p:spPr>
          <p:style>
            <a:lnRef idx="0">
              <a:srgbClr val="000000">
                <a:alpha val="0"/>
              </a:srgbClr>
            </a:lnRef>
            <a:fillRef idx="1">
              <a:srgbClr val="295E31"/>
            </a:fillRef>
            <a:effectRef idx="0">
              <a:scrgbClr r="0" g="0" b="0"/>
            </a:effectRef>
            <a:fontRef idx="none"/>
          </p:style>
          <p:txBody>
            <a:bodyPr/>
            <a:lstStyle/>
            <a:p>
              <a:endParaRPr lang="en-US"/>
            </a:p>
          </p:txBody>
        </p:sp>
        <p:sp>
          <p:nvSpPr>
            <p:cNvPr id="74" name="Shape 55"/>
            <p:cNvSpPr/>
            <p:nvPr/>
          </p:nvSpPr>
          <p:spPr>
            <a:xfrm>
              <a:off x="2840376" y="377338"/>
              <a:ext cx="1416" cy="19641"/>
            </a:xfrm>
            <a:custGeom>
              <a:avLst/>
              <a:gdLst/>
              <a:ahLst/>
              <a:cxnLst/>
              <a:rect l="0" t="0" r="0" b="0"/>
              <a:pathLst>
                <a:path w="1416" h="19641">
                  <a:moveTo>
                    <a:pt x="0" y="0"/>
                  </a:moveTo>
                  <a:lnTo>
                    <a:pt x="1416" y="8361"/>
                  </a:lnTo>
                  <a:cubicBezTo>
                    <a:pt x="1416" y="14145"/>
                    <a:pt x="1270" y="17495"/>
                    <a:pt x="487" y="19399"/>
                  </a:cubicBezTo>
                  <a:lnTo>
                    <a:pt x="0" y="19641"/>
                  </a:lnTo>
                  <a:lnTo>
                    <a:pt x="0" y="0"/>
                  </a:lnTo>
                  <a:close/>
                </a:path>
              </a:pathLst>
            </a:custGeom>
            <a:ln w="0" cap="flat">
              <a:miter lim="127000"/>
            </a:ln>
          </p:spPr>
          <p:style>
            <a:lnRef idx="0">
              <a:srgbClr val="000000">
                <a:alpha val="0"/>
              </a:srgbClr>
            </a:lnRef>
            <a:fillRef idx="1">
              <a:srgbClr val="295E31"/>
            </a:fillRef>
            <a:effectRef idx="0">
              <a:scrgbClr r="0" g="0" b="0"/>
            </a:effectRef>
            <a:fontRef idx="none"/>
          </p:style>
          <p:txBody>
            <a:bodyPr/>
            <a:lstStyle/>
            <a:p>
              <a:endParaRPr lang="en-US"/>
            </a:p>
          </p:txBody>
        </p:sp>
        <p:sp>
          <p:nvSpPr>
            <p:cNvPr id="75" name="Shape 58"/>
            <p:cNvSpPr/>
            <p:nvPr/>
          </p:nvSpPr>
          <p:spPr>
            <a:xfrm>
              <a:off x="1548600" y="517644"/>
              <a:ext cx="54889" cy="142302"/>
            </a:xfrm>
            <a:custGeom>
              <a:avLst/>
              <a:gdLst/>
              <a:ahLst/>
              <a:cxnLst/>
              <a:rect l="0" t="0" r="0" b="0"/>
              <a:pathLst>
                <a:path w="54889" h="142302">
                  <a:moveTo>
                    <a:pt x="0" y="0"/>
                  </a:moveTo>
                  <a:lnTo>
                    <a:pt x="54889" y="0"/>
                  </a:lnTo>
                  <a:lnTo>
                    <a:pt x="54889" y="23006"/>
                  </a:lnTo>
                  <a:lnTo>
                    <a:pt x="54077" y="22771"/>
                  </a:lnTo>
                  <a:lnTo>
                    <a:pt x="25006" y="22771"/>
                  </a:lnTo>
                  <a:lnTo>
                    <a:pt x="25006" y="74003"/>
                  </a:lnTo>
                  <a:lnTo>
                    <a:pt x="54077" y="74003"/>
                  </a:lnTo>
                  <a:lnTo>
                    <a:pt x="54889" y="73744"/>
                  </a:lnTo>
                  <a:lnTo>
                    <a:pt x="54889" y="96335"/>
                  </a:lnTo>
                  <a:lnTo>
                    <a:pt x="53264" y="96563"/>
                  </a:lnTo>
                  <a:lnTo>
                    <a:pt x="25006" y="96563"/>
                  </a:lnTo>
                  <a:lnTo>
                    <a:pt x="25006" y="142302"/>
                  </a:lnTo>
                  <a:lnTo>
                    <a:pt x="0" y="142302"/>
                  </a:lnTo>
                  <a:lnTo>
                    <a:pt x="0" y="0"/>
                  </a:lnTo>
                  <a:close/>
                </a:path>
              </a:pathLst>
            </a:custGeom>
            <a:ln w="0" cap="flat">
              <a:miter lim="127000"/>
            </a:ln>
          </p:spPr>
          <p:style>
            <a:lnRef idx="0">
              <a:srgbClr val="000000">
                <a:alpha val="0"/>
              </a:srgbClr>
            </a:lnRef>
            <a:fillRef idx="1">
              <a:srgbClr val="917D71"/>
            </a:fillRef>
            <a:effectRef idx="0">
              <a:scrgbClr r="0" g="0" b="0"/>
            </a:effectRef>
            <a:fontRef idx="none"/>
          </p:style>
          <p:txBody>
            <a:bodyPr/>
            <a:lstStyle/>
            <a:p>
              <a:endParaRPr lang="en-US"/>
            </a:p>
          </p:txBody>
        </p:sp>
        <p:sp>
          <p:nvSpPr>
            <p:cNvPr id="76" name="Shape 59"/>
            <p:cNvSpPr/>
            <p:nvPr/>
          </p:nvSpPr>
          <p:spPr>
            <a:xfrm>
              <a:off x="1603489" y="517644"/>
              <a:ext cx="55296" cy="96335"/>
            </a:xfrm>
            <a:custGeom>
              <a:avLst/>
              <a:gdLst/>
              <a:ahLst/>
              <a:cxnLst/>
              <a:rect l="0" t="0" r="0" b="0"/>
              <a:pathLst>
                <a:path w="55296" h="96335">
                  <a:moveTo>
                    <a:pt x="0" y="0"/>
                  </a:moveTo>
                  <a:lnTo>
                    <a:pt x="1219" y="0"/>
                  </a:lnTo>
                  <a:cubicBezTo>
                    <a:pt x="34557" y="0"/>
                    <a:pt x="55296" y="18910"/>
                    <a:pt x="55296" y="47574"/>
                  </a:cubicBezTo>
                  <a:lnTo>
                    <a:pt x="55296" y="47981"/>
                  </a:lnTo>
                  <a:cubicBezTo>
                    <a:pt x="55296" y="71916"/>
                    <a:pt x="40887" y="87276"/>
                    <a:pt x="20475" y="93460"/>
                  </a:cubicBezTo>
                  <a:lnTo>
                    <a:pt x="0" y="96335"/>
                  </a:lnTo>
                  <a:lnTo>
                    <a:pt x="0" y="73744"/>
                  </a:lnTo>
                  <a:lnTo>
                    <a:pt x="21626" y="66864"/>
                  </a:lnTo>
                  <a:cubicBezTo>
                    <a:pt x="26937" y="62366"/>
                    <a:pt x="29883" y="56013"/>
                    <a:pt x="29883" y="48590"/>
                  </a:cubicBezTo>
                  <a:lnTo>
                    <a:pt x="29883" y="48184"/>
                  </a:lnTo>
                  <a:cubicBezTo>
                    <a:pt x="29883" y="39846"/>
                    <a:pt x="26886" y="33493"/>
                    <a:pt x="21550" y="29224"/>
                  </a:cubicBezTo>
                  <a:lnTo>
                    <a:pt x="0" y="23006"/>
                  </a:lnTo>
                  <a:lnTo>
                    <a:pt x="0" y="0"/>
                  </a:lnTo>
                  <a:close/>
                </a:path>
              </a:pathLst>
            </a:custGeom>
            <a:ln w="0" cap="flat">
              <a:miter lim="127000"/>
            </a:ln>
          </p:spPr>
          <p:style>
            <a:lnRef idx="0">
              <a:srgbClr val="000000">
                <a:alpha val="0"/>
              </a:srgbClr>
            </a:lnRef>
            <a:fillRef idx="1">
              <a:srgbClr val="917D71"/>
            </a:fillRef>
            <a:effectRef idx="0">
              <a:scrgbClr r="0" g="0" b="0"/>
            </a:effectRef>
            <a:fontRef idx="none"/>
          </p:style>
          <p:txBody>
            <a:bodyPr/>
            <a:lstStyle/>
            <a:p>
              <a:endParaRPr lang="en-US"/>
            </a:p>
          </p:txBody>
        </p:sp>
        <p:sp>
          <p:nvSpPr>
            <p:cNvPr id="77" name="Shape 60"/>
            <p:cNvSpPr/>
            <p:nvPr/>
          </p:nvSpPr>
          <p:spPr>
            <a:xfrm>
              <a:off x="1682115" y="517644"/>
              <a:ext cx="121755" cy="144541"/>
            </a:xfrm>
            <a:custGeom>
              <a:avLst/>
              <a:gdLst/>
              <a:ahLst/>
              <a:cxnLst/>
              <a:rect l="0" t="0" r="0" b="0"/>
              <a:pathLst>
                <a:path w="121755" h="144541">
                  <a:moveTo>
                    <a:pt x="0" y="0"/>
                  </a:moveTo>
                  <a:lnTo>
                    <a:pt x="24994" y="0"/>
                  </a:lnTo>
                  <a:lnTo>
                    <a:pt x="24994" y="80912"/>
                  </a:lnTo>
                  <a:cubicBezTo>
                    <a:pt x="24994" y="107340"/>
                    <a:pt x="38621" y="121368"/>
                    <a:pt x="60973" y="121368"/>
                  </a:cubicBezTo>
                  <a:cubicBezTo>
                    <a:pt x="83134" y="121368"/>
                    <a:pt x="96761" y="108153"/>
                    <a:pt x="96761" y="81928"/>
                  </a:cubicBezTo>
                  <a:lnTo>
                    <a:pt x="96761" y="0"/>
                  </a:lnTo>
                  <a:lnTo>
                    <a:pt x="121755" y="0"/>
                  </a:lnTo>
                  <a:lnTo>
                    <a:pt x="121755" y="80706"/>
                  </a:lnTo>
                  <a:cubicBezTo>
                    <a:pt x="121755" y="123196"/>
                    <a:pt x="97777" y="144541"/>
                    <a:pt x="60579" y="144541"/>
                  </a:cubicBezTo>
                  <a:cubicBezTo>
                    <a:pt x="23571" y="144541"/>
                    <a:pt x="0" y="123196"/>
                    <a:pt x="0" y="81928"/>
                  </a:cubicBezTo>
                  <a:lnTo>
                    <a:pt x="0" y="0"/>
                  </a:lnTo>
                  <a:close/>
                </a:path>
              </a:pathLst>
            </a:custGeom>
            <a:ln w="0" cap="flat">
              <a:miter lim="127000"/>
            </a:ln>
          </p:spPr>
          <p:style>
            <a:lnRef idx="0">
              <a:srgbClr val="000000">
                <a:alpha val="0"/>
              </a:srgbClr>
            </a:lnRef>
            <a:fillRef idx="1">
              <a:srgbClr val="917D71"/>
            </a:fillRef>
            <a:effectRef idx="0">
              <a:scrgbClr r="0" g="0" b="0"/>
            </a:effectRef>
            <a:fontRef idx="none"/>
          </p:style>
          <p:txBody>
            <a:bodyPr/>
            <a:lstStyle/>
            <a:p>
              <a:endParaRPr lang="en-US"/>
            </a:p>
          </p:txBody>
        </p:sp>
        <p:sp>
          <p:nvSpPr>
            <p:cNvPr id="78" name="Shape 61"/>
            <p:cNvSpPr/>
            <p:nvPr/>
          </p:nvSpPr>
          <p:spPr>
            <a:xfrm>
              <a:off x="1838160" y="517646"/>
              <a:ext cx="59055" cy="142301"/>
            </a:xfrm>
            <a:custGeom>
              <a:avLst/>
              <a:gdLst/>
              <a:ahLst/>
              <a:cxnLst/>
              <a:rect l="0" t="0" r="0" b="0"/>
              <a:pathLst>
                <a:path w="59055" h="142301">
                  <a:moveTo>
                    <a:pt x="0" y="0"/>
                  </a:moveTo>
                  <a:lnTo>
                    <a:pt x="59055" y="0"/>
                  </a:lnTo>
                  <a:lnTo>
                    <a:pt x="59055" y="22162"/>
                  </a:lnTo>
                  <a:lnTo>
                    <a:pt x="24600" y="22162"/>
                  </a:lnTo>
                  <a:lnTo>
                    <a:pt x="24600" y="59969"/>
                  </a:lnTo>
                  <a:lnTo>
                    <a:pt x="58750" y="59969"/>
                  </a:lnTo>
                  <a:lnTo>
                    <a:pt x="59055" y="59895"/>
                  </a:lnTo>
                  <a:lnTo>
                    <a:pt x="59055" y="81115"/>
                  </a:lnTo>
                  <a:lnTo>
                    <a:pt x="24600" y="81115"/>
                  </a:lnTo>
                  <a:lnTo>
                    <a:pt x="24600" y="120145"/>
                  </a:lnTo>
                  <a:lnTo>
                    <a:pt x="59055" y="120145"/>
                  </a:lnTo>
                  <a:lnTo>
                    <a:pt x="59055" y="142301"/>
                  </a:lnTo>
                  <a:lnTo>
                    <a:pt x="0" y="142301"/>
                  </a:lnTo>
                  <a:lnTo>
                    <a:pt x="0" y="0"/>
                  </a:lnTo>
                  <a:close/>
                </a:path>
              </a:pathLst>
            </a:custGeom>
            <a:ln w="0" cap="flat">
              <a:miter lim="127000"/>
            </a:ln>
          </p:spPr>
          <p:style>
            <a:lnRef idx="0">
              <a:srgbClr val="000000">
                <a:alpha val="0"/>
              </a:srgbClr>
            </a:lnRef>
            <a:fillRef idx="1">
              <a:srgbClr val="917D71"/>
            </a:fillRef>
            <a:effectRef idx="0">
              <a:scrgbClr r="0" g="0" b="0"/>
            </a:effectRef>
            <a:fontRef idx="none"/>
          </p:style>
          <p:txBody>
            <a:bodyPr/>
            <a:lstStyle/>
            <a:p>
              <a:endParaRPr lang="en-US"/>
            </a:p>
          </p:txBody>
        </p:sp>
        <p:sp>
          <p:nvSpPr>
            <p:cNvPr id="79" name="Shape 62"/>
            <p:cNvSpPr/>
            <p:nvPr/>
          </p:nvSpPr>
          <p:spPr>
            <a:xfrm>
              <a:off x="1897215" y="517646"/>
              <a:ext cx="59461" cy="142301"/>
            </a:xfrm>
            <a:custGeom>
              <a:avLst/>
              <a:gdLst/>
              <a:ahLst/>
              <a:cxnLst/>
              <a:rect l="0" t="0" r="0" b="0"/>
              <a:pathLst>
                <a:path w="59461" h="142301">
                  <a:moveTo>
                    <a:pt x="0" y="0"/>
                  </a:moveTo>
                  <a:lnTo>
                    <a:pt x="4775" y="0"/>
                  </a:lnTo>
                  <a:cubicBezTo>
                    <a:pt x="21044" y="0"/>
                    <a:pt x="33846" y="4470"/>
                    <a:pt x="41986" y="12611"/>
                  </a:cubicBezTo>
                  <a:cubicBezTo>
                    <a:pt x="48285" y="18910"/>
                    <a:pt x="51537" y="26632"/>
                    <a:pt x="51537" y="36182"/>
                  </a:cubicBezTo>
                  <a:lnTo>
                    <a:pt x="51537" y="36601"/>
                  </a:lnTo>
                  <a:cubicBezTo>
                    <a:pt x="51537" y="53670"/>
                    <a:pt x="41783" y="62814"/>
                    <a:pt x="31204" y="68309"/>
                  </a:cubicBezTo>
                  <a:cubicBezTo>
                    <a:pt x="47879" y="74002"/>
                    <a:pt x="59461" y="83552"/>
                    <a:pt x="59461" y="102862"/>
                  </a:cubicBezTo>
                  <a:lnTo>
                    <a:pt x="59461" y="103271"/>
                  </a:lnTo>
                  <a:cubicBezTo>
                    <a:pt x="59461" y="128684"/>
                    <a:pt x="38519" y="142301"/>
                    <a:pt x="6807" y="142301"/>
                  </a:cubicBezTo>
                  <a:lnTo>
                    <a:pt x="0" y="142301"/>
                  </a:lnTo>
                  <a:lnTo>
                    <a:pt x="0" y="120145"/>
                  </a:lnTo>
                  <a:lnTo>
                    <a:pt x="7010" y="120145"/>
                  </a:lnTo>
                  <a:cubicBezTo>
                    <a:pt x="24092" y="120145"/>
                    <a:pt x="34455" y="113435"/>
                    <a:pt x="34455" y="100630"/>
                  </a:cubicBezTo>
                  <a:lnTo>
                    <a:pt x="34455" y="100221"/>
                  </a:lnTo>
                  <a:cubicBezTo>
                    <a:pt x="34455" y="88227"/>
                    <a:pt x="24905" y="81115"/>
                    <a:pt x="5182" y="81115"/>
                  </a:cubicBezTo>
                  <a:lnTo>
                    <a:pt x="0" y="81115"/>
                  </a:lnTo>
                  <a:lnTo>
                    <a:pt x="0" y="59895"/>
                  </a:lnTo>
                  <a:lnTo>
                    <a:pt x="19137" y="55193"/>
                  </a:lnTo>
                  <a:cubicBezTo>
                    <a:pt x="23838" y="51991"/>
                    <a:pt x="26530" y="47161"/>
                    <a:pt x="26530" y="40653"/>
                  </a:cubicBezTo>
                  <a:lnTo>
                    <a:pt x="26530" y="40259"/>
                  </a:lnTo>
                  <a:cubicBezTo>
                    <a:pt x="26530" y="29070"/>
                    <a:pt x="17590" y="22162"/>
                    <a:pt x="1524" y="22162"/>
                  </a:cubicBezTo>
                  <a:lnTo>
                    <a:pt x="0" y="22162"/>
                  </a:lnTo>
                  <a:lnTo>
                    <a:pt x="0" y="0"/>
                  </a:lnTo>
                  <a:close/>
                </a:path>
              </a:pathLst>
            </a:custGeom>
            <a:ln w="0" cap="flat">
              <a:miter lim="127000"/>
            </a:ln>
          </p:spPr>
          <p:style>
            <a:lnRef idx="0">
              <a:srgbClr val="000000">
                <a:alpha val="0"/>
              </a:srgbClr>
            </a:lnRef>
            <a:fillRef idx="1">
              <a:srgbClr val="917D71"/>
            </a:fillRef>
            <a:effectRef idx="0">
              <a:scrgbClr r="0" g="0" b="0"/>
            </a:effectRef>
            <a:fontRef idx="none"/>
          </p:style>
          <p:txBody>
            <a:bodyPr/>
            <a:lstStyle/>
            <a:p>
              <a:endParaRPr lang="en-US"/>
            </a:p>
          </p:txBody>
        </p:sp>
        <p:sp>
          <p:nvSpPr>
            <p:cNvPr id="80" name="Shape 63"/>
            <p:cNvSpPr/>
            <p:nvPr/>
          </p:nvSpPr>
          <p:spPr>
            <a:xfrm>
              <a:off x="1984870" y="517652"/>
              <a:ext cx="99809" cy="142304"/>
            </a:xfrm>
            <a:custGeom>
              <a:avLst/>
              <a:gdLst/>
              <a:ahLst/>
              <a:cxnLst/>
              <a:rect l="0" t="0" r="0" b="0"/>
              <a:pathLst>
                <a:path w="99809" h="142304">
                  <a:moveTo>
                    <a:pt x="0" y="0"/>
                  </a:moveTo>
                  <a:lnTo>
                    <a:pt x="25006" y="0"/>
                  </a:lnTo>
                  <a:lnTo>
                    <a:pt x="25006" y="119529"/>
                  </a:lnTo>
                  <a:lnTo>
                    <a:pt x="99809" y="119529"/>
                  </a:lnTo>
                  <a:lnTo>
                    <a:pt x="99809" y="142304"/>
                  </a:lnTo>
                  <a:lnTo>
                    <a:pt x="0" y="142304"/>
                  </a:lnTo>
                  <a:lnTo>
                    <a:pt x="0" y="0"/>
                  </a:lnTo>
                  <a:close/>
                </a:path>
              </a:pathLst>
            </a:custGeom>
            <a:ln w="0" cap="flat">
              <a:miter lim="127000"/>
            </a:ln>
          </p:spPr>
          <p:style>
            <a:lnRef idx="0">
              <a:srgbClr val="000000">
                <a:alpha val="0"/>
              </a:srgbClr>
            </a:lnRef>
            <a:fillRef idx="1">
              <a:srgbClr val="917D71"/>
            </a:fillRef>
            <a:effectRef idx="0">
              <a:scrgbClr r="0" g="0" b="0"/>
            </a:effectRef>
            <a:fontRef idx="none"/>
          </p:style>
          <p:txBody>
            <a:bodyPr/>
            <a:lstStyle/>
            <a:p>
              <a:endParaRPr lang="en-US"/>
            </a:p>
          </p:txBody>
        </p:sp>
        <p:sp>
          <p:nvSpPr>
            <p:cNvPr id="81" name="Shape 329"/>
            <p:cNvSpPr/>
            <p:nvPr/>
          </p:nvSpPr>
          <p:spPr>
            <a:xfrm>
              <a:off x="2112074" y="517643"/>
              <a:ext cx="25006" cy="142304"/>
            </a:xfrm>
            <a:custGeom>
              <a:avLst/>
              <a:gdLst/>
              <a:ahLst/>
              <a:cxnLst/>
              <a:rect l="0" t="0" r="0" b="0"/>
              <a:pathLst>
                <a:path w="25006" h="142304">
                  <a:moveTo>
                    <a:pt x="0" y="0"/>
                  </a:moveTo>
                  <a:lnTo>
                    <a:pt x="25006" y="0"/>
                  </a:lnTo>
                  <a:lnTo>
                    <a:pt x="25006" y="142304"/>
                  </a:lnTo>
                  <a:lnTo>
                    <a:pt x="0" y="142304"/>
                  </a:lnTo>
                  <a:lnTo>
                    <a:pt x="0" y="0"/>
                  </a:lnTo>
                </a:path>
              </a:pathLst>
            </a:custGeom>
            <a:ln w="0" cap="flat">
              <a:miter lim="127000"/>
            </a:ln>
          </p:spPr>
          <p:style>
            <a:lnRef idx="0">
              <a:srgbClr val="000000">
                <a:alpha val="0"/>
              </a:srgbClr>
            </a:lnRef>
            <a:fillRef idx="1">
              <a:srgbClr val="917D71"/>
            </a:fillRef>
            <a:effectRef idx="0">
              <a:scrgbClr r="0" g="0" b="0"/>
            </a:effectRef>
            <a:fontRef idx="none"/>
          </p:style>
          <p:txBody>
            <a:bodyPr/>
            <a:lstStyle/>
            <a:p>
              <a:endParaRPr lang="en-US"/>
            </a:p>
          </p:txBody>
        </p:sp>
        <p:sp>
          <p:nvSpPr>
            <p:cNvPr id="82" name="Shape 65"/>
            <p:cNvSpPr/>
            <p:nvPr/>
          </p:nvSpPr>
          <p:spPr>
            <a:xfrm>
              <a:off x="2168754" y="515214"/>
              <a:ext cx="130099" cy="147170"/>
            </a:xfrm>
            <a:custGeom>
              <a:avLst/>
              <a:gdLst/>
              <a:ahLst/>
              <a:cxnLst/>
              <a:rect l="0" t="0" r="0" b="0"/>
              <a:pathLst>
                <a:path w="130099" h="147170">
                  <a:moveTo>
                    <a:pt x="73381" y="0"/>
                  </a:moveTo>
                  <a:cubicBezTo>
                    <a:pt x="99606" y="0"/>
                    <a:pt x="115468" y="9144"/>
                    <a:pt x="129083" y="22149"/>
                  </a:cubicBezTo>
                  <a:lnTo>
                    <a:pt x="113017" y="40653"/>
                  </a:lnTo>
                  <a:cubicBezTo>
                    <a:pt x="101638" y="30086"/>
                    <a:pt x="89446" y="22962"/>
                    <a:pt x="73190" y="22962"/>
                  </a:cubicBezTo>
                  <a:cubicBezTo>
                    <a:pt x="46152" y="22962"/>
                    <a:pt x="26213" y="45326"/>
                    <a:pt x="26213" y="73179"/>
                  </a:cubicBezTo>
                  <a:lnTo>
                    <a:pt x="26213" y="73588"/>
                  </a:lnTo>
                  <a:cubicBezTo>
                    <a:pt x="26213" y="101437"/>
                    <a:pt x="45936" y="123996"/>
                    <a:pt x="73190" y="123996"/>
                  </a:cubicBezTo>
                  <a:cubicBezTo>
                    <a:pt x="90665" y="123996"/>
                    <a:pt x="101841" y="117089"/>
                    <a:pt x="114033" y="105703"/>
                  </a:cubicBezTo>
                  <a:lnTo>
                    <a:pt x="130099" y="121963"/>
                  </a:lnTo>
                  <a:cubicBezTo>
                    <a:pt x="115265" y="137417"/>
                    <a:pt x="98996" y="147170"/>
                    <a:pt x="72365" y="147170"/>
                  </a:cubicBezTo>
                  <a:cubicBezTo>
                    <a:pt x="30899" y="147170"/>
                    <a:pt x="0" y="114850"/>
                    <a:pt x="0" y="73990"/>
                  </a:cubicBezTo>
                  <a:lnTo>
                    <a:pt x="0" y="73588"/>
                  </a:lnTo>
                  <a:cubicBezTo>
                    <a:pt x="0" y="33134"/>
                    <a:pt x="30289" y="0"/>
                    <a:pt x="73381" y="0"/>
                  </a:cubicBezTo>
                  <a:close/>
                </a:path>
              </a:pathLst>
            </a:custGeom>
            <a:ln w="0" cap="flat">
              <a:miter lim="127000"/>
            </a:ln>
          </p:spPr>
          <p:style>
            <a:lnRef idx="0">
              <a:srgbClr val="000000">
                <a:alpha val="0"/>
              </a:srgbClr>
            </a:lnRef>
            <a:fillRef idx="1">
              <a:srgbClr val="917D71"/>
            </a:fillRef>
            <a:effectRef idx="0">
              <a:scrgbClr r="0" g="0" b="0"/>
            </a:effectRef>
            <a:fontRef idx="none"/>
          </p:style>
          <p:txBody>
            <a:bodyPr/>
            <a:lstStyle/>
            <a:p>
              <a:endParaRPr lang="en-US"/>
            </a:p>
          </p:txBody>
        </p:sp>
        <p:sp>
          <p:nvSpPr>
            <p:cNvPr id="83" name="Shape 66"/>
            <p:cNvSpPr/>
            <p:nvPr/>
          </p:nvSpPr>
          <p:spPr>
            <a:xfrm>
              <a:off x="2385974" y="517652"/>
              <a:ext cx="105918" cy="142304"/>
            </a:xfrm>
            <a:custGeom>
              <a:avLst/>
              <a:gdLst/>
              <a:ahLst/>
              <a:cxnLst/>
              <a:rect l="0" t="0" r="0" b="0"/>
              <a:pathLst>
                <a:path w="105918" h="142304">
                  <a:moveTo>
                    <a:pt x="0" y="0"/>
                  </a:moveTo>
                  <a:lnTo>
                    <a:pt x="105918" y="0"/>
                  </a:lnTo>
                  <a:lnTo>
                    <a:pt x="105918" y="22771"/>
                  </a:lnTo>
                  <a:lnTo>
                    <a:pt x="25006" y="22771"/>
                  </a:lnTo>
                  <a:lnTo>
                    <a:pt x="25006" y="61595"/>
                  </a:lnTo>
                  <a:lnTo>
                    <a:pt x="96774" y="61595"/>
                  </a:lnTo>
                  <a:lnTo>
                    <a:pt x="96774" y="84361"/>
                  </a:lnTo>
                  <a:lnTo>
                    <a:pt x="25006" y="84361"/>
                  </a:lnTo>
                  <a:lnTo>
                    <a:pt x="25006" y="142304"/>
                  </a:lnTo>
                  <a:lnTo>
                    <a:pt x="0" y="142304"/>
                  </a:lnTo>
                  <a:lnTo>
                    <a:pt x="0" y="0"/>
                  </a:lnTo>
                  <a:close/>
                </a:path>
              </a:pathLst>
            </a:custGeom>
            <a:ln w="0" cap="flat">
              <a:miter lim="127000"/>
            </a:ln>
          </p:spPr>
          <p:style>
            <a:lnRef idx="0">
              <a:srgbClr val="000000">
                <a:alpha val="0"/>
              </a:srgbClr>
            </a:lnRef>
            <a:fillRef idx="1">
              <a:srgbClr val="917D71"/>
            </a:fillRef>
            <a:effectRef idx="0">
              <a:scrgbClr r="0" g="0" b="0"/>
            </a:effectRef>
            <a:fontRef idx="none"/>
          </p:style>
          <p:txBody>
            <a:bodyPr/>
            <a:lstStyle/>
            <a:p>
              <a:endParaRPr lang="en-US"/>
            </a:p>
          </p:txBody>
        </p:sp>
        <p:sp>
          <p:nvSpPr>
            <p:cNvPr id="84" name="Shape 330"/>
            <p:cNvSpPr/>
            <p:nvPr/>
          </p:nvSpPr>
          <p:spPr>
            <a:xfrm>
              <a:off x="2520696" y="517643"/>
              <a:ext cx="25006" cy="142304"/>
            </a:xfrm>
            <a:custGeom>
              <a:avLst/>
              <a:gdLst/>
              <a:ahLst/>
              <a:cxnLst/>
              <a:rect l="0" t="0" r="0" b="0"/>
              <a:pathLst>
                <a:path w="25006" h="142304">
                  <a:moveTo>
                    <a:pt x="0" y="0"/>
                  </a:moveTo>
                  <a:lnTo>
                    <a:pt x="25006" y="0"/>
                  </a:lnTo>
                  <a:lnTo>
                    <a:pt x="25006" y="142304"/>
                  </a:lnTo>
                  <a:lnTo>
                    <a:pt x="0" y="142304"/>
                  </a:lnTo>
                  <a:lnTo>
                    <a:pt x="0" y="0"/>
                  </a:lnTo>
                </a:path>
              </a:pathLst>
            </a:custGeom>
            <a:ln w="0" cap="flat">
              <a:miter lim="127000"/>
            </a:ln>
          </p:spPr>
          <p:style>
            <a:lnRef idx="0">
              <a:srgbClr val="000000">
                <a:alpha val="0"/>
              </a:srgbClr>
            </a:lnRef>
            <a:fillRef idx="1">
              <a:srgbClr val="917D71"/>
            </a:fillRef>
            <a:effectRef idx="0">
              <a:scrgbClr r="0" g="0" b="0"/>
            </a:effectRef>
            <a:fontRef idx="none"/>
          </p:style>
          <p:txBody>
            <a:bodyPr/>
            <a:lstStyle/>
            <a:p>
              <a:endParaRPr lang="en-US"/>
            </a:p>
          </p:txBody>
        </p:sp>
        <p:sp>
          <p:nvSpPr>
            <p:cNvPr id="85" name="Shape 68"/>
            <p:cNvSpPr/>
            <p:nvPr/>
          </p:nvSpPr>
          <p:spPr>
            <a:xfrm>
              <a:off x="2583688" y="517652"/>
              <a:ext cx="123990" cy="142304"/>
            </a:xfrm>
            <a:custGeom>
              <a:avLst/>
              <a:gdLst/>
              <a:ahLst/>
              <a:cxnLst/>
              <a:rect l="0" t="0" r="0" b="0"/>
              <a:pathLst>
                <a:path w="123990" h="142304">
                  <a:moveTo>
                    <a:pt x="0" y="0"/>
                  </a:moveTo>
                  <a:lnTo>
                    <a:pt x="23177" y="0"/>
                  </a:lnTo>
                  <a:lnTo>
                    <a:pt x="99403" y="98388"/>
                  </a:lnTo>
                  <a:lnTo>
                    <a:pt x="99403" y="0"/>
                  </a:lnTo>
                  <a:lnTo>
                    <a:pt x="123990" y="0"/>
                  </a:lnTo>
                  <a:lnTo>
                    <a:pt x="123990" y="142304"/>
                  </a:lnTo>
                  <a:lnTo>
                    <a:pt x="103061" y="142304"/>
                  </a:lnTo>
                  <a:lnTo>
                    <a:pt x="24587" y="41059"/>
                  </a:lnTo>
                  <a:lnTo>
                    <a:pt x="24587" y="142304"/>
                  </a:lnTo>
                  <a:lnTo>
                    <a:pt x="0" y="142304"/>
                  </a:lnTo>
                  <a:lnTo>
                    <a:pt x="0" y="0"/>
                  </a:lnTo>
                  <a:close/>
                </a:path>
              </a:pathLst>
            </a:custGeom>
            <a:ln w="0" cap="flat">
              <a:miter lim="127000"/>
            </a:ln>
          </p:spPr>
          <p:style>
            <a:lnRef idx="0">
              <a:srgbClr val="000000">
                <a:alpha val="0"/>
              </a:srgbClr>
            </a:lnRef>
            <a:fillRef idx="1">
              <a:srgbClr val="917D71"/>
            </a:fillRef>
            <a:effectRef idx="0">
              <a:scrgbClr r="0" g="0" b="0"/>
            </a:effectRef>
            <a:fontRef idx="none"/>
          </p:style>
          <p:txBody>
            <a:bodyPr/>
            <a:lstStyle/>
            <a:p>
              <a:endParaRPr lang="en-US"/>
            </a:p>
          </p:txBody>
        </p:sp>
        <p:sp>
          <p:nvSpPr>
            <p:cNvPr id="86" name="Shape 69"/>
            <p:cNvSpPr/>
            <p:nvPr/>
          </p:nvSpPr>
          <p:spPr>
            <a:xfrm>
              <a:off x="2732011" y="516631"/>
              <a:ext cx="73901" cy="143316"/>
            </a:xfrm>
            <a:custGeom>
              <a:avLst/>
              <a:gdLst/>
              <a:ahLst/>
              <a:cxnLst/>
              <a:rect l="0" t="0" r="0" b="0"/>
              <a:pathLst>
                <a:path w="73901" h="143316">
                  <a:moveTo>
                    <a:pt x="62611" y="0"/>
                  </a:moveTo>
                  <a:lnTo>
                    <a:pt x="73901" y="0"/>
                  </a:lnTo>
                  <a:lnTo>
                    <a:pt x="73901" y="30118"/>
                  </a:lnTo>
                  <a:lnTo>
                    <a:pt x="73800" y="29883"/>
                  </a:lnTo>
                  <a:lnTo>
                    <a:pt x="49403" y="86804"/>
                  </a:lnTo>
                  <a:lnTo>
                    <a:pt x="73901" y="86804"/>
                  </a:lnTo>
                  <a:lnTo>
                    <a:pt x="73901" y="108962"/>
                  </a:lnTo>
                  <a:lnTo>
                    <a:pt x="40246" y="108962"/>
                  </a:lnTo>
                  <a:lnTo>
                    <a:pt x="25616" y="143316"/>
                  </a:lnTo>
                  <a:lnTo>
                    <a:pt x="0" y="143316"/>
                  </a:lnTo>
                  <a:lnTo>
                    <a:pt x="62611" y="0"/>
                  </a:lnTo>
                  <a:close/>
                </a:path>
              </a:pathLst>
            </a:custGeom>
            <a:ln w="0" cap="flat">
              <a:miter lim="127000"/>
            </a:ln>
          </p:spPr>
          <p:style>
            <a:lnRef idx="0">
              <a:srgbClr val="000000">
                <a:alpha val="0"/>
              </a:srgbClr>
            </a:lnRef>
            <a:fillRef idx="1">
              <a:srgbClr val="917D71"/>
            </a:fillRef>
            <a:effectRef idx="0">
              <a:scrgbClr r="0" g="0" b="0"/>
            </a:effectRef>
            <a:fontRef idx="none"/>
          </p:style>
          <p:txBody>
            <a:bodyPr/>
            <a:lstStyle/>
            <a:p>
              <a:endParaRPr lang="en-US"/>
            </a:p>
          </p:txBody>
        </p:sp>
        <p:sp>
          <p:nvSpPr>
            <p:cNvPr id="87" name="Shape 70"/>
            <p:cNvSpPr/>
            <p:nvPr/>
          </p:nvSpPr>
          <p:spPr>
            <a:xfrm>
              <a:off x="2805913" y="516631"/>
              <a:ext cx="74498" cy="143316"/>
            </a:xfrm>
            <a:custGeom>
              <a:avLst/>
              <a:gdLst/>
              <a:ahLst/>
              <a:cxnLst/>
              <a:rect l="0" t="0" r="0" b="0"/>
              <a:pathLst>
                <a:path w="74498" h="143316">
                  <a:moveTo>
                    <a:pt x="0" y="0"/>
                  </a:moveTo>
                  <a:lnTo>
                    <a:pt x="11887" y="0"/>
                  </a:lnTo>
                  <a:lnTo>
                    <a:pt x="74498" y="143316"/>
                  </a:lnTo>
                  <a:lnTo>
                    <a:pt x="48070" y="143316"/>
                  </a:lnTo>
                  <a:lnTo>
                    <a:pt x="33630" y="108962"/>
                  </a:lnTo>
                  <a:lnTo>
                    <a:pt x="0" y="108962"/>
                  </a:lnTo>
                  <a:lnTo>
                    <a:pt x="0" y="86804"/>
                  </a:lnTo>
                  <a:lnTo>
                    <a:pt x="24498" y="86804"/>
                  </a:lnTo>
                  <a:lnTo>
                    <a:pt x="0" y="30118"/>
                  </a:lnTo>
                  <a:lnTo>
                    <a:pt x="0" y="0"/>
                  </a:lnTo>
                  <a:close/>
                </a:path>
              </a:pathLst>
            </a:custGeom>
            <a:ln w="0" cap="flat">
              <a:miter lim="127000"/>
            </a:ln>
          </p:spPr>
          <p:style>
            <a:lnRef idx="0">
              <a:srgbClr val="000000">
                <a:alpha val="0"/>
              </a:srgbClr>
            </a:lnRef>
            <a:fillRef idx="1">
              <a:srgbClr val="917D71"/>
            </a:fillRef>
            <a:effectRef idx="0">
              <a:scrgbClr r="0" g="0" b="0"/>
            </a:effectRef>
            <a:fontRef idx="none"/>
          </p:style>
          <p:txBody>
            <a:bodyPr/>
            <a:lstStyle/>
            <a:p>
              <a:endParaRPr lang="en-US"/>
            </a:p>
          </p:txBody>
        </p:sp>
        <p:sp>
          <p:nvSpPr>
            <p:cNvPr id="88" name="Shape 71"/>
            <p:cNvSpPr/>
            <p:nvPr/>
          </p:nvSpPr>
          <p:spPr>
            <a:xfrm>
              <a:off x="2904731" y="517652"/>
              <a:ext cx="124003" cy="142304"/>
            </a:xfrm>
            <a:custGeom>
              <a:avLst/>
              <a:gdLst/>
              <a:ahLst/>
              <a:cxnLst/>
              <a:rect l="0" t="0" r="0" b="0"/>
              <a:pathLst>
                <a:path w="124003" h="142304">
                  <a:moveTo>
                    <a:pt x="0" y="0"/>
                  </a:moveTo>
                  <a:lnTo>
                    <a:pt x="23177" y="0"/>
                  </a:lnTo>
                  <a:lnTo>
                    <a:pt x="99403" y="98388"/>
                  </a:lnTo>
                  <a:lnTo>
                    <a:pt x="99403" y="0"/>
                  </a:lnTo>
                  <a:lnTo>
                    <a:pt x="124003" y="0"/>
                  </a:lnTo>
                  <a:lnTo>
                    <a:pt x="124003" y="142304"/>
                  </a:lnTo>
                  <a:lnTo>
                    <a:pt x="103061" y="142304"/>
                  </a:lnTo>
                  <a:lnTo>
                    <a:pt x="24600" y="41059"/>
                  </a:lnTo>
                  <a:lnTo>
                    <a:pt x="24600" y="142304"/>
                  </a:lnTo>
                  <a:lnTo>
                    <a:pt x="0" y="142304"/>
                  </a:lnTo>
                  <a:lnTo>
                    <a:pt x="0" y="0"/>
                  </a:lnTo>
                  <a:close/>
                </a:path>
              </a:pathLst>
            </a:custGeom>
            <a:ln w="0" cap="flat">
              <a:miter lim="127000"/>
            </a:ln>
          </p:spPr>
          <p:style>
            <a:lnRef idx="0">
              <a:srgbClr val="000000">
                <a:alpha val="0"/>
              </a:srgbClr>
            </a:lnRef>
            <a:fillRef idx="1">
              <a:srgbClr val="917D71"/>
            </a:fillRef>
            <a:effectRef idx="0">
              <a:scrgbClr r="0" g="0" b="0"/>
            </a:effectRef>
            <a:fontRef idx="none"/>
          </p:style>
          <p:txBody>
            <a:bodyPr/>
            <a:lstStyle/>
            <a:p>
              <a:endParaRPr lang="en-US"/>
            </a:p>
          </p:txBody>
        </p:sp>
        <p:sp>
          <p:nvSpPr>
            <p:cNvPr id="89" name="Shape 72"/>
            <p:cNvSpPr/>
            <p:nvPr/>
          </p:nvSpPr>
          <p:spPr>
            <a:xfrm>
              <a:off x="3058973" y="515214"/>
              <a:ext cx="130099" cy="147170"/>
            </a:xfrm>
            <a:custGeom>
              <a:avLst/>
              <a:gdLst/>
              <a:ahLst/>
              <a:cxnLst/>
              <a:rect l="0" t="0" r="0" b="0"/>
              <a:pathLst>
                <a:path w="130099" h="147170">
                  <a:moveTo>
                    <a:pt x="73381" y="0"/>
                  </a:moveTo>
                  <a:cubicBezTo>
                    <a:pt x="99593" y="0"/>
                    <a:pt x="115456" y="9144"/>
                    <a:pt x="129083" y="22149"/>
                  </a:cubicBezTo>
                  <a:lnTo>
                    <a:pt x="113017" y="40653"/>
                  </a:lnTo>
                  <a:cubicBezTo>
                    <a:pt x="101638" y="30086"/>
                    <a:pt x="89446" y="22962"/>
                    <a:pt x="73177" y="22962"/>
                  </a:cubicBezTo>
                  <a:cubicBezTo>
                    <a:pt x="46139" y="22962"/>
                    <a:pt x="26213" y="45326"/>
                    <a:pt x="26213" y="73179"/>
                  </a:cubicBezTo>
                  <a:lnTo>
                    <a:pt x="26213" y="73588"/>
                  </a:lnTo>
                  <a:cubicBezTo>
                    <a:pt x="26213" y="101437"/>
                    <a:pt x="45936" y="123996"/>
                    <a:pt x="73177" y="123996"/>
                  </a:cubicBezTo>
                  <a:cubicBezTo>
                    <a:pt x="90653" y="123996"/>
                    <a:pt x="101841" y="117089"/>
                    <a:pt x="114033" y="105703"/>
                  </a:cubicBezTo>
                  <a:lnTo>
                    <a:pt x="130099" y="121963"/>
                  </a:lnTo>
                  <a:cubicBezTo>
                    <a:pt x="115265" y="137417"/>
                    <a:pt x="98996" y="147170"/>
                    <a:pt x="72365" y="147170"/>
                  </a:cubicBezTo>
                  <a:cubicBezTo>
                    <a:pt x="30886" y="147170"/>
                    <a:pt x="0" y="114850"/>
                    <a:pt x="0" y="73990"/>
                  </a:cubicBezTo>
                  <a:lnTo>
                    <a:pt x="0" y="73588"/>
                  </a:lnTo>
                  <a:cubicBezTo>
                    <a:pt x="0" y="33134"/>
                    <a:pt x="30277" y="0"/>
                    <a:pt x="73381" y="0"/>
                  </a:cubicBezTo>
                  <a:close/>
                </a:path>
              </a:pathLst>
            </a:custGeom>
            <a:ln w="0" cap="flat">
              <a:miter lim="127000"/>
            </a:ln>
          </p:spPr>
          <p:style>
            <a:lnRef idx="0">
              <a:srgbClr val="000000">
                <a:alpha val="0"/>
              </a:srgbClr>
            </a:lnRef>
            <a:fillRef idx="1">
              <a:srgbClr val="917D71"/>
            </a:fillRef>
            <a:effectRef idx="0">
              <a:scrgbClr r="0" g="0" b="0"/>
            </a:effectRef>
            <a:fontRef idx="none"/>
          </p:style>
          <p:txBody>
            <a:bodyPr/>
            <a:lstStyle/>
            <a:p>
              <a:endParaRPr lang="en-US"/>
            </a:p>
          </p:txBody>
        </p:sp>
        <p:sp>
          <p:nvSpPr>
            <p:cNvPr id="90" name="Shape 73"/>
            <p:cNvSpPr/>
            <p:nvPr/>
          </p:nvSpPr>
          <p:spPr>
            <a:xfrm>
              <a:off x="3215221" y="517652"/>
              <a:ext cx="106527" cy="142304"/>
            </a:xfrm>
            <a:custGeom>
              <a:avLst/>
              <a:gdLst/>
              <a:ahLst/>
              <a:cxnLst/>
              <a:rect l="0" t="0" r="0" b="0"/>
              <a:pathLst>
                <a:path w="106527" h="142304">
                  <a:moveTo>
                    <a:pt x="0" y="0"/>
                  </a:moveTo>
                  <a:lnTo>
                    <a:pt x="105512" y="0"/>
                  </a:lnTo>
                  <a:lnTo>
                    <a:pt x="105512" y="22365"/>
                  </a:lnTo>
                  <a:lnTo>
                    <a:pt x="25006" y="22365"/>
                  </a:lnTo>
                  <a:lnTo>
                    <a:pt x="25006" y="59360"/>
                  </a:lnTo>
                  <a:lnTo>
                    <a:pt x="96355" y="59360"/>
                  </a:lnTo>
                  <a:lnTo>
                    <a:pt x="96355" y="81719"/>
                  </a:lnTo>
                  <a:lnTo>
                    <a:pt x="25006" y="81719"/>
                  </a:lnTo>
                  <a:lnTo>
                    <a:pt x="25006" y="119938"/>
                  </a:lnTo>
                  <a:lnTo>
                    <a:pt x="106527" y="119938"/>
                  </a:lnTo>
                  <a:lnTo>
                    <a:pt x="106527" y="142304"/>
                  </a:lnTo>
                  <a:lnTo>
                    <a:pt x="0" y="142304"/>
                  </a:lnTo>
                  <a:lnTo>
                    <a:pt x="0" y="0"/>
                  </a:lnTo>
                  <a:close/>
                </a:path>
              </a:pathLst>
            </a:custGeom>
            <a:ln w="0" cap="flat">
              <a:miter lim="127000"/>
            </a:ln>
          </p:spPr>
          <p:style>
            <a:lnRef idx="0">
              <a:srgbClr val="000000">
                <a:alpha val="0"/>
              </a:srgbClr>
            </a:lnRef>
            <a:fillRef idx="1">
              <a:srgbClr val="917D71"/>
            </a:fillRef>
            <a:effectRef idx="0">
              <a:scrgbClr r="0" g="0" b="0"/>
            </a:effectRef>
            <a:fontRef idx="none"/>
          </p:style>
          <p:txBody>
            <a:bodyPr/>
            <a:lstStyle/>
            <a:p>
              <a:endParaRPr lang="en-US"/>
            </a:p>
          </p:txBody>
        </p:sp>
      </p:grpSp>
      <p:pic>
        <p:nvPicPr>
          <p:cNvPr id="5" name="Picture 4">
            <a:extLst>
              <a:ext uri="{FF2B5EF4-FFF2-40B4-BE49-F238E27FC236}">
                <a16:creationId xmlns:a16="http://schemas.microsoft.com/office/drawing/2014/main" id="{2C1018AD-9644-4DED-A688-89B2132BFA5A}"/>
              </a:ext>
            </a:extLst>
          </p:cNvPr>
          <p:cNvPicPr>
            <a:picLocks noChangeAspect="1"/>
          </p:cNvPicPr>
          <p:nvPr userDrawn="1"/>
        </p:nvPicPr>
        <p:blipFill>
          <a:blip r:embed="rId2"/>
          <a:stretch>
            <a:fillRect/>
          </a:stretch>
        </p:blipFill>
        <p:spPr>
          <a:xfrm>
            <a:off x="270258" y="3606704"/>
            <a:ext cx="3134273" cy="1748892"/>
          </a:xfrm>
          <a:prstGeom prst="rect">
            <a:avLst/>
          </a:prstGeom>
        </p:spPr>
      </p:pic>
    </p:spTree>
    <p:extLst>
      <p:ext uri="{BB962C8B-B14F-4D97-AF65-F5344CB8AC3E}">
        <p14:creationId xmlns:p14="http://schemas.microsoft.com/office/powerpoint/2010/main" val="3177390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3 Graphs and Text">
    <p:bg bwMode="gray">
      <p:bgRef idx="1001">
        <a:schemeClr val="bg1"/>
      </p:bgRef>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bwMode="gray"/>
        <p:txBody>
          <a:bodyPr/>
          <a:lstStyle/>
          <a:p>
            <a:r>
              <a:rPr lang="en-US" noProof="0"/>
              <a:t>July 24, 2024</a:t>
            </a:r>
            <a:endParaRPr lang="en-US" noProof="0" dirty="0"/>
          </a:p>
        </p:txBody>
      </p:sp>
      <p:sp>
        <p:nvSpPr>
          <p:cNvPr id="6" name="Footer Placeholder 5"/>
          <p:cNvSpPr>
            <a:spLocks noGrp="1"/>
          </p:cNvSpPr>
          <p:nvPr>
            <p:ph type="ftr" sz="quarter" idx="11"/>
          </p:nvPr>
        </p:nvSpPr>
        <p:spPr bwMode="gray"/>
        <p:txBody>
          <a:bodyPr/>
          <a:lstStyle/>
          <a:p>
            <a:r>
              <a:rPr lang="en-US" noProof="0"/>
              <a:t>Local Government Credit Ratings</a:t>
            </a:r>
            <a:endParaRPr lang="en-US" noProof="0" dirty="0"/>
          </a:p>
        </p:txBody>
      </p:sp>
      <p:sp>
        <p:nvSpPr>
          <p:cNvPr id="7" name="Slide Number Placeholder 6"/>
          <p:cNvSpPr>
            <a:spLocks noGrp="1"/>
          </p:cNvSpPr>
          <p:nvPr>
            <p:ph type="sldNum" sz="quarter" idx="12"/>
          </p:nvPr>
        </p:nvSpPr>
        <p:spPr bwMode="gray"/>
        <p:txBody>
          <a:bodyPr/>
          <a:lstStyle/>
          <a:p>
            <a:fld id="{65E8D34D-C18F-4072-82C9-C5818739C48B}" type="slidenum">
              <a:rPr lang="en-US" noProof="0" smtClean="0"/>
              <a:pPr/>
              <a:t>‹#›</a:t>
            </a:fld>
            <a:endParaRPr lang="en-US" noProof="0" dirty="0"/>
          </a:p>
        </p:txBody>
      </p:sp>
      <p:sp>
        <p:nvSpPr>
          <p:cNvPr id="10" name="Content Placeholder 2"/>
          <p:cNvSpPr>
            <a:spLocks noGrp="1"/>
          </p:cNvSpPr>
          <p:nvPr>
            <p:ph idx="1" hasCustomPrompt="1"/>
          </p:nvPr>
        </p:nvSpPr>
        <p:spPr bwMode="gray">
          <a:xfrm>
            <a:off x="268464" y="1275605"/>
            <a:ext cx="4478162" cy="241910"/>
          </a:xfrm>
        </p:spPr>
        <p:txBody>
          <a:bodyPr/>
          <a:lstStyle>
            <a:lvl1pPr>
              <a:defRPr>
                <a:solidFill>
                  <a:schemeClr val="accent1"/>
                </a:solidFill>
              </a:defRPr>
            </a:lvl1pPr>
            <a:lvl5pPr>
              <a:defRPr/>
            </a:lvl5pPr>
          </a:lstStyle>
          <a:p>
            <a:pPr lvl="0"/>
            <a:r>
              <a:rPr lang="en-US" noProof="0" dirty="0"/>
              <a:t>Click to edit Master text styles</a:t>
            </a:r>
          </a:p>
        </p:txBody>
      </p:sp>
      <p:sp>
        <p:nvSpPr>
          <p:cNvPr id="3" name="Title 2"/>
          <p:cNvSpPr>
            <a:spLocks noGrp="1"/>
          </p:cNvSpPr>
          <p:nvPr>
            <p:ph type="title"/>
          </p:nvPr>
        </p:nvSpPr>
        <p:spPr bwMode="gray"/>
        <p:txBody>
          <a:bodyPr/>
          <a:lstStyle/>
          <a:p>
            <a:r>
              <a:rPr lang="en-US"/>
              <a:t>Click to edit Master title style</a:t>
            </a:r>
            <a:endParaRPr lang="en-GB"/>
          </a:p>
        </p:txBody>
      </p:sp>
      <p:sp>
        <p:nvSpPr>
          <p:cNvPr id="14" name="Content Placeholder 2"/>
          <p:cNvSpPr>
            <a:spLocks noGrp="1"/>
          </p:cNvSpPr>
          <p:nvPr>
            <p:ph idx="16"/>
          </p:nvPr>
        </p:nvSpPr>
        <p:spPr bwMode="gray">
          <a:xfrm>
            <a:off x="268464" y="1566322"/>
            <a:ext cx="4478162" cy="2775628"/>
          </a:xfrm>
        </p:spPr>
        <p:txBody>
          <a:bodyPr/>
          <a:lstStyle>
            <a:lvl5pPr>
              <a:defRPr/>
            </a:lvl5pPr>
          </a:lstStyle>
          <a:p>
            <a:pPr lvl="0"/>
            <a:r>
              <a:rPr lang="en-US" noProof="0" dirty="0"/>
              <a:t>Click to edit Master text styles</a:t>
            </a:r>
          </a:p>
        </p:txBody>
      </p:sp>
      <p:sp>
        <p:nvSpPr>
          <p:cNvPr id="15" name="Content Placeholder 2"/>
          <p:cNvSpPr>
            <a:spLocks noGrp="1"/>
          </p:cNvSpPr>
          <p:nvPr>
            <p:ph idx="17"/>
          </p:nvPr>
        </p:nvSpPr>
        <p:spPr bwMode="gray">
          <a:xfrm>
            <a:off x="5263273" y="1564025"/>
            <a:ext cx="4480560" cy="2775628"/>
          </a:xfrm>
        </p:spPr>
        <p:txBody>
          <a:bodyPr/>
          <a:lstStyle>
            <a:lvl5pPr>
              <a:defRPr/>
            </a:lvl5pPr>
          </a:lstStyle>
          <a:p>
            <a:pPr lvl="0"/>
            <a:r>
              <a:rPr lang="en-US" noProof="0" dirty="0"/>
              <a:t>Click to edit Master text styles</a:t>
            </a:r>
          </a:p>
        </p:txBody>
      </p:sp>
      <p:cxnSp>
        <p:nvCxnSpPr>
          <p:cNvPr id="17" name="Straight Connector 16"/>
          <p:cNvCxnSpPr/>
          <p:nvPr userDrawn="1"/>
        </p:nvCxnSpPr>
        <p:spPr>
          <a:xfrm>
            <a:off x="267774" y="1482063"/>
            <a:ext cx="4478851"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5263273" y="1479766"/>
            <a:ext cx="448056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8" name="Content Placeholder 2"/>
          <p:cNvSpPr>
            <a:spLocks noGrp="1"/>
          </p:cNvSpPr>
          <p:nvPr>
            <p:ph idx="18" hasCustomPrompt="1"/>
          </p:nvPr>
        </p:nvSpPr>
        <p:spPr bwMode="gray">
          <a:xfrm>
            <a:off x="5263273" y="1280317"/>
            <a:ext cx="4478162" cy="241910"/>
          </a:xfrm>
        </p:spPr>
        <p:txBody>
          <a:bodyPr/>
          <a:lstStyle>
            <a:lvl1pPr>
              <a:defRPr>
                <a:solidFill>
                  <a:schemeClr val="accent1"/>
                </a:solidFill>
              </a:defRPr>
            </a:lvl1pPr>
            <a:lvl5pPr>
              <a:defRPr/>
            </a:lvl5pPr>
          </a:lstStyle>
          <a:p>
            <a:pPr lvl="0"/>
            <a:r>
              <a:rPr lang="en-US" noProof="0" dirty="0"/>
              <a:t>Click to edit Master text styles</a:t>
            </a:r>
          </a:p>
        </p:txBody>
      </p:sp>
      <p:sp>
        <p:nvSpPr>
          <p:cNvPr id="13" name="Text Placeholder 4"/>
          <p:cNvSpPr>
            <a:spLocks noGrp="1"/>
          </p:cNvSpPr>
          <p:nvPr>
            <p:ph type="body" sz="quarter" idx="13"/>
          </p:nvPr>
        </p:nvSpPr>
        <p:spPr>
          <a:xfrm>
            <a:off x="306560" y="800331"/>
            <a:ext cx="8430768" cy="279169"/>
          </a:xfrm>
        </p:spPr>
        <p:txBody>
          <a:bodyPr/>
          <a:lstStyle>
            <a:lvl1pPr>
              <a:defRPr sz="1800">
                <a:solidFill>
                  <a:schemeClr val="accent4"/>
                </a:solidFill>
                <a:latin typeface="+mj-lt"/>
              </a:defRPr>
            </a:lvl1pPr>
          </a:lstStyle>
          <a:p>
            <a:pPr lvl="0"/>
            <a:r>
              <a:rPr lang="en-US" dirty="0"/>
              <a:t>Edit Master text styles</a:t>
            </a:r>
          </a:p>
        </p:txBody>
      </p:sp>
    </p:spTree>
    <p:extLst>
      <p:ext uri="{BB962C8B-B14F-4D97-AF65-F5344CB8AC3E}">
        <p14:creationId xmlns:p14="http://schemas.microsoft.com/office/powerpoint/2010/main" val="1804239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3 Graphs and Text">
    <p:bg bwMode="gray">
      <p:bgRef idx="1001">
        <a:schemeClr val="bg1"/>
      </p:bgRef>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bwMode="gray"/>
        <p:txBody>
          <a:bodyPr/>
          <a:lstStyle/>
          <a:p>
            <a:r>
              <a:rPr lang="en-US" noProof="0"/>
              <a:t>July 24, 2024</a:t>
            </a:r>
            <a:endParaRPr lang="en-US" noProof="0" dirty="0"/>
          </a:p>
        </p:txBody>
      </p:sp>
      <p:sp>
        <p:nvSpPr>
          <p:cNvPr id="6" name="Footer Placeholder 5"/>
          <p:cNvSpPr>
            <a:spLocks noGrp="1"/>
          </p:cNvSpPr>
          <p:nvPr>
            <p:ph type="ftr" sz="quarter" idx="11"/>
          </p:nvPr>
        </p:nvSpPr>
        <p:spPr bwMode="gray"/>
        <p:txBody>
          <a:bodyPr/>
          <a:lstStyle/>
          <a:p>
            <a:r>
              <a:rPr lang="en-US" noProof="0"/>
              <a:t>Local Government Credit Ratings</a:t>
            </a:r>
            <a:endParaRPr lang="en-US" noProof="0" dirty="0"/>
          </a:p>
        </p:txBody>
      </p:sp>
      <p:sp>
        <p:nvSpPr>
          <p:cNvPr id="7" name="Slide Number Placeholder 6"/>
          <p:cNvSpPr>
            <a:spLocks noGrp="1"/>
          </p:cNvSpPr>
          <p:nvPr>
            <p:ph type="sldNum" sz="quarter" idx="12"/>
          </p:nvPr>
        </p:nvSpPr>
        <p:spPr bwMode="gray"/>
        <p:txBody>
          <a:bodyPr/>
          <a:lstStyle/>
          <a:p>
            <a:fld id="{65E8D34D-C18F-4072-82C9-C5818739C48B}" type="slidenum">
              <a:rPr lang="en-US" noProof="0" smtClean="0"/>
              <a:pPr/>
              <a:t>‹#›</a:t>
            </a:fld>
            <a:endParaRPr lang="en-US" noProof="0" dirty="0"/>
          </a:p>
        </p:txBody>
      </p:sp>
      <p:sp>
        <p:nvSpPr>
          <p:cNvPr id="10" name="Content Placeholder 2"/>
          <p:cNvSpPr>
            <a:spLocks noGrp="1"/>
          </p:cNvSpPr>
          <p:nvPr>
            <p:ph idx="1" hasCustomPrompt="1"/>
          </p:nvPr>
        </p:nvSpPr>
        <p:spPr bwMode="gray">
          <a:xfrm>
            <a:off x="272863" y="4271499"/>
            <a:ext cx="4478162" cy="241910"/>
          </a:xfrm>
        </p:spPr>
        <p:txBody>
          <a:bodyPr/>
          <a:lstStyle>
            <a:lvl1pPr>
              <a:defRPr>
                <a:solidFill>
                  <a:schemeClr val="accent1"/>
                </a:solidFill>
              </a:defRPr>
            </a:lvl1pPr>
            <a:lvl5pPr>
              <a:defRPr/>
            </a:lvl5pPr>
          </a:lstStyle>
          <a:p>
            <a:pPr lvl="0"/>
            <a:r>
              <a:rPr lang="en-US" noProof="0" dirty="0"/>
              <a:t>Click to edit Master text styles</a:t>
            </a:r>
          </a:p>
        </p:txBody>
      </p:sp>
      <p:sp>
        <p:nvSpPr>
          <p:cNvPr id="3" name="Title 2"/>
          <p:cNvSpPr>
            <a:spLocks noGrp="1"/>
          </p:cNvSpPr>
          <p:nvPr>
            <p:ph type="title"/>
          </p:nvPr>
        </p:nvSpPr>
        <p:spPr bwMode="gray"/>
        <p:txBody>
          <a:bodyPr/>
          <a:lstStyle/>
          <a:p>
            <a:r>
              <a:rPr lang="en-US"/>
              <a:t>Click to edit Master title style</a:t>
            </a:r>
            <a:endParaRPr lang="en-GB"/>
          </a:p>
        </p:txBody>
      </p:sp>
      <p:sp>
        <p:nvSpPr>
          <p:cNvPr id="14" name="Content Placeholder 2"/>
          <p:cNvSpPr>
            <a:spLocks noGrp="1"/>
          </p:cNvSpPr>
          <p:nvPr>
            <p:ph idx="16"/>
          </p:nvPr>
        </p:nvSpPr>
        <p:spPr bwMode="gray">
          <a:xfrm>
            <a:off x="272863" y="4562216"/>
            <a:ext cx="4478162" cy="2560320"/>
          </a:xfrm>
        </p:spPr>
        <p:txBody>
          <a:bodyPr/>
          <a:lstStyle>
            <a:lvl5pPr>
              <a:defRPr/>
            </a:lvl5pPr>
          </a:lstStyle>
          <a:p>
            <a:pPr lvl="0"/>
            <a:r>
              <a:rPr lang="en-US" noProof="0" dirty="0"/>
              <a:t>Click to edit Master text styles</a:t>
            </a:r>
          </a:p>
        </p:txBody>
      </p:sp>
      <p:sp>
        <p:nvSpPr>
          <p:cNvPr id="15" name="Content Placeholder 2"/>
          <p:cNvSpPr>
            <a:spLocks noGrp="1"/>
          </p:cNvSpPr>
          <p:nvPr>
            <p:ph idx="17"/>
          </p:nvPr>
        </p:nvSpPr>
        <p:spPr bwMode="gray">
          <a:xfrm>
            <a:off x="272173" y="1564025"/>
            <a:ext cx="4480560" cy="2560320"/>
          </a:xfrm>
        </p:spPr>
        <p:txBody>
          <a:bodyPr/>
          <a:lstStyle>
            <a:lvl5pPr>
              <a:defRPr/>
            </a:lvl5pPr>
          </a:lstStyle>
          <a:p>
            <a:pPr lvl="0"/>
            <a:r>
              <a:rPr lang="en-US" noProof="0" dirty="0"/>
              <a:t>Click to edit Master text styles</a:t>
            </a:r>
          </a:p>
        </p:txBody>
      </p:sp>
      <p:cxnSp>
        <p:nvCxnSpPr>
          <p:cNvPr id="17" name="Straight Connector 16"/>
          <p:cNvCxnSpPr/>
          <p:nvPr userDrawn="1"/>
        </p:nvCxnSpPr>
        <p:spPr>
          <a:xfrm>
            <a:off x="272173" y="4477957"/>
            <a:ext cx="4478851"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272173" y="1479766"/>
            <a:ext cx="448056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8" name="Content Placeholder 2"/>
          <p:cNvSpPr>
            <a:spLocks noGrp="1"/>
          </p:cNvSpPr>
          <p:nvPr>
            <p:ph idx="18" hasCustomPrompt="1"/>
          </p:nvPr>
        </p:nvSpPr>
        <p:spPr bwMode="gray">
          <a:xfrm>
            <a:off x="272173" y="1280317"/>
            <a:ext cx="4478162" cy="241910"/>
          </a:xfrm>
        </p:spPr>
        <p:txBody>
          <a:bodyPr/>
          <a:lstStyle>
            <a:lvl1pPr>
              <a:defRPr>
                <a:solidFill>
                  <a:schemeClr val="accent1"/>
                </a:solidFill>
              </a:defRPr>
            </a:lvl1pPr>
            <a:lvl5pPr>
              <a:defRPr/>
            </a:lvl5pPr>
          </a:lstStyle>
          <a:p>
            <a:pPr lvl="0"/>
            <a:r>
              <a:rPr lang="en-US" noProof="0" dirty="0"/>
              <a:t>Click to edit Master text styles</a:t>
            </a:r>
          </a:p>
        </p:txBody>
      </p:sp>
      <p:sp>
        <p:nvSpPr>
          <p:cNvPr id="13" name="Text Placeholder 4"/>
          <p:cNvSpPr>
            <a:spLocks noGrp="1"/>
          </p:cNvSpPr>
          <p:nvPr>
            <p:ph type="body" sz="quarter" idx="13"/>
          </p:nvPr>
        </p:nvSpPr>
        <p:spPr>
          <a:xfrm>
            <a:off x="306560" y="800331"/>
            <a:ext cx="8430768" cy="279169"/>
          </a:xfrm>
        </p:spPr>
        <p:txBody>
          <a:bodyPr/>
          <a:lstStyle>
            <a:lvl1pPr>
              <a:defRPr sz="1800">
                <a:solidFill>
                  <a:schemeClr val="accent4"/>
                </a:solidFill>
                <a:latin typeface="+mj-lt"/>
              </a:defRPr>
            </a:lvl1pPr>
          </a:lstStyle>
          <a:p>
            <a:pPr lvl="0"/>
            <a:r>
              <a:rPr lang="en-US" dirty="0"/>
              <a:t>Edit Master text styles</a:t>
            </a:r>
          </a:p>
        </p:txBody>
      </p:sp>
    </p:spTree>
    <p:extLst>
      <p:ext uri="{BB962C8B-B14F-4D97-AF65-F5344CB8AC3E}">
        <p14:creationId xmlns:p14="http://schemas.microsoft.com/office/powerpoint/2010/main" val="4836153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3 Graphs and Text">
    <p:bg bwMode="gray">
      <p:bgRef idx="1001">
        <a:schemeClr val="bg1"/>
      </p:bgRef>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bwMode="gray"/>
        <p:txBody>
          <a:bodyPr/>
          <a:lstStyle/>
          <a:p>
            <a:r>
              <a:rPr lang="en-US" noProof="0"/>
              <a:t>July 24, 2024</a:t>
            </a:r>
            <a:endParaRPr lang="en-US" noProof="0" dirty="0"/>
          </a:p>
        </p:txBody>
      </p:sp>
      <p:sp>
        <p:nvSpPr>
          <p:cNvPr id="6" name="Footer Placeholder 5"/>
          <p:cNvSpPr>
            <a:spLocks noGrp="1"/>
          </p:cNvSpPr>
          <p:nvPr>
            <p:ph type="ftr" sz="quarter" idx="11"/>
          </p:nvPr>
        </p:nvSpPr>
        <p:spPr bwMode="gray"/>
        <p:txBody>
          <a:bodyPr/>
          <a:lstStyle/>
          <a:p>
            <a:r>
              <a:rPr lang="en-US" noProof="0"/>
              <a:t>Local Government Credit Ratings</a:t>
            </a:r>
            <a:endParaRPr lang="en-US" noProof="0" dirty="0"/>
          </a:p>
        </p:txBody>
      </p:sp>
      <p:sp>
        <p:nvSpPr>
          <p:cNvPr id="7" name="Slide Number Placeholder 6"/>
          <p:cNvSpPr>
            <a:spLocks noGrp="1"/>
          </p:cNvSpPr>
          <p:nvPr>
            <p:ph type="sldNum" sz="quarter" idx="12"/>
          </p:nvPr>
        </p:nvSpPr>
        <p:spPr bwMode="gray"/>
        <p:txBody>
          <a:bodyPr/>
          <a:lstStyle/>
          <a:p>
            <a:fld id="{65E8D34D-C18F-4072-82C9-C5818739C48B}" type="slidenum">
              <a:rPr lang="en-US" noProof="0" smtClean="0"/>
              <a:pPr/>
              <a:t>‹#›</a:t>
            </a:fld>
            <a:endParaRPr lang="en-US" noProof="0" dirty="0"/>
          </a:p>
        </p:txBody>
      </p:sp>
      <p:sp>
        <p:nvSpPr>
          <p:cNvPr id="10" name="Content Placeholder 2"/>
          <p:cNvSpPr>
            <a:spLocks noGrp="1"/>
          </p:cNvSpPr>
          <p:nvPr>
            <p:ph idx="1" hasCustomPrompt="1"/>
          </p:nvPr>
        </p:nvSpPr>
        <p:spPr bwMode="gray">
          <a:xfrm>
            <a:off x="5263963" y="4271499"/>
            <a:ext cx="4478162" cy="241910"/>
          </a:xfrm>
        </p:spPr>
        <p:txBody>
          <a:bodyPr/>
          <a:lstStyle>
            <a:lvl1pPr>
              <a:defRPr>
                <a:solidFill>
                  <a:schemeClr val="accent1"/>
                </a:solidFill>
              </a:defRPr>
            </a:lvl1pPr>
            <a:lvl5pPr>
              <a:defRPr/>
            </a:lvl5pPr>
          </a:lstStyle>
          <a:p>
            <a:pPr lvl="0"/>
            <a:r>
              <a:rPr lang="en-US" noProof="0" dirty="0"/>
              <a:t>Click to edit Master text styles</a:t>
            </a:r>
          </a:p>
        </p:txBody>
      </p:sp>
      <p:sp>
        <p:nvSpPr>
          <p:cNvPr id="3" name="Title 2"/>
          <p:cNvSpPr>
            <a:spLocks noGrp="1"/>
          </p:cNvSpPr>
          <p:nvPr>
            <p:ph type="title"/>
          </p:nvPr>
        </p:nvSpPr>
        <p:spPr bwMode="gray"/>
        <p:txBody>
          <a:bodyPr/>
          <a:lstStyle/>
          <a:p>
            <a:r>
              <a:rPr lang="en-US"/>
              <a:t>Click to edit Master title style</a:t>
            </a:r>
            <a:endParaRPr lang="en-GB"/>
          </a:p>
        </p:txBody>
      </p:sp>
      <p:sp>
        <p:nvSpPr>
          <p:cNvPr id="14" name="Content Placeholder 2"/>
          <p:cNvSpPr>
            <a:spLocks noGrp="1"/>
          </p:cNvSpPr>
          <p:nvPr>
            <p:ph idx="16"/>
          </p:nvPr>
        </p:nvSpPr>
        <p:spPr bwMode="gray">
          <a:xfrm>
            <a:off x="5263963" y="4562216"/>
            <a:ext cx="4478162" cy="2560320"/>
          </a:xfrm>
        </p:spPr>
        <p:txBody>
          <a:bodyPr/>
          <a:lstStyle>
            <a:lvl5pPr>
              <a:defRPr/>
            </a:lvl5pPr>
          </a:lstStyle>
          <a:p>
            <a:pPr lvl="0"/>
            <a:r>
              <a:rPr lang="en-US" noProof="0" dirty="0"/>
              <a:t>Click to edit Master text styles</a:t>
            </a:r>
          </a:p>
        </p:txBody>
      </p:sp>
      <p:sp>
        <p:nvSpPr>
          <p:cNvPr id="15" name="Content Placeholder 2"/>
          <p:cNvSpPr>
            <a:spLocks noGrp="1"/>
          </p:cNvSpPr>
          <p:nvPr>
            <p:ph idx="17"/>
          </p:nvPr>
        </p:nvSpPr>
        <p:spPr bwMode="gray">
          <a:xfrm>
            <a:off x="5263273" y="1564025"/>
            <a:ext cx="4480560" cy="2560320"/>
          </a:xfrm>
        </p:spPr>
        <p:txBody>
          <a:bodyPr/>
          <a:lstStyle>
            <a:lvl5pPr>
              <a:defRPr/>
            </a:lvl5pPr>
          </a:lstStyle>
          <a:p>
            <a:pPr lvl="0"/>
            <a:r>
              <a:rPr lang="en-US" noProof="0" dirty="0"/>
              <a:t>Click to edit Master text styles</a:t>
            </a:r>
          </a:p>
        </p:txBody>
      </p:sp>
      <p:cxnSp>
        <p:nvCxnSpPr>
          <p:cNvPr id="17" name="Straight Connector 16"/>
          <p:cNvCxnSpPr/>
          <p:nvPr userDrawn="1"/>
        </p:nvCxnSpPr>
        <p:spPr>
          <a:xfrm>
            <a:off x="5263273" y="4477957"/>
            <a:ext cx="4478851"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5263273" y="1479766"/>
            <a:ext cx="448056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8" name="Content Placeholder 2"/>
          <p:cNvSpPr>
            <a:spLocks noGrp="1"/>
          </p:cNvSpPr>
          <p:nvPr>
            <p:ph idx="18" hasCustomPrompt="1"/>
          </p:nvPr>
        </p:nvSpPr>
        <p:spPr bwMode="gray">
          <a:xfrm>
            <a:off x="5263273" y="1280317"/>
            <a:ext cx="4478162" cy="241910"/>
          </a:xfrm>
        </p:spPr>
        <p:txBody>
          <a:bodyPr/>
          <a:lstStyle>
            <a:lvl1pPr>
              <a:defRPr>
                <a:solidFill>
                  <a:schemeClr val="accent1"/>
                </a:solidFill>
              </a:defRPr>
            </a:lvl1pPr>
            <a:lvl5pPr>
              <a:defRPr/>
            </a:lvl5pPr>
          </a:lstStyle>
          <a:p>
            <a:pPr lvl="0"/>
            <a:r>
              <a:rPr lang="en-US" noProof="0" dirty="0"/>
              <a:t>Click to edit Master text styles</a:t>
            </a:r>
          </a:p>
        </p:txBody>
      </p:sp>
      <p:sp>
        <p:nvSpPr>
          <p:cNvPr id="13" name="Text Placeholder 4"/>
          <p:cNvSpPr>
            <a:spLocks noGrp="1"/>
          </p:cNvSpPr>
          <p:nvPr>
            <p:ph type="body" sz="quarter" idx="13"/>
          </p:nvPr>
        </p:nvSpPr>
        <p:spPr>
          <a:xfrm>
            <a:off x="306560" y="800331"/>
            <a:ext cx="8430768" cy="279169"/>
          </a:xfrm>
        </p:spPr>
        <p:txBody>
          <a:bodyPr/>
          <a:lstStyle>
            <a:lvl1pPr>
              <a:defRPr sz="1800">
                <a:solidFill>
                  <a:schemeClr val="accent4"/>
                </a:solidFill>
                <a:latin typeface="+mj-lt"/>
              </a:defRPr>
            </a:lvl1pPr>
          </a:lstStyle>
          <a:p>
            <a:pPr lvl="0"/>
            <a:r>
              <a:rPr lang="en-US" dirty="0"/>
              <a:t>Edit Master text styles</a:t>
            </a:r>
          </a:p>
        </p:txBody>
      </p:sp>
    </p:spTree>
    <p:extLst>
      <p:ext uri="{BB962C8B-B14F-4D97-AF65-F5344CB8AC3E}">
        <p14:creationId xmlns:p14="http://schemas.microsoft.com/office/powerpoint/2010/main" val="35318370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3 Graphs and Text">
    <p:bg bwMode="gray">
      <p:bgRef idx="1001">
        <a:schemeClr val="bg1"/>
      </p:bgRef>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bwMode="gray"/>
        <p:txBody>
          <a:bodyPr/>
          <a:lstStyle/>
          <a:p>
            <a:r>
              <a:rPr lang="en-US" noProof="0"/>
              <a:t>July 24, 2024</a:t>
            </a:r>
            <a:endParaRPr lang="en-US" noProof="0" dirty="0"/>
          </a:p>
        </p:txBody>
      </p:sp>
      <p:sp>
        <p:nvSpPr>
          <p:cNvPr id="6" name="Footer Placeholder 5"/>
          <p:cNvSpPr>
            <a:spLocks noGrp="1"/>
          </p:cNvSpPr>
          <p:nvPr>
            <p:ph type="ftr" sz="quarter" idx="11"/>
          </p:nvPr>
        </p:nvSpPr>
        <p:spPr bwMode="gray"/>
        <p:txBody>
          <a:bodyPr/>
          <a:lstStyle/>
          <a:p>
            <a:r>
              <a:rPr lang="en-US" noProof="0"/>
              <a:t>Local Government Credit Ratings</a:t>
            </a:r>
            <a:endParaRPr lang="en-US" noProof="0" dirty="0"/>
          </a:p>
        </p:txBody>
      </p:sp>
      <p:sp>
        <p:nvSpPr>
          <p:cNvPr id="7" name="Slide Number Placeholder 6"/>
          <p:cNvSpPr>
            <a:spLocks noGrp="1"/>
          </p:cNvSpPr>
          <p:nvPr>
            <p:ph type="sldNum" sz="quarter" idx="12"/>
          </p:nvPr>
        </p:nvSpPr>
        <p:spPr bwMode="gray"/>
        <p:txBody>
          <a:bodyPr/>
          <a:lstStyle/>
          <a:p>
            <a:fld id="{65E8D34D-C18F-4072-82C9-C5818739C48B}" type="slidenum">
              <a:rPr lang="en-US" noProof="0" smtClean="0"/>
              <a:pPr/>
              <a:t>‹#›</a:t>
            </a:fld>
            <a:endParaRPr lang="en-US" noProof="0" dirty="0"/>
          </a:p>
        </p:txBody>
      </p:sp>
      <p:sp>
        <p:nvSpPr>
          <p:cNvPr id="10" name="Content Placeholder 2"/>
          <p:cNvSpPr>
            <a:spLocks noGrp="1"/>
          </p:cNvSpPr>
          <p:nvPr>
            <p:ph idx="1" hasCustomPrompt="1"/>
          </p:nvPr>
        </p:nvSpPr>
        <p:spPr bwMode="gray">
          <a:xfrm>
            <a:off x="465366" y="4271499"/>
            <a:ext cx="9144000" cy="241910"/>
          </a:xfrm>
        </p:spPr>
        <p:txBody>
          <a:bodyPr/>
          <a:lstStyle>
            <a:lvl1pPr>
              <a:defRPr>
                <a:solidFill>
                  <a:schemeClr val="accent1"/>
                </a:solidFill>
              </a:defRPr>
            </a:lvl1pPr>
            <a:lvl5pPr>
              <a:defRPr/>
            </a:lvl5pPr>
          </a:lstStyle>
          <a:p>
            <a:pPr lvl="0"/>
            <a:r>
              <a:rPr lang="en-US" noProof="0" dirty="0"/>
              <a:t>Click to edit Master text styles</a:t>
            </a:r>
          </a:p>
        </p:txBody>
      </p:sp>
      <p:sp>
        <p:nvSpPr>
          <p:cNvPr id="3" name="Title 2"/>
          <p:cNvSpPr>
            <a:spLocks noGrp="1"/>
          </p:cNvSpPr>
          <p:nvPr>
            <p:ph type="title"/>
          </p:nvPr>
        </p:nvSpPr>
        <p:spPr bwMode="gray"/>
        <p:txBody>
          <a:bodyPr/>
          <a:lstStyle/>
          <a:p>
            <a:r>
              <a:rPr lang="en-US"/>
              <a:t>Click to edit Master title style</a:t>
            </a:r>
            <a:endParaRPr lang="en-GB"/>
          </a:p>
        </p:txBody>
      </p:sp>
      <p:cxnSp>
        <p:nvCxnSpPr>
          <p:cNvPr id="17" name="Straight Connector 16"/>
          <p:cNvCxnSpPr/>
          <p:nvPr userDrawn="1"/>
        </p:nvCxnSpPr>
        <p:spPr>
          <a:xfrm>
            <a:off x="464676" y="4477957"/>
            <a:ext cx="914400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464676" y="1479766"/>
            <a:ext cx="9144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8" name="Content Placeholder 2"/>
          <p:cNvSpPr>
            <a:spLocks noGrp="1"/>
          </p:cNvSpPr>
          <p:nvPr>
            <p:ph idx="18" hasCustomPrompt="1"/>
          </p:nvPr>
        </p:nvSpPr>
        <p:spPr bwMode="gray">
          <a:xfrm>
            <a:off x="464676" y="1280317"/>
            <a:ext cx="9144000" cy="241910"/>
          </a:xfrm>
        </p:spPr>
        <p:txBody>
          <a:bodyPr/>
          <a:lstStyle>
            <a:lvl1pPr>
              <a:defRPr>
                <a:solidFill>
                  <a:schemeClr val="accent1"/>
                </a:solidFill>
              </a:defRPr>
            </a:lvl1pPr>
            <a:lvl5pPr>
              <a:defRPr/>
            </a:lvl5pPr>
          </a:lstStyle>
          <a:p>
            <a:pPr lvl="0"/>
            <a:r>
              <a:rPr lang="en-US" noProof="0" dirty="0"/>
              <a:t>Click to edit Master text styles</a:t>
            </a:r>
          </a:p>
        </p:txBody>
      </p:sp>
      <p:sp>
        <p:nvSpPr>
          <p:cNvPr id="13" name="Text Placeholder 4"/>
          <p:cNvSpPr>
            <a:spLocks noGrp="1"/>
          </p:cNvSpPr>
          <p:nvPr>
            <p:ph type="body" sz="quarter" idx="13"/>
          </p:nvPr>
        </p:nvSpPr>
        <p:spPr>
          <a:xfrm>
            <a:off x="306560" y="800331"/>
            <a:ext cx="8430768" cy="279169"/>
          </a:xfrm>
        </p:spPr>
        <p:txBody>
          <a:bodyPr/>
          <a:lstStyle>
            <a:lvl1pPr>
              <a:defRPr sz="1800">
                <a:solidFill>
                  <a:schemeClr val="accent4"/>
                </a:solidFill>
                <a:latin typeface="+mj-lt"/>
              </a:defRPr>
            </a:lvl1pPr>
          </a:lstStyle>
          <a:p>
            <a:pPr lvl="0"/>
            <a:r>
              <a:rPr lang="en-US" dirty="0"/>
              <a:t>Edit Master text styles</a:t>
            </a:r>
          </a:p>
        </p:txBody>
      </p:sp>
    </p:spTree>
    <p:extLst>
      <p:ext uri="{BB962C8B-B14F-4D97-AF65-F5344CB8AC3E}">
        <p14:creationId xmlns:p14="http://schemas.microsoft.com/office/powerpoint/2010/main" val="20684565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Back Page">
    <p:spTree>
      <p:nvGrpSpPr>
        <p:cNvPr id="1" name=""/>
        <p:cNvGrpSpPr/>
        <p:nvPr/>
      </p:nvGrpSpPr>
      <p:grpSpPr>
        <a:xfrm>
          <a:off x="0" y="0"/>
          <a:ext cx="0" cy="0"/>
          <a:chOff x="0" y="0"/>
          <a:chExt cx="0" cy="0"/>
        </a:xfrm>
      </p:grpSpPr>
      <p:sp>
        <p:nvSpPr>
          <p:cNvPr id="7" name="Rectangle 6"/>
          <p:cNvSpPr/>
          <p:nvPr userDrawn="1"/>
        </p:nvSpPr>
        <p:spPr bwMode="gray">
          <a:xfrm rot="10800000">
            <a:off x="275949" y="1601473"/>
            <a:ext cx="9508086" cy="1632515"/>
          </a:xfrm>
          <a:prstGeom prst="rect">
            <a:avLst/>
          </a:prstGeom>
          <a:gradFill flip="none" rotWithShape="1">
            <a:gsLst>
              <a:gs pos="37000">
                <a:schemeClr val="accent1"/>
              </a:gs>
              <a:gs pos="98000">
                <a:srgbClr val="3CA667"/>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1837" tIns="50918" rIns="101837" bIns="50918" numCol="1" spcCol="0" rtlCol="0" fromWordArt="0" anchor="ctr" anchorCtr="0" forceAA="0" compatLnSpc="1">
            <a:prstTxWarp prst="textNoShape">
              <a:avLst/>
            </a:prstTxWarp>
            <a:noAutofit/>
          </a:bodyPr>
          <a:lstStyle/>
          <a:p>
            <a:pPr algn="ctr"/>
            <a:endParaRPr lang="en-US" noProof="0" dirty="0"/>
          </a:p>
        </p:txBody>
      </p:sp>
      <p:cxnSp>
        <p:nvCxnSpPr>
          <p:cNvPr id="9" name="Straight Connector 8"/>
          <p:cNvCxnSpPr/>
          <p:nvPr userDrawn="1"/>
        </p:nvCxnSpPr>
        <p:spPr bwMode="gray">
          <a:xfrm>
            <a:off x="275949" y="1495216"/>
            <a:ext cx="9507814"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Freeform 20"/>
          <p:cNvSpPr>
            <a:spLocks noEditPoints="1"/>
          </p:cNvSpPr>
          <p:nvPr userDrawn="1"/>
        </p:nvSpPr>
        <p:spPr bwMode="gray">
          <a:xfrm>
            <a:off x="7115977" y="1601474"/>
            <a:ext cx="2673331" cy="1626536"/>
          </a:xfrm>
          <a:custGeom>
            <a:avLst/>
            <a:gdLst>
              <a:gd name="T0" fmla="*/ 373 w 1432"/>
              <a:gd name="T1" fmla="*/ 1115 h 1115"/>
              <a:gd name="T2" fmla="*/ 912 w 1432"/>
              <a:gd name="T3" fmla="*/ 1115 h 1115"/>
              <a:gd name="T4" fmla="*/ 1425 w 1432"/>
              <a:gd name="T5" fmla="*/ 991 h 1115"/>
              <a:gd name="T6" fmla="*/ 1425 w 1432"/>
              <a:gd name="T7" fmla="*/ 32 h 1115"/>
              <a:gd name="T8" fmla="*/ 1398 w 1432"/>
              <a:gd name="T9" fmla="*/ 626 h 1115"/>
              <a:gd name="T10" fmla="*/ 1283 w 1432"/>
              <a:gd name="T11" fmla="*/ 797 h 1115"/>
              <a:gd name="T12" fmla="*/ 1229 w 1432"/>
              <a:gd name="T13" fmla="*/ 921 h 1115"/>
              <a:gd name="T14" fmla="*/ 761 w 1432"/>
              <a:gd name="T15" fmla="*/ 398 h 1115"/>
              <a:gd name="T16" fmla="*/ 827 w 1432"/>
              <a:gd name="T17" fmla="*/ 575 h 1115"/>
              <a:gd name="T18" fmla="*/ 852 w 1432"/>
              <a:gd name="T19" fmla="*/ 528 h 1115"/>
              <a:gd name="T20" fmla="*/ 1010 w 1432"/>
              <a:gd name="T21" fmla="*/ 412 h 1115"/>
              <a:gd name="T22" fmla="*/ 934 w 1432"/>
              <a:gd name="T23" fmla="*/ 454 h 1115"/>
              <a:gd name="T24" fmla="*/ 908 w 1432"/>
              <a:gd name="T25" fmla="*/ 465 h 1115"/>
              <a:gd name="T26" fmla="*/ 961 w 1432"/>
              <a:gd name="T27" fmla="*/ 353 h 1115"/>
              <a:gd name="T28" fmla="*/ 1090 w 1432"/>
              <a:gd name="T29" fmla="*/ 392 h 1115"/>
              <a:gd name="T30" fmla="*/ 877 w 1432"/>
              <a:gd name="T31" fmla="*/ 446 h 1115"/>
              <a:gd name="T32" fmla="*/ 1109 w 1432"/>
              <a:gd name="T33" fmla="*/ 391 h 1115"/>
              <a:gd name="T34" fmla="*/ 858 w 1432"/>
              <a:gd name="T35" fmla="*/ 500 h 1115"/>
              <a:gd name="T36" fmla="*/ 1135 w 1432"/>
              <a:gd name="T37" fmla="*/ 352 h 1115"/>
              <a:gd name="T38" fmla="*/ 868 w 1432"/>
              <a:gd name="T39" fmla="*/ 441 h 1115"/>
              <a:gd name="T40" fmla="*/ 952 w 1432"/>
              <a:gd name="T41" fmla="*/ 728 h 1115"/>
              <a:gd name="T42" fmla="*/ 1051 w 1432"/>
              <a:gd name="T43" fmla="*/ 262 h 1115"/>
              <a:gd name="T44" fmla="*/ 844 w 1432"/>
              <a:gd name="T45" fmla="*/ 508 h 1115"/>
              <a:gd name="T46" fmla="*/ 945 w 1432"/>
              <a:gd name="T47" fmla="*/ 823 h 1115"/>
              <a:gd name="T48" fmla="*/ 1081 w 1432"/>
              <a:gd name="T49" fmla="*/ 247 h 1115"/>
              <a:gd name="T50" fmla="*/ 863 w 1432"/>
              <a:gd name="T51" fmla="*/ 440 h 1115"/>
              <a:gd name="T52" fmla="*/ 903 w 1432"/>
              <a:gd name="T53" fmla="*/ 797 h 1115"/>
              <a:gd name="T54" fmla="*/ 1157 w 1432"/>
              <a:gd name="T55" fmla="*/ 239 h 1115"/>
              <a:gd name="T56" fmla="*/ 848 w 1432"/>
              <a:gd name="T57" fmla="*/ 466 h 1115"/>
              <a:gd name="T58" fmla="*/ 962 w 1432"/>
              <a:gd name="T59" fmla="*/ 855 h 1115"/>
              <a:gd name="T60" fmla="*/ 1180 w 1432"/>
              <a:gd name="T61" fmla="*/ 231 h 1115"/>
              <a:gd name="T62" fmla="*/ 809 w 1432"/>
              <a:gd name="T63" fmla="*/ 518 h 1115"/>
              <a:gd name="T64" fmla="*/ 1025 w 1432"/>
              <a:gd name="T65" fmla="*/ 904 h 1115"/>
              <a:gd name="T66" fmla="*/ 1193 w 1432"/>
              <a:gd name="T67" fmla="*/ 211 h 1115"/>
              <a:gd name="T68" fmla="*/ 846 w 1432"/>
              <a:gd name="T69" fmla="*/ 466 h 1115"/>
              <a:gd name="T70" fmla="*/ 916 w 1432"/>
              <a:gd name="T71" fmla="*/ 904 h 1115"/>
              <a:gd name="T72" fmla="*/ 1274 w 1432"/>
              <a:gd name="T73" fmla="*/ 236 h 1115"/>
              <a:gd name="T74" fmla="*/ 841 w 1432"/>
              <a:gd name="T75" fmla="*/ 458 h 1115"/>
              <a:gd name="T76" fmla="*/ 873 w 1432"/>
              <a:gd name="T77" fmla="*/ 902 h 1115"/>
              <a:gd name="T78" fmla="*/ 1307 w 1432"/>
              <a:gd name="T79" fmla="*/ 230 h 1115"/>
              <a:gd name="T80" fmla="*/ 710 w 1432"/>
              <a:gd name="T81" fmla="*/ 409 h 1115"/>
              <a:gd name="T82" fmla="*/ 728 w 1432"/>
              <a:gd name="T83" fmla="*/ 640 h 1115"/>
              <a:gd name="T84" fmla="*/ 1156 w 1432"/>
              <a:gd name="T85" fmla="*/ 939 h 1115"/>
              <a:gd name="T86" fmla="*/ 1222 w 1432"/>
              <a:gd name="T87" fmla="*/ 116 h 1115"/>
              <a:gd name="T88" fmla="*/ 706 w 1432"/>
              <a:gd name="T89" fmla="*/ 421 h 1115"/>
              <a:gd name="T90" fmla="*/ 849 w 1432"/>
              <a:gd name="T91" fmla="*/ 986 h 1115"/>
              <a:gd name="T92" fmla="*/ 1265 w 1432"/>
              <a:gd name="T93" fmla="*/ 897 h 1115"/>
              <a:gd name="T94" fmla="*/ 1227 w 1432"/>
              <a:gd name="T95" fmla="*/ 81 h 1115"/>
              <a:gd name="T96" fmla="*/ 620 w 1432"/>
              <a:gd name="T97" fmla="*/ 455 h 1115"/>
              <a:gd name="T98" fmla="*/ 661 w 1432"/>
              <a:gd name="T99" fmla="*/ 682 h 1115"/>
              <a:gd name="T100" fmla="*/ 1184 w 1432"/>
              <a:gd name="T101" fmla="*/ 996 h 1115"/>
              <a:gd name="T102" fmla="*/ 1370 w 1432"/>
              <a:gd name="T103" fmla="*/ 189 h 1115"/>
              <a:gd name="T104" fmla="*/ 852 w 1432"/>
              <a:gd name="T105" fmla="*/ 263 h 1115"/>
              <a:gd name="T106" fmla="*/ 573 w 1432"/>
              <a:gd name="T107" fmla="*/ 493 h 1115"/>
              <a:gd name="T108" fmla="*/ 647 w 1432"/>
              <a:gd name="T109" fmla="*/ 690 h 1115"/>
              <a:gd name="T110" fmla="*/ 1185 w 1432"/>
              <a:gd name="T111" fmla="*/ 1026 h 1115"/>
              <a:gd name="T112" fmla="*/ 1364 w 1432"/>
              <a:gd name="T113" fmla="*/ 205 h 1115"/>
              <a:gd name="T114" fmla="*/ 941 w 1432"/>
              <a:gd name="T115" fmla="*/ 176 h 1115"/>
              <a:gd name="T116" fmla="*/ 383 w 1432"/>
              <a:gd name="T117" fmla="*/ 641 h 1115"/>
              <a:gd name="T118" fmla="*/ 619 w 1432"/>
              <a:gd name="T119" fmla="*/ 709 h 1115"/>
              <a:gd name="T120" fmla="*/ 1110 w 1432"/>
              <a:gd name="T121" fmla="*/ 1083 h 1115"/>
              <a:gd name="T122" fmla="*/ 1393 w 1432"/>
              <a:gd name="T123" fmla="*/ 659 h 1115"/>
              <a:gd name="T124" fmla="*/ 1286 w 1432"/>
              <a:gd name="T125" fmla="*/ 787 h 1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 h="1115">
                <a:moveTo>
                  <a:pt x="1084" y="36"/>
                </a:moveTo>
                <a:cubicBezTo>
                  <a:pt x="1075" y="44"/>
                  <a:pt x="1068" y="52"/>
                  <a:pt x="1062" y="61"/>
                </a:cubicBezTo>
                <a:cubicBezTo>
                  <a:pt x="1054" y="68"/>
                  <a:pt x="1047" y="76"/>
                  <a:pt x="1041" y="84"/>
                </a:cubicBezTo>
                <a:cubicBezTo>
                  <a:pt x="1035" y="89"/>
                  <a:pt x="1029" y="94"/>
                  <a:pt x="1024" y="100"/>
                </a:cubicBezTo>
                <a:cubicBezTo>
                  <a:pt x="1015" y="106"/>
                  <a:pt x="1007" y="113"/>
                  <a:pt x="1001" y="121"/>
                </a:cubicBezTo>
                <a:cubicBezTo>
                  <a:pt x="991" y="128"/>
                  <a:pt x="982" y="135"/>
                  <a:pt x="975" y="143"/>
                </a:cubicBezTo>
                <a:cubicBezTo>
                  <a:pt x="966" y="150"/>
                  <a:pt x="958" y="157"/>
                  <a:pt x="951" y="164"/>
                </a:cubicBezTo>
                <a:cubicBezTo>
                  <a:pt x="941" y="171"/>
                  <a:pt x="932" y="178"/>
                  <a:pt x="925" y="187"/>
                </a:cubicBezTo>
                <a:cubicBezTo>
                  <a:pt x="916" y="193"/>
                  <a:pt x="908" y="200"/>
                  <a:pt x="901" y="207"/>
                </a:cubicBezTo>
                <a:cubicBezTo>
                  <a:pt x="892" y="214"/>
                  <a:pt x="883" y="221"/>
                  <a:pt x="876" y="228"/>
                </a:cubicBezTo>
                <a:cubicBezTo>
                  <a:pt x="866" y="235"/>
                  <a:pt x="857" y="243"/>
                  <a:pt x="850" y="250"/>
                </a:cubicBezTo>
                <a:cubicBezTo>
                  <a:pt x="841" y="257"/>
                  <a:pt x="833" y="264"/>
                  <a:pt x="826" y="271"/>
                </a:cubicBezTo>
                <a:cubicBezTo>
                  <a:pt x="817" y="278"/>
                  <a:pt x="808" y="285"/>
                  <a:pt x="801" y="292"/>
                </a:cubicBezTo>
                <a:cubicBezTo>
                  <a:pt x="792" y="299"/>
                  <a:pt x="783" y="306"/>
                  <a:pt x="775" y="314"/>
                </a:cubicBezTo>
                <a:cubicBezTo>
                  <a:pt x="767" y="319"/>
                  <a:pt x="760" y="326"/>
                  <a:pt x="753" y="332"/>
                </a:cubicBezTo>
                <a:cubicBezTo>
                  <a:pt x="744" y="339"/>
                  <a:pt x="735" y="346"/>
                  <a:pt x="728" y="353"/>
                </a:cubicBezTo>
                <a:cubicBezTo>
                  <a:pt x="718" y="360"/>
                  <a:pt x="709" y="368"/>
                  <a:pt x="701" y="375"/>
                </a:cubicBezTo>
                <a:cubicBezTo>
                  <a:pt x="693" y="381"/>
                  <a:pt x="686" y="387"/>
                  <a:pt x="679" y="393"/>
                </a:cubicBezTo>
                <a:cubicBezTo>
                  <a:pt x="670" y="400"/>
                  <a:pt x="661" y="407"/>
                  <a:pt x="653" y="414"/>
                </a:cubicBezTo>
                <a:cubicBezTo>
                  <a:pt x="646" y="420"/>
                  <a:pt x="639" y="426"/>
                  <a:pt x="633" y="431"/>
                </a:cubicBezTo>
                <a:cubicBezTo>
                  <a:pt x="624" y="438"/>
                  <a:pt x="615" y="445"/>
                  <a:pt x="608" y="452"/>
                </a:cubicBezTo>
                <a:cubicBezTo>
                  <a:pt x="601" y="457"/>
                  <a:pt x="594" y="462"/>
                  <a:pt x="588" y="468"/>
                </a:cubicBezTo>
                <a:cubicBezTo>
                  <a:pt x="578" y="475"/>
                  <a:pt x="569" y="482"/>
                  <a:pt x="561" y="490"/>
                </a:cubicBezTo>
                <a:cubicBezTo>
                  <a:pt x="555" y="494"/>
                  <a:pt x="549" y="499"/>
                  <a:pt x="543" y="504"/>
                </a:cubicBezTo>
                <a:cubicBezTo>
                  <a:pt x="539" y="508"/>
                  <a:pt x="535" y="511"/>
                  <a:pt x="531" y="514"/>
                </a:cubicBezTo>
                <a:cubicBezTo>
                  <a:pt x="515" y="524"/>
                  <a:pt x="499" y="536"/>
                  <a:pt x="481" y="550"/>
                </a:cubicBezTo>
                <a:cubicBezTo>
                  <a:pt x="318" y="677"/>
                  <a:pt x="200" y="782"/>
                  <a:pt x="123" y="871"/>
                </a:cubicBezTo>
                <a:cubicBezTo>
                  <a:pt x="48" y="957"/>
                  <a:pt x="8" y="1031"/>
                  <a:pt x="1" y="1095"/>
                </a:cubicBezTo>
                <a:cubicBezTo>
                  <a:pt x="1" y="1102"/>
                  <a:pt x="0" y="1108"/>
                  <a:pt x="0" y="1115"/>
                </a:cubicBezTo>
                <a:cubicBezTo>
                  <a:pt x="1" y="1115"/>
                  <a:pt x="1" y="1115"/>
                  <a:pt x="1" y="1115"/>
                </a:cubicBezTo>
                <a:cubicBezTo>
                  <a:pt x="1" y="1108"/>
                  <a:pt x="1" y="1102"/>
                  <a:pt x="2" y="1095"/>
                </a:cubicBezTo>
                <a:cubicBezTo>
                  <a:pt x="8" y="1031"/>
                  <a:pt x="48" y="958"/>
                  <a:pt x="123" y="871"/>
                </a:cubicBezTo>
                <a:cubicBezTo>
                  <a:pt x="201" y="783"/>
                  <a:pt x="318" y="678"/>
                  <a:pt x="482" y="550"/>
                </a:cubicBezTo>
                <a:cubicBezTo>
                  <a:pt x="497" y="538"/>
                  <a:pt x="513" y="527"/>
                  <a:pt x="527" y="517"/>
                </a:cubicBezTo>
                <a:cubicBezTo>
                  <a:pt x="526" y="518"/>
                  <a:pt x="526" y="518"/>
                  <a:pt x="525" y="519"/>
                </a:cubicBezTo>
                <a:cubicBezTo>
                  <a:pt x="516" y="525"/>
                  <a:pt x="508" y="532"/>
                  <a:pt x="500" y="539"/>
                </a:cubicBezTo>
                <a:cubicBezTo>
                  <a:pt x="354" y="648"/>
                  <a:pt x="252" y="739"/>
                  <a:pt x="186" y="817"/>
                </a:cubicBezTo>
                <a:cubicBezTo>
                  <a:pt x="142" y="868"/>
                  <a:pt x="109" y="912"/>
                  <a:pt x="85" y="951"/>
                </a:cubicBezTo>
                <a:cubicBezTo>
                  <a:pt x="59" y="992"/>
                  <a:pt x="42" y="1028"/>
                  <a:pt x="34" y="1060"/>
                </a:cubicBezTo>
                <a:cubicBezTo>
                  <a:pt x="28" y="1079"/>
                  <a:pt x="26" y="1097"/>
                  <a:pt x="26" y="1115"/>
                </a:cubicBezTo>
                <a:cubicBezTo>
                  <a:pt x="27" y="1115"/>
                  <a:pt x="27" y="1115"/>
                  <a:pt x="27" y="1115"/>
                </a:cubicBezTo>
                <a:cubicBezTo>
                  <a:pt x="27" y="1097"/>
                  <a:pt x="29" y="1079"/>
                  <a:pt x="34" y="1061"/>
                </a:cubicBezTo>
                <a:cubicBezTo>
                  <a:pt x="51" y="997"/>
                  <a:pt x="99" y="920"/>
                  <a:pt x="186" y="818"/>
                </a:cubicBezTo>
                <a:cubicBezTo>
                  <a:pt x="250" y="742"/>
                  <a:pt x="350" y="653"/>
                  <a:pt x="489" y="547"/>
                </a:cubicBezTo>
                <a:cubicBezTo>
                  <a:pt x="486" y="550"/>
                  <a:pt x="483" y="552"/>
                  <a:pt x="480" y="555"/>
                </a:cubicBezTo>
                <a:cubicBezTo>
                  <a:pt x="471" y="562"/>
                  <a:pt x="462" y="569"/>
                  <a:pt x="454" y="576"/>
                </a:cubicBezTo>
                <a:cubicBezTo>
                  <a:pt x="342" y="661"/>
                  <a:pt x="263" y="735"/>
                  <a:pt x="213" y="802"/>
                </a:cubicBezTo>
                <a:cubicBezTo>
                  <a:pt x="139" y="900"/>
                  <a:pt x="85" y="980"/>
                  <a:pt x="63" y="1046"/>
                </a:cubicBezTo>
                <a:cubicBezTo>
                  <a:pt x="55" y="1071"/>
                  <a:pt x="51" y="1093"/>
                  <a:pt x="51" y="1115"/>
                </a:cubicBezTo>
                <a:cubicBezTo>
                  <a:pt x="52" y="1115"/>
                  <a:pt x="52" y="1115"/>
                  <a:pt x="52" y="1115"/>
                </a:cubicBezTo>
                <a:cubicBezTo>
                  <a:pt x="51" y="1093"/>
                  <a:pt x="55" y="1071"/>
                  <a:pt x="63" y="1046"/>
                </a:cubicBezTo>
                <a:cubicBezTo>
                  <a:pt x="85" y="980"/>
                  <a:pt x="139" y="901"/>
                  <a:pt x="213" y="802"/>
                </a:cubicBezTo>
                <a:cubicBezTo>
                  <a:pt x="261" y="739"/>
                  <a:pt x="334" y="669"/>
                  <a:pt x="437" y="589"/>
                </a:cubicBezTo>
                <a:cubicBezTo>
                  <a:pt x="432" y="593"/>
                  <a:pt x="428" y="597"/>
                  <a:pt x="424" y="601"/>
                </a:cubicBezTo>
                <a:cubicBezTo>
                  <a:pt x="339" y="668"/>
                  <a:pt x="279" y="729"/>
                  <a:pt x="240" y="787"/>
                </a:cubicBezTo>
                <a:cubicBezTo>
                  <a:pt x="233" y="798"/>
                  <a:pt x="225" y="809"/>
                  <a:pt x="218" y="820"/>
                </a:cubicBezTo>
                <a:cubicBezTo>
                  <a:pt x="155" y="914"/>
                  <a:pt x="110" y="983"/>
                  <a:pt x="88" y="1042"/>
                </a:cubicBezTo>
                <a:cubicBezTo>
                  <a:pt x="79" y="1068"/>
                  <a:pt x="75" y="1092"/>
                  <a:pt x="76" y="1115"/>
                </a:cubicBezTo>
                <a:cubicBezTo>
                  <a:pt x="76" y="1115"/>
                  <a:pt x="76" y="1115"/>
                  <a:pt x="76" y="1115"/>
                </a:cubicBezTo>
                <a:cubicBezTo>
                  <a:pt x="75" y="1092"/>
                  <a:pt x="79" y="1068"/>
                  <a:pt x="89" y="1042"/>
                </a:cubicBezTo>
                <a:cubicBezTo>
                  <a:pt x="110" y="983"/>
                  <a:pt x="156" y="915"/>
                  <a:pt x="219" y="820"/>
                </a:cubicBezTo>
                <a:cubicBezTo>
                  <a:pt x="226" y="809"/>
                  <a:pt x="233" y="798"/>
                  <a:pt x="241" y="787"/>
                </a:cubicBezTo>
                <a:cubicBezTo>
                  <a:pt x="278" y="731"/>
                  <a:pt x="336" y="672"/>
                  <a:pt x="416" y="607"/>
                </a:cubicBezTo>
                <a:cubicBezTo>
                  <a:pt x="413" y="610"/>
                  <a:pt x="410" y="613"/>
                  <a:pt x="407" y="616"/>
                </a:cubicBezTo>
                <a:cubicBezTo>
                  <a:pt x="343" y="670"/>
                  <a:pt x="298" y="721"/>
                  <a:pt x="268" y="771"/>
                </a:cubicBezTo>
                <a:cubicBezTo>
                  <a:pt x="243" y="814"/>
                  <a:pt x="219" y="852"/>
                  <a:pt x="198" y="885"/>
                </a:cubicBezTo>
                <a:cubicBezTo>
                  <a:pt x="156" y="953"/>
                  <a:pt x="122" y="1006"/>
                  <a:pt x="107" y="1053"/>
                </a:cubicBezTo>
                <a:cubicBezTo>
                  <a:pt x="100" y="1075"/>
                  <a:pt x="98" y="1095"/>
                  <a:pt x="99" y="1115"/>
                </a:cubicBezTo>
                <a:cubicBezTo>
                  <a:pt x="100" y="1115"/>
                  <a:pt x="100" y="1115"/>
                  <a:pt x="100" y="1115"/>
                </a:cubicBezTo>
                <a:cubicBezTo>
                  <a:pt x="98" y="1095"/>
                  <a:pt x="101" y="1075"/>
                  <a:pt x="108" y="1053"/>
                </a:cubicBezTo>
                <a:cubicBezTo>
                  <a:pt x="123" y="1006"/>
                  <a:pt x="156" y="953"/>
                  <a:pt x="199" y="885"/>
                </a:cubicBezTo>
                <a:cubicBezTo>
                  <a:pt x="220" y="852"/>
                  <a:pt x="243" y="814"/>
                  <a:pt x="268" y="772"/>
                </a:cubicBezTo>
                <a:cubicBezTo>
                  <a:pt x="297" y="723"/>
                  <a:pt x="341" y="674"/>
                  <a:pt x="401" y="622"/>
                </a:cubicBezTo>
                <a:cubicBezTo>
                  <a:pt x="393" y="630"/>
                  <a:pt x="385" y="638"/>
                  <a:pt x="378" y="646"/>
                </a:cubicBezTo>
                <a:cubicBezTo>
                  <a:pt x="342" y="683"/>
                  <a:pt x="315" y="719"/>
                  <a:pt x="296" y="756"/>
                </a:cubicBezTo>
                <a:cubicBezTo>
                  <a:pt x="263" y="820"/>
                  <a:pt x="230" y="872"/>
                  <a:pt x="202" y="918"/>
                </a:cubicBezTo>
                <a:cubicBezTo>
                  <a:pt x="150" y="999"/>
                  <a:pt x="115" y="1056"/>
                  <a:pt x="123" y="1115"/>
                </a:cubicBezTo>
                <a:cubicBezTo>
                  <a:pt x="123" y="1115"/>
                  <a:pt x="123" y="1115"/>
                  <a:pt x="123" y="1115"/>
                </a:cubicBezTo>
                <a:cubicBezTo>
                  <a:pt x="120" y="1095"/>
                  <a:pt x="122" y="1075"/>
                  <a:pt x="129" y="1054"/>
                </a:cubicBezTo>
                <a:cubicBezTo>
                  <a:pt x="141" y="1014"/>
                  <a:pt x="168" y="972"/>
                  <a:pt x="202" y="918"/>
                </a:cubicBezTo>
                <a:cubicBezTo>
                  <a:pt x="231" y="872"/>
                  <a:pt x="263" y="821"/>
                  <a:pt x="296" y="756"/>
                </a:cubicBezTo>
                <a:cubicBezTo>
                  <a:pt x="314" y="721"/>
                  <a:pt x="340" y="687"/>
                  <a:pt x="374" y="651"/>
                </a:cubicBezTo>
                <a:cubicBezTo>
                  <a:pt x="349" y="681"/>
                  <a:pt x="334" y="712"/>
                  <a:pt x="327" y="744"/>
                </a:cubicBezTo>
                <a:cubicBezTo>
                  <a:pt x="315" y="759"/>
                  <a:pt x="305" y="773"/>
                  <a:pt x="294" y="788"/>
                </a:cubicBezTo>
                <a:cubicBezTo>
                  <a:pt x="234" y="870"/>
                  <a:pt x="186" y="936"/>
                  <a:pt x="161" y="994"/>
                </a:cubicBezTo>
                <a:cubicBezTo>
                  <a:pt x="141" y="1039"/>
                  <a:pt x="137" y="1077"/>
                  <a:pt x="146" y="1115"/>
                </a:cubicBezTo>
                <a:cubicBezTo>
                  <a:pt x="147" y="1115"/>
                  <a:pt x="147" y="1115"/>
                  <a:pt x="147" y="1115"/>
                </a:cubicBezTo>
                <a:cubicBezTo>
                  <a:pt x="137" y="1077"/>
                  <a:pt x="142" y="1039"/>
                  <a:pt x="161" y="994"/>
                </a:cubicBezTo>
                <a:cubicBezTo>
                  <a:pt x="186" y="936"/>
                  <a:pt x="234" y="871"/>
                  <a:pt x="295" y="788"/>
                </a:cubicBezTo>
                <a:cubicBezTo>
                  <a:pt x="305" y="774"/>
                  <a:pt x="316" y="759"/>
                  <a:pt x="327" y="744"/>
                </a:cubicBezTo>
                <a:cubicBezTo>
                  <a:pt x="327" y="744"/>
                  <a:pt x="327" y="744"/>
                  <a:pt x="327" y="744"/>
                </a:cubicBezTo>
                <a:cubicBezTo>
                  <a:pt x="335" y="710"/>
                  <a:pt x="352" y="678"/>
                  <a:pt x="378" y="646"/>
                </a:cubicBezTo>
                <a:cubicBezTo>
                  <a:pt x="391" y="633"/>
                  <a:pt x="405" y="620"/>
                  <a:pt x="420" y="607"/>
                </a:cubicBezTo>
                <a:cubicBezTo>
                  <a:pt x="383" y="646"/>
                  <a:pt x="361" y="686"/>
                  <a:pt x="355" y="729"/>
                </a:cubicBezTo>
                <a:cubicBezTo>
                  <a:pt x="333" y="760"/>
                  <a:pt x="313" y="789"/>
                  <a:pt x="293" y="816"/>
                </a:cubicBezTo>
                <a:cubicBezTo>
                  <a:pt x="242" y="887"/>
                  <a:pt x="202" y="942"/>
                  <a:pt x="180" y="993"/>
                </a:cubicBezTo>
                <a:cubicBezTo>
                  <a:pt x="161" y="1038"/>
                  <a:pt x="158" y="1077"/>
                  <a:pt x="171" y="1115"/>
                </a:cubicBezTo>
                <a:cubicBezTo>
                  <a:pt x="171" y="1115"/>
                  <a:pt x="171" y="1115"/>
                  <a:pt x="171" y="1115"/>
                </a:cubicBezTo>
                <a:cubicBezTo>
                  <a:pt x="159" y="1077"/>
                  <a:pt x="162" y="1038"/>
                  <a:pt x="181" y="993"/>
                </a:cubicBezTo>
                <a:cubicBezTo>
                  <a:pt x="202" y="942"/>
                  <a:pt x="242" y="887"/>
                  <a:pt x="293" y="817"/>
                </a:cubicBezTo>
                <a:cubicBezTo>
                  <a:pt x="313" y="789"/>
                  <a:pt x="334" y="761"/>
                  <a:pt x="355" y="729"/>
                </a:cubicBezTo>
                <a:cubicBezTo>
                  <a:pt x="355" y="729"/>
                  <a:pt x="355" y="729"/>
                  <a:pt x="355" y="729"/>
                </a:cubicBezTo>
                <a:cubicBezTo>
                  <a:pt x="362" y="685"/>
                  <a:pt x="385" y="644"/>
                  <a:pt x="425" y="603"/>
                </a:cubicBezTo>
                <a:cubicBezTo>
                  <a:pt x="433" y="596"/>
                  <a:pt x="442" y="588"/>
                  <a:pt x="452" y="580"/>
                </a:cubicBezTo>
                <a:cubicBezTo>
                  <a:pt x="410" y="622"/>
                  <a:pt x="387" y="666"/>
                  <a:pt x="383" y="714"/>
                </a:cubicBezTo>
                <a:cubicBezTo>
                  <a:pt x="354" y="759"/>
                  <a:pt x="325" y="799"/>
                  <a:pt x="299" y="835"/>
                </a:cubicBezTo>
                <a:cubicBezTo>
                  <a:pt x="216" y="950"/>
                  <a:pt x="160" y="1027"/>
                  <a:pt x="196" y="1115"/>
                </a:cubicBezTo>
                <a:cubicBezTo>
                  <a:pt x="197" y="1115"/>
                  <a:pt x="197" y="1115"/>
                  <a:pt x="197" y="1115"/>
                </a:cubicBezTo>
                <a:cubicBezTo>
                  <a:pt x="160" y="1027"/>
                  <a:pt x="216" y="950"/>
                  <a:pt x="299" y="835"/>
                </a:cubicBezTo>
                <a:cubicBezTo>
                  <a:pt x="325" y="799"/>
                  <a:pt x="354" y="759"/>
                  <a:pt x="384" y="714"/>
                </a:cubicBezTo>
                <a:cubicBezTo>
                  <a:pt x="384" y="714"/>
                  <a:pt x="384" y="714"/>
                  <a:pt x="384" y="714"/>
                </a:cubicBezTo>
                <a:cubicBezTo>
                  <a:pt x="388" y="665"/>
                  <a:pt x="411" y="620"/>
                  <a:pt x="455" y="577"/>
                </a:cubicBezTo>
                <a:cubicBezTo>
                  <a:pt x="461" y="573"/>
                  <a:pt x="467" y="568"/>
                  <a:pt x="473" y="564"/>
                </a:cubicBezTo>
                <a:cubicBezTo>
                  <a:pt x="433" y="605"/>
                  <a:pt x="413" y="649"/>
                  <a:pt x="412" y="698"/>
                </a:cubicBezTo>
                <a:cubicBezTo>
                  <a:pt x="378" y="754"/>
                  <a:pt x="343" y="801"/>
                  <a:pt x="312" y="843"/>
                </a:cubicBezTo>
                <a:cubicBezTo>
                  <a:pt x="273" y="895"/>
                  <a:pt x="240" y="940"/>
                  <a:pt x="222" y="982"/>
                </a:cubicBezTo>
                <a:cubicBezTo>
                  <a:pt x="212" y="1004"/>
                  <a:pt x="207" y="1025"/>
                  <a:pt x="206" y="1044"/>
                </a:cubicBezTo>
                <a:cubicBezTo>
                  <a:pt x="205" y="1066"/>
                  <a:pt x="209" y="1086"/>
                  <a:pt x="218" y="1108"/>
                </a:cubicBezTo>
                <a:cubicBezTo>
                  <a:pt x="219" y="1110"/>
                  <a:pt x="220" y="1112"/>
                  <a:pt x="221" y="1115"/>
                </a:cubicBezTo>
                <a:cubicBezTo>
                  <a:pt x="222" y="1115"/>
                  <a:pt x="222" y="1115"/>
                  <a:pt x="222" y="1115"/>
                </a:cubicBezTo>
                <a:cubicBezTo>
                  <a:pt x="221" y="1112"/>
                  <a:pt x="220" y="1110"/>
                  <a:pt x="218" y="1107"/>
                </a:cubicBezTo>
                <a:cubicBezTo>
                  <a:pt x="201" y="1067"/>
                  <a:pt x="202" y="1028"/>
                  <a:pt x="222" y="982"/>
                </a:cubicBezTo>
                <a:cubicBezTo>
                  <a:pt x="241" y="940"/>
                  <a:pt x="274" y="895"/>
                  <a:pt x="312" y="843"/>
                </a:cubicBezTo>
                <a:cubicBezTo>
                  <a:pt x="343" y="802"/>
                  <a:pt x="378" y="754"/>
                  <a:pt x="412" y="698"/>
                </a:cubicBezTo>
                <a:cubicBezTo>
                  <a:pt x="412" y="698"/>
                  <a:pt x="412" y="698"/>
                  <a:pt x="412" y="698"/>
                </a:cubicBezTo>
                <a:cubicBezTo>
                  <a:pt x="412" y="698"/>
                  <a:pt x="412" y="698"/>
                  <a:pt x="412" y="698"/>
                </a:cubicBezTo>
                <a:cubicBezTo>
                  <a:pt x="413" y="649"/>
                  <a:pt x="434" y="604"/>
                  <a:pt x="476" y="562"/>
                </a:cubicBezTo>
                <a:cubicBezTo>
                  <a:pt x="481" y="558"/>
                  <a:pt x="486" y="554"/>
                  <a:pt x="492" y="549"/>
                </a:cubicBezTo>
                <a:cubicBezTo>
                  <a:pt x="492" y="549"/>
                  <a:pt x="492" y="549"/>
                  <a:pt x="492" y="549"/>
                </a:cubicBezTo>
                <a:cubicBezTo>
                  <a:pt x="493" y="549"/>
                  <a:pt x="494" y="548"/>
                  <a:pt x="495" y="547"/>
                </a:cubicBezTo>
                <a:cubicBezTo>
                  <a:pt x="457" y="589"/>
                  <a:pt x="439" y="633"/>
                  <a:pt x="441" y="684"/>
                </a:cubicBezTo>
                <a:cubicBezTo>
                  <a:pt x="404" y="747"/>
                  <a:pt x="364" y="800"/>
                  <a:pt x="328" y="846"/>
                </a:cubicBezTo>
                <a:cubicBezTo>
                  <a:pt x="256" y="941"/>
                  <a:pt x="204" y="1009"/>
                  <a:pt x="237" y="1091"/>
                </a:cubicBezTo>
                <a:cubicBezTo>
                  <a:pt x="240" y="1099"/>
                  <a:pt x="243" y="1107"/>
                  <a:pt x="247" y="1115"/>
                </a:cubicBezTo>
                <a:cubicBezTo>
                  <a:pt x="248" y="1115"/>
                  <a:pt x="248" y="1115"/>
                  <a:pt x="248" y="1115"/>
                </a:cubicBezTo>
                <a:cubicBezTo>
                  <a:pt x="244" y="1107"/>
                  <a:pt x="240" y="1099"/>
                  <a:pt x="237" y="1091"/>
                </a:cubicBezTo>
                <a:cubicBezTo>
                  <a:pt x="204" y="1009"/>
                  <a:pt x="257" y="941"/>
                  <a:pt x="329" y="847"/>
                </a:cubicBezTo>
                <a:cubicBezTo>
                  <a:pt x="364" y="800"/>
                  <a:pt x="404" y="748"/>
                  <a:pt x="442" y="684"/>
                </a:cubicBezTo>
                <a:cubicBezTo>
                  <a:pt x="442" y="684"/>
                  <a:pt x="442" y="684"/>
                  <a:pt x="442" y="684"/>
                </a:cubicBezTo>
                <a:cubicBezTo>
                  <a:pt x="442" y="684"/>
                  <a:pt x="442" y="684"/>
                  <a:pt x="442" y="684"/>
                </a:cubicBezTo>
                <a:cubicBezTo>
                  <a:pt x="439" y="633"/>
                  <a:pt x="458" y="587"/>
                  <a:pt x="497" y="545"/>
                </a:cubicBezTo>
                <a:cubicBezTo>
                  <a:pt x="501" y="543"/>
                  <a:pt x="504" y="540"/>
                  <a:pt x="508" y="538"/>
                </a:cubicBezTo>
                <a:cubicBezTo>
                  <a:pt x="510" y="536"/>
                  <a:pt x="512" y="535"/>
                  <a:pt x="514" y="534"/>
                </a:cubicBezTo>
                <a:cubicBezTo>
                  <a:pt x="480" y="574"/>
                  <a:pt x="465" y="618"/>
                  <a:pt x="470" y="668"/>
                </a:cubicBezTo>
                <a:cubicBezTo>
                  <a:pt x="431" y="739"/>
                  <a:pt x="386" y="795"/>
                  <a:pt x="347" y="845"/>
                </a:cubicBezTo>
                <a:cubicBezTo>
                  <a:pt x="312" y="888"/>
                  <a:pt x="282" y="925"/>
                  <a:pt x="265" y="962"/>
                </a:cubicBezTo>
                <a:cubicBezTo>
                  <a:pt x="245" y="1002"/>
                  <a:pt x="242" y="1038"/>
                  <a:pt x="255" y="1075"/>
                </a:cubicBezTo>
                <a:cubicBezTo>
                  <a:pt x="260" y="1088"/>
                  <a:pt x="266" y="1101"/>
                  <a:pt x="273" y="1115"/>
                </a:cubicBezTo>
                <a:cubicBezTo>
                  <a:pt x="274" y="1115"/>
                  <a:pt x="274" y="1115"/>
                  <a:pt x="274" y="1115"/>
                </a:cubicBezTo>
                <a:cubicBezTo>
                  <a:pt x="266" y="1101"/>
                  <a:pt x="260" y="1088"/>
                  <a:pt x="255" y="1074"/>
                </a:cubicBezTo>
                <a:cubicBezTo>
                  <a:pt x="228" y="995"/>
                  <a:pt x="278" y="932"/>
                  <a:pt x="347" y="845"/>
                </a:cubicBezTo>
                <a:cubicBezTo>
                  <a:pt x="386" y="795"/>
                  <a:pt x="431" y="739"/>
                  <a:pt x="470" y="668"/>
                </a:cubicBezTo>
                <a:cubicBezTo>
                  <a:pt x="470" y="668"/>
                  <a:pt x="470" y="668"/>
                  <a:pt x="470" y="668"/>
                </a:cubicBezTo>
                <a:cubicBezTo>
                  <a:pt x="470" y="668"/>
                  <a:pt x="470" y="668"/>
                  <a:pt x="470" y="668"/>
                </a:cubicBezTo>
                <a:cubicBezTo>
                  <a:pt x="465" y="618"/>
                  <a:pt x="480" y="573"/>
                  <a:pt x="516" y="533"/>
                </a:cubicBezTo>
                <a:cubicBezTo>
                  <a:pt x="520" y="530"/>
                  <a:pt x="525" y="526"/>
                  <a:pt x="530" y="523"/>
                </a:cubicBezTo>
                <a:cubicBezTo>
                  <a:pt x="501" y="562"/>
                  <a:pt x="490" y="605"/>
                  <a:pt x="497" y="654"/>
                </a:cubicBezTo>
                <a:cubicBezTo>
                  <a:pt x="457" y="731"/>
                  <a:pt x="408" y="790"/>
                  <a:pt x="365" y="842"/>
                </a:cubicBezTo>
                <a:cubicBezTo>
                  <a:pt x="331" y="882"/>
                  <a:pt x="302" y="917"/>
                  <a:pt x="284" y="952"/>
                </a:cubicBezTo>
                <a:cubicBezTo>
                  <a:pt x="265" y="990"/>
                  <a:pt x="261" y="1024"/>
                  <a:pt x="272" y="1059"/>
                </a:cubicBezTo>
                <a:cubicBezTo>
                  <a:pt x="278" y="1078"/>
                  <a:pt x="286" y="1096"/>
                  <a:pt x="297" y="1115"/>
                </a:cubicBezTo>
                <a:cubicBezTo>
                  <a:pt x="298" y="1115"/>
                  <a:pt x="298" y="1115"/>
                  <a:pt x="298" y="1115"/>
                </a:cubicBezTo>
                <a:cubicBezTo>
                  <a:pt x="286" y="1096"/>
                  <a:pt x="278" y="1077"/>
                  <a:pt x="272" y="1059"/>
                </a:cubicBezTo>
                <a:cubicBezTo>
                  <a:pt x="248" y="983"/>
                  <a:pt x="300" y="921"/>
                  <a:pt x="365" y="842"/>
                </a:cubicBezTo>
                <a:cubicBezTo>
                  <a:pt x="408" y="790"/>
                  <a:pt x="458" y="731"/>
                  <a:pt x="497" y="655"/>
                </a:cubicBezTo>
                <a:cubicBezTo>
                  <a:pt x="497" y="655"/>
                  <a:pt x="497" y="655"/>
                  <a:pt x="497" y="655"/>
                </a:cubicBezTo>
                <a:cubicBezTo>
                  <a:pt x="497" y="654"/>
                  <a:pt x="497" y="654"/>
                  <a:pt x="497" y="654"/>
                </a:cubicBezTo>
                <a:cubicBezTo>
                  <a:pt x="490" y="605"/>
                  <a:pt x="501" y="562"/>
                  <a:pt x="531" y="522"/>
                </a:cubicBezTo>
                <a:cubicBezTo>
                  <a:pt x="537" y="519"/>
                  <a:pt x="543" y="515"/>
                  <a:pt x="549" y="511"/>
                </a:cubicBezTo>
                <a:cubicBezTo>
                  <a:pt x="537" y="529"/>
                  <a:pt x="529" y="548"/>
                  <a:pt x="525" y="569"/>
                </a:cubicBezTo>
                <a:cubicBezTo>
                  <a:pt x="520" y="591"/>
                  <a:pt x="520" y="614"/>
                  <a:pt x="525" y="639"/>
                </a:cubicBezTo>
                <a:cubicBezTo>
                  <a:pt x="486" y="721"/>
                  <a:pt x="432" y="782"/>
                  <a:pt x="385" y="836"/>
                </a:cubicBezTo>
                <a:cubicBezTo>
                  <a:pt x="320" y="910"/>
                  <a:pt x="269" y="968"/>
                  <a:pt x="290" y="1043"/>
                </a:cubicBezTo>
                <a:cubicBezTo>
                  <a:pt x="296" y="1067"/>
                  <a:pt x="307" y="1090"/>
                  <a:pt x="322" y="1115"/>
                </a:cubicBezTo>
                <a:cubicBezTo>
                  <a:pt x="323" y="1115"/>
                  <a:pt x="323" y="1115"/>
                  <a:pt x="323" y="1115"/>
                </a:cubicBezTo>
                <a:cubicBezTo>
                  <a:pt x="308" y="1091"/>
                  <a:pt x="297" y="1067"/>
                  <a:pt x="290" y="1043"/>
                </a:cubicBezTo>
                <a:cubicBezTo>
                  <a:pt x="270" y="968"/>
                  <a:pt x="321" y="910"/>
                  <a:pt x="386" y="836"/>
                </a:cubicBezTo>
                <a:cubicBezTo>
                  <a:pt x="433" y="782"/>
                  <a:pt x="486" y="721"/>
                  <a:pt x="525" y="639"/>
                </a:cubicBezTo>
                <a:cubicBezTo>
                  <a:pt x="526" y="639"/>
                  <a:pt x="526" y="639"/>
                  <a:pt x="526" y="639"/>
                </a:cubicBezTo>
                <a:cubicBezTo>
                  <a:pt x="526" y="639"/>
                  <a:pt x="526" y="639"/>
                  <a:pt x="526" y="639"/>
                </a:cubicBezTo>
                <a:cubicBezTo>
                  <a:pt x="516" y="591"/>
                  <a:pt x="524" y="548"/>
                  <a:pt x="551" y="510"/>
                </a:cubicBezTo>
                <a:cubicBezTo>
                  <a:pt x="556" y="507"/>
                  <a:pt x="563" y="503"/>
                  <a:pt x="569" y="499"/>
                </a:cubicBezTo>
                <a:cubicBezTo>
                  <a:pt x="559" y="517"/>
                  <a:pt x="552" y="536"/>
                  <a:pt x="549" y="555"/>
                </a:cubicBezTo>
                <a:cubicBezTo>
                  <a:pt x="546" y="577"/>
                  <a:pt x="547" y="600"/>
                  <a:pt x="553" y="624"/>
                </a:cubicBezTo>
                <a:cubicBezTo>
                  <a:pt x="515" y="710"/>
                  <a:pt x="457" y="772"/>
                  <a:pt x="407" y="828"/>
                </a:cubicBezTo>
                <a:cubicBezTo>
                  <a:pt x="375" y="862"/>
                  <a:pt x="345" y="894"/>
                  <a:pt x="326" y="926"/>
                </a:cubicBezTo>
                <a:cubicBezTo>
                  <a:pt x="305" y="961"/>
                  <a:pt x="299" y="993"/>
                  <a:pt x="307" y="1027"/>
                </a:cubicBezTo>
                <a:cubicBezTo>
                  <a:pt x="314" y="1056"/>
                  <a:pt x="327" y="1085"/>
                  <a:pt x="348" y="1115"/>
                </a:cubicBezTo>
                <a:cubicBezTo>
                  <a:pt x="348" y="1115"/>
                  <a:pt x="348" y="1115"/>
                  <a:pt x="348" y="1115"/>
                </a:cubicBezTo>
                <a:cubicBezTo>
                  <a:pt x="328" y="1085"/>
                  <a:pt x="315" y="1056"/>
                  <a:pt x="308" y="1027"/>
                </a:cubicBezTo>
                <a:cubicBezTo>
                  <a:pt x="291" y="954"/>
                  <a:pt x="342" y="898"/>
                  <a:pt x="407" y="828"/>
                </a:cubicBezTo>
                <a:cubicBezTo>
                  <a:pt x="458" y="773"/>
                  <a:pt x="516" y="710"/>
                  <a:pt x="553" y="625"/>
                </a:cubicBezTo>
                <a:cubicBezTo>
                  <a:pt x="553" y="625"/>
                  <a:pt x="553" y="625"/>
                  <a:pt x="553" y="625"/>
                </a:cubicBezTo>
                <a:cubicBezTo>
                  <a:pt x="553" y="624"/>
                  <a:pt x="553" y="624"/>
                  <a:pt x="553" y="624"/>
                </a:cubicBezTo>
                <a:cubicBezTo>
                  <a:pt x="542" y="577"/>
                  <a:pt x="548" y="536"/>
                  <a:pt x="570" y="498"/>
                </a:cubicBezTo>
                <a:cubicBezTo>
                  <a:pt x="576" y="494"/>
                  <a:pt x="583" y="490"/>
                  <a:pt x="590" y="486"/>
                </a:cubicBezTo>
                <a:cubicBezTo>
                  <a:pt x="581" y="503"/>
                  <a:pt x="576" y="522"/>
                  <a:pt x="574" y="542"/>
                </a:cubicBezTo>
                <a:cubicBezTo>
                  <a:pt x="572" y="563"/>
                  <a:pt x="575" y="585"/>
                  <a:pt x="581" y="609"/>
                </a:cubicBezTo>
                <a:cubicBezTo>
                  <a:pt x="545" y="698"/>
                  <a:pt x="483" y="762"/>
                  <a:pt x="429" y="818"/>
                </a:cubicBezTo>
                <a:cubicBezTo>
                  <a:pt x="397" y="850"/>
                  <a:pt x="367" y="881"/>
                  <a:pt x="348" y="912"/>
                </a:cubicBezTo>
                <a:cubicBezTo>
                  <a:pt x="326" y="946"/>
                  <a:pt x="319" y="978"/>
                  <a:pt x="325" y="1011"/>
                </a:cubicBezTo>
                <a:cubicBezTo>
                  <a:pt x="332" y="1045"/>
                  <a:pt x="347" y="1079"/>
                  <a:pt x="373" y="1115"/>
                </a:cubicBezTo>
                <a:cubicBezTo>
                  <a:pt x="373" y="1115"/>
                  <a:pt x="373" y="1115"/>
                  <a:pt x="373" y="1115"/>
                </a:cubicBezTo>
                <a:cubicBezTo>
                  <a:pt x="348" y="1079"/>
                  <a:pt x="332" y="1045"/>
                  <a:pt x="325" y="1011"/>
                </a:cubicBezTo>
                <a:cubicBezTo>
                  <a:pt x="312" y="939"/>
                  <a:pt x="366" y="883"/>
                  <a:pt x="429" y="818"/>
                </a:cubicBezTo>
                <a:cubicBezTo>
                  <a:pt x="484" y="762"/>
                  <a:pt x="545" y="698"/>
                  <a:pt x="582" y="609"/>
                </a:cubicBezTo>
                <a:cubicBezTo>
                  <a:pt x="582" y="609"/>
                  <a:pt x="582" y="609"/>
                  <a:pt x="582" y="609"/>
                </a:cubicBezTo>
                <a:cubicBezTo>
                  <a:pt x="582" y="609"/>
                  <a:pt x="582" y="609"/>
                  <a:pt x="582" y="609"/>
                </a:cubicBezTo>
                <a:cubicBezTo>
                  <a:pt x="569" y="562"/>
                  <a:pt x="572" y="522"/>
                  <a:pt x="590" y="486"/>
                </a:cubicBezTo>
                <a:cubicBezTo>
                  <a:pt x="595" y="483"/>
                  <a:pt x="599" y="480"/>
                  <a:pt x="604" y="478"/>
                </a:cubicBezTo>
                <a:cubicBezTo>
                  <a:pt x="606" y="477"/>
                  <a:pt x="608" y="476"/>
                  <a:pt x="610" y="476"/>
                </a:cubicBezTo>
                <a:cubicBezTo>
                  <a:pt x="603" y="492"/>
                  <a:pt x="600" y="510"/>
                  <a:pt x="600" y="529"/>
                </a:cubicBezTo>
                <a:cubicBezTo>
                  <a:pt x="599" y="549"/>
                  <a:pt x="603" y="571"/>
                  <a:pt x="610" y="594"/>
                </a:cubicBezTo>
                <a:cubicBezTo>
                  <a:pt x="575" y="686"/>
                  <a:pt x="510" y="750"/>
                  <a:pt x="451" y="807"/>
                </a:cubicBezTo>
                <a:cubicBezTo>
                  <a:pt x="419" y="838"/>
                  <a:pt x="389" y="868"/>
                  <a:pt x="369" y="898"/>
                </a:cubicBezTo>
                <a:cubicBezTo>
                  <a:pt x="346" y="931"/>
                  <a:pt x="338" y="962"/>
                  <a:pt x="343" y="995"/>
                </a:cubicBezTo>
                <a:cubicBezTo>
                  <a:pt x="349" y="1029"/>
                  <a:pt x="363" y="1063"/>
                  <a:pt x="387" y="1098"/>
                </a:cubicBezTo>
                <a:cubicBezTo>
                  <a:pt x="391" y="1104"/>
                  <a:pt x="394" y="1109"/>
                  <a:pt x="399" y="1115"/>
                </a:cubicBezTo>
                <a:cubicBezTo>
                  <a:pt x="399" y="1115"/>
                  <a:pt x="399" y="1115"/>
                  <a:pt x="399" y="1115"/>
                </a:cubicBezTo>
                <a:cubicBezTo>
                  <a:pt x="369" y="1073"/>
                  <a:pt x="350" y="1034"/>
                  <a:pt x="344" y="994"/>
                </a:cubicBezTo>
                <a:cubicBezTo>
                  <a:pt x="333" y="924"/>
                  <a:pt x="388" y="870"/>
                  <a:pt x="452" y="807"/>
                </a:cubicBezTo>
                <a:cubicBezTo>
                  <a:pt x="510" y="750"/>
                  <a:pt x="576" y="686"/>
                  <a:pt x="610" y="594"/>
                </a:cubicBezTo>
                <a:cubicBezTo>
                  <a:pt x="610" y="594"/>
                  <a:pt x="610" y="594"/>
                  <a:pt x="610" y="594"/>
                </a:cubicBezTo>
                <a:cubicBezTo>
                  <a:pt x="610" y="594"/>
                  <a:pt x="610" y="594"/>
                  <a:pt x="610" y="594"/>
                </a:cubicBezTo>
                <a:cubicBezTo>
                  <a:pt x="597" y="550"/>
                  <a:pt x="597" y="510"/>
                  <a:pt x="611" y="476"/>
                </a:cubicBezTo>
                <a:cubicBezTo>
                  <a:pt x="618" y="474"/>
                  <a:pt x="625" y="472"/>
                  <a:pt x="631" y="471"/>
                </a:cubicBezTo>
                <a:cubicBezTo>
                  <a:pt x="623" y="503"/>
                  <a:pt x="626" y="539"/>
                  <a:pt x="639" y="578"/>
                </a:cubicBezTo>
                <a:cubicBezTo>
                  <a:pt x="608" y="672"/>
                  <a:pt x="538" y="737"/>
                  <a:pt x="476" y="794"/>
                </a:cubicBezTo>
                <a:cubicBezTo>
                  <a:pt x="410" y="854"/>
                  <a:pt x="354" y="907"/>
                  <a:pt x="363" y="977"/>
                </a:cubicBezTo>
                <a:cubicBezTo>
                  <a:pt x="368" y="1022"/>
                  <a:pt x="389" y="1067"/>
                  <a:pt x="426" y="1115"/>
                </a:cubicBezTo>
                <a:cubicBezTo>
                  <a:pt x="426" y="1115"/>
                  <a:pt x="426" y="1115"/>
                  <a:pt x="426" y="1115"/>
                </a:cubicBezTo>
                <a:cubicBezTo>
                  <a:pt x="389" y="1067"/>
                  <a:pt x="369" y="1022"/>
                  <a:pt x="363" y="977"/>
                </a:cubicBezTo>
                <a:cubicBezTo>
                  <a:pt x="354" y="907"/>
                  <a:pt x="411" y="855"/>
                  <a:pt x="476" y="794"/>
                </a:cubicBezTo>
                <a:cubicBezTo>
                  <a:pt x="538" y="737"/>
                  <a:pt x="608" y="672"/>
                  <a:pt x="639" y="578"/>
                </a:cubicBezTo>
                <a:cubicBezTo>
                  <a:pt x="639" y="578"/>
                  <a:pt x="639" y="578"/>
                  <a:pt x="639" y="578"/>
                </a:cubicBezTo>
                <a:cubicBezTo>
                  <a:pt x="639" y="577"/>
                  <a:pt x="639" y="577"/>
                  <a:pt x="639" y="577"/>
                </a:cubicBezTo>
                <a:cubicBezTo>
                  <a:pt x="626" y="538"/>
                  <a:pt x="624" y="503"/>
                  <a:pt x="631" y="471"/>
                </a:cubicBezTo>
                <a:cubicBezTo>
                  <a:pt x="639" y="470"/>
                  <a:pt x="647" y="470"/>
                  <a:pt x="654" y="471"/>
                </a:cubicBezTo>
                <a:cubicBezTo>
                  <a:pt x="652" y="498"/>
                  <a:pt x="657" y="529"/>
                  <a:pt x="669" y="561"/>
                </a:cubicBezTo>
                <a:cubicBezTo>
                  <a:pt x="640" y="658"/>
                  <a:pt x="566" y="722"/>
                  <a:pt x="501" y="780"/>
                </a:cubicBezTo>
                <a:cubicBezTo>
                  <a:pt x="434" y="838"/>
                  <a:pt x="376" y="889"/>
                  <a:pt x="382" y="959"/>
                </a:cubicBezTo>
                <a:cubicBezTo>
                  <a:pt x="386" y="1010"/>
                  <a:pt x="410" y="1061"/>
                  <a:pt x="454" y="1115"/>
                </a:cubicBezTo>
                <a:cubicBezTo>
                  <a:pt x="455" y="1115"/>
                  <a:pt x="455" y="1115"/>
                  <a:pt x="455" y="1115"/>
                </a:cubicBezTo>
                <a:cubicBezTo>
                  <a:pt x="410" y="1061"/>
                  <a:pt x="387" y="1010"/>
                  <a:pt x="382" y="959"/>
                </a:cubicBezTo>
                <a:cubicBezTo>
                  <a:pt x="377" y="889"/>
                  <a:pt x="434" y="839"/>
                  <a:pt x="501" y="780"/>
                </a:cubicBezTo>
                <a:cubicBezTo>
                  <a:pt x="567" y="723"/>
                  <a:pt x="640" y="658"/>
                  <a:pt x="669" y="561"/>
                </a:cubicBezTo>
                <a:cubicBezTo>
                  <a:pt x="669" y="561"/>
                  <a:pt x="669" y="561"/>
                  <a:pt x="669" y="561"/>
                </a:cubicBezTo>
                <a:cubicBezTo>
                  <a:pt x="669" y="561"/>
                  <a:pt x="669" y="561"/>
                  <a:pt x="669" y="561"/>
                </a:cubicBezTo>
                <a:cubicBezTo>
                  <a:pt x="657" y="529"/>
                  <a:pt x="652" y="498"/>
                  <a:pt x="655" y="471"/>
                </a:cubicBezTo>
                <a:cubicBezTo>
                  <a:pt x="664" y="472"/>
                  <a:pt x="674" y="475"/>
                  <a:pt x="682" y="480"/>
                </a:cubicBezTo>
                <a:cubicBezTo>
                  <a:pt x="684" y="500"/>
                  <a:pt x="690" y="522"/>
                  <a:pt x="699" y="544"/>
                </a:cubicBezTo>
                <a:cubicBezTo>
                  <a:pt x="673" y="643"/>
                  <a:pt x="595" y="708"/>
                  <a:pt x="526" y="765"/>
                </a:cubicBezTo>
                <a:cubicBezTo>
                  <a:pt x="492" y="794"/>
                  <a:pt x="460" y="820"/>
                  <a:pt x="437" y="848"/>
                </a:cubicBezTo>
                <a:cubicBezTo>
                  <a:pt x="411" y="880"/>
                  <a:pt x="400" y="910"/>
                  <a:pt x="402" y="941"/>
                </a:cubicBezTo>
                <a:cubicBezTo>
                  <a:pt x="405" y="998"/>
                  <a:pt x="431" y="1055"/>
                  <a:pt x="482" y="1115"/>
                </a:cubicBezTo>
                <a:cubicBezTo>
                  <a:pt x="483" y="1115"/>
                  <a:pt x="483" y="1115"/>
                  <a:pt x="483" y="1115"/>
                </a:cubicBezTo>
                <a:cubicBezTo>
                  <a:pt x="431" y="1054"/>
                  <a:pt x="405" y="998"/>
                  <a:pt x="402" y="941"/>
                </a:cubicBezTo>
                <a:cubicBezTo>
                  <a:pt x="399" y="872"/>
                  <a:pt x="458" y="823"/>
                  <a:pt x="527" y="766"/>
                </a:cubicBezTo>
                <a:cubicBezTo>
                  <a:pt x="595" y="708"/>
                  <a:pt x="673" y="643"/>
                  <a:pt x="699" y="545"/>
                </a:cubicBezTo>
                <a:cubicBezTo>
                  <a:pt x="699" y="544"/>
                  <a:pt x="699" y="544"/>
                  <a:pt x="699" y="544"/>
                </a:cubicBezTo>
                <a:cubicBezTo>
                  <a:pt x="699" y="544"/>
                  <a:pt x="699" y="544"/>
                  <a:pt x="699" y="544"/>
                </a:cubicBezTo>
                <a:cubicBezTo>
                  <a:pt x="690" y="522"/>
                  <a:pt x="685" y="500"/>
                  <a:pt x="682" y="480"/>
                </a:cubicBezTo>
                <a:cubicBezTo>
                  <a:pt x="700" y="491"/>
                  <a:pt x="715" y="510"/>
                  <a:pt x="727" y="538"/>
                </a:cubicBezTo>
                <a:cubicBezTo>
                  <a:pt x="701" y="632"/>
                  <a:pt x="622" y="695"/>
                  <a:pt x="552" y="750"/>
                </a:cubicBezTo>
                <a:cubicBezTo>
                  <a:pt x="517" y="777"/>
                  <a:pt x="484" y="803"/>
                  <a:pt x="460" y="831"/>
                </a:cubicBezTo>
                <a:cubicBezTo>
                  <a:pt x="433" y="863"/>
                  <a:pt x="421" y="892"/>
                  <a:pt x="421" y="924"/>
                </a:cubicBezTo>
                <a:cubicBezTo>
                  <a:pt x="422" y="956"/>
                  <a:pt x="430" y="990"/>
                  <a:pt x="447" y="1023"/>
                </a:cubicBezTo>
                <a:cubicBezTo>
                  <a:pt x="462" y="1053"/>
                  <a:pt x="483" y="1084"/>
                  <a:pt x="511" y="1115"/>
                </a:cubicBezTo>
                <a:cubicBezTo>
                  <a:pt x="511" y="1115"/>
                  <a:pt x="511" y="1115"/>
                  <a:pt x="511" y="1115"/>
                </a:cubicBezTo>
                <a:cubicBezTo>
                  <a:pt x="452" y="1049"/>
                  <a:pt x="423" y="986"/>
                  <a:pt x="422" y="924"/>
                </a:cubicBezTo>
                <a:cubicBezTo>
                  <a:pt x="421" y="854"/>
                  <a:pt x="482" y="806"/>
                  <a:pt x="552" y="750"/>
                </a:cubicBezTo>
                <a:cubicBezTo>
                  <a:pt x="588" y="722"/>
                  <a:pt x="625" y="693"/>
                  <a:pt x="657" y="658"/>
                </a:cubicBezTo>
                <a:cubicBezTo>
                  <a:pt x="692" y="620"/>
                  <a:pt x="715" y="580"/>
                  <a:pt x="727" y="538"/>
                </a:cubicBezTo>
                <a:cubicBezTo>
                  <a:pt x="731" y="548"/>
                  <a:pt x="735" y="559"/>
                  <a:pt x="738" y="571"/>
                </a:cubicBezTo>
                <a:cubicBezTo>
                  <a:pt x="704" y="639"/>
                  <a:pt x="640" y="688"/>
                  <a:pt x="578" y="734"/>
                </a:cubicBezTo>
                <a:cubicBezTo>
                  <a:pt x="542" y="761"/>
                  <a:pt x="508" y="786"/>
                  <a:pt x="483" y="814"/>
                </a:cubicBezTo>
                <a:cubicBezTo>
                  <a:pt x="455" y="845"/>
                  <a:pt x="441" y="874"/>
                  <a:pt x="441" y="906"/>
                </a:cubicBezTo>
                <a:cubicBezTo>
                  <a:pt x="441" y="938"/>
                  <a:pt x="448" y="972"/>
                  <a:pt x="463" y="1005"/>
                </a:cubicBezTo>
                <a:cubicBezTo>
                  <a:pt x="477" y="1037"/>
                  <a:pt x="499" y="1070"/>
                  <a:pt x="529" y="1103"/>
                </a:cubicBezTo>
                <a:cubicBezTo>
                  <a:pt x="532" y="1107"/>
                  <a:pt x="535" y="1111"/>
                  <a:pt x="539" y="1115"/>
                </a:cubicBezTo>
                <a:cubicBezTo>
                  <a:pt x="540" y="1115"/>
                  <a:pt x="540" y="1115"/>
                  <a:pt x="540" y="1115"/>
                </a:cubicBezTo>
                <a:cubicBezTo>
                  <a:pt x="536" y="1111"/>
                  <a:pt x="532" y="1107"/>
                  <a:pt x="529" y="1103"/>
                </a:cubicBezTo>
                <a:cubicBezTo>
                  <a:pt x="469" y="1035"/>
                  <a:pt x="440" y="971"/>
                  <a:pt x="442" y="906"/>
                </a:cubicBezTo>
                <a:cubicBezTo>
                  <a:pt x="442" y="874"/>
                  <a:pt x="455" y="845"/>
                  <a:pt x="483" y="814"/>
                </a:cubicBezTo>
                <a:cubicBezTo>
                  <a:pt x="509" y="787"/>
                  <a:pt x="542" y="761"/>
                  <a:pt x="578" y="734"/>
                </a:cubicBezTo>
                <a:cubicBezTo>
                  <a:pt x="608" y="712"/>
                  <a:pt x="640" y="688"/>
                  <a:pt x="668" y="661"/>
                </a:cubicBezTo>
                <a:cubicBezTo>
                  <a:pt x="700" y="632"/>
                  <a:pt x="723" y="602"/>
                  <a:pt x="738" y="572"/>
                </a:cubicBezTo>
                <a:cubicBezTo>
                  <a:pt x="739" y="575"/>
                  <a:pt x="740" y="579"/>
                  <a:pt x="741" y="582"/>
                </a:cubicBezTo>
                <a:cubicBezTo>
                  <a:pt x="738" y="586"/>
                  <a:pt x="735" y="589"/>
                  <a:pt x="733" y="592"/>
                </a:cubicBezTo>
                <a:cubicBezTo>
                  <a:pt x="722" y="604"/>
                  <a:pt x="714" y="615"/>
                  <a:pt x="707" y="627"/>
                </a:cubicBezTo>
                <a:cubicBezTo>
                  <a:pt x="707" y="628"/>
                  <a:pt x="706" y="630"/>
                  <a:pt x="705" y="631"/>
                </a:cubicBezTo>
                <a:cubicBezTo>
                  <a:pt x="699" y="637"/>
                  <a:pt x="694" y="643"/>
                  <a:pt x="690" y="649"/>
                </a:cubicBezTo>
                <a:cubicBezTo>
                  <a:pt x="686" y="652"/>
                  <a:pt x="683" y="656"/>
                  <a:pt x="680" y="659"/>
                </a:cubicBezTo>
                <a:cubicBezTo>
                  <a:pt x="674" y="664"/>
                  <a:pt x="669" y="668"/>
                  <a:pt x="664" y="673"/>
                </a:cubicBezTo>
                <a:cubicBezTo>
                  <a:pt x="659" y="676"/>
                  <a:pt x="655" y="680"/>
                  <a:pt x="651" y="683"/>
                </a:cubicBezTo>
                <a:cubicBezTo>
                  <a:pt x="636" y="695"/>
                  <a:pt x="620" y="707"/>
                  <a:pt x="604" y="718"/>
                </a:cubicBezTo>
                <a:cubicBezTo>
                  <a:pt x="567" y="744"/>
                  <a:pt x="532" y="769"/>
                  <a:pt x="506" y="796"/>
                </a:cubicBezTo>
                <a:cubicBezTo>
                  <a:pt x="476" y="827"/>
                  <a:pt x="462" y="856"/>
                  <a:pt x="460" y="888"/>
                </a:cubicBezTo>
                <a:cubicBezTo>
                  <a:pt x="457" y="962"/>
                  <a:pt x="492" y="1037"/>
                  <a:pt x="568" y="1115"/>
                </a:cubicBezTo>
                <a:cubicBezTo>
                  <a:pt x="568" y="1115"/>
                  <a:pt x="568" y="1115"/>
                  <a:pt x="568" y="1115"/>
                </a:cubicBezTo>
                <a:cubicBezTo>
                  <a:pt x="493" y="1037"/>
                  <a:pt x="457" y="962"/>
                  <a:pt x="461" y="888"/>
                </a:cubicBezTo>
                <a:cubicBezTo>
                  <a:pt x="462" y="857"/>
                  <a:pt x="477" y="827"/>
                  <a:pt x="506" y="797"/>
                </a:cubicBezTo>
                <a:cubicBezTo>
                  <a:pt x="533" y="769"/>
                  <a:pt x="568" y="745"/>
                  <a:pt x="604" y="718"/>
                </a:cubicBezTo>
                <a:cubicBezTo>
                  <a:pt x="615" y="711"/>
                  <a:pt x="625" y="703"/>
                  <a:pt x="636" y="696"/>
                </a:cubicBezTo>
                <a:cubicBezTo>
                  <a:pt x="631" y="699"/>
                  <a:pt x="626" y="703"/>
                  <a:pt x="622" y="706"/>
                </a:cubicBezTo>
                <a:cubicBezTo>
                  <a:pt x="617" y="710"/>
                  <a:pt x="612" y="714"/>
                  <a:pt x="608" y="717"/>
                </a:cubicBezTo>
                <a:cubicBezTo>
                  <a:pt x="543" y="761"/>
                  <a:pt x="485" y="807"/>
                  <a:pt x="480" y="870"/>
                </a:cubicBezTo>
                <a:cubicBezTo>
                  <a:pt x="478" y="902"/>
                  <a:pt x="482" y="934"/>
                  <a:pt x="494" y="966"/>
                </a:cubicBezTo>
                <a:cubicBezTo>
                  <a:pt x="506" y="998"/>
                  <a:pt x="525" y="1030"/>
                  <a:pt x="550" y="1063"/>
                </a:cubicBezTo>
                <a:cubicBezTo>
                  <a:pt x="564" y="1080"/>
                  <a:pt x="579" y="1097"/>
                  <a:pt x="597" y="1115"/>
                </a:cubicBezTo>
                <a:cubicBezTo>
                  <a:pt x="598" y="1115"/>
                  <a:pt x="598" y="1115"/>
                  <a:pt x="598" y="1115"/>
                </a:cubicBezTo>
                <a:cubicBezTo>
                  <a:pt x="580" y="1097"/>
                  <a:pt x="564" y="1080"/>
                  <a:pt x="550" y="1062"/>
                </a:cubicBezTo>
                <a:cubicBezTo>
                  <a:pt x="499" y="997"/>
                  <a:pt x="476" y="933"/>
                  <a:pt x="481" y="870"/>
                </a:cubicBezTo>
                <a:cubicBezTo>
                  <a:pt x="485" y="813"/>
                  <a:pt x="533" y="771"/>
                  <a:pt x="590" y="730"/>
                </a:cubicBezTo>
                <a:cubicBezTo>
                  <a:pt x="565" y="748"/>
                  <a:pt x="547" y="764"/>
                  <a:pt x="534" y="780"/>
                </a:cubicBezTo>
                <a:cubicBezTo>
                  <a:pt x="514" y="804"/>
                  <a:pt x="502" y="827"/>
                  <a:pt x="500" y="852"/>
                </a:cubicBezTo>
                <a:cubicBezTo>
                  <a:pt x="496" y="884"/>
                  <a:pt x="500" y="916"/>
                  <a:pt x="510" y="947"/>
                </a:cubicBezTo>
                <a:cubicBezTo>
                  <a:pt x="520" y="979"/>
                  <a:pt x="537" y="1011"/>
                  <a:pt x="561" y="1043"/>
                </a:cubicBezTo>
                <a:cubicBezTo>
                  <a:pt x="579" y="1066"/>
                  <a:pt x="600" y="1090"/>
                  <a:pt x="626" y="1115"/>
                </a:cubicBezTo>
                <a:cubicBezTo>
                  <a:pt x="627" y="1115"/>
                  <a:pt x="627" y="1115"/>
                  <a:pt x="627" y="1115"/>
                </a:cubicBezTo>
                <a:cubicBezTo>
                  <a:pt x="601" y="1090"/>
                  <a:pt x="579" y="1066"/>
                  <a:pt x="561" y="1042"/>
                </a:cubicBezTo>
                <a:cubicBezTo>
                  <a:pt x="514" y="978"/>
                  <a:pt x="493" y="914"/>
                  <a:pt x="500" y="852"/>
                </a:cubicBezTo>
                <a:cubicBezTo>
                  <a:pt x="506" y="800"/>
                  <a:pt x="548" y="761"/>
                  <a:pt x="595" y="727"/>
                </a:cubicBezTo>
                <a:cubicBezTo>
                  <a:pt x="575" y="743"/>
                  <a:pt x="559" y="758"/>
                  <a:pt x="547" y="773"/>
                </a:cubicBezTo>
                <a:cubicBezTo>
                  <a:pt x="532" y="793"/>
                  <a:pt x="523" y="813"/>
                  <a:pt x="520" y="834"/>
                </a:cubicBezTo>
                <a:cubicBezTo>
                  <a:pt x="511" y="896"/>
                  <a:pt x="528" y="959"/>
                  <a:pt x="572" y="1022"/>
                </a:cubicBezTo>
                <a:cubicBezTo>
                  <a:pt x="594" y="1053"/>
                  <a:pt x="621" y="1084"/>
                  <a:pt x="655" y="1115"/>
                </a:cubicBezTo>
                <a:cubicBezTo>
                  <a:pt x="656" y="1115"/>
                  <a:pt x="656" y="1115"/>
                  <a:pt x="656" y="1115"/>
                </a:cubicBezTo>
                <a:cubicBezTo>
                  <a:pt x="622" y="1084"/>
                  <a:pt x="594" y="1053"/>
                  <a:pt x="572" y="1022"/>
                </a:cubicBezTo>
                <a:cubicBezTo>
                  <a:pt x="529" y="959"/>
                  <a:pt x="511" y="896"/>
                  <a:pt x="520" y="834"/>
                </a:cubicBezTo>
                <a:cubicBezTo>
                  <a:pt x="526" y="797"/>
                  <a:pt x="549" y="764"/>
                  <a:pt x="595" y="728"/>
                </a:cubicBezTo>
                <a:cubicBezTo>
                  <a:pt x="562" y="756"/>
                  <a:pt x="544" y="784"/>
                  <a:pt x="539" y="815"/>
                </a:cubicBezTo>
                <a:cubicBezTo>
                  <a:pt x="528" y="877"/>
                  <a:pt x="543" y="939"/>
                  <a:pt x="583" y="1001"/>
                </a:cubicBezTo>
                <a:cubicBezTo>
                  <a:pt x="608" y="1039"/>
                  <a:pt x="642" y="1077"/>
                  <a:pt x="686" y="1115"/>
                </a:cubicBezTo>
                <a:cubicBezTo>
                  <a:pt x="687" y="1115"/>
                  <a:pt x="687" y="1115"/>
                  <a:pt x="687" y="1115"/>
                </a:cubicBezTo>
                <a:cubicBezTo>
                  <a:pt x="573" y="1016"/>
                  <a:pt x="522" y="914"/>
                  <a:pt x="539" y="815"/>
                </a:cubicBezTo>
                <a:cubicBezTo>
                  <a:pt x="545" y="782"/>
                  <a:pt x="565" y="753"/>
                  <a:pt x="602" y="722"/>
                </a:cubicBezTo>
                <a:cubicBezTo>
                  <a:pt x="605" y="720"/>
                  <a:pt x="607" y="718"/>
                  <a:pt x="610" y="716"/>
                </a:cubicBezTo>
                <a:cubicBezTo>
                  <a:pt x="610" y="716"/>
                  <a:pt x="610" y="716"/>
                  <a:pt x="610" y="716"/>
                </a:cubicBezTo>
                <a:cubicBezTo>
                  <a:pt x="581" y="742"/>
                  <a:pt x="565" y="769"/>
                  <a:pt x="559" y="797"/>
                </a:cubicBezTo>
                <a:cubicBezTo>
                  <a:pt x="546" y="857"/>
                  <a:pt x="558" y="919"/>
                  <a:pt x="595" y="980"/>
                </a:cubicBezTo>
                <a:cubicBezTo>
                  <a:pt x="622" y="1026"/>
                  <a:pt x="663" y="1071"/>
                  <a:pt x="716" y="1115"/>
                </a:cubicBezTo>
                <a:cubicBezTo>
                  <a:pt x="717" y="1115"/>
                  <a:pt x="717" y="1115"/>
                  <a:pt x="717" y="1115"/>
                </a:cubicBezTo>
                <a:cubicBezTo>
                  <a:pt x="592" y="1012"/>
                  <a:pt x="537" y="903"/>
                  <a:pt x="559" y="797"/>
                </a:cubicBezTo>
                <a:cubicBezTo>
                  <a:pt x="565" y="768"/>
                  <a:pt x="583" y="741"/>
                  <a:pt x="613" y="714"/>
                </a:cubicBezTo>
                <a:cubicBezTo>
                  <a:pt x="616" y="712"/>
                  <a:pt x="619" y="710"/>
                  <a:pt x="622" y="708"/>
                </a:cubicBezTo>
                <a:cubicBezTo>
                  <a:pt x="599" y="731"/>
                  <a:pt x="585" y="754"/>
                  <a:pt x="579" y="779"/>
                </a:cubicBezTo>
                <a:cubicBezTo>
                  <a:pt x="565" y="839"/>
                  <a:pt x="574" y="899"/>
                  <a:pt x="607" y="959"/>
                </a:cubicBezTo>
                <a:cubicBezTo>
                  <a:pt x="636" y="1012"/>
                  <a:pt x="683" y="1065"/>
                  <a:pt x="748" y="1115"/>
                </a:cubicBezTo>
                <a:cubicBezTo>
                  <a:pt x="749" y="1115"/>
                  <a:pt x="749" y="1115"/>
                  <a:pt x="749" y="1115"/>
                </a:cubicBezTo>
                <a:cubicBezTo>
                  <a:pt x="611" y="1008"/>
                  <a:pt x="552" y="893"/>
                  <a:pt x="579" y="779"/>
                </a:cubicBezTo>
                <a:cubicBezTo>
                  <a:pt x="585" y="753"/>
                  <a:pt x="600" y="730"/>
                  <a:pt x="625" y="706"/>
                </a:cubicBezTo>
                <a:cubicBezTo>
                  <a:pt x="627" y="705"/>
                  <a:pt x="630" y="703"/>
                  <a:pt x="633" y="701"/>
                </a:cubicBezTo>
                <a:cubicBezTo>
                  <a:pt x="615" y="720"/>
                  <a:pt x="604" y="740"/>
                  <a:pt x="598" y="761"/>
                </a:cubicBezTo>
                <a:cubicBezTo>
                  <a:pt x="582" y="819"/>
                  <a:pt x="589" y="879"/>
                  <a:pt x="619" y="938"/>
                </a:cubicBezTo>
                <a:cubicBezTo>
                  <a:pt x="648" y="997"/>
                  <a:pt x="700" y="1054"/>
                  <a:pt x="773" y="1108"/>
                </a:cubicBezTo>
                <a:cubicBezTo>
                  <a:pt x="773" y="1110"/>
                  <a:pt x="773" y="1112"/>
                  <a:pt x="773" y="1115"/>
                </a:cubicBezTo>
                <a:cubicBezTo>
                  <a:pt x="774" y="1115"/>
                  <a:pt x="774" y="1115"/>
                  <a:pt x="774" y="1115"/>
                </a:cubicBezTo>
                <a:cubicBezTo>
                  <a:pt x="774" y="1113"/>
                  <a:pt x="774" y="1111"/>
                  <a:pt x="773" y="1109"/>
                </a:cubicBezTo>
                <a:cubicBezTo>
                  <a:pt x="776" y="1111"/>
                  <a:pt x="779" y="1113"/>
                  <a:pt x="781" y="1115"/>
                </a:cubicBezTo>
                <a:cubicBezTo>
                  <a:pt x="782" y="1115"/>
                  <a:pt x="782" y="1115"/>
                  <a:pt x="782" y="1115"/>
                </a:cubicBezTo>
                <a:cubicBezTo>
                  <a:pt x="779" y="1112"/>
                  <a:pt x="776" y="1110"/>
                  <a:pt x="773" y="1108"/>
                </a:cubicBezTo>
                <a:cubicBezTo>
                  <a:pt x="773" y="1101"/>
                  <a:pt x="773" y="1101"/>
                  <a:pt x="773" y="1101"/>
                </a:cubicBezTo>
                <a:cubicBezTo>
                  <a:pt x="773" y="1096"/>
                  <a:pt x="773" y="1090"/>
                  <a:pt x="773" y="1084"/>
                </a:cubicBezTo>
                <a:cubicBezTo>
                  <a:pt x="779" y="1088"/>
                  <a:pt x="785" y="1093"/>
                  <a:pt x="791" y="1097"/>
                </a:cubicBezTo>
                <a:cubicBezTo>
                  <a:pt x="791" y="1103"/>
                  <a:pt x="791" y="1109"/>
                  <a:pt x="791" y="1115"/>
                </a:cubicBezTo>
                <a:cubicBezTo>
                  <a:pt x="791" y="1115"/>
                  <a:pt x="791" y="1115"/>
                  <a:pt x="791" y="1115"/>
                </a:cubicBezTo>
                <a:cubicBezTo>
                  <a:pt x="791" y="1109"/>
                  <a:pt x="791" y="1103"/>
                  <a:pt x="791" y="1097"/>
                </a:cubicBezTo>
                <a:cubicBezTo>
                  <a:pt x="797" y="1102"/>
                  <a:pt x="803" y="1106"/>
                  <a:pt x="809" y="1110"/>
                </a:cubicBezTo>
                <a:cubicBezTo>
                  <a:pt x="809" y="1112"/>
                  <a:pt x="809" y="1113"/>
                  <a:pt x="809" y="1115"/>
                </a:cubicBezTo>
                <a:cubicBezTo>
                  <a:pt x="809" y="1115"/>
                  <a:pt x="809" y="1115"/>
                  <a:pt x="809" y="1115"/>
                </a:cubicBezTo>
                <a:cubicBezTo>
                  <a:pt x="809" y="1113"/>
                  <a:pt x="809" y="1112"/>
                  <a:pt x="809" y="1110"/>
                </a:cubicBezTo>
                <a:cubicBezTo>
                  <a:pt x="811" y="1112"/>
                  <a:pt x="813" y="1113"/>
                  <a:pt x="815" y="1115"/>
                </a:cubicBezTo>
                <a:cubicBezTo>
                  <a:pt x="816" y="1115"/>
                  <a:pt x="816" y="1115"/>
                  <a:pt x="816" y="1115"/>
                </a:cubicBezTo>
                <a:cubicBezTo>
                  <a:pt x="814" y="1113"/>
                  <a:pt x="812" y="1111"/>
                  <a:pt x="809" y="1110"/>
                </a:cubicBezTo>
                <a:cubicBezTo>
                  <a:pt x="809" y="1102"/>
                  <a:pt x="809" y="1094"/>
                  <a:pt x="809" y="1087"/>
                </a:cubicBezTo>
                <a:cubicBezTo>
                  <a:pt x="815" y="1090"/>
                  <a:pt x="821" y="1094"/>
                  <a:pt x="827" y="1098"/>
                </a:cubicBezTo>
                <a:cubicBezTo>
                  <a:pt x="827" y="1104"/>
                  <a:pt x="826" y="1109"/>
                  <a:pt x="826" y="1115"/>
                </a:cubicBezTo>
                <a:cubicBezTo>
                  <a:pt x="827" y="1115"/>
                  <a:pt x="827" y="1115"/>
                  <a:pt x="827" y="1115"/>
                </a:cubicBezTo>
                <a:cubicBezTo>
                  <a:pt x="827" y="1109"/>
                  <a:pt x="827" y="1104"/>
                  <a:pt x="827" y="1099"/>
                </a:cubicBezTo>
                <a:cubicBezTo>
                  <a:pt x="832" y="1102"/>
                  <a:pt x="838" y="1106"/>
                  <a:pt x="844" y="1109"/>
                </a:cubicBezTo>
                <a:cubicBezTo>
                  <a:pt x="843" y="1111"/>
                  <a:pt x="843" y="1113"/>
                  <a:pt x="843" y="1115"/>
                </a:cubicBezTo>
                <a:cubicBezTo>
                  <a:pt x="844" y="1115"/>
                  <a:pt x="844" y="1115"/>
                  <a:pt x="844" y="1115"/>
                </a:cubicBezTo>
                <a:cubicBezTo>
                  <a:pt x="844" y="1113"/>
                  <a:pt x="844" y="1111"/>
                  <a:pt x="844" y="1110"/>
                </a:cubicBezTo>
                <a:cubicBezTo>
                  <a:pt x="847" y="1111"/>
                  <a:pt x="849" y="1113"/>
                  <a:pt x="852" y="1115"/>
                </a:cubicBezTo>
                <a:cubicBezTo>
                  <a:pt x="853" y="1115"/>
                  <a:pt x="853" y="1115"/>
                  <a:pt x="853" y="1115"/>
                </a:cubicBezTo>
                <a:cubicBezTo>
                  <a:pt x="850" y="1113"/>
                  <a:pt x="847" y="1111"/>
                  <a:pt x="844" y="1109"/>
                </a:cubicBezTo>
                <a:cubicBezTo>
                  <a:pt x="844" y="1101"/>
                  <a:pt x="845" y="1093"/>
                  <a:pt x="845" y="1085"/>
                </a:cubicBezTo>
                <a:cubicBezTo>
                  <a:pt x="850" y="1089"/>
                  <a:pt x="856" y="1092"/>
                  <a:pt x="861" y="1095"/>
                </a:cubicBezTo>
                <a:cubicBezTo>
                  <a:pt x="861" y="1102"/>
                  <a:pt x="861" y="1108"/>
                  <a:pt x="860" y="1115"/>
                </a:cubicBezTo>
                <a:cubicBezTo>
                  <a:pt x="861" y="1115"/>
                  <a:pt x="861" y="1115"/>
                  <a:pt x="861" y="1115"/>
                </a:cubicBezTo>
                <a:cubicBezTo>
                  <a:pt x="861" y="1108"/>
                  <a:pt x="862" y="1102"/>
                  <a:pt x="862" y="1096"/>
                </a:cubicBezTo>
                <a:cubicBezTo>
                  <a:pt x="868" y="1099"/>
                  <a:pt x="874" y="1103"/>
                  <a:pt x="880" y="1107"/>
                </a:cubicBezTo>
                <a:cubicBezTo>
                  <a:pt x="880" y="1109"/>
                  <a:pt x="880" y="1112"/>
                  <a:pt x="880" y="1115"/>
                </a:cubicBezTo>
                <a:cubicBezTo>
                  <a:pt x="880" y="1115"/>
                  <a:pt x="880" y="1115"/>
                  <a:pt x="880" y="1115"/>
                </a:cubicBezTo>
                <a:cubicBezTo>
                  <a:pt x="880" y="1112"/>
                  <a:pt x="880" y="1109"/>
                  <a:pt x="881" y="1107"/>
                </a:cubicBezTo>
                <a:cubicBezTo>
                  <a:pt x="885" y="1109"/>
                  <a:pt x="890" y="1112"/>
                  <a:pt x="894" y="1115"/>
                </a:cubicBezTo>
                <a:cubicBezTo>
                  <a:pt x="895" y="1115"/>
                  <a:pt x="895" y="1115"/>
                  <a:pt x="895" y="1115"/>
                </a:cubicBezTo>
                <a:cubicBezTo>
                  <a:pt x="890" y="1112"/>
                  <a:pt x="885" y="1109"/>
                  <a:pt x="881" y="1106"/>
                </a:cubicBezTo>
                <a:cubicBezTo>
                  <a:pt x="881" y="1098"/>
                  <a:pt x="882" y="1090"/>
                  <a:pt x="882" y="1083"/>
                </a:cubicBezTo>
                <a:cubicBezTo>
                  <a:pt x="887" y="1086"/>
                  <a:pt x="893" y="1089"/>
                  <a:pt x="898" y="1092"/>
                </a:cubicBezTo>
                <a:cubicBezTo>
                  <a:pt x="897" y="1099"/>
                  <a:pt x="897" y="1107"/>
                  <a:pt x="896" y="1115"/>
                </a:cubicBezTo>
                <a:cubicBezTo>
                  <a:pt x="897" y="1115"/>
                  <a:pt x="897" y="1115"/>
                  <a:pt x="897" y="1115"/>
                </a:cubicBezTo>
                <a:cubicBezTo>
                  <a:pt x="897" y="1107"/>
                  <a:pt x="898" y="1100"/>
                  <a:pt x="899" y="1092"/>
                </a:cubicBezTo>
                <a:cubicBezTo>
                  <a:pt x="903" y="1095"/>
                  <a:pt x="908" y="1098"/>
                  <a:pt x="913" y="1100"/>
                </a:cubicBezTo>
                <a:cubicBezTo>
                  <a:pt x="912" y="1115"/>
                  <a:pt x="912" y="1115"/>
                  <a:pt x="912" y="1115"/>
                </a:cubicBezTo>
                <a:cubicBezTo>
                  <a:pt x="912" y="1115"/>
                  <a:pt x="912" y="1115"/>
                  <a:pt x="912" y="1115"/>
                </a:cubicBezTo>
                <a:cubicBezTo>
                  <a:pt x="914" y="1100"/>
                  <a:pt x="914" y="1100"/>
                  <a:pt x="914" y="1100"/>
                </a:cubicBezTo>
                <a:cubicBezTo>
                  <a:pt x="919" y="1103"/>
                  <a:pt x="923" y="1105"/>
                  <a:pt x="928" y="1108"/>
                </a:cubicBezTo>
                <a:cubicBezTo>
                  <a:pt x="928" y="1110"/>
                  <a:pt x="928" y="1112"/>
                  <a:pt x="927" y="1115"/>
                </a:cubicBezTo>
                <a:cubicBezTo>
                  <a:pt x="928" y="1115"/>
                  <a:pt x="928" y="1115"/>
                  <a:pt x="928" y="1115"/>
                </a:cubicBezTo>
                <a:cubicBezTo>
                  <a:pt x="928" y="1112"/>
                  <a:pt x="928" y="1110"/>
                  <a:pt x="929" y="1108"/>
                </a:cubicBezTo>
                <a:cubicBezTo>
                  <a:pt x="933" y="1110"/>
                  <a:pt x="937" y="1112"/>
                  <a:pt x="942" y="1115"/>
                </a:cubicBezTo>
                <a:cubicBezTo>
                  <a:pt x="943" y="1115"/>
                  <a:pt x="943" y="1115"/>
                  <a:pt x="943" y="1115"/>
                </a:cubicBezTo>
                <a:cubicBezTo>
                  <a:pt x="944" y="1107"/>
                  <a:pt x="945" y="1100"/>
                  <a:pt x="946" y="1092"/>
                </a:cubicBezTo>
                <a:cubicBezTo>
                  <a:pt x="950" y="1094"/>
                  <a:pt x="955" y="1096"/>
                  <a:pt x="959" y="1098"/>
                </a:cubicBezTo>
                <a:cubicBezTo>
                  <a:pt x="958" y="1104"/>
                  <a:pt x="958" y="1109"/>
                  <a:pt x="957" y="1115"/>
                </a:cubicBezTo>
                <a:cubicBezTo>
                  <a:pt x="957" y="1115"/>
                  <a:pt x="957" y="1115"/>
                  <a:pt x="957" y="1115"/>
                </a:cubicBezTo>
                <a:cubicBezTo>
                  <a:pt x="958" y="1109"/>
                  <a:pt x="959" y="1104"/>
                  <a:pt x="960" y="1099"/>
                </a:cubicBezTo>
                <a:cubicBezTo>
                  <a:pt x="963" y="1100"/>
                  <a:pt x="967" y="1102"/>
                  <a:pt x="970" y="1103"/>
                </a:cubicBezTo>
                <a:cubicBezTo>
                  <a:pt x="970" y="1107"/>
                  <a:pt x="969" y="1111"/>
                  <a:pt x="968" y="1115"/>
                </a:cubicBezTo>
                <a:cubicBezTo>
                  <a:pt x="969" y="1115"/>
                  <a:pt x="969" y="1115"/>
                  <a:pt x="969" y="1115"/>
                </a:cubicBezTo>
                <a:cubicBezTo>
                  <a:pt x="969" y="1111"/>
                  <a:pt x="970" y="1107"/>
                  <a:pt x="971" y="1104"/>
                </a:cubicBezTo>
                <a:cubicBezTo>
                  <a:pt x="974" y="1105"/>
                  <a:pt x="978" y="1107"/>
                  <a:pt x="982" y="1108"/>
                </a:cubicBezTo>
                <a:cubicBezTo>
                  <a:pt x="981" y="1111"/>
                  <a:pt x="981" y="1113"/>
                  <a:pt x="981" y="1115"/>
                </a:cubicBezTo>
                <a:cubicBezTo>
                  <a:pt x="981" y="1115"/>
                  <a:pt x="981" y="1115"/>
                  <a:pt x="981" y="1115"/>
                </a:cubicBezTo>
                <a:cubicBezTo>
                  <a:pt x="982" y="1113"/>
                  <a:pt x="982" y="1111"/>
                  <a:pt x="982" y="1109"/>
                </a:cubicBezTo>
                <a:cubicBezTo>
                  <a:pt x="986" y="1110"/>
                  <a:pt x="989" y="1111"/>
                  <a:pt x="992" y="1113"/>
                </a:cubicBezTo>
                <a:cubicBezTo>
                  <a:pt x="992" y="1113"/>
                  <a:pt x="992" y="1113"/>
                  <a:pt x="992" y="1113"/>
                </a:cubicBezTo>
                <a:cubicBezTo>
                  <a:pt x="992" y="1113"/>
                  <a:pt x="992" y="1114"/>
                  <a:pt x="992" y="1115"/>
                </a:cubicBezTo>
                <a:cubicBezTo>
                  <a:pt x="992" y="1115"/>
                  <a:pt x="992" y="1115"/>
                  <a:pt x="992" y="1115"/>
                </a:cubicBezTo>
                <a:cubicBezTo>
                  <a:pt x="992" y="1114"/>
                  <a:pt x="992" y="1113"/>
                  <a:pt x="993" y="1113"/>
                </a:cubicBezTo>
                <a:cubicBezTo>
                  <a:pt x="993" y="1113"/>
                  <a:pt x="993" y="1113"/>
                  <a:pt x="993" y="1113"/>
                </a:cubicBezTo>
                <a:cubicBezTo>
                  <a:pt x="994" y="1113"/>
                  <a:pt x="995" y="1114"/>
                  <a:pt x="996" y="1115"/>
                </a:cubicBezTo>
                <a:cubicBezTo>
                  <a:pt x="998" y="1115"/>
                  <a:pt x="998" y="1115"/>
                  <a:pt x="998" y="1115"/>
                </a:cubicBezTo>
                <a:cubicBezTo>
                  <a:pt x="996" y="1114"/>
                  <a:pt x="994" y="1113"/>
                  <a:pt x="993" y="1112"/>
                </a:cubicBezTo>
                <a:cubicBezTo>
                  <a:pt x="995" y="1105"/>
                  <a:pt x="997" y="1097"/>
                  <a:pt x="998" y="1089"/>
                </a:cubicBezTo>
                <a:cubicBezTo>
                  <a:pt x="1002" y="1091"/>
                  <a:pt x="1005" y="1092"/>
                  <a:pt x="1008" y="1093"/>
                </a:cubicBezTo>
                <a:cubicBezTo>
                  <a:pt x="1008" y="1094"/>
                  <a:pt x="1008" y="1096"/>
                  <a:pt x="1007" y="1097"/>
                </a:cubicBezTo>
                <a:cubicBezTo>
                  <a:pt x="1006" y="1103"/>
                  <a:pt x="1004" y="1109"/>
                  <a:pt x="1003" y="1115"/>
                </a:cubicBezTo>
                <a:cubicBezTo>
                  <a:pt x="1003" y="1115"/>
                  <a:pt x="1003" y="1115"/>
                  <a:pt x="1003" y="1115"/>
                </a:cubicBezTo>
                <a:cubicBezTo>
                  <a:pt x="1005" y="1109"/>
                  <a:pt x="1006" y="1103"/>
                  <a:pt x="1008" y="1097"/>
                </a:cubicBezTo>
                <a:cubicBezTo>
                  <a:pt x="1008" y="1096"/>
                  <a:pt x="1009" y="1095"/>
                  <a:pt x="1009" y="1093"/>
                </a:cubicBezTo>
                <a:cubicBezTo>
                  <a:pt x="1012" y="1095"/>
                  <a:pt x="1015" y="1096"/>
                  <a:pt x="1017" y="1097"/>
                </a:cubicBezTo>
                <a:cubicBezTo>
                  <a:pt x="1016" y="1103"/>
                  <a:pt x="1015" y="1109"/>
                  <a:pt x="1013" y="1115"/>
                </a:cubicBezTo>
                <a:cubicBezTo>
                  <a:pt x="1014" y="1115"/>
                  <a:pt x="1014" y="1115"/>
                  <a:pt x="1014" y="1115"/>
                </a:cubicBezTo>
                <a:cubicBezTo>
                  <a:pt x="1015" y="1109"/>
                  <a:pt x="1016" y="1103"/>
                  <a:pt x="1018" y="1097"/>
                </a:cubicBezTo>
                <a:cubicBezTo>
                  <a:pt x="1021" y="1098"/>
                  <a:pt x="1025" y="1100"/>
                  <a:pt x="1029" y="1101"/>
                </a:cubicBezTo>
                <a:cubicBezTo>
                  <a:pt x="1028" y="1105"/>
                  <a:pt x="1027" y="1110"/>
                  <a:pt x="1026" y="1115"/>
                </a:cubicBezTo>
                <a:cubicBezTo>
                  <a:pt x="1027" y="1115"/>
                  <a:pt x="1027" y="1115"/>
                  <a:pt x="1027" y="1115"/>
                </a:cubicBezTo>
                <a:cubicBezTo>
                  <a:pt x="1027" y="1110"/>
                  <a:pt x="1028" y="1106"/>
                  <a:pt x="1029" y="1101"/>
                </a:cubicBezTo>
                <a:cubicBezTo>
                  <a:pt x="1033" y="1102"/>
                  <a:pt x="1036" y="1104"/>
                  <a:pt x="1040" y="1105"/>
                </a:cubicBezTo>
                <a:cubicBezTo>
                  <a:pt x="1039" y="1108"/>
                  <a:pt x="1039" y="1111"/>
                  <a:pt x="1038" y="1115"/>
                </a:cubicBezTo>
                <a:cubicBezTo>
                  <a:pt x="1039" y="1115"/>
                  <a:pt x="1039" y="1115"/>
                  <a:pt x="1039" y="1115"/>
                </a:cubicBezTo>
                <a:cubicBezTo>
                  <a:pt x="1039" y="1111"/>
                  <a:pt x="1040" y="1108"/>
                  <a:pt x="1040" y="1105"/>
                </a:cubicBezTo>
                <a:cubicBezTo>
                  <a:pt x="1044" y="1107"/>
                  <a:pt x="1048" y="1108"/>
                  <a:pt x="1052" y="1109"/>
                </a:cubicBezTo>
                <a:cubicBezTo>
                  <a:pt x="1052" y="1111"/>
                  <a:pt x="1052" y="1113"/>
                  <a:pt x="1052" y="1115"/>
                </a:cubicBezTo>
                <a:cubicBezTo>
                  <a:pt x="1052" y="1115"/>
                  <a:pt x="1052" y="1115"/>
                  <a:pt x="1052" y="1115"/>
                </a:cubicBezTo>
                <a:cubicBezTo>
                  <a:pt x="1052" y="1113"/>
                  <a:pt x="1052" y="1111"/>
                  <a:pt x="1053" y="1110"/>
                </a:cubicBezTo>
                <a:cubicBezTo>
                  <a:pt x="1057" y="1111"/>
                  <a:pt x="1061" y="1112"/>
                  <a:pt x="1065" y="1114"/>
                </a:cubicBezTo>
                <a:cubicBezTo>
                  <a:pt x="1065" y="1114"/>
                  <a:pt x="1065" y="1114"/>
                  <a:pt x="1065" y="1115"/>
                </a:cubicBezTo>
                <a:cubicBezTo>
                  <a:pt x="1066" y="1115"/>
                  <a:pt x="1066" y="1115"/>
                  <a:pt x="1066" y="1115"/>
                </a:cubicBezTo>
                <a:cubicBezTo>
                  <a:pt x="1066" y="1114"/>
                  <a:pt x="1066" y="1114"/>
                  <a:pt x="1066" y="1114"/>
                </a:cubicBezTo>
                <a:cubicBezTo>
                  <a:pt x="1066" y="1114"/>
                  <a:pt x="1066" y="1114"/>
                  <a:pt x="1067" y="1115"/>
                </a:cubicBezTo>
                <a:cubicBezTo>
                  <a:pt x="1068" y="1115"/>
                  <a:pt x="1068" y="1115"/>
                  <a:pt x="1068" y="1115"/>
                </a:cubicBezTo>
                <a:cubicBezTo>
                  <a:pt x="1067" y="1114"/>
                  <a:pt x="1067" y="1114"/>
                  <a:pt x="1066" y="1114"/>
                </a:cubicBezTo>
                <a:cubicBezTo>
                  <a:pt x="1066" y="1106"/>
                  <a:pt x="1067" y="1098"/>
                  <a:pt x="1068" y="1090"/>
                </a:cubicBezTo>
                <a:cubicBezTo>
                  <a:pt x="1070" y="1091"/>
                  <a:pt x="1070" y="1091"/>
                  <a:pt x="1070" y="1091"/>
                </a:cubicBezTo>
                <a:cubicBezTo>
                  <a:pt x="1073" y="1092"/>
                  <a:pt x="1077" y="1093"/>
                  <a:pt x="1080" y="1094"/>
                </a:cubicBezTo>
                <a:cubicBezTo>
                  <a:pt x="1080" y="1101"/>
                  <a:pt x="1080" y="1108"/>
                  <a:pt x="1080" y="1115"/>
                </a:cubicBezTo>
                <a:cubicBezTo>
                  <a:pt x="1080" y="1115"/>
                  <a:pt x="1080" y="1115"/>
                  <a:pt x="1080" y="1115"/>
                </a:cubicBezTo>
                <a:cubicBezTo>
                  <a:pt x="1080" y="1108"/>
                  <a:pt x="1080" y="1101"/>
                  <a:pt x="1081" y="1095"/>
                </a:cubicBezTo>
                <a:cubicBezTo>
                  <a:pt x="1085" y="1096"/>
                  <a:pt x="1089" y="1099"/>
                  <a:pt x="1094" y="1101"/>
                </a:cubicBezTo>
                <a:cubicBezTo>
                  <a:pt x="1094" y="1106"/>
                  <a:pt x="1094" y="1110"/>
                  <a:pt x="1095" y="1115"/>
                </a:cubicBezTo>
                <a:cubicBezTo>
                  <a:pt x="1095" y="1115"/>
                  <a:pt x="1095" y="1115"/>
                  <a:pt x="1095" y="1115"/>
                </a:cubicBezTo>
                <a:cubicBezTo>
                  <a:pt x="1095" y="1110"/>
                  <a:pt x="1095" y="1106"/>
                  <a:pt x="1095" y="1102"/>
                </a:cubicBezTo>
                <a:cubicBezTo>
                  <a:pt x="1096" y="1102"/>
                  <a:pt x="1097" y="1103"/>
                  <a:pt x="1098" y="1103"/>
                </a:cubicBezTo>
                <a:cubicBezTo>
                  <a:pt x="1102" y="1106"/>
                  <a:pt x="1106" y="1108"/>
                  <a:pt x="1110" y="1111"/>
                </a:cubicBezTo>
                <a:cubicBezTo>
                  <a:pt x="1110" y="1111"/>
                  <a:pt x="1110" y="1111"/>
                  <a:pt x="1110" y="1111"/>
                </a:cubicBezTo>
                <a:cubicBezTo>
                  <a:pt x="1110" y="1112"/>
                  <a:pt x="1110" y="1113"/>
                  <a:pt x="1110" y="1115"/>
                </a:cubicBezTo>
                <a:cubicBezTo>
                  <a:pt x="1111" y="1115"/>
                  <a:pt x="1111" y="1115"/>
                  <a:pt x="1111" y="1115"/>
                </a:cubicBezTo>
                <a:cubicBezTo>
                  <a:pt x="1111" y="1113"/>
                  <a:pt x="1111" y="1112"/>
                  <a:pt x="1111" y="1111"/>
                </a:cubicBezTo>
                <a:cubicBezTo>
                  <a:pt x="1112" y="1112"/>
                  <a:pt x="1114" y="1113"/>
                  <a:pt x="1116" y="1115"/>
                </a:cubicBezTo>
                <a:cubicBezTo>
                  <a:pt x="1117" y="1115"/>
                  <a:pt x="1117" y="1115"/>
                  <a:pt x="1117" y="1115"/>
                </a:cubicBezTo>
                <a:cubicBezTo>
                  <a:pt x="1115" y="1113"/>
                  <a:pt x="1113" y="1112"/>
                  <a:pt x="1111" y="1111"/>
                </a:cubicBezTo>
                <a:cubicBezTo>
                  <a:pt x="1110" y="1101"/>
                  <a:pt x="1110" y="1092"/>
                  <a:pt x="1110" y="1083"/>
                </a:cubicBezTo>
                <a:cubicBezTo>
                  <a:pt x="1115" y="1086"/>
                  <a:pt x="1120" y="1090"/>
                  <a:pt x="1125" y="1093"/>
                </a:cubicBezTo>
                <a:cubicBezTo>
                  <a:pt x="1125" y="1100"/>
                  <a:pt x="1126" y="1107"/>
                  <a:pt x="1127" y="1115"/>
                </a:cubicBezTo>
                <a:cubicBezTo>
                  <a:pt x="1127" y="1115"/>
                  <a:pt x="1127" y="1115"/>
                  <a:pt x="1127" y="1115"/>
                </a:cubicBezTo>
                <a:cubicBezTo>
                  <a:pt x="1126" y="1107"/>
                  <a:pt x="1126" y="1100"/>
                  <a:pt x="1125" y="1093"/>
                </a:cubicBezTo>
                <a:cubicBezTo>
                  <a:pt x="1131" y="1097"/>
                  <a:pt x="1137" y="1101"/>
                  <a:pt x="1143" y="1105"/>
                </a:cubicBezTo>
                <a:cubicBezTo>
                  <a:pt x="1143" y="1108"/>
                  <a:pt x="1144" y="1111"/>
                  <a:pt x="1144" y="1115"/>
                </a:cubicBezTo>
                <a:cubicBezTo>
                  <a:pt x="1145" y="1115"/>
                  <a:pt x="1145" y="1115"/>
                  <a:pt x="1145" y="1115"/>
                </a:cubicBezTo>
                <a:cubicBezTo>
                  <a:pt x="1144" y="1112"/>
                  <a:pt x="1144" y="1108"/>
                  <a:pt x="1143" y="1106"/>
                </a:cubicBezTo>
                <a:cubicBezTo>
                  <a:pt x="1147" y="1108"/>
                  <a:pt x="1151" y="1111"/>
                  <a:pt x="1155" y="1115"/>
                </a:cubicBezTo>
                <a:cubicBezTo>
                  <a:pt x="1156" y="1115"/>
                  <a:pt x="1156" y="1115"/>
                  <a:pt x="1156" y="1115"/>
                </a:cubicBezTo>
                <a:cubicBezTo>
                  <a:pt x="1152" y="1111"/>
                  <a:pt x="1148" y="1108"/>
                  <a:pt x="1143" y="1105"/>
                </a:cubicBezTo>
                <a:cubicBezTo>
                  <a:pt x="1142" y="1095"/>
                  <a:pt x="1141" y="1085"/>
                  <a:pt x="1140" y="1076"/>
                </a:cubicBezTo>
                <a:cubicBezTo>
                  <a:pt x="1146" y="1079"/>
                  <a:pt x="1152" y="1084"/>
                  <a:pt x="1158" y="1088"/>
                </a:cubicBezTo>
                <a:cubicBezTo>
                  <a:pt x="1159" y="1097"/>
                  <a:pt x="1160" y="1105"/>
                  <a:pt x="1162" y="1115"/>
                </a:cubicBezTo>
                <a:cubicBezTo>
                  <a:pt x="1163" y="1115"/>
                  <a:pt x="1163" y="1115"/>
                  <a:pt x="1163" y="1115"/>
                </a:cubicBezTo>
                <a:cubicBezTo>
                  <a:pt x="1161" y="1106"/>
                  <a:pt x="1159" y="1097"/>
                  <a:pt x="1158" y="1088"/>
                </a:cubicBezTo>
                <a:cubicBezTo>
                  <a:pt x="1165" y="1093"/>
                  <a:pt x="1172" y="1099"/>
                  <a:pt x="1179" y="1104"/>
                </a:cubicBezTo>
                <a:cubicBezTo>
                  <a:pt x="1180" y="1108"/>
                  <a:pt x="1181" y="1111"/>
                  <a:pt x="1181" y="1115"/>
                </a:cubicBezTo>
                <a:cubicBezTo>
                  <a:pt x="1182" y="1115"/>
                  <a:pt x="1182" y="1115"/>
                  <a:pt x="1182" y="1115"/>
                </a:cubicBezTo>
                <a:cubicBezTo>
                  <a:pt x="1181" y="1111"/>
                  <a:pt x="1180" y="1108"/>
                  <a:pt x="1180" y="1105"/>
                </a:cubicBezTo>
                <a:cubicBezTo>
                  <a:pt x="1184" y="1108"/>
                  <a:pt x="1187" y="1111"/>
                  <a:pt x="1191" y="1115"/>
                </a:cubicBezTo>
                <a:cubicBezTo>
                  <a:pt x="1192" y="1115"/>
                  <a:pt x="1192" y="1115"/>
                  <a:pt x="1192" y="1115"/>
                </a:cubicBezTo>
                <a:cubicBezTo>
                  <a:pt x="1188" y="1111"/>
                  <a:pt x="1184" y="1107"/>
                  <a:pt x="1180" y="1104"/>
                </a:cubicBezTo>
                <a:cubicBezTo>
                  <a:pt x="1177" y="1093"/>
                  <a:pt x="1175" y="1083"/>
                  <a:pt x="1174" y="1073"/>
                </a:cubicBezTo>
                <a:cubicBezTo>
                  <a:pt x="1181" y="1078"/>
                  <a:pt x="1188" y="1084"/>
                  <a:pt x="1195" y="1090"/>
                </a:cubicBezTo>
                <a:cubicBezTo>
                  <a:pt x="1197" y="1098"/>
                  <a:pt x="1199" y="1106"/>
                  <a:pt x="1201" y="1115"/>
                </a:cubicBezTo>
                <a:cubicBezTo>
                  <a:pt x="1202" y="1115"/>
                  <a:pt x="1202" y="1115"/>
                  <a:pt x="1202" y="1115"/>
                </a:cubicBezTo>
                <a:cubicBezTo>
                  <a:pt x="1200" y="1106"/>
                  <a:pt x="1197" y="1098"/>
                  <a:pt x="1196" y="1090"/>
                </a:cubicBezTo>
                <a:cubicBezTo>
                  <a:pt x="1204" y="1097"/>
                  <a:pt x="1213" y="1105"/>
                  <a:pt x="1222" y="1113"/>
                </a:cubicBezTo>
                <a:cubicBezTo>
                  <a:pt x="1222" y="1114"/>
                  <a:pt x="1222" y="1114"/>
                  <a:pt x="1222" y="1115"/>
                </a:cubicBezTo>
                <a:cubicBezTo>
                  <a:pt x="1223" y="1115"/>
                  <a:pt x="1223" y="1115"/>
                  <a:pt x="1223" y="1115"/>
                </a:cubicBezTo>
                <a:cubicBezTo>
                  <a:pt x="1223" y="1114"/>
                  <a:pt x="1223" y="1114"/>
                  <a:pt x="1223" y="1114"/>
                </a:cubicBezTo>
                <a:cubicBezTo>
                  <a:pt x="1223" y="1114"/>
                  <a:pt x="1223" y="1114"/>
                  <a:pt x="1223" y="1115"/>
                </a:cubicBezTo>
                <a:cubicBezTo>
                  <a:pt x="1224" y="1115"/>
                  <a:pt x="1224" y="1115"/>
                  <a:pt x="1224" y="1115"/>
                </a:cubicBezTo>
                <a:cubicBezTo>
                  <a:pt x="1223" y="1114"/>
                  <a:pt x="1223" y="1113"/>
                  <a:pt x="1222" y="1113"/>
                </a:cubicBezTo>
                <a:cubicBezTo>
                  <a:pt x="1218" y="1100"/>
                  <a:pt x="1214" y="1087"/>
                  <a:pt x="1211" y="1075"/>
                </a:cubicBezTo>
                <a:cubicBezTo>
                  <a:pt x="1220" y="1083"/>
                  <a:pt x="1229" y="1091"/>
                  <a:pt x="1239" y="1100"/>
                </a:cubicBezTo>
                <a:cubicBezTo>
                  <a:pt x="1240" y="1104"/>
                  <a:pt x="1242" y="1109"/>
                  <a:pt x="1244" y="1115"/>
                </a:cubicBezTo>
                <a:cubicBezTo>
                  <a:pt x="1244" y="1115"/>
                  <a:pt x="1244" y="1115"/>
                  <a:pt x="1244" y="1115"/>
                </a:cubicBezTo>
                <a:cubicBezTo>
                  <a:pt x="1243" y="1110"/>
                  <a:pt x="1241" y="1105"/>
                  <a:pt x="1239" y="1100"/>
                </a:cubicBezTo>
                <a:cubicBezTo>
                  <a:pt x="1244" y="1105"/>
                  <a:pt x="1249" y="1110"/>
                  <a:pt x="1254" y="1115"/>
                </a:cubicBezTo>
                <a:cubicBezTo>
                  <a:pt x="1255" y="1115"/>
                  <a:pt x="1255" y="1115"/>
                  <a:pt x="1255" y="1115"/>
                </a:cubicBezTo>
                <a:cubicBezTo>
                  <a:pt x="1249" y="1109"/>
                  <a:pt x="1244" y="1104"/>
                  <a:pt x="1239" y="1099"/>
                </a:cubicBezTo>
                <a:cubicBezTo>
                  <a:pt x="1235" y="1086"/>
                  <a:pt x="1231" y="1074"/>
                  <a:pt x="1228" y="1061"/>
                </a:cubicBezTo>
                <a:cubicBezTo>
                  <a:pt x="1237" y="1070"/>
                  <a:pt x="1247" y="1079"/>
                  <a:pt x="1257" y="1089"/>
                </a:cubicBezTo>
                <a:cubicBezTo>
                  <a:pt x="1260" y="1097"/>
                  <a:pt x="1263" y="1106"/>
                  <a:pt x="1266" y="1115"/>
                </a:cubicBezTo>
                <a:cubicBezTo>
                  <a:pt x="1267" y="1115"/>
                  <a:pt x="1267" y="1115"/>
                  <a:pt x="1267" y="1115"/>
                </a:cubicBezTo>
                <a:cubicBezTo>
                  <a:pt x="1264" y="1106"/>
                  <a:pt x="1260" y="1098"/>
                  <a:pt x="1257" y="1090"/>
                </a:cubicBezTo>
                <a:cubicBezTo>
                  <a:pt x="1265" y="1097"/>
                  <a:pt x="1274" y="1106"/>
                  <a:pt x="1282" y="1115"/>
                </a:cubicBezTo>
                <a:cubicBezTo>
                  <a:pt x="1283" y="1115"/>
                  <a:pt x="1283" y="1115"/>
                  <a:pt x="1283" y="1115"/>
                </a:cubicBezTo>
                <a:cubicBezTo>
                  <a:pt x="1274" y="1105"/>
                  <a:pt x="1265" y="1097"/>
                  <a:pt x="1257" y="1088"/>
                </a:cubicBezTo>
                <a:cubicBezTo>
                  <a:pt x="1252" y="1075"/>
                  <a:pt x="1248" y="1061"/>
                  <a:pt x="1244" y="1048"/>
                </a:cubicBezTo>
                <a:cubicBezTo>
                  <a:pt x="1254" y="1057"/>
                  <a:pt x="1264" y="1067"/>
                  <a:pt x="1275" y="1078"/>
                </a:cubicBezTo>
                <a:cubicBezTo>
                  <a:pt x="1279" y="1090"/>
                  <a:pt x="1284" y="1102"/>
                  <a:pt x="1290" y="1115"/>
                </a:cubicBezTo>
                <a:cubicBezTo>
                  <a:pt x="1290" y="1115"/>
                  <a:pt x="1290" y="1115"/>
                  <a:pt x="1290" y="1115"/>
                </a:cubicBezTo>
                <a:cubicBezTo>
                  <a:pt x="1285" y="1102"/>
                  <a:pt x="1280" y="1090"/>
                  <a:pt x="1275" y="1079"/>
                </a:cubicBezTo>
                <a:cubicBezTo>
                  <a:pt x="1286" y="1090"/>
                  <a:pt x="1298" y="1102"/>
                  <a:pt x="1310" y="1115"/>
                </a:cubicBezTo>
                <a:cubicBezTo>
                  <a:pt x="1310" y="1115"/>
                  <a:pt x="1310" y="1115"/>
                  <a:pt x="1310" y="1115"/>
                </a:cubicBezTo>
                <a:cubicBezTo>
                  <a:pt x="1298" y="1101"/>
                  <a:pt x="1286" y="1089"/>
                  <a:pt x="1275" y="1077"/>
                </a:cubicBezTo>
                <a:cubicBezTo>
                  <a:pt x="1269" y="1063"/>
                  <a:pt x="1264" y="1048"/>
                  <a:pt x="1260" y="1034"/>
                </a:cubicBezTo>
                <a:cubicBezTo>
                  <a:pt x="1270" y="1044"/>
                  <a:pt x="1280" y="1054"/>
                  <a:pt x="1291" y="1065"/>
                </a:cubicBezTo>
                <a:cubicBezTo>
                  <a:pt x="1297" y="1081"/>
                  <a:pt x="1305" y="1097"/>
                  <a:pt x="1313" y="1115"/>
                </a:cubicBezTo>
                <a:cubicBezTo>
                  <a:pt x="1313" y="1115"/>
                  <a:pt x="1313" y="1115"/>
                  <a:pt x="1313" y="1115"/>
                </a:cubicBezTo>
                <a:cubicBezTo>
                  <a:pt x="1305" y="1098"/>
                  <a:pt x="1298" y="1081"/>
                  <a:pt x="1292" y="1066"/>
                </a:cubicBezTo>
                <a:cubicBezTo>
                  <a:pt x="1306" y="1081"/>
                  <a:pt x="1321" y="1097"/>
                  <a:pt x="1337" y="1115"/>
                </a:cubicBezTo>
                <a:cubicBezTo>
                  <a:pt x="1337" y="1115"/>
                  <a:pt x="1337" y="1115"/>
                  <a:pt x="1337" y="1115"/>
                </a:cubicBezTo>
                <a:cubicBezTo>
                  <a:pt x="1321" y="1096"/>
                  <a:pt x="1306" y="1080"/>
                  <a:pt x="1291" y="1065"/>
                </a:cubicBezTo>
                <a:cubicBezTo>
                  <a:pt x="1285" y="1049"/>
                  <a:pt x="1279" y="1035"/>
                  <a:pt x="1275" y="1020"/>
                </a:cubicBezTo>
                <a:cubicBezTo>
                  <a:pt x="1286" y="1032"/>
                  <a:pt x="1298" y="1044"/>
                  <a:pt x="1310" y="1057"/>
                </a:cubicBezTo>
                <a:cubicBezTo>
                  <a:pt x="1318" y="1075"/>
                  <a:pt x="1327" y="1094"/>
                  <a:pt x="1338" y="1115"/>
                </a:cubicBezTo>
                <a:cubicBezTo>
                  <a:pt x="1338" y="1115"/>
                  <a:pt x="1338" y="1115"/>
                  <a:pt x="1338" y="1115"/>
                </a:cubicBezTo>
                <a:cubicBezTo>
                  <a:pt x="1328" y="1095"/>
                  <a:pt x="1319" y="1076"/>
                  <a:pt x="1311" y="1058"/>
                </a:cubicBezTo>
                <a:cubicBezTo>
                  <a:pt x="1327" y="1075"/>
                  <a:pt x="1343" y="1094"/>
                  <a:pt x="1362" y="1115"/>
                </a:cubicBezTo>
                <a:cubicBezTo>
                  <a:pt x="1362" y="1115"/>
                  <a:pt x="1362" y="1115"/>
                  <a:pt x="1362" y="1115"/>
                </a:cubicBezTo>
                <a:cubicBezTo>
                  <a:pt x="1344" y="1093"/>
                  <a:pt x="1326" y="1074"/>
                  <a:pt x="1310" y="1056"/>
                </a:cubicBezTo>
                <a:cubicBezTo>
                  <a:pt x="1303" y="1040"/>
                  <a:pt x="1296" y="1024"/>
                  <a:pt x="1291" y="1008"/>
                </a:cubicBezTo>
                <a:cubicBezTo>
                  <a:pt x="1303" y="1020"/>
                  <a:pt x="1315" y="1034"/>
                  <a:pt x="1328" y="1048"/>
                </a:cubicBezTo>
                <a:cubicBezTo>
                  <a:pt x="1338" y="1069"/>
                  <a:pt x="1349" y="1091"/>
                  <a:pt x="1362" y="1115"/>
                </a:cubicBezTo>
                <a:cubicBezTo>
                  <a:pt x="1363" y="1115"/>
                  <a:pt x="1363" y="1115"/>
                  <a:pt x="1363" y="1115"/>
                </a:cubicBezTo>
                <a:cubicBezTo>
                  <a:pt x="1350" y="1092"/>
                  <a:pt x="1339" y="1070"/>
                  <a:pt x="1329" y="1049"/>
                </a:cubicBezTo>
                <a:cubicBezTo>
                  <a:pt x="1347" y="1068"/>
                  <a:pt x="1366" y="1090"/>
                  <a:pt x="1387" y="1115"/>
                </a:cubicBezTo>
                <a:cubicBezTo>
                  <a:pt x="1388" y="1115"/>
                  <a:pt x="1388" y="1115"/>
                  <a:pt x="1388" y="1115"/>
                </a:cubicBezTo>
                <a:cubicBezTo>
                  <a:pt x="1366" y="1089"/>
                  <a:pt x="1346" y="1067"/>
                  <a:pt x="1328" y="1047"/>
                </a:cubicBezTo>
                <a:cubicBezTo>
                  <a:pt x="1320" y="1029"/>
                  <a:pt x="1312" y="1012"/>
                  <a:pt x="1306" y="996"/>
                </a:cubicBezTo>
                <a:cubicBezTo>
                  <a:pt x="1320" y="1010"/>
                  <a:pt x="1334" y="1026"/>
                  <a:pt x="1350" y="1044"/>
                </a:cubicBezTo>
                <a:cubicBezTo>
                  <a:pt x="1362" y="1066"/>
                  <a:pt x="1374" y="1090"/>
                  <a:pt x="1389" y="1115"/>
                </a:cubicBezTo>
                <a:cubicBezTo>
                  <a:pt x="1390" y="1115"/>
                  <a:pt x="1390" y="1115"/>
                  <a:pt x="1390" y="1115"/>
                </a:cubicBezTo>
                <a:cubicBezTo>
                  <a:pt x="1375" y="1090"/>
                  <a:pt x="1363" y="1067"/>
                  <a:pt x="1351" y="1045"/>
                </a:cubicBezTo>
                <a:cubicBezTo>
                  <a:pt x="1369" y="1065"/>
                  <a:pt x="1388" y="1087"/>
                  <a:pt x="1411" y="1115"/>
                </a:cubicBezTo>
                <a:cubicBezTo>
                  <a:pt x="1412" y="1115"/>
                  <a:pt x="1412" y="1115"/>
                  <a:pt x="1412" y="1115"/>
                </a:cubicBezTo>
                <a:cubicBezTo>
                  <a:pt x="1388" y="1087"/>
                  <a:pt x="1369" y="1064"/>
                  <a:pt x="1351" y="1044"/>
                </a:cubicBezTo>
                <a:cubicBezTo>
                  <a:pt x="1340" y="1024"/>
                  <a:pt x="1331" y="1004"/>
                  <a:pt x="1324" y="986"/>
                </a:cubicBezTo>
                <a:cubicBezTo>
                  <a:pt x="1340" y="1003"/>
                  <a:pt x="1356" y="1022"/>
                  <a:pt x="1375" y="1044"/>
                </a:cubicBezTo>
                <a:cubicBezTo>
                  <a:pt x="1388" y="1066"/>
                  <a:pt x="1401" y="1089"/>
                  <a:pt x="1417" y="1115"/>
                </a:cubicBezTo>
                <a:cubicBezTo>
                  <a:pt x="1418" y="1115"/>
                  <a:pt x="1418" y="1115"/>
                  <a:pt x="1418" y="1115"/>
                </a:cubicBezTo>
                <a:cubicBezTo>
                  <a:pt x="1402" y="1090"/>
                  <a:pt x="1389" y="1067"/>
                  <a:pt x="1377" y="1045"/>
                </a:cubicBezTo>
                <a:cubicBezTo>
                  <a:pt x="1393" y="1064"/>
                  <a:pt x="1409" y="1082"/>
                  <a:pt x="1425" y="1102"/>
                </a:cubicBezTo>
                <a:cubicBezTo>
                  <a:pt x="1425" y="1101"/>
                  <a:pt x="1425" y="1101"/>
                  <a:pt x="1425" y="1101"/>
                </a:cubicBezTo>
                <a:cubicBezTo>
                  <a:pt x="1408" y="1081"/>
                  <a:pt x="1392" y="1062"/>
                  <a:pt x="1376" y="1043"/>
                </a:cubicBezTo>
                <a:cubicBezTo>
                  <a:pt x="1363" y="1021"/>
                  <a:pt x="1352" y="999"/>
                  <a:pt x="1343" y="978"/>
                </a:cubicBezTo>
                <a:cubicBezTo>
                  <a:pt x="1361" y="998"/>
                  <a:pt x="1380" y="1020"/>
                  <a:pt x="1404" y="1048"/>
                </a:cubicBezTo>
                <a:cubicBezTo>
                  <a:pt x="1411" y="1059"/>
                  <a:pt x="1418" y="1071"/>
                  <a:pt x="1425" y="1082"/>
                </a:cubicBezTo>
                <a:cubicBezTo>
                  <a:pt x="1425" y="1081"/>
                  <a:pt x="1425" y="1081"/>
                  <a:pt x="1425" y="1081"/>
                </a:cubicBezTo>
                <a:cubicBezTo>
                  <a:pt x="1418" y="1071"/>
                  <a:pt x="1412" y="1060"/>
                  <a:pt x="1406" y="1050"/>
                </a:cubicBezTo>
                <a:cubicBezTo>
                  <a:pt x="1412" y="1057"/>
                  <a:pt x="1419" y="1065"/>
                  <a:pt x="1425" y="1072"/>
                </a:cubicBezTo>
                <a:cubicBezTo>
                  <a:pt x="1425" y="1072"/>
                  <a:pt x="1425" y="1072"/>
                  <a:pt x="1425" y="1072"/>
                </a:cubicBezTo>
                <a:cubicBezTo>
                  <a:pt x="1418" y="1064"/>
                  <a:pt x="1411" y="1055"/>
                  <a:pt x="1404" y="1048"/>
                </a:cubicBezTo>
                <a:cubicBezTo>
                  <a:pt x="1389" y="1021"/>
                  <a:pt x="1375" y="996"/>
                  <a:pt x="1364" y="973"/>
                </a:cubicBezTo>
                <a:cubicBezTo>
                  <a:pt x="1384" y="996"/>
                  <a:pt x="1405" y="1021"/>
                  <a:pt x="1425" y="1044"/>
                </a:cubicBezTo>
                <a:cubicBezTo>
                  <a:pt x="1425" y="1043"/>
                  <a:pt x="1425" y="1043"/>
                  <a:pt x="1425" y="1043"/>
                </a:cubicBezTo>
                <a:cubicBezTo>
                  <a:pt x="1405" y="1020"/>
                  <a:pt x="1384" y="995"/>
                  <a:pt x="1363" y="971"/>
                </a:cubicBezTo>
                <a:cubicBezTo>
                  <a:pt x="1354" y="952"/>
                  <a:pt x="1346" y="934"/>
                  <a:pt x="1339" y="917"/>
                </a:cubicBezTo>
                <a:cubicBezTo>
                  <a:pt x="1353" y="932"/>
                  <a:pt x="1368" y="949"/>
                  <a:pt x="1386" y="970"/>
                </a:cubicBezTo>
                <a:cubicBezTo>
                  <a:pt x="1397" y="991"/>
                  <a:pt x="1410" y="1014"/>
                  <a:pt x="1425" y="1037"/>
                </a:cubicBezTo>
                <a:cubicBezTo>
                  <a:pt x="1425" y="1037"/>
                  <a:pt x="1425" y="1037"/>
                  <a:pt x="1425" y="1037"/>
                </a:cubicBezTo>
                <a:cubicBezTo>
                  <a:pt x="1411" y="1014"/>
                  <a:pt x="1399" y="992"/>
                  <a:pt x="1387" y="971"/>
                </a:cubicBezTo>
                <a:cubicBezTo>
                  <a:pt x="1400" y="986"/>
                  <a:pt x="1412" y="1000"/>
                  <a:pt x="1425" y="1015"/>
                </a:cubicBezTo>
                <a:cubicBezTo>
                  <a:pt x="1425" y="1014"/>
                  <a:pt x="1425" y="1014"/>
                  <a:pt x="1425" y="1014"/>
                </a:cubicBezTo>
                <a:cubicBezTo>
                  <a:pt x="1412" y="999"/>
                  <a:pt x="1399" y="984"/>
                  <a:pt x="1386" y="969"/>
                </a:cubicBezTo>
                <a:cubicBezTo>
                  <a:pt x="1375" y="948"/>
                  <a:pt x="1365" y="928"/>
                  <a:pt x="1357" y="909"/>
                </a:cubicBezTo>
                <a:cubicBezTo>
                  <a:pt x="1377" y="931"/>
                  <a:pt x="1397" y="954"/>
                  <a:pt x="1414" y="973"/>
                </a:cubicBezTo>
                <a:cubicBezTo>
                  <a:pt x="1417" y="979"/>
                  <a:pt x="1421" y="986"/>
                  <a:pt x="1425" y="992"/>
                </a:cubicBezTo>
                <a:cubicBezTo>
                  <a:pt x="1425" y="991"/>
                  <a:pt x="1425" y="991"/>
                  <a:pt x="1425" y="991"/>
                </a:cubicBezTo>
                <a:cubicBezTo>
                  <a:pt x="1422" y="986"/>
                  <a:pt x="1419" y="980"/>
                  <a:pt x="1415" y="975"/>
                </a:cubicBezTo>
                <a:cubicBezTo>
                  <a:pt x="1419" y="979"/>
                  <a:pt x="1422" y="983"/>
                  <a:pt x="1425" y="986"/>
                </a:cubicBezTo>
                <a:cubicBezTo>
                  <a:pt x="1425" y="985"/>
                  <a:pt x="1425" y="985"/>
                  <a:pt x="1425" y="985"/>
                </a:cubicBezTo>
                <a:cubicBezTo>
                  <a:pt x="1421" y="981"/>
                  <a:pt x="1418" y="977"/>
                  <a:pt x="1414" y="973"/>
                </a:cubicBezTo>
                <a:cubicBezTo>
                  <a:pt x="1357" y="874"/>
                  <a:pt x="1331" y="795"/>
                  <a:pt x="1336" y="732"/>
                </a:cubicBezTo>
                <a:cubicBezTo>
                  <a:pt x="1340" y="727"/>
                  <a:pt x="1343" y="722"/>
                  <a:pt x="1347" y="718"/>
                </a:cubicBezTo>
                <a:cubicBezTo>
                  <a:pt x="1345" y="766"/>
                  <a:pt x="1361" y="824"/>
                  <a:pt x="1395" y="892"/>
                </a:cubicBezTo>
                <a:cubicBezTo>
                  <a:pt x="1404" y="910"/>
                  <a:pt x="1414" y="928"/>
                  <a:pt x="1425" y="948"/>
                </a:cubicBezTo>
                <a:cubicBezTo>
                  <a:pt x="1425" y="947"/>
                  <a:pt x="1425" y="947"/>
                  <a:pt x="1425" y="947"/>
                </a:cubicBezTo>
                <a:cubicBezTo>
                  <a:pt x="1414" y="928"/>
                  <a:pt x="1404" y="910"/>
                  <a:pt x="1396" y="892"/>
                </a:cubicBezTo>
                <a:cubicBezTo>
                  <a:pt x="1361" y="823"/>
                  <a:pt x="1345" y="766"/>
                  <a:pt x="1347" y="717"/>
                </a:cubicBezTo>
                <a:cubicBezTo>
                  <a:pt x="1349" y="715"/>
                  <a:pt x="1350" y="713"/>
                  <a:pt x="1351" y="712"/>
                </a:cubicBezTo>
                <a:cubicBezTo>
                  <a:pt x="1354" y="709"/>
                  <a:pt x="1356" y="706"/>
                  <a:pt x="1359" y="703"/>
                </a:cubicBezTo>
                <a:cubicBezTo>
                  <a:pt x="1359" y="751"/>
                  <a:pt x="1376" y="807"/>
                  <a:pt x="1410" y="874"/>
                </a:cubicBezTo>
                <a:cubicBezTo>
                  <a:pt x="1415" y="883"/>
                  <a:pt x="1420" y="892"/>
                  <a:pt x="1425" y="902"/>
                </a:cubicBezTo>
                <a:cubicBezTo>
                  <a:pt x="1425" y="901"/>
                  <a:pt x="1425" y="901"/>
                  <a:pt x="1425" y="901"/>
                </a:cubicBezTo>
                <a:cubicBezTo>
                  <a:pt x="1420" y="891"/>
                  <a:pt x="1415" y="883"/>
                  <a:pt x="1411" y="874"/>
                </a:cubicBezTo>
                <a:cubicBezTo>
                  <a:pt x="1376" y="806"/>
                  <a:pt x="1359" y="750"/>
                  <a:pt x="1359" y="702"/>
                </a:cubicBezTo>
                <a:cubicBezTo>
                  <a:pt x="1363" y="698"/>
                  <a:pt x="1366" y="693"/>
                  <a:pt x="1370" y="688"/>
                </a:cubicBezTo>
                <a:cubicBezTo>
                  <a:pt x="1372" y="735"/>
                  <a:pt x="1390" y="790"/>
                  <a:pt x="1425" y="856"/>
                </a:cubicBezTo>
                <a:cubicBezTo>
                  <a:pt x="1425" y="856"/>
                  <a:pt x="1425" y="856"/>
                  <a:pt x="1425" y="856"/>
                </a:cubicBezTo>
                <a:cubicBezTo>
                  <a:pt x="1425" y="855"/>
                  <a:pt x="1425" y="855"/>
                  <a:pt x="1425" y="855"/>
                </a:cubicBezTo>
                <a:cubicBezTo>
                  <a:pt x="1395" y="797"/>
                  <a:pt x="1373" y="739"/>
                  <a:pt x="1371" y="688"/>
                </a:cubicBezTo>
                <a:cubicBezTo>
                  <a:pt x="1374" y="683"/>
                  <a:pt x="1378" y="678"/>
                  <a:pt x="1382" y="673"/>
                </a:cubicBezTo>
                <a:cubicBezTo>
                  <a:pt x="1385" y="712"/>
                  <a:pt x="1399" y="757"/>
                  <a:pt x="1425" y="808"/>
                </a:cubicBezTo>
                <a:cubicBezTo>
                  <a:pt x="1425" y="808"/>
                  <a:pt x="1425" y="808"/>
                  <a:pt x="1425" y="808"/>
                </a:cubicBezTo>
                <a:cubicBezTo>
                  <a:pt x="1399" y="756"/>
                  <a:pt x="1386" y="711"/>
                  <a:pt x="1383" y="672"/>
                </a:cubicBezTo>
                <a:cubicBezTo>
                  <a:pt x="1383" y="671"/>
                  <a:pt x="1383" y="671"/>
                  <a:pt x="1383" y="671"/>
                </a:cubicBezTo>
                <a:cubicBezTo>
                  <a:pt x="1388" y="666"/>
                  <a:pt x="1393" y="660"/>
                  <a:pt x="1398" y="654"/>
                </a:cubicBezTo>
                <a:cubicBezTo>
                  <a:pt x="1400" y="684"/>
                  <a:pt x="1409" y="718"/>
                  <a:pt x="1425" y="755"/>
                </a:cubicBezTo>
                <a:cubicBezTo>
                  <a:pt x="1425" y="754"/>
                  <a:pt x="1425" y="754"/>
                  <a:pt x="1425" y="754"/>
                </a:cubicBezTo>
                <a:cubicBezTo>
                  <a:pt x="1410" y="719"/>
                  <a:pt x="1401" y="685"/>
                  <a:pt x="1398" y="653"/>
                </a:cubicBezTo>
                <a:cubicBezTo>
                  <a:pt x="1402" y="649"/>
                  <a:pt x="1406" y="644"/>
                  <a:pt x="1410" y="639"/>
                </a:cubicBezTo>
                <a:cubicBezTo>
                  <a:pt x="1412" y="659"/>
                  <a:pt x="1417" y="680"/>
                  <a:pt x="1425" y="703"/>
                </a:cubicBezTo>
                <a:cubicBezTo>
                  <a:pt x="1425" y="701"/>
                  <a:pt x="1425" y="701"/>
                  <a:pt x="1425" y="701"/>
                </a:cubicBezTo>
                <a:cubicBezTo>
                  <a:pt x="1417" y="679"/>
                  <a:pt x="1412" y="658"/>
                  <a:pt x="1410" y="639"/>
                </a:cubicBezTo>
                <a:cubicBezTo>
                  <a:pt x="1414" y="634"/>
                  <a:pt x="1417" y="630"/>
                  <a:pt x="1421" y="624"/>
                </a:cubicBezTo>
                <a:cubicBezTo>
                  <a:pt x="1422" y="630"/>
                  <a:pt x="1424" y="636"/>
                  <a:pt x="1425" y="642"/>
                </a:cubicBezTo>
                <a:cubicBezTo>
                  <a:pt x="1425" y="640"/>
                  <a:pt x="1425" y="640"/>
                  <a:pt x="1425" y="640"/>
                </a:cubicBezTo>
                <a:cubicBezTo>
                  <a:pt x="1424" y="635"/>
                  <a:pt x="1423" y="629"/>
                  <a:pt x="1422" y="624"/>
                </a:cubicBezTo>
                <a:cubicBezTo>
                  <a:pt x="1423" y="622"/>
                  <a:pt x="1424" y="621"/>
                  <a:pt x="1425" y="620"/>
                </a:cubicBezTo>
                <a:cubicBezTo>
                  <a:pt x="1425" y="619"/>
                  <a:pt x="1425" y="619"/>
                  <a:pt x="1425" y="619"/>
                </a:cubicBezTo>
                <a:cubicBezTo>
                  <a:pt x="1424" y="620"/>
                  <a:pt x="1423" y="622"/>
                  <a:pt x="1422" y="623"/>
                </a:cubicBezTo>
                <a:cubicBezTo>
                  <a:pt x="1422" y="623"/>
                  <a:pt x="1422" y="622"/>
                  <a:pt x="1422" y="622"/>
                </a:cubicBezTo>
                <a:cubicBezTo>
                  <a:pt x="1422" y="621"/>
                  <a:pt x="1422" y="621"/>
                  <a:pt x="1422" y="621"/>
                </a:cubicBezTo>
                <a:cubicBezTo>
                  <a:pt x="1423" y="620"/>
                  <a:pt x="1424" y="619"/>
                  <a:pt x="1425" y="617"/>
                </a:cubicBezTo>
                <a:cubicBezTo>
                  <a:pt x="1425" y="616"/>
                  <a:pt x="1425" y="616"/>
                  <a:pt x="1425" y="616"/>
                </a:cubicBezTo>
                <a:cubicBezTo>
                  <a:pt x="1424" y="617"/>
                  <a:pt x="1423" y="618"/>
                  <a:pt x="1421" y="620"/>
                </a:cubicBezTo>
                <a:cubicBezTo>
                  <a:pt x="1421" y="619"/>
                  <a:pt x="1421" y="618"/>
                  <a:pt x="1421" y="617"/>
                </a:cubicBezTo>
                <a:cubicBezTo>
                  <a:pt x="1422" y="616"/>
                  <a:pt x="1424" y="615"/>
                  <a:pt x="1425" y="613"/>
                </a:cubicBezTo>
                <a:cubicBezTo>
                  <a:pt x="1425" y="613"/>
                  <a:pt x="1425" y="613"/>
                  <a:pt x="1425" y="613"/>
                </a:cubicBezTo>
                <a:cubicBezTo>
                  <a:pt x="1424" y="614"/>
                  <a:pt x="1422" y="615"/>
                  <a:pt x="1421" y="617"/>
                </a:cubicBezTo>
                <a:cubicBezTo>
                  <a:pt x="1421" y="617"/>
                  <a:pt x="1421" y="617"/>
                  <a:pt x="1421" y="617"/>
                </a:cubicBezTo>
                <a:cubicBezTo>
                  <a:pt x="1422" y="615"/>
                  <a:pt x="1424" y="613"/>
                  <a:pt x="1425" y="611"/>
                </a:cubicBezTo>
                <a:cubicBezTo>
                  <a:pt x="1425" y="610"/>
                  <a:pt x="1425" y="610"/>
                  <a:pt x="1425" y="610"/>
                </a:cubicBezTo>
                <a:cubicBezTo>
                  <a:pt x="1424" y="612"/>
                  <a:pt x="1422" y="614"/>
                  <a:pt x="1421" y="616"/>
                </a:cubicBezTo>
                <a:cubicBezTo>
                  <a:pt x="1421" y="615"/>
                  <a:pt x="1421" y="614"/>
                  <a:pt x="1420" y="613"/>
                </a:cubicBezTo>
                <a:cubicBezTo>
                  <a:pt x="1422" y="612"/>
                  <a:pt x="1424" y="611"/>
                  <a:pt x="1425" y="609"/>
                </a:cubicBezTo>
                <a:cubicBezTo>
                  <a:pt x="1425" y="608"/>
                  <a:pt x="1425" y="608"/>
                  <a:pt x="1425" y="608"/>
                </a:cubicBezTo>
                <a:cubicBezTo>
                  <a:pt x="1423" y="610"/>
                  <a:pt x="1422" y="611"/>
                  <a:pt x="1420" y="613"/>
                </a:cubicBezTo>
                <a:cubicBezTo>
                  <a:pt x="1420" y="613"/>
                  <a:pt x="1420" y="612"/>
                  <a:pt x="1420" y="612"/>
                </a:cubicBezTo>
                <a:cubicBezTo>
                  <a:pt x="1420" y="612"/>
                  <a:pt x="1420" y="612"/>
                  <a:pt x="1420" y="612"/>
                </a:cubicBezTo>
                <a:cubicBezTo>
                  <a:pt x="1422" y="610"/>
                  <a:pt x="1423" y="608"/>
                  <a:pt x="1425" y="605"/>
                </a:cubicBezTo>
                <a:cubicBezTo>
                  <a:pt x="1425" y="605"/>
                  <a:pt x="1425" y="605"/>
                  <a:pt x="1425" y="605"/>
                </a:cubicBezTo>
                <a:cubicBezTo>
                  <a:pt x="1423" y="607"/>
                  <a:pt x="1422" y="609"/>
                  <a:pt x="1420" y="611"/>
                </a:cubicBezTo>
                <a:cubicBezTo>
                  <a:pt x="1420" y="610"/>
                  <a:pt x="1420" y="608"/>
                  <a:pt x="1420" y="607"/>
                </a:cubicBezTo>
                <a:cubicBezTo>
                  <a:pt x="1422" y="605"/>
                  <a:pt x="1423" y="604"/>
                  <a:pt x="1425" y="602"/>
                </a:cubicBezTo>
                <a:cubicBezTo>
                  <a:pt x="1425" y="601"/>
                  <a:pt x="1425" y="601"/>
                  <a:pt x="1425" y="601"/>
                </a:cubicBezTo>
                <a:cubicBezTo>
                  <a:pt x="1423" y="603"/>
                  <a:pt x="1422" y="605"/>
                  <a:pt x="1420" y="606"/>
                </a:cubicBezTo>
                <a:cubicBezTo>
                  <a:pt x="1420" y="604"/>
                  <a:pt x="1419" y="601"/>
                  <a:pt x="1419" y="599"/>
                </a:cubicBezTo>
                <a:cubicBezTo>
                  <a:pt x="1421" y="597"/>
                  <a:pt x="1423" y="595"/>
                  <a:pt x="1425" y="594"/>
                </a:cubicBezTo>
                <a:cubicBezTo>
                  <a:pt x="1425" y="593"/>
                  <a:pt x="1425" y="593"/>
                  <a:pt x="1425" y="593"/>
                </a:cubicBezTo>
                <a:cubicBezTo>
                  <a:pt x="1423" y="595"/>
                  <a:pt x="1421" y="596"/>
                  <a:pt x="1419" y="598"/>
                </a:cubicBezTo>
                <a:cubicBezTo>
                  <a:pt x="1419" y="598"/>
                  <a:pt x="1419" y="598"/>
                  <a:pt x="1419" y="598"/>
                </a:cubicBezTo>
                <a:cubicBezTo>
                  <a:pt x="1421" y="595"/>
                  <a:pt x="1423" y="592"/>
                  <a:pt x="1425" y="589"/>
                </a:cubicBezTo>
                <a:cubicBezTo>
                  <a:pt x="1425" y="588"/>
                  <a:pt x="1425" y="588"/>
                  <a:pt x="1425" y="588"/>
                </a:cubicBezTo>
                <a:cubicBezTo>
                  <a:pt x="1423" y="591"/>
                  <a:pt x="1421" y="594"/>
                  <a:pt x="1419" y="597"/>
                </a:cubicBezTo>
                <a:cubicBezTo>
                  <a:pt x="1419" y="594"/>
                  <a:pt x="1419" y="591"/>
                  <a:pt x="1419" y="588"/>
                </a:cubicBezTo>
                <a:cubicBezTo>
                  <a:pt x="1421" y="587"/>
                  <a:pt x="1423" y="585"/>
                  <a:pt x="1425" y="584"/>
                </a:cubicBezTo>
                <a:cubicBezTo>
                  <a:pt x="1425" y="583"/>
                  <a:pt x="1425" y="583"/>
                  <a:pt x="1425" y="583"/>
                </a:cubicBezTo>
                <a:cubicBezTo>
                  <a:pt x="1423" y="585"/>
                  <a:pt x="1421" y="586"/>
                  <a:pt x="1419" y="588"/>
                </a:cubicBezTo>
                <a:cubicBezTo>
                  <a:pt x="1419" y="584"/>
                  <a:pt x="1420" y="580"/>
                  <a:pt x="1420" y="577"/>
                </a:cubicBezTo>
                <a:cubicBezTo>
                  <a:pt x="1422" y="575"/>
                  <a:pt x="1423" y="574"/>
                  <a:pt x="1425" y="573"/>
                </a:cubicBezTo>
                <a:cubicBezTo>
                  <a:pt x="1425" y="572"/>
                  <a:pt x="1425" y="572"/>
                  <a:pt x="1425" y="572"/>
                </a:cubicBezTo>
                <a:cubicBezTo>
                  <a:pt x="1423" y="573"/>
                  <a:pt x="1422" y="575"/>
                  <a:pt x="1420" y="576"/>
                </a:cubicBezTo>
                <a:cubicBezTo>
                  <a:pt x="1420" y="572"/>
                  <a:pt x="1421" y="568"/>
                  <a:pt x="1422" y="564"/>
                </a:cubicBezTo>
                <a:cubicBezTo>
                  <a:pt x="1423" y="563"/>
                  <a:pt x="1424" y="562"/>
                  <a:pt x="1425" y="561"/>
                </a:cubicBezTo>
                <a:cubicBezTo>
                  <a:pt x="1425" y="561"/>
                  <a:pt x="1425" y="561"/>
                  <a:pt x="1425" y="561"/>
                </a:cubicBezTo>
                <a:cubicBezTo>
                  <a:pt x="1424" y="562"/>
                  <a:pt x="1423" y="562"/>
                  <a:pt x="1422" y="563"/>
                </a:cubicBezTo>
                <a:cubicBezTo>
                  <a:pt x="1422" y="560"/>
                  <a:pt x="1423" y="557"/>
                  <a:pt x="1424" y="553"/>
                </a:cubicBezTo>
                <a:cubicBezTo>
                  <a:pt x="1424" y="553"/>
                  <a:pt x="1425" y="552"/>
                  <a:pt x="1425" y="552"/>
                </a:cubicBezTo>
                <a:cubicBezTo>
                  <a:pt x="1425" y="551"/>
                  <a:pt x="1425" y="551"/>
                  <a:pt x="1425" y="551"/>
                </a:cubicBezTo>
                <a:cubicBezTo>
                  <a:pt x="1425" y="551"/>
                  <a:pt x="1425" y="552"/>
                  <a:pt x="1424" y="552"/>
                </a:cubicBezTo>
                <a:cubicBezTo>
                  <a:pt x="1425" y="551"/>
                  <a:pt x="1425" y="551"/>
                  <a:pt x="1425" y="551"/>
                </a:cubicBezTo>
                <a:cubicBezTo>
                  <a:pt x="1425" y="551"/>
                  <a:pt x="1425" y="551"/>
                  <a:pt x="1425" y="551"/>
                </a:cubicBezTo>
                <a:cubicBezTo>
                  <a:pt x="1425" y="550"/>
                  <a:pt x="1425" y="550"/>
                  <a:pt x="1425" y="550"/>
                </a:cubicBezTo>
                <a:cubicBezTo>
                  <a:pt x="1425" y="550"/>
                  <a:pt x="1425" y="550"/>
                  <a:pt x="1425" y="550"/>
                </a:cubicBezTo>
                <a:cubicBezTo>
                  <a:pt x="1425" y="550"/>
                  <a:pt x="1425" y="550"/>
                  <a:pt x="1425" y="550"/>
                </a:cubicBezTo>
                <a:cubicBezTo>
                  <a:pt x="1425" y="548"/>
                  <a:pt x="1425" y="548"/>
                  <a:pt x="1425" y="548"/>
                </a:cubicBezTo>
                <a:cubicBezTo>
                  <a:pt x="1425" y="549"/>
                  <a:pt x="1424" y="550"/>
                  <a:pt x="1424" y="551"/>
                </a:cubicBezTo>
                <a:cubicBezTo>
                  <a:pt x="1423" y="552"/>
                  <a:pt x="1422" y="553"/>
                  <a:pt x="1421" y="554"/>
                </a:cubicBezTo>
                <a:cubicBezTo>
                  <a:pt x="1423" y="551"/>
                  <a:pt x="1424" y="549"/>
                  <a:pt x="1425" y="547"/>
                </a:cubicBezTo>
                <a:cubicBezTo>
                  <a:pt x="1425" y="546"/>
                  <a:pt x="1425" y="546"/>
                  <a:pt x="1425" y="546"/>
                </a:cubicBezTo>
                <a:cubicBezTo>
                  <a:pt x="1423" y="549"/>
                  <a:pt x="1422" y="552"/>
                  <a:pt x="1420" y="555"/>
                </a:cubicBezTo>
                <a:cubicBezTo>
                  <a:pt x="1409" y="567"/>
                  <a:pt x="1400" y="580"/>
                  <a:pt x="1394" y="595"/>
                </a:cubicBezTo>
                <a:cubicBezTo>
                  <a:pt x="1389" y="602"/>
                  <a:pt x="1385" y="609"/>
                  <a:pt x="1382" y="617"/>
                </a:cubicBezTo>
                <a:cubicBezTo>
                  <a:pt x="1378" y="622"/>
                  <a:pt x="1375" y="628"/>
                  <a:pt x="1372" y="634"/>
                </a:cubicBezTo>
                <a:cubicBezTo>
                  <a:pt x="1368" y="641"/>
                  <a:pt x="1364" y="648"/>
                  <a:pt x="1361" y="655"/>
                </a:cubicBezTo>
                <a:cubicBezTo>
                  <a:pt x="1357" y="661"/>
                  <a:pt x="1354" y="667"/>
                  <a:pt x="1351" y="673"/>
                </a:cubicBezTo>
                <a:cubicBezTo>
                  <a:pt x="1346" y="680"/>
                  <a:pt x="1342" y="686"/>
                  <a:pt x="1339" y="693"/>
                </a:cubicBezTo>
                <a:cubicBezTo>
                  <a:pt x="1336" y="699"/>
                  <a:pt x="1332" y="704"/>
                  <a:pt x="1330" y="709"/>
                </a:cubicBezTo>
                <a:cubicBezTo>
                  <a:pt x="1325" y="716"/>
                  <a:pt x="1320" y="724"/>
                  <a:pt x="1316" y="731"/>
                </a:cubicBezTo>
                <a:cubicBezTo>
                  <a:pt x="1313" y="737"/>
                  <a:pt x="1309" y="743"/>
                  <a:pt x="1306" y="749"/>
                </a:cubicBezTo>
                <a:cubicBezTo>
                  <a:pt x="1302" y="756"/>
                  <a:pt x="1298" y="762"/>
                  <a:pt x="1294" y="769"/>
                </a:cubicBezTo>
                <a:cubicBezTo>
                  <a:pt x="1284" y="784"/>
                  <a:pt x="1275" y="798"/>
                  <a:pt x="1265" y="812"/>
                </a:cubicBezTo>
                <a:cubicBezTo>
                  <a:pt x="1264" y="810"/>
                  <a:pt x="1263" y="809"/>
                  <a:pt x="1262" y="808"/>
                </a:cubicBezTo>
                <a:cubicBezTo>
                  <a:pt x="1278" y="783"/>
                  <a:pt x="1293" y="757"/>
                  <a:pt x="1308" y="733"/>
                </a:cubicBezTo>
                <a:cubicBezTo>
                  <a:pt x="1315" y="721"/>
                  <a:pt x="1322" y="710"/>
                  <a:pt x="1329" y="698"/>
                </a:cubicBezTo>
                <a:cubicBezTo>
                  <a:pt x="1367" y="636"/>
                  <a:pt x="1398" y="576"/>
                  <a:pt x="1422" y="521"/>
                </a:cubicBezTo>
                <a:cubicBezTo>
                  <a:pt x="1423" y="518"/>
                  <a:pt x="1424" y="515"/>
                  <a:pt x="1425" y="512"/>
                </a:cubicBezTo>
                <a:cubicBezTo>
                  <a:pt x="1425" y="511"/>
                  <a:pt x="1425" y="511"/>
                  <a:pt x="1425" y="511"/>
                </a:cubicBezTo>
                <a:cubicBezTo>
                  <a:pt x="1401" y="569"/>
                  <a:pt x="1369" y="632"/>
                  <a:pt x="1328" y="698"/>
                </a:cubicBezTo>
                <a:cubicBezTo>
                  <a:pt x="1321" y="710"/>
                  <a:pt x="1315" y="721"/>
                  <a:pt x="1307" y="733"/>
                </a:cubicBezTo>
                <a:cubicBezTo>
                  <a:pt x="1293" y="757"/>
                  <a:pt x="1278" y="782"/>
                  <a:pt x="1262" y="808"/>
                </a:cubicBezTo>
                <a:cubicBezTo>
                  <a:pt x="1260" y="806"/>
                  <a:pt x="1258" y="805"/>
                  <a:pt x="1257" y="803"/>
                </a:cubicBezTo>
                <a:cubicBezTo>
                  <a:pt x="1266" y="788"/>
                  <a:pt x="1274" y="773"/>
                  <a:pt x="1283" y="758"/>
                </a:cubicBezTo>
                <a:cubicBezTo>
                  <a:pt x="1291" y="743"/>
                  <a:pt x="1300" y="729"/>
                  <a:pt x="1308" y="715"/>
                </a:cubicBezTo>
                <a:cubicBezTo>
                  <a:pt x="1362" y="621"/>
                  <a:pt x="1401" y="534"/>
                  <a:pt x="1425" y="456"/>
                </a:cubicBezTo>
                <a:cubicBezTo>
                  <a:pt x="1425" y="455"/>
                  <a:pt x="1425" y="455"/>
                  <a:pt x="1425" y="455"/>
                </a:cubicBezTo>
                <a:cubicBezTo>
                  <a:pt x="1402" y="533"/>
                  <a:pt x="1362" y="620"/>
                  <a:pt x="1308" y="714"/>
                </a:cubicBezTo>
                <a:cubicBezTo>
                  <a:pt x="1299" y="729"/>
                  <a:pt x="1291" y="743"/>
                  <a:pt x="1282" y="758"/>
                </a:cubicBezTo>
                <a:cubicBezTo>
                  <a:pt x="1274" y="773"/>
                  <a:pt x="1265" y="788"/>
                  <a:pt x="1256" y="803"/>
                </a:cubicBezTo>
                <a:cubicBezTo>
                  <a:pt x="1254" y="801"/>
                  <a:pt x="1252" y="799"/>
                  <a:pt x="1250" y="797"/>
                </a:cubicBezTo>
                <a:cubicBezTo>
                  <a:pt x="1253" y="792"/>
                  <a:pt x="1256" y="786"/>
                  <a:pt x="1260" y="780"/>
                </a:cubicBezTo>
                <a:cubicBezTo>
                  <a:pt x="1269" y="763"/>
                  <a:pt x="1278" y="747"/>
                  <a:pt x="1286" y="731"/>
                </a:cubicBezTo>
                <a:cubicBezTo>
                  <a:pt x="1355" y="607"/>
                  <a:pt x="1398" y="496"/>
                  <a:pt x="1416" y="403"/>
                </a:cubicBezTo>
                <a:cubicBezTo>
                  <a:pt x="1424" y="357"/>
                  <a:pt x="1426" y="316"/>
                  <a:pt x="1422" y="281"/>
                </a:cubicBezTo>
                <a:cubicBezTo>
                  <a:pt x="1418" y="245"/>
                  <a:pt x="1408" y="215"/>
                  <a:pt x="1391" y="191"/>
                </a:cubicBezTo>
                <a:cubicBezTo>
                  <a:pt x="1401" y="186"/>
                  <a:pt x="1410" y="181"/>
                  <a:pt x="1417" y="176"/>
                </a:cubicBezTo>
                <a:cubicBezTo>
                  <a:pt x="1420" y="180"/>
                  <a:pt x="1423" y="184"/>
                  <a:pt x="1425" y="189"/>
                </a:cubicBezTo>
                <a:cubicBezTo>
                  <a:pt x="1425" y="188"/>
                  <a:pt x="1425" y="188"/>
                  <a:pt x="1425" y="188"/>
                </a:cubicBezTo>
                <a:cubicBezTo>
                  <a:pt x="1423" y="184"/>
                  <a:pt x="1420" y="179"/>
                  <a:pt x="1418" y="176"/>
                </a:cubicBezTo>
                <a:cubicBezTo>
                  <a:pt x="1420" y="174"/>
                  <a:pt x="1423" y="172"/>
                  <a:pt x="1425" y="170"/>
                </a:cubicBezTo>
                <a:cubicBezTo>
                  <a:pt x="1425" y="170"/>
                  <a:pt x="1425" y="170"/>
                  <a:pt x="1425" y="170"/>
                </a:cubicBezTo>
                <a:cubicBezTo>
                  <a:pt x="1423" y="172"/>
                  <a:pt x="1420" y="173"/>
                  <a:pt x="1417" y="175"/>
                </a:cubicBezTo>
                <a:cubicBezTo>
                  <a:pt x="1416" y="173"/>
                  <a:pt x="1415" y="172"/>
                  <a:pt x="1414" y="170"/>
                </a:cubicBezTo>
                <a:cubicBezTo>
                  <a:pt x="1418" y="168"/>
                  <a:pt x="1421" y="166"/>
                  <a:pt x="1425" y="165"/>
                </a:cubicBezTo>
                <a:cubicBezTo>
                  <a:pt x="1425" y="164"/>
                  <a:pt x="1425" y="164"/>
                  <a:pt x="1425" y="164"/>
                </a:cubicBezTo>
                <a:cubicBezTo>
                  <a:pt x="1421" y="166"/>
                  <a:pt x="1418" y="168"/>
                  <a:pt x="1414" y="170"/>
                </a:cubicBezTo>
                <a:cubicBezTo>
                  <a:pt x="1413" y="169"/>
                  <a:pt x="1413" y="169"/>
                  <a:pt x="1413" y="169"/>
                </a:cubicBezTo>
                <a:cubicBezTo>
                  <a:pt x="1416" y="165"/>
                  <a:pt x="1419" y="161"/>
                  <a:pt x="1421" y="157"/>
                </a:cubicBezTo>
                <a:cubicBezTo>
                  <a:pt x="1423" y="156"/>
                  <a:pt x="1424" y="156"/>
                  <a:pt x="1425" y="155"/>
                </a:cubicBezTo>
                <a:cubicBezTo>
                  <a:pt x="1425" y="155"/>
                  <a:pt x="1425" y="155"/>
                  <a:pt x="1425" y="155"/>
                </a:cubicBezTo>
                <a:cubicBezTo>
                  <a:pt x="1424" y="155"/>
                  <a:pt x="1423" y="156"/>
                  <a:pt x="1422" y="156"/>
                </a:cubicBezTo>
                <a:cubicBezTo>
                  <a:pt x="1423" y="154"/>
                  <a:pt x="1424" y="152"/>
                  <a:pt x="1425" y="150"/>
                </a:cubicBezTo>
                <a:cubicBezTo>
                  <a:pt x="1425" y="149"/>
                  <a:pt x="1425" y="149"/>
                  <a:pt x="1425" y="149"/>
                </a:cubicBezTo>
                <a:cubicBezTo>
                  <a:pt x="1424" y="151"/>
                  <a:pt x="1423" y="154"/>
                  <a:pt x="1421" y="156"/>
                </a:cubicBezTo>
                <a:cubicBezTo>
                  <a:pt x="1417" y="158"/>
                  <a:pt x="1412" y="160"/>
                  <a:pt x="1407" y="162"/>
                </a:cubicBezTo>
                <a:cubicBezTo>
                  <a:pt x="1406" y="160"/>
                  <a:pt x="1404" y="158"/>
                  <a:pt x="1402" y="156"/>
                </a:cubicBezTo>
                <a:cubicBezTo>
                  <a:pt x="1402" y="154"/>
                  <a:pt x="1402" y="153"/>
                  <a:pt x="1402" y="151"/>
                </a:cubicBezTo>
                <a:cubicBezTo>
                  <a:pt x="1410" y="149"/>
                  <a:pt x="1418" y="146"/>
                  <a:pt x="1425" y="144"/>
                </a:cubicBezTo>
                <a:cubicBezTo>
                  <a:pt x="1425" y="143"/>
                  <a:pt x="1425" y="143"/>
                  <a:pt x="1425" y="143"/>
                </a:cubicBezTo>
                <a:cubicBezTo>
                  <a:pt x="1418" y="146"/>
                  <a:pt x="1410" y="148"/>
                  <a:pt x="1402" y="151"/>
                </a:cubicBezTo>
                <a:cubicBezTo>
                  <a:pt x="1403" y="146"/>
                  <a:pt x="1403" y="142"/>
                  <a:pt x="1402" y="137"/>
                </a:cubicBezTo>
                <a:cubicBezTo>
                  <a:pt x="1408" y="136"/>
                  <a:pt x="1414" y="134"/>
                  <a:pt x="1420" y="132"/>
                </a:cubicBezTo>
                <a:cubicBezTo>
                  <a:pt x="1421" y="134"/>
                  <a:pt x="1423" y="136"/>
                  <a:pt x="1425" y="138"/>
                </a:cubicBezTo>
                <a:cubicBezTo>
                  <a:pt x="1425" y="137"/>
                  <a:pt x="1425" y="137"/>
                  <a:pt x="1425" y="137"/>
                </a:cubicBezTo>
                <a:cubicBezTo>
                  <a:pt x="1423" y="135"/>
                  <a:pt x="1422" y="134"/>
                  <a:pt x="1420" y="132"/>
                </a:cubicBezTo>
                <a:cubicBezTo>
                  <a:pt x="1422" y="132"/>
                  <a:pt x="1423" y="131"/>
                  <a:pt x="1425" y="130"/>
                </a:cubicBezTo>
                <a:cubicBezTo>
                  <a:pt x="1425" y="130"/>
                  <a:pt x="1425" y="130"/>
                  <a:pt x="1425" y="130"/>
                </a:cubicBezTo>
                <a:cubicBezTo>
                  <a:pt x="1423" y="131"/>
                  <a:pt x="1422" y="131"/>
                  <a:pt x="1420" y="132"/>
                </a:cubicBezTo>
                <a:cubicBezTo>
                  <a:pt x="1420" y="132"/>
                  <a:pt x="1420" y="132"/>
                  <a:pt x="1420" y="132"/>
                </a:cubicBezTo>
                <a:cubicBezTo>
                  <a:pt x="1416" y="128"/>
                  <a:pt x="1412" y="125"/>
                  <a:pt x="1407" y="121"/>
                </a:cubicBezTo>
                <a:cubicBezTo>
                  <a:pt x="1413" y="120"/>
                  <a:pt x="1419" y="118"/>
                  <a:pt x="1425" y="116"/>
                </a:cubicBezTo>
                <a:cubicBezTo>
                  <a:pt x="1425" y="116"/>
                  <a:pt x="1425" y="116"/>
                  <a:pt x="1425" y="116"/>
                </a:cubicBezTo>
                <a:cubicBezTo>
                  <a:pt x="1419" y="117"/>
                  <a:pt x="1413" y="119"/>
                  <a:pt x="1407" y="121"/>
                </a:cubicBezTo>
                <a:cubicBezTo>
                  <a:pt x="1403" y="118"/>
                  <a:pt x="1400" y="116"/>
                  <a:pt x="1396" y="113"/>
                </a:cubicBezTo>
                <a:cubicBezTo>
                  <a:pt x="1395" y="112"/>
                  <a:pt x="1394" y="111"/>
                  <a:pt x="1394" y="109"/>
                </a:cubicBezTo>
                <a:cubicBezTo>
                  <a:pt x="1405" y="106"/>
                  <a:pt x="1416" y="103"/>
                  <a:pt x="1425" y="101"/>
                </a:cubicBezTo>
                <a:cubicBezTo>
                  <a:pt x="1425" y="100"/>
                  <a:pt x="1425" y="100"/>
                  <a:pt x="1425" y="100"/>
                </a:cubicBezTo>
                <a:cubicBezTo>
                  <a:pt x="1416" y="103"/>
                  <a:pt x="1405" y="106"/>
                  <a:pt x="1394" y="109"/>
                </a:cubicBezTo>
                <a:cubicBezTo>
                  <a:pt x="1391" y="103"/>
                  <a:pt x="1387" y="97"/>
                  <a:pt x="1383" y="91"/>
                </a:cubicBezTo>
                <a:cubicBezTo>
                  <a:pt x="1380" y="86"/>
                  <a:pt x="1376" y="81"/>
                  <a:pt x="1373" y="75"/>
                </a:cubicBezTo>
                <a:cubicBezTo>
                  <a:pt x="1392" y="81"/>
                  <a:pt x="1410" y="90"/>
                  <a:pt x="1425" y="100"/>
                </a:cubicBezTo>
                <a:cubicBezTo>
                  <a:pt x="1425" y="99"/>
                  <a:pt x="1425" y="99"/>
                  <a:pt x="1425" y="99"/>
                </a:cubicBezTo>
                <a:cubicBezTo>
                  <a:pt x="1410" y="89"/>
                  <a:pt x="1392" y="81"/>
                  <a:pt x="1372" y="75"/>
                </a:cubicBezTo>
                <a:cubicBezTo>
                  <a:pt x="1367" y="66"/>
                  <a:pt x="1361" y="58"/>
                  <a:pt x="1356" y="49"/>
                </a:cubicBezTo>
                <a:cubicBezTo>
                  <a:pt x="1373" y="52"/>
                  <a:pt x="1389" y="56"/>
                  <a:pt x="1403" y="61"/>
                </a:cubicBezTo>
                <a:cubicBezTo>
                  <a:pt x="1405" y="64"/>
                  <a:pt x="1408" y="68"/>
                  <a:pt x="1410" y="71"/>
                </a:cubicBezTo>
                <a:cubicBezTo>
                  <a:pt x="1417" y="80"/>
                  <a:pt x="1422" y="90"/>
                  <a:pt x="1425" y="99"/>
                </a:cubicBezTo>
                <a:cubicBezTo>
                  <a:pt x="1425" y="97"/>
                  <a:pt x="1425" y="97"/>
                  <a:pt x="1425" y="97"/>
                </a:cubicBezTo>
                <a:cubicBezTo>
                  <a:pt x="1422" y="89"/>
                  <a:pt x="1417" y="80"/>
                  <a:pt x="1410" y="70"/>
                </a:cubicBezTo>
                <a:cubicBezTo>
                  <a:pt x="1408" y="68"/>
                  <a:pt x="1406" y="65"/>
                  <a:pt x="1404" y="62"/>
                </a:cubicBezTo>
                <a:cubicBezTo>
                  <a:pt x="1411" y="64"/>
                  <a:pt x="1418" y="67"/>
                  <a:pt x="1425" y="70"/>
                </a:cubicBezTo>
                <a:cubicBezTo>
                  <a:pt x="1425" y="70"/>
                  <a:pt x="1425" y="70"/>
                  <a:pt x="1425" y="70"/>
                </a:cubicBezTo>
                <a:cubicBezTo>
                  <a:pt x="1418" y="67"/>
                  <a:pt x="1411" y="64"/>
                  <a:pt x="1404" y="61"/>
                </a:cubicBezTo>
                <a:cubicBezTo>
                  <a:pt x="1397" y="51"/>
                  <a:pt x="1390" y="41"/>
                  <a:pt x="1384" y="32"/>
                </a:cubicBezTo>
                <a:cubicBezTo>
                  <a:pt x="1399" y="35"/>
                  <a:pt x="1412" y="39"/>
                  <a:pt x="1425" y="43"/>
                </a:cubicBezTo>
                <a:cubicBezTo>
                  <a:pt x="1425" y="43"/>
                  <a:pt x="1425" y="43"/>
                  <a:pt x="1425" y="43"/>
                </a:cubicBezTo>
                <a:cubicBezTo>
                  <a:pt x="1412" y="38"/>
                  <a:pt x="1398" y="34"/>
                  <a:pt x="1384" y="32"/>
                </a:cubicBezTo>
                <a:cubicBezTo>
                  <a:pt x="1378" y="23"/>
                  <a:pt x="1373" y="14"/>
                  <a:pt x="1368" y="5"/>
                </a:cubicBezTo>
                <a:cubicBezTo>
                  <a:pt x="1383" y="7"/>
                  <a:pt x="1397" y="9"/>
                  <a:pt x="1411" y="12"/>
                </a:cubicBezTo>
                <a:cubicBezTo>
                  <a:pt x="1415" y="18"/>
                  <a:pt x="1420" y="25"/>
                  <a:pt x="1425" y="32"/>
                </a:cubicBezTo>
                <a:cubicBezTo>
                  <a:pt x="1425" y="32"/>
                  <a:pt x="1425" y="32"/>
                  <a:pt x="1425" y="32"/>
                </a:cubicBezTo>
                <a:cubicBezTo>
                  <a:pt x="1420" y="25"/>
                  <a:pt x="1416" y="18"/>
                  <a:pt x="1412" y="12"/>
                </a:cubicBezTo>
                <a:cubicBezTo>
                  <a:pt x="1416" y="13"/>
                  <a:pt x="1421" y="14"/>
                  <a:pt x="1425" y="15"/>
                </a:cubicBezTo>
                <a:cubicBezTo>
                  <a:pt x="1425" y="14"/>
                  <a:pt x="1425" y="14"/>
                  <a:pt x="1425" y="14"/>
                </a:cubicBezTo>
                <a:cubicBezTo>
                  <a:pt x="1420" y="13"/>
                  <a:pt x="1416" y="12"/>
                  <a:pt x="1411" y="11"/>
                </a:cubicBezTo>
                <a:cubicBezTo>
                  <a:pt x="1409" y="7"/>
                  <a:pt x="1406" y="4"/>
                  <a:pt x="1404" y="0"/>
                </a:cubicBezTo>
                <a:cubicBezTo>
                  <a:pt x="1403" y="0"/>
                  <a:pt x="1403" y="0"/>
                  <a:pt x="1403" y="0"/>
                </a:cubicBezTo>
                <a:cubicBezTo>
                  <a:pt x="1406" y="3"/>
                  <a:pt x="1408" y="7"/>
                  <a:pt x="1411" y="11"/>
                </a:cubicBezTo>
                <a:cubicBezTo>
                  <a:pt x="1397" y="8"/>
                  <a:pt x="1382" y="6"/>
                  <a:pt x="1367" y="5"/>
                </a:cubicBezTo>
                <a:cubicBezTo>
                  <a:pt x="1366" y="3"/>
                  <a:pt x="1365" y="1"/>
                  <a:pt x="1364" y="0"/>
                </a:cubicBezTo>
                <a:cubicBezTo>
                  <a:pt x="1364" y="0"/>
                  <a:pt x="1364" y="0"/>
                  <a:pt x="1364" y="0"/>
                </a:cubicBezTo>
                <a:cubicBezTo>
                  <a:pt x="1365" y="1"/>
                  <a:pt x="1366" y="3"/>
                  <a:pt x="1367" y="5"/>
                </a:cubicBezTo>
                <a:cubicBezTo>
                  <a:pt x="1364" y="5"/>
                  <a:pt x="1361" y="4"/>
                  <a:pt x="1359" y="4"/>
                </a:cubicBezTo>
                <a:cubicBezTo>
                  <a:pt x="1349" y="4"/>
                  <a:pt x="1339" y="3"/>
                  <a:pt x="1330" y="3"/>
                </a:cubicBezTo>
                <a:cubicBezTo>
                  <a:pt x="1329" y="2"/>
                  <a:pt x="1329" y="1"/>
                  <a:pt x="1328" y="0"/>
                </a:cubicBezTo>
                <a:cubicBezTo>
                  <a:pt x="1327" y="0"/>
                  <a:pt x="1327" y="0"/>
                  <a:pt x="1327" y="0"/>
                </a:cubicBezTo>
                <a:cubicBezTo>
                  <a:pt x="1328" y="1"/>
                  <a:pt x="1329" y="2"/>
                  <a:pt x="1329" y="3"/>
                </a:cubicBezTo>
                <a:cubicBezTo>
                  <a:pt x="1319" y="3"/>
                  <a:pt x="1310" y="2"/>
                  <a:pt x="1300" y="2"/>
                </a:cubicBezTo>
                <a:cubicBezTo>
                  <a:pt x="1298" y="2"/>
                  <a:pt x="1296" y="2"/>
                  <a:pt x="1294" y="2"/>
                </a:cubicBezTo>
                <a:cubicBezTo>
                  <a:pt x="1294" y="2"/>
                  <a:pt x="1293" y="1"/>
                  <a:pt x="1293" y="0"/>
                </a:cubicBezTo>
                <a:cubicBezTo>
                  <a:pt x="1292" y="0"/>
                  <a:pt x="1292" y="0"/>
                  <a:pt x="1292" y="0"/>
                </a:cubicBezTo>
                <a:cubicBezTo>
                  <a:pt x="1293" y="1"/>
                  <a:pt x="1293" y="2"/>
                  <a:pt x="1293" y="2"/>
                </a:cubicBezTo>
                <a:cubicBezTo>
                  <a:pt x="1283" y="3"/>
                  <a:pt x="1272" y="3"/>
                  <a:pt x="1261" y="3"/>
                </a:cubicBezTo>
                <a:cubicBezTo>
                  <a:pt x="1261" y="2"/>
                  <a:pt x="1261" y="1"/>
                  <a:pt x="1260" y="0"/>
                </a:cubicBezTo>
                <a:cubicBezTo>
                  <a:pt x="1260" y="0"/>
                  <a:pt x="1260" y="0"/>
                  <a:pt x="1260" y="0"/>
                </a:cubicBezTo>
                <a:cubicBezTo>
                  <a:pt x="1260" y="1"/>
                  <a:pt x="1260" y="2"/>
                  <a:pt x="1261" y="3"/>
                </a:cubicBezTo>
                <a:cubicBezTo>
                  <a:pt x="1251" y="4"/>
                  <a:pt x="1241" y="5"/>
                  <a:pt x="1231" y="5"/>
                </a:cubicBezTo>
                <a:cubicBezTo>
                  <a:pt x="1231" y="3"/>
                  <a:pt x="1230" y="2"/>
                  <a:pt x="1230" y="0"/>
                </a:cubicBezTo>
                <a:cubicBezTo>
                  <a:pt x="1229" y="0"/>
                  <a:pt x="1229" y="0"/>
                  <a:pt x="1229" y="0"/>
                </a:cubicBezTo>
                <a:cubicBezTo>
                  <a:pt x="1230" y="2"/>
                  <a:pt x="1230" y="4"/>
                  <a:pt x="1231" y="5"/>
                </a:cubicBezTo>
                <a:cubicBezTo>
                  <a:pt x="1221" y="6"/>
                  <a:pt x="1212" y="7"/>
                  <a:pt x="1203" y="9"/>
                </a:cubicBezTo>
                <a:cubicBezTo>
                  <a:pt x="1203" y="6"/>
                  <a:pt x="1202" y="3"/>
                  <a:pt x="1201" y="0"/>
                </a:cubicBezTo>
                <a:cubicBezTo>
                  <a:pt x="1201" y="0"/>
                  <a:pt x="1201" y="0"/>
                  <a:pt x="1201" y="0"/>
                </a:cubicBezTo>
                <a:cubicBezTo>
                  <a:pt x="1201" y="3"/>
                  <a:pt x="1202" y="6"/>
                  <a:pt x="1203" y="9"/>
                </a:cubicBezTo>
                <a:cubicBezTo>
                  <a:pt x="1194" y="10"/>
                  <a:pt x="1186" y="11"/>
                  <a:pt x="1177" y="13"/>
                </a:cubicBezTo>
                <a:cubicBezTo>
                  <a:pt x="1177" y="8"/>
                  <a:pt x="1176" y="4"/>
                  <a:pt x="1176" y="0"/>
                </a:cubicBezTo>
                <a:cubicBezTo>
                  <a:pt x="1176" y="0"/>
                  <a:pt x="1176" y="0"/>
                  <a:pt x="1176" y="0"/>
                </a:cubicBezTo>
                <a:cubicBezTo>
                  <a:pt x="1176" y="4"/>
                  <a:pt x="1176" y="8"/>
                  <a:pt x="1177" y="13"/>
                </a:cubicBezTo>
                <a:cubicBezTo>
                  <a:pt x="1169" y="14"/>
                  <a:pt x="1161" y="16"/>
                  <a:pt x="1154" y="18"/>
                </a:cubicBezTo>
                <a:cubicBezTo>
                  <a:pt x="1154" y="12"/>
                  <a:pt x="1154" y="6"/>
                  <a:pt x="1154" y="0"/>
                </a:cubicBezTo>
                <a:cubicBezTo>
                  <a:pt x="1154" y="0"/>
                  <a:pt x="1154" y="0"/>
                  <a:pt x="1154" y="0"/>
                </a:cubicBezTo>
                <a:cubicBezTo>
                  <a:pt x="1155" y="0"/>
                  <a:pt x="1155" y="0"/>
                  <a:pt x="1156" y="0"/>
                </a:cubicBezTo>
                <a:cubicBezTo>
                  <a:pt x="1154" y="0"/>
                  <a:pt x="1154" y="0"/>
                  <a:pt x="1154" y="0"/>
                </a:cubicBezTo>
                <a:cubicBezTo>
                  <a:pt x="1154" y="0"/>
                  <a:pt x="1154" y="0"/>
                  <a:pt x="1154" y="0"/>
                </a:cubicBezTo>
                <a:cubicBezTo>
                  <a:pt x="1147" y="2"/>
                  <a:pt x="1141" y="4"/>
                  <a:pt x="1135" y="7"/>
                </a:cubicBezTo>
                <a:cubicBezTo>
                  <a:pt x="1136" y="4"/>
                  <a:pt x="1136" y="2"/>
                  <a:pt x="1137" y="0"/>
                </a:cubicBezTo>
                <a:cubicBezTo>
                  <a:pt x="1136" y="0"/>
                  <a:pt x="1136" y="0"/>
                  <a:pt x="1136" y="0"/>
                </a:cubicBezTo>
                <a:cubicBezTo>
                  <a:pt x="1136" y="2"/>
                  <a:pt x="1135" y="4"/>
                  <a:pt x="1135" y="7"/>
                </a:cubicBezTo>
                <a:cubicBezTo>
                  <a:pt x="1129" y="9"/>
                  <a:pt x="1124" y="11"/>
                  <a:pt x="1119" y="14"/>
                </a:cubicBezTo>
                <a:cubicBezTo>
                  <a:pt x="1121" y="9"/>
                  <a:pt x="1123" y="4"/>
                  <a:pt x="1126" y="0"/>
                </a:cubicBezTo>
                <a:cubicBezTo>
                  <a:pt x="1125" y="0"/>
                  <a:pt x="1125" y="0"/>
                  <a:pt x="1125" y="0"/>
                </a:cubicBezTo>
                <a:cubicBezTo>
                  <a:pt x="1123" y="4"/>
                  <a:pt x="1120" y="9"/>
                  <a:pt x="1119" y="14"/>
                </a:cubicBezTo>
                <a:cubicBezTo>
                  <a:pt x="1106" y="20"/>
                  <a:pt x="1095" y="27"/>
                  <a:pt x="1086" y="35"/>
                </a:cubicBezTo>
                <a:cubicBezTo>
                  <a:pt x="1095" y="22"/>
                  <a:pt x="1107" y="10"/>
                  <a:pt x="1122" y="0"/>
                </a:cubicBezTo>
                <a:cubicBezTo>
                  <a:pt x="1121" y="0"/>
                  <a:pt x="1121" y="0"/>
                  <a:pt x="1121" y="0"/>
                </a:cubicBezTo>
                <a:cubicBezTo>
                  <a:pt x="1106" y="10"/>
                  <a:pt x="1093" y="22"/>
                  <a:pt x="1084" y="36"/>
                </a:cubicBezTo>
                <a:close/>
                <a:moveTo>
                  <a:pt x="1083" y="38"/>
                </a:moveTo>
                <a:cubicBezTo>
                  <a:pt x="1081" y="42"/>
                  <a:pt x="1079" y="46"/>
                  <a:pt x="1077" y="50"/>
                </a:cubicBezTo>
                <a:cubicBezTo>
                  <a:pt x="1072" y="53"/>
                  <a:pt x="1067" y="57"/>
                  <a:pt x="1063" y="60"/>
                </a:cubicBezTo>
                <a:cubicBezTo>
                  <a:pt x="1069" y="52"/>
                  <a:pt x="1076" y="44"/>
                  <a:pt x="1083" y="38"/>
                </a:cubicBezTo>
                <a:close/>
                <a:moveTo>
                  <a:pt x="1285" y="791"/>
                </a:moveTo>
                <a:cubicBezTo>
                  <a:pt x="1284" y="793"/>
                  <a:pt x="1284" y="794"/>
                  <a:pt x="1283" y="795"/>
                </a:cubicBezTo>
                <a:cubicBezTo>
                  <a:pt x="1283" y="796"/>
                  <a:pt x="1282" y="797"/>
                  <a:pt x="1281" y="798"/>
                </a:cubicBezTo>
                <a:cubicBezTo>
                  <a:pt x="1282" y="796"/>
                  <a:pt x="1283" y="794"/>
                  <a:pt x="1284" y="792"/>
                </a:cubicBezTo>
                <a:cubicBezTo>
                  <a:pt x="1284" y="792"/>
                  <a:pt x="1285" y="792"/>
                  <a:pt x="1285" y="791"/>
                </a:cubicBezTo>
                <a:cubicBezTo>
                  <a:pt x="1285" y="791"/>
                  <a:pt x="1285" y="791"/>
                  <a:pt x="1285" y="791"/>
                </a:cubicBezTo>
                <a:close/>
                <a:moveTo>
                  <a:pt x="1328" y="716"/>
                </a:moveTo>
                <a:cubicBezTo>
                  <a:pt x="1329" y="715"/>
                  <a:pt x="1330" y="714"/>
                  <a:pt x="1331" y="713"/>
                </a:cubicBezTo>
                <a:cubicBezTo>
                  <a:pt x="1330" y="716"/>
                  <a:pt x="1329" y="720"/>
                  <a:pt x="1328" y="723"/>
                </a:cubicBezTo>
                <a:cubicBezTo>
                  <a:pt x="1328" y="724"/>
                  <a:pt x="1328" y="724"/>
                  <a:pt x="1328" y="724"/>
                </a:cubicBezTo>
                <a:cubicBezTo>
                  <a:pt x="1325" y="726"/>
                  <a:pt x="1323" y="728"/>
                  <a:pt x="1321" y="730"/>
                </a:cubicBezTo>
                <a:cubicBezTo>
                  <a:pt x="1322" y="728"/>
                  <a:pt x="1322" y="727"/>
                  <a:pt x="1323" y="725"/>
                </a:cubicBezTo>
                <a:cubicBezTo>
                  <a:pt x="1325" y="722"/>
                  <a:pt x="1327" y="719"/>
                  <a:pt x="1328" y="716"/>
                </a:cubicBezTo>
                <a:close/>
                <a:moveTo>
                  <a:pt x="1324" y="722"/>
                </a:moveTo>
                <a:cubicBezTo>
                  <a:pt x="1324" y="722"/>
                  <a:pt x="1325" y="721"/>
                  <a:pt x="1325" y="721"/>
                </a:cubicBezTo>
                <a:cubicBezTo>
                  <a:pt x="1325" y="720"/>
                  <a:pt x="1326" y="720"/>
                  <a:pt x="1326" y="719"/>
                </a:cubicBezTo>
                <a:cubicBezTo>
                  <a:pt x="1325" y="720"/>
                  <a:pt x="1325" y="721"/>
                  <a:pt x="1324" y="722"/>
                </a:cubicBezTo>
                <a:close/>
                <a:moveTo>
                  <a:pt x="1343" y="694"/>
                </a:moveTo>
                <a:cubicBezTo>
                  <a:pt x="1342" y="697"/>
                  <a:pt x="1341" y="700"/>
                  <a:pt x="1340" y="703"/>
                </a:cubicBezTo>
                <a:cubicBezTo>
                  <a:pt x="1337" y="706"/>
                  <a:pt x="1335" y="709"/>
                  <a:pt x="1332" y="711"/>
                </a:cubicBezTo>
                <a:cubicBezTo>
                  <a:pt x="1332" y="711"/>
                  <a:pt x="1333" y="710"/>
                  <a:pt x="1333" y="709"/>
                </a:cubicBezTo>
                <a:lnTo>
                  <a:pt x="1343" y="694"/>
                </a:lnTo>
                <a:close/>
                <a:moveTo>
                  <a:pt x="1334" y="707"/>
                </a:moveTo>
                <a:cubicBezTo>
                  <a:pt x="1334" y="705"/>
                  <a:pt x="1335" y="704"/>
                  <a:pt x="1336" y="702"/>
                </a:cubicBezTo>
                <a:cubicBezTo>
                  <a:pt x="1337" y="700"/>
                  <a:pt x="1339" y="698"/>
                  <a:pt x="1341" y="696"/>
                </a:cubicBezTo>
                <a:lnTo>
                  <a:pt x="1334" y="707"/>
                </a:lnTo>
                <a:close/>
                <a:moveTo>
                  <a:pt x="1415" y="570"/>
                </a:moveTo>
                <a:cubicBezTo>
                  <a:pt x="1415" y="570"/>
                  <a:pt x="1415" y="570"/>
                  <a:pt x="1415" y="570"/>
                </a:cubicBezTo>
                <a:cubicBezTo>
                  <a:pt x="1414" y="571"/>
                  <a:pt x="1413" y="571"/>
                  <a:pt x="1413" y="572"/>
                </a:cubicBezTo>
                <a:cubicBezTo>
                  <a:pt x="1414" y="570"/>
                  <a:pt x="1415" y="567"/>
                  <a:pt x="1416" y="565"/>
                </a:cubicBezTo>
                <a:cubicBezTo>
                  <a:pt x="1416" y="567"/>
                  <a:pt x="1415" y="568"/>
                  <a:pt x="1415" y="570"/>
                </a:cubicBezTo>
                <a:close/>
                <a:moveTo>
                  <a:pt x="1418" y="563"/>
                </a:moveTo>
                <a:cubicBezTo>
                  <a:pt x="1419" y="561"/>
                  <a:pt x="1420" y="560"/>
                  <a:pt x="1421" y="558"/>
                </a:cubicBezTo>
                <a:cubicBezTo>
                  <a:pt x="1419" y="561"/>
                  <a:pt x="1418" y="564"/>
                  <a:pt x="1416" y="567"/>
                </a:cubicBezTo>
                <a:cubicBezTo>
                  <a:pt x="1417" y="566"/>
                  <a:pt x="1417" y="564"/>
                  <a:pt x="1418" y="563"/>
                </a:cubicBezTo>
                <a:close/>
                <a:moveTo>
                  <a:pt x="1414" y="571"/>
                </a:moveTo>
                <a:cubicBezTo>
                  <a:pt x="1412" y="575"/>
                  <a:pt x="1410" y="579"/>
                  <a:pt x="1408" y="583"/>
                </a:cubicBezTo>
                <a:cubicBezTo>
                  <a:pt x="1409" y="580"/>
                  <a:pt x="1411" y="576"/>
                  <a:pt x="1412" y="573"/>
                </a:cubicBezTo>
                <a:cubicBezTo>
                  <a:pt x="1413" y="573"/>
                  <a:pt x="1413" y="572"/>
                  <a:pt x="1414" y="571"/>
                </a:cubicBezTo>
                <a:close/>
                <a:moveTo>
                  <a:pt x="1414" y="572"/>
                </a:moveTo>
                <a:cubicBezTo>
                  <a:pt x="1413" y="576"/>
                  <a:pt x="1412" y="579"/>
                  <a:pt x="1411" y="583"/>
                </a:cubicBezTo>
                <a:cubicBezTo>
                  <a:pt x="1409" y="585"/>
                  <a:pt x="1408" y="586"/>
                  <a:pt x="1406" y="588"/>
                </a:cubicBezTo>
                <a:cubicBezTo>
                  <a:pt x="1406" y="588"/>
                  <a:pt x="1406" y="587"/>
                  <a:pt x="1406" y="587"/>
                </a:cubicBezTo>
                <a:cubicBezTo>
                  <a:pt x="1409" y="582"/>
                  <a:pt x="1412" y="577"/>
                  <a:pt x="1414" y="572"/>
                </a:cubicBezTo>
                <a:close/>
                <a:moveTo>
                  <a:pt x="1411" y="584"/>
                </a:moveTo>
                <a:cubicBezTo>
                  <a:pt x="1410" y="588"/>
                  <a:pt x="1410" y="591"/>
                  <a:pt x="1409" y="595"/>
                </a:cubicBezTo>
                <a:cubicBezTo>
                  <a:pt x="1407" y="597"/>
                  <a:pt x="1404" y="599"/>
                  <a:pt x="1402" y="601"/>
                </a:cubicBezTo>
                <a:cubicBezTo>
                  <a:pt x="1403" y="597"/>
                  <a:pt x="1404" y="593"/>
                  <a:pt x="1406" y="589"/>
                </a:cubicBezTo>
                <a:cubicBezTo>
                  <a:pt x="1407" y="587"/>
                  <a:pt x="1409" y="586"/>
                  <a:pt x="1411" y="584"/>
                </a:cubicBezTo>
                <a:close/>
                <a:moveTo>
                  <a:pt x="1361" y="675"/>
                </a:moveTo>
                <a:cubicBezTo>
                  <a:pt x="1361" y="672"/>
                  <a:pt x="1362" y="669"/>
                  <a:pt x="1363" y="666"/>
                </a:cubicBezTo>
                <a:cubicBezTo>
                  <a:pt x="1365" y="664"/>
                  <a:pt x="1368" y="662"/>
                  <a:pt x="1370" y="659"/>
                </a:cubicBezTo>
                <a:cubicBezTo>
                  <a:pt x="1371" y="659"/>
                  <a:pt x="1371" y="659"/>
                  <a:pt x="1371" y="659"/>
                </a:cubicBezTo>
                <a:cubicBezTo>
                  <a:pt x="1371" y="661"/>
                  <a:pt x="1371" y="663"/>
                  <a:pt x="1371" y="665"/>
                </a:cubicBezTo>
                <a:cubicBezTo>
                  <a:pt x="1369" y="667"/>
                  <a:pt x="1369" y="667"/>
                  <a:pt x="1369" y="667"/>
                </a:cubicBezTo>
                <a:cubicBezTo>
                  <a:pt x="1368" y="668"/>
                  <a:pt x="1367" y="669"/>
                  <a:pt x="1367" y="670"/>
                </a:cubicBezTo>
                <a:cubicBezTo>
                  <a:pt x="1365" y="672"/>
                  <a:pt x="1363" y="673"/>
                  <a:pt x="1361" y="675"/>
                </a:cubicBezTo>
                <a:close/>
                <a:moveTo>
                  <a:pt x="1365" y="672"/>
                </a:moveTo>
                <a:cubicBezTo>
                  <a:pt x="1364" y="674"/>
                  <a:pt x="1362" y="676"/>
                  <a:pt x="1361" y="678"/>
                </a:cubicBezTo>
                <a:cubicBezTo>
                  <a:pt x="1361" y="678"/>
                  <a:pt x="1361" y="677"/>
                  <a:pt x="1361" y="676"/>
                </a:cubicBezTo>
                <a:cubicBezTo>
                  <a:pt x="1362" y="675"/>
                  <a:pt x="1364" y="673"/>
                  <a:pt x="1365" y="672"/>
                </a:cubicBezTo>
                <a:close/>
                <a:moveTo>
                  <a:pt x="1362" y="666"/>
                </a:moveTo>
                <a:cubicBezTo>
                  <a:pt x="1360" y="668"/>
                  <a:pt x="1359" y="669"/>
                  <a:pt x="1357" y="671"/>
                </a:cubicBezTo>
                <a:cubicBezTo>
                  <a:pt x="1359" y="668"/>
                  <a:pt x="1361" y="665"/>
                  <a:pt x="1363" y="661"/>
                </a:cubicBezTo>
                <a:cubicBezTo>
                  <a:pt x="1363" y="661"/>
                  <a:pt x="1363" y="661"/>
                  <a:pt x="1363" y="661"/>
                </a:cubicBezTo>
                <a:cubicBezTo>
                  <a:pt x="1363" y="663"/>
                  <a:pt x="1362" y="664"/>
                  <a:pt x="1362" y="666"/>
                </a:cubicBezTo>
                <a:close/>
                <a:moveTo>
                  <a:pt x="1382" y="656"/>
                </a:moveTo>
                <a:cubicBezTo>
                  <a:pt x="1378" y="659"/>
                  <a:pt x="1375" y="663"/>
                  <a:pt x="1371" y="666"/>
                </a:cubicBezTo>
                <a:cubicBezTo>
                  <a:pt x="1371" y="666"/>
                  <a:pt x="1371" y="665"/>
                  <a:pt x="1371" y="665"/>
                </a:cubicBezTo>
                <a:cubicBezTo>
                  <a:pt x="1375" y="660"/>
                  <a:pt x="1378" y="655"/>
                  <a:pt x="1382" y="651"/>
                </a:cubicBezTo>
                <a:cubicBezTo>
                  <a:pt x="1382" y="652"/>
                  <a:pt x="1382" y="654"/>
                  <a:pt x="1382" y="656"/>
                </a:cubicBezTo>
                <a:close/>
                <a:moveTo>
                  <a:pt x="1382" y="661"/>
                </a:moveTo>
                <a:cubicBezTo>
                  <a:pt x="1381" y="662"/>
                  <a:pt x="1380" y="664"/>
                  <a:pt x="1378" y="665"/>
                </a:cubicBezTo>
                <a:cubicBezTo>
                  <a:pt x="1376" y="668"/>
                  <a:pt x="1373" y="671"/>
                  <a:pt x="1371" y="673"/>
                </a:cubicBezTo>
                <a:cubicBezTo>
                  <a:pt x="1371" y="671"/>
                  <a:pt x="1371" y="669"/>
                  <a:pt x="1371" y="667"/>
                </a:cubicBezTo>
                <a:cubicBezTo>
                  <a:pt x="1374" y="663"/>
                  <a:pt x="1378" y="660"/>
                  <a:pt x="1382" y="656"/>
                </a:cubicBezTo>
                <a:cubicBezTo>
                  <a:pt x="1382" y="658"/>
                  <a:pt x="1382" y="659"/>
                  <a:pt x="1382" y="661"/>
                </a:cubicBezTo>
                <a:close/>
                <a:moveTo>
                  <a:pt x="1371" y="664"/>
                </a:moveTo>
                <a:cubicBezTo>
                  <a:pt x="1371" y="662"/>
                  <a:pt x="1371" y="660"/>
                  <a:pt x="1372" y="658"/>
                </a:cubicBezTo>
                <a:cubicBezTo>
                  <a:pt x="1375" y="655"/>
                  <a:pt x="1379" y="652"/>
                  <a:pt x="1382" y="649"/>
                </a:cubicBezTo>
                <a:cubicBezTo>
                  <a:pt x="1382" y="649"/>
                  <a:pt x="1382" y="650"/>
                  <a:pt x="1382" y="650"/>
                </a:cubicBezTo>
                <a:cubicBezTo>
                  <a:pt x="1378" y="655"/>
                  <a:pt x="1375" y="659"/>
                  <a:pt x="1371" y="664"/>
                </a:cubicBezTo>
                <a:close/>
                <a:moveTo>
                  <a:pt x="1370" y="674"/>
                </a:moveTo>
                <a:cubicBezTo>
                  <a:pt x="1372" y="672"/>
                  <a:pt x="1374" y="670"/>
                  <a:pt x="1376" y="668"/>
                </a:cubicBezTo>
                <a:cubicBezTo>
                  <a:pt x="1374" y="671"/>
                  <a:pt x="1372" y="673"/>
                  <a:pt x="1370" y="676"/>
                </a:cubicBezTo>
                <a:cubicBezTo>
                  <a:pt x="1370" y="675"/>
                  <a:pt x="1370" y="675"/>
                  <a:pt x="1370" y="674"/>
                </a:cubicBezTo>
                <a:close/>
                <a:moveTo>
                  <a:pt x="1379" y="666"/>
                </a:moveTo>
                <a:cubicBezTo>
                  <a:pt x="1380" y="665"/>
                  <a:pt x="1381" y="664"/>
                  <a:pt x="1382" y="663"/>
                </a:cubicBezTo>
                <a:cubicBezTo>
                  <a:pt x="1382" y="664"/>
                  <a:pt x="1382" y="665"/>
                  <a:pt x="1382" y="666"/>
                </a:cubicBezTo>
                <a:cubicBezTo>
                  <a:pt x="1378" y="670"/>
                  <a:pt x="1374" y="675"/>
                  <a:pt x="1370" y="679"/>
                </a:cubicBezTo>
                <a:cubicBezTo>
                  <a:pt x="1370" y="678"/>
                  <a:pt x="1370" y="678"/>
                  <a:pt x="1370" y="677"/>
                </a:cubicBezTo>
                <a:cubicBezTo>
                  <a:pt x="1373" y="673"/>
                  <a:pt x="1376" y="669"/>
                  <a:pt x="1379" y="666"/>
                </a:cubicBezTo>
                <a:close/>
                <a:moveTo>
                  <a:pt x="1382" y="648"/>
                </a:moveTo>
                <a:cubicBezTo>
                  <a:pt x="1379" y="651"/>
                  <a:pt x="1375" y="654"/>
                  <a:pt x="1372" y="657"/>
                </a:cubicBezTo>
                <a:cubicBezTo>
                  <a:pt x="1372" y="654"/>
                  <a:pt x="1373" y="651"/>
                  <a:pt x="1373" y="647"/>
                </a:cubicBezTo>
                <a:cubicBezTo>
                  <a:pt x="1376" y="644"/>
                  <a:pt x="1379" y="642"/>
                  <a:pt x="1383" y="639"/>
                </a:cubicBezTo>
                <a:cubicBezTo>
                  <a:pt x="1382" y="642"/>
                  <a:pt x="1382" y="645"/>
                  <a:pt x="1382" y="648"/>
                </a:cubicBezTo>
                <a:close/>
                <a:moveTo>
                  <a:pt x="1373" y="647"/>
                </a:moveTo>
                <a:cubicBezTo>
                  <a:pt x="1372" y="648"/>
                  <a:pt x="1371" y="649"/>
                  <a:pt x="1370" y="650"/>
                </a:cubicBezTo>
                <a:cubicBezTo>
                  <a:pt x="1371" y="648"/>
                  <a:pt x="1372" y="646"/>
                  <a:pt x="1373" y="644"/>
                </a:cubicBezTo>
                <a:cubicBezTo>
                  <a:pt x="1373" y="644"/>
                  <a:pt x="1373" y="644"/>
                  <a:pt x="1373" y="644"/>
                </a:cubicBezTo>
                <a:cubicBezTo>
                  <a:pt x="1373" y="645"/>
                  <a:pt x="1373" y="646"/>
                  <a:pt x="1373" y="647"/>
                </a:cubicBezTo>
                <a:close/>
                <a:moveTo>
                  <a:pt x="1385" y="626"/>
                </a:moveTo>
                <a:cubicBezTo>
                  <a:pt x="1385" y="626"/>
                  <a:pt x="1385" y="626"/>
                  <a:pt x="1385" y="626"/>
                </a:cubicBezTo>
                <a:cubicBezTo>
                  <a:pt x="1385" y="626"/>
                  <a:pt x="1385" y="626"/>
                  <a:pt x="1385" y="626"/>
                </a:cubicBezTo>
                <a:cubicBezTo>
                  <a:pt x="1384" y="626"/>
                  <a:pt x="1384" y="627"/>
                  <a:pt x="1384" y="628"/>
                </a:cubicBezTo>
                <a:cubicBezTo>
                  <a:pt x="1384" y="628"/>
                  <a:pt x="1383" y="629"/>
                  <a:pt x="1382" y="629"/>
                </a:cubicBezTo>
                <a:cubicBezTo>
                  <a:pt x="1382" y="629"/>
                  <a:pt x="1382" y="629"/>
                  <a:pt x="1382" y="629"/>
                </a:cubicBezTo>
                <a:cubicBezTo>
                  <a:pt x="1382" y="629"/>
                  <a:pt x="1382" y="629"/>
                  <a:pt x="1382" y="629"/>
                </a:cubicBezTo>
                <a:cubicBezTo>
                  <a:pt x="1383" y="628"/>
                  <a:pt x="1384" y="627"/>
                  <a:pt x="1385" y="626"/>
                </a:cubicBezTo>
                <a:close/>
                <a:moveTo>
                  <a:pt x="1384" y="628"/>
                </a:moveTo>
                <a:cubicBezTo>
                  <a:pt x="1384" y="632"/>
                  <a:pt x="1383" y="635"/>
                  <a:pt x="1383" y="638"/>
                </a:cubicBezTo>
                <a:cubicBezTo>
                  <a:pt x="1380" y="641"/>
                  <a:pt x="1376" y="644"/>
                  <a:pt x="1374" y="646"/>
                </a:cubicBezTo>
                <a:cubicBezTo>
                  <a:pt x="1374" y="645"/>
                  <a:pt x="1374" y="644"/>
                  <a:pt x="1374" y="643"/>
                </a:cubicBezTo>
                <a:cubicBezTo>
                  <a:pt x="1377" y="639"/>
                  <a:pt x="1379" y="635"/>
                  <a:pt x="1381" y="631"/>
                </a:cubicBezTo>
                <a:cubicBezTo>
                  <a:pt x="1382" y="630"/>
                  <a:pt x="1383" y="629"/>
                  <a:pt x="1384" y="628"/>
                </a:cubicBezTo>
                <a:close/>
                <a:moveTo>
                  <a:pt x="1382" y="650"/>
                </a:moveTo>
                <a:cubicBezTo>
                  <a:pt x="1383" y="649"/>
                  <a:pt x="1384" y="647"/>
                  <a:pt x="1385" y="646"/>
                </a:cubicBezTo>
                <a:cubicBezTo>
                  <a:pt x="1389" y="643"/>
                  <a:pt x="1393" y="639"/>
                  <a:pt x="1397" y="635"/>
                </a:cubicBezTo>
                <a:cubicBezTo>
                  <a:pt x="1397" y="637"/>
                  <a:pt x="1397" y="639"/>
                  <a:pt x="1397" y="641"/>
                </a:cubicBezTo>
                <a:cubicBezTo>
                  <a:pt x="1392" y="645"/>
                  <a:pt x="1387" y="650"/>
                  <a:pt x="1382" y="655"/>
                </a:cubicBezTo>
                <a:cubicBezTo>
                  <a:pt x="1382" y="653"/>
                  <a:pt x="1382" y="652"/>
                  <a:pt x="1382" y="650"/>
                </a:cubicBezTo>
                <a:close/>
                <a:moveTo>
                  <a:pt x="1397" y="641"/>
                </a:moveTo>
                <a:cubicBezTo>
                  <a:pt x="1395" y="644"/>
                  <a:pt x="1392" y="647"/>
                  <a:pt x="1390" y="650"/>
                </a:cubicBezTo>
                <a:cubicBezTo>
                  <a:pt x="1387" y="654"/>
                  <a:pt x="1385" y="657"/>
                  <a:pt x="1382" y="660"/>
                </a:cubicBezTo>
                <a:cubicBezTo>
                  <a:pt x="1382" y="659"/>
                  <a:pt x="1382" y="657"/>
                  <a:pt x="1382" y="656"/>
                </a:cubicBezTo>
                <a:cubicBezTo>
                  <a:pt x="1387" y="651"/>
                  <a:pt x="1392" y="646"/>
                  <a:pt x="1397" y="641"/>
                </a:cubicBezTo>
                <a:close/>
                <a:moveTo>
                  <a:pt x="1390" y="651"/>
                </a:moveTo>
                <a:cubicBezTo>
                  <a:pt x="1393" y="648"/>
                  <a:pt x="1395" y="645"/>
                  <a:pt x="1397" y="642"/>
                </a:cubicBezTo>
                <a:cubicBezTo>
                  <a:pt x="1397" y="643"/>
                  <a:pt x="1397" y="644"/>
                  <a:pt x="1397" y="646"/>
                </a:cubicBezTo>
                <a:cubicBezTo>
                  <a:pt x="1392" y="651"/>
                  <a:pt x="1387" y="656"/>
                  <a:pt x="1382" y="661"/>
                </a:cubicBezTo>
                <a:cubicBezTo>
                  <a:pt x="1382" y="661"/>
                  <a:pt x="1382" y="661"/>
                  <a:pt x="1382" y="661"/>
                </a:cubicBezTo>
                <a:cubicBezTo>
                  <a:pt x="1385" y="658"/>
                  <a:pt x="1388" y="654"/>
                  <a:pt x="1390" y="651"/>
                </a:cubicBezTo>
                <a:close/>
                <a:moveTo>
                  <a:pt x="1397" y="635"/>
                </a:moveTo>
                <a:cubicBezTo>
                  <a:pt x="1394" y="638"/>
                  <a:pt x="1390" y="641"/>
                  <a:pt x="1387" y="644"/>
                </a:cubicBezTo>
                <a:cubicBezTo>
                  <a:pt x="1390" y="639"/>
                  <a:pt x="1394" y="634"/>
                  <a:pt x="1398" y="629"/>
                </a:cubicBezTo>
                <a:cubicBezTo>
                  <a:pt x="1398" y="629"/>
                  <a:pt x="1398" y="629"/>
                  <a:pt x="1398" y="629"/>
                </a:cubicBezTo>
                <a:cubicBezTo>
                  <a:pt x="1397" y="631"/>
                  <a:pt x="1397" y="633"/>
                  <a:pt x="1397" y="635"/>
                </a:cubicBezTo>
                <a:close/>
                <a:moveTo>
                  <a:pt x="1385" y="646"/>
                </a:moveTo>
                <a:cubicBezTo>
                  <a:pt x="1384" y="647"/>
                  <a:pt x="1383" y="647"/>
                  <a:pt x="1382" y="648"/>
                </a:cubicBezTo>
                <a:cubicBezTo>
                  <a:pt x="1383" y="645"/>
                  <a:pt x="1383" y="642"/>
                  <a:pt x="1383" y="639"/>
                </a:cubicBezTo>
                <a:cubicBezTo>
                  <a:pt x="1383" y="638"/>
                  <a:pt x="1384" y="638"/>
                  <a:pt x="1384" y="638"/>
                </a:cubicBezTo>
                <a:cubicBezTo>
                  <a:pt x="1389" y="634"/>
                  <a:pt x="1393" y="630"/>
                  <a:pt x="1398" y="626"/>
                </a:cubicBezTo>
                <a:cubicBezTo>
                  <a:pt x="1398" y="627"/>
                  <a:pt x="1398" y="628"/>
                  <a:pt x="1398" y="628"/>
                </a:cubicBezTo>
                <a:cubicBezTo>
                  <a:pt x="1393" y="634"/>
                  <a:pt x="1389" y="640"/>
                  <a:pt x="1385" y="646"/>
                </a:cubicBezTo>
                <a:close/>
                <a:moveTo>
                  <a:pt x="1384" y="637"/>
                </a:moveTo>
                <a:cubicBezTo>
                  <a:pt x="1384" y="638"/>
                  <a:pt x="1383" y="638"/>
                  <a:pt x="1383" y="638"/>
                </a:cubicBezTo>
                <a:cubicBezTo>
                  <a:pt x="1384" y="634"/>
                  <a:pt x="1384" y="631"/>
                  <a:pt x="1385" y="628"/>
                </a:cubicBezTo>
                <a:cubicBezTo>
                  <a:pt x="1389" y="624"/>
                  <a:pt x="1393" y="620"/>
                  <a:pt x="1398" y="616"/>
                </a:cubicBezTo>
                <a:cubicBezTo>
                  <a:pt x="1399" y="615"/>
                  <a:pt x="1399" y="615"/>
                  <a:pt x="1399" y="615"/>
                </a:cubicBezTo>
                <a:cubicBezTo>
                  <a:pt x="1399" y="615"/>
                  <a:pt x="1399" y="615"/>
                  <a:pt x="1399" y="615"/>
                </a:cubicBezTo>
                <a:cubicBezTo>
                  <a:pt x="1398" y="619"/>
                  <a:pt x="1398" y="622"/>
                  <a:pt x="1398" y="625"/>
                </a:cubicBezTo>
                <a:cubicBezTo>
                  <a:pt x="1393" y="629"/>
                  <a:pt x="1388" y="633"/>
                  <a:pt x="1384" y="637"/>
                </a:cubicBezTo>
                <a:close/>
                <a:moveTo>
                  <a:pt x="1403" y="622"/>
                </a:moveTo>
                <a:cubicBezTo>
                  <a:pt x="1405" y="620"/>
                  <a:pt x="1406" y="619"/>
                  <a:pt x="1408" y="617"/>
                </a:cubicBezTo>
                <a:cubicBezTo>
                  <a:pt x="1408" y="619"/>
                  <a:pt x="1408" y="622"/>
                  <a:pt x="1408" y="624"/>
                </a:cubicBezTo>
                <a:cubicBezTo>
                  <a:pt x="1405" y="628"/>
                  <a:pt x="1401" y="631"/>
                  <a:pt x="1398" y="634"/>
                </a:cubicBezTo>
                <a:cubicBezTo>
                  <a:pt x="1398" y="632"/>
                  <a:pt x="1398" y="630"/>
                  <a:pt x="1398" y="628"/>
                </a:cubicBezTo>
                <a:cubicBezTo>
                  <a:pt x="1400" y="626"/>
                  <a:pt x="1401" y="624"/>
                  <a:pt x="1403" y="622"/>
                </a:cubicBezTo>
                <a:close/>
                <a:moveTo>
                  <a:pt x="1398" y="627"/>
                </a:moveTo>
                <a:cubicBezTo>
                  <a:pt x="1398" y="627"/>
                  <a:pt x="1398" y="626"/>
                  <a:pt x="1398" y="626"/>
                </a:cubicBezTo>
                <a:cubicBezTo>
                  <a:pt x="1399" y="625"/>
                  <a:pt x="1400" y="624"/>
                  <a:pt x="1401" y="623"/>
                </a:cubicBezTo>
                <a:cubicBezTo>
                  <a:pt x="1400" y="625"/>
                  <a:pt x="1399" y="626"/>
                  <a:pt x="1398" y="627"/>
                </a:cubicBezTo>
                <a:close/>
                <a:moveTo>
                  <a:pt x="1404" y="620"/>
                </a:moveTo>
                <a:cubicBezTo>
                  <a:pt x="1405" y="618"/>
                  <a:pt x="1407" y="616"/>
                  <a:pt x="1408" y="614"/>
                </a:cubicBezTo>
                <a:cubicBezTo>
                  <a:pt x="1408" y="614"/>
                  <a:pt x="1408" y="614"/>
                  <a:pt x="1408" y="614"/>
                </a:cubicBezTo>
                <a:cubicBezTo>
                  <a:pt x="1408" y="615"/>
                  <a:pt x="1408" y="616"/>
                  <a:pt x="1408" y="616"/>
                </a:cubicBezTo>
                <a:cubicBezTo>
                  <a:pt x="1407" y="618"/>
                  <a:pt x="1405" y="619"/>
                  <a:pt x="1404" y="620"/>
                </a:cubicBezTo>
                <a:close/>
                <a:moveTo>
                  <a:pt x="1408" y="613"/>
                </a:moveTo>
                <a:cubicBezTo>
                  <a:pt x="1406" y="616"/>
                  <a:pt x="1404" y="619"/>
                  <a:pt x="1402" y="622"/>
                </a:cubicBezTo>
                <a:cubicBezTo>
                  <a:pt x="1401" y="623"/>
                  <a:pt x="1400" y="624"/>
                  <a:pt x="1398" y="625"/>
                </a:cubicBezTo>
                <a:cubicBezTo>
                  <a:pt x="1399" y="622"/>
                  <a:pt x="1399" y="618"/>
                  <a:pt x="1399" y="615"/>
                </a:cubicBezTo>
                <a:cubicBezTo>
                  <a:pt x="1402" y="613"/>
                  <a:pt x="1405" y="610"/>
                  <a:pt x="1408" y="608"/>
                </a:cubicBezTo>
                <a:cubicBezTo>
                  <a:pt x="1408" y="610"/>
                  <a:pt x="1408" y="611"/>
                  <a:pt x="1408" y="613"/>
                </a:cubicBezTo>
                <a:close/>
                <a:moveTo>
                  <a:pt x="1399" y="615"/>
                </a:moveTo>
                <a:cubicBezTo>
                  <a:pt x="1398" y="616"/>
                  <a:pt x="1398" y="616"/>
                  <a:pt x="1398" y="616"/>
                </a:cubicBezTo>
                <a:cubicBezTo>
                  <a:pt x="1393" y="619"/>
                  <a:pt x="1389" y="623"/>
                  <a:pt x="1385" y="627"/>
                </a:cubicBezTo>
                <a:cubicBezTo>
                  <a:pt x="1385" y="626"/>
                  <a:pt x="1385" y="625"/>
                  <a:pt x="1385" y="624"/>
                </a:cubicBezTo>
                <a:cubicBezTo>
                  <a:pt x="1388" y="619"/>
                  <a:pt x="1391" y="614"/>
                  <a:pt x="1394" y="610"/>
                </a:cubicBezTo>
                <a:cubicBezTo>
                  <a:pt x="1396" y="607"/>
                  <a:pt x="1399" y="605"/>
                  <a:pt x="1401" y="603"/>
                </a:cubicBezTo>
                <a:cubicBezTo>
                  <a:pt x="1400" y="607"/>
                  <a:pt x="1400" y="611"/>
                  <a:pt x="1399" y="615"/>
                </a:cubicBezTo>
                <a:close/>
                <a:moveTo>
                  <a:pt x="1398" y="635"/>
                </a:moveTo>
                <a:cubicBezTo>
                  <a:pt x="1401" y="632"/>
                  <a:pt x="1405" y="628"/>
                  <a:pt x="1408" y="625"/>
                </a:cubicBezTo>
                <a:cubicBezTo>
                  <a:pt x="1408" y="626"/>
                  <a:pt x="1408" y="626"/>
                  <a:pt x="1408" y="627"/>
                </a:cubicBezTo>
                <a:cubicBezTo>
                  <a:pt x="1406" y="631"/>
                  <a:pt x="1403" y="634"/>
                  <a:pt x="1400" y="638"/>
                </a:cubicBezTo>
                <a:cubicBezTo>
                  <a:pt x="1398" y="640"/>
                  <a:pt x="1398" y="640"/>
                  <a:pt x="1398" y="640"/>
                </a:cubicBezTo>
                <a:cubicBezTo>
                  <a:pt x="1398" y="638"/>
                  <a:pt x="1398" y="637"/>
                  <a:pt x="1398" y="635"/>
                </a:cubicBezTo>
                <a:close/>
                <a:moveTo>
                  <a:pt x="1408" y="628"/>
                </a:moveTo>
                <a:cubicBezTo>
                  <a:pt x="1409" y="628"/>
                  <a:pt x="1409" y="629"/>
                  <a:pt x="1409" y="629"/>
                </a:cubicBezTo>
                <a:cubicBezTo>
                  <a:pt x="1407" y="631"/>
                  <a:pt x="1404" y="633"/>
                  <a:pt x="1402" y="635"/>
                </a:cubicBezTo>
                <a:cubicBezTo>
                  <a:pt x="1404" y="633"/>
                  <a:pt x="1407" y="630"/>
                  <a:pt x="1408" y="628"/>
                </a:cubicBezTo>
                <a:close/>
                <a:moveTo>
                  <a:pt x="1408" y="607"/>
                </a:moveTo>
                <a:cubicBezTo>
                  <a:pt x="1405" y="610"/>
                  <a:pt x="1402" y="612"/>
                  <a:pt x="1400" y="614"/>
                </a:cubicBezTo>
                <a:cubicBezTo>
                  <a:pt x="1400" y="610"/>
                  <a:pt x="1401" y="606"/>
                  <a:pt x="1402" y="602"/>
                </a:cubicBezTo>
                <a:cubicBezTo>
                  <a:pt x="1404" y="600"/>
                  <a:pt x="1407" y="598"/>
                  <a:pt x="1409" y="596"/>
                </a:cubicBezTo>
                <a:cubicBezTo>
                  <a:pt x="1409" y="600"/>
                  <a:pt x="1409" y="603"/>
                  <a:pt x="1408" y="607"/>
                </a:cubicBezTo>
                <a:close/>
                <a:moveTo>
                  <a:pt x="1409" y="607"/>
                </a:moveTo>
                <a:cubicBezTo>
                  <a:pt x="1411" y="605"/>
                  <a:pt x="1414" y="603"/>
                  <a:pt x="1416" y="601"/>
                </a:cubicBezTo>
                <a:cubicBezTo>
                  <a:pt x="1414" y="605"/>
                  <a:pt x="1411" y="609"/>
                  <a:pt x="1409" y="612"/>
                </a:cubicBezTo>
                <a:cubicBezTo>
                  <a:pt x="1409" y="611"/>
                  <a:pt x="1409" y="609"/>
                  <a:pt x="1409" y="607"/>
                </a:cubicBezTo>
                <a:close/>
                <a:moveTo>
                  <a:pt x="1409" y="607"/>
                </a:moveTo>
                <a:cubicBezTo>
                  <a:pt x="1409" y="603"/>
                  <a:pt x="1409" y="599"/>
                  <a:pt x="1410" y="595"/>
                </a:cubicBezTo>
                <a:cubicBezTo>
                  <a:pt x="1410" y="595"/>
                  <a:pt x="1411" y="594"/>
                  <a:pt x="1412" y="594"/>
                </a:cubicBezTo>
                <a:cubicBezTo>
                  <a:pt x="1414" y="592"/>
                  <a:pt x="1416" y="590"/>
                  <a:pt x="1419" y="589"/>
                </a:cubicBezTo>
                <a:cubicBezTo>
                  <a:pt x="1419" y="591"/>
                  <a:pt x="1419" y="594"/>
                  <a:pt x="1419" y="597"/>
                </a:cubicBezTo>
                <a:cubicBezTo>
                  <a:pt x="1418" y="598"/>
                  <a:pt x="1418" y="599"/>
                  <a:pt x="1417" y="600"/>
                </a:cubicBezTo>
                <a:cubicBezTo>
                  <a:pt x="1414" y="602"/>
                  <a:pt x="1412" y="604"/>
                  <a:pt x="1409" y="607"/>
                </a:cubicBezTo>
                <a:close/>
                <a:moveTo>
                  <a:pt x="1401" y="602"/>
                </a:moveTo>
                <a:cubicBezTo>
                  <a:pt x="1399" y="604"/>
                  <a:pt x="1397" y="606"/>
                  <a:pt x="1395" y="608"/>
                </a:cubicBezTo>
                <a:cubicBezTo>
                  <a:pt x="1395" y="608"/>
                  <a:pt x="1395" y="608"/>
                  <a:pt x="1395" y="608"/>
                </a:cubicBezTo>
                <a:cubicBezTo>
                  <a:pt x="1395" y="608"/>
                  <a:pt x="1395" y="608"/>
                  <a:pt x="1395" y="608"/>
                </a:cubicBezTo>
                <a:cubicBezTo>
                  <a:pt x="1398" y="602"/>
                  <a:pt x="1401" y="596"/>
                  <a:pt x="1404" y="590"/>
                </a:cubicBezTo>
                <a:cubicBezTo>
                  <a:pt x="1405" y="590"/>
                  <a:pt x="1405" y="590"/>
                  <a:pt x="1405" y="590"/>
                </a:cubicBezTo>
                <a:cubicBezTo>
                  <a:pt x="1403" y="594"/>
                  <a:pt x="1402" y="598"/>
                  <a:pt x="1401" y="602"/>
                </a:cubicBezTo>
                <a:close/>
                <a:moveTo>
                  <a:pt x="1393" y="609"/>
                </a:moveTo>
                <a:cubicBezTo>
                  <a:pt x="1391" y="611"/>
                  <a:pt x="1389" y="613"/>
                  <a:pt x="1387" y="616"/>
                </a:cubicBezTo>
                <a:cubicBezTo>
                  <a:pt x="1388" y="612"/>
                  <a:pt x="1389" y="609"/>
                  <a:pt x="1390" y="606"/>
                </a:cubicBezTo>
                <a:cubicBezTo>
                  <a:pt x="1394" y="601"/>
                  <a:pt x="1398" y="596"/>
                  <a:pt x="1403" y="591"/>
                </a:cubicBezTo>
                <a:cubicBezTo>
                  <a:pt x="1400" y="597"/>
                  <a:pt x="1397" y="603"/>
                  <a:pt x="1393" y="609"/>
                </a:cubicBezTo>
                <a:close/>
                <a:moveTo>
                  <a:pt x="1392" y="611"/>
                </a:moveTo>
                <a:cubicBezTo>
                  <a:pt x="1390" y="615"/>
                  <a:pt x="1388" y="619"/>
                  <a:pt x="1386" y="623"/>
                </a:cubicBezTo>
                <a:cubicBezTo>
                  <a:pt x="1386" y="621"/>
                  <a:pt x="1387" y="619"/>
                  <a:pt x="1387" y="617"/>
                </a:cubicBezTo>
                <a:cubicBezTo>
                  <a:pt x="1389" y="615"/>
                  <a:pt x="1391" y="613"/>
                  <a:pt x="1392" y="611"/>
                </a:cubicBezTo>
                <a:close/>
                <a:moveTo>
                  <a:pt x="1385" y="624"/>
                </a:moveTo>
                <a:cubicBezTo>
                  <a:pt x="1384" y="626"/>
                  <a:pt x="1382" y="628"/>
                  <a:pt x="1381" y="631"/>
                </a:cubicBezTo>
                <a:cubicBezTo>
                  <a:pt x="1379" y="632"/>
                  <a:pt x="1378" y="634"/>
                  <a:pt x="1376" y="636"/>
                </a:cubicBezTo>
                <a:cubicBezTo>
                  <a:pt x="1377" y="633"/>
                  <a:pt x="1378" y="629"/>
                  <a:pt x="1379" y="626"/>
                </a:cubicBezTo>
                <a:cubicBezTo>
                  <a:pt x="1381" y="623"/>
                  <a:pt x="1384" y="620"/>
                  <a:pt x="1386" y="617"/>
                </a:cubicBezTo>
                <a:cubicBezTo>
                  <a:pt x="1386" y="620"/>
                  <a:pt x="1385" y="622"/>
                  <a:pt x="1385" y="624"/>
                </a:cubicBezTo>
                <a:close/>
                <a:moveTo>
                  <a:pt x="1380" y="632"/>
                </a:moveTo>
                <a:cubicBezTo>
                  <a:pt x="1378" y="635"/>
                  <a:pt x="1376" y="639"/>
                  <a:pt x="1375" y="642"/>
                </a:cubicBezTo>
                <a:cubicBezTo>
                  <a:pt x="1375" y="640"/>
                  <a:pt x="1375" y="638"/>
                  <a:pt x="1376" y="637"/>
                </a:cubicBezTo>
                <a:cubicBezTo>
                  <a:pt x="1377" y="635"/>
                  <a:pt x="1379" y="634"/>
                  <a:pt x="1380" y="632"/>
                </a:cubicBezTo>
                <a:close/>
                <a:moveTo>
                  <a:pt x="1374" y="643"/>
                </a:moveTo>
                <a:cubicBezTo>
                  <a:pt x="1372" y="646"/>
                  <a:pt x="1370" y="648"/>
                  <a:pt x="1369" y="651"/>
                </a:cubicBezTo>
                <a:cubicBezTo>
                  <a:pt x="1368" y="652"/>
                  <a:pt x="1367" y="654"/>
                  <a:pt x="1365" y="655"/>
                </a:cubicBezTo>
                <a:cubicBezTo>
                  <a:pt x="1366" y="652"/>
                  <a:pt x="1367" y="649"/>
                  <a:pt x="1368" y="646"/>
                </a:cubicBezTo>
                <a:cubicBezTo>
                  <a:pt x="1370" y="643"/>
                  <a:pt x="1373" y="640"/>
                  <a:pt x="1375" y="638"/>
                </a:cubicBezTo>
                <a:cubicBezTo>
                  <a:pt x="1375" y="639"/>
                  <a:pt x="1374" y="641"/>
                  <a:pt x="1374" y="643"/>
                </a:cubicBezTo>
                <a:close/>
                <a:moveTo>
                  <a:pt x="1368" y="653"/>
                </a:moveTo>
                <a:cubicBezTo>
                  <a:pt x="1367" y="655"/>
                  <a:pt x="1365" y="657"/>
                  <a:pt x="1364" y="658"/>
                </a:cubicBezTo>
                <a:cubicBezTo>
                  <a:pt x="1365" y="657"/>
                  <a:pt x="1365" y="657"/>
                  <a:pt x="1365" y="656"/>
                </a:cubicBezTo>
                <a:cubicBezTo>
                  <a:pt x="1366" y="655"/>
                  <a:pt x="1367" y="654"/>
                  <a:pt x="1368" y="653"/>
                </a:cubicBezTo>
                <a:close/>
                <a:moveTo>
                  <a:pt x="1369" y="651"/>
                </a:moveTo>
                <a:cubicBezTo>
                  <a:pt x="1370" y="650"/>
                  <a:pt x="1372" y="649"/>
                  <a:pt x="1373" y="648"/>
                </a:cubicBezTo>
                <a:cubicBezTo>
                  <a:pt x="1372" y="651"/>
                  <a:pt x="1372" y="654"/>
                  <a:pt x="1371" y="658"/>
                </a:cubicBezTo>
                <a:cubicBezTo>
                  <a:pt x="1370" y="659"/>
                  <a:pt x="1370" y="659"/>
                  <a:pt x="1370" y="659"/>
                </a:cubicBezTo>
                <a:cubicBezTo>
                  <a:pt x="1367" y="661"/>
                  <a:pt x="1365" y="663"/>
                  <a:pt x="1363" y="665"/>
                </a:cubicBezTo>
                <a:cubicBezTo>
                  <a:pt x="1363" y="664"/>
                  <a:pt x="1364" y="662"/>
                  <a:pt x="1364" y="660"/>
                </a:cubicBezTo>
                <a:cubicBezTo>
                  <a:pt x="1366" y="657"/>
                  <a:pt x="1367" y="654"/>
                  <a:pt x="1369" y="651"/>
                </a:cubicBezTo>
                <a:close/>
                <a:moveTo>
                  <a:pt x="1364" y="660"/>
                </a:moveTo>
                <a:cubicBezTo>
                  <a:pt x="1361" y="664"/>
                  <a:pt x="1358" y="669"/>
                  <a:pt x="1355" y="673"/>
                </a:cubicBezTo>
                <a:cubicBezTo>
                  <a:pt x="1355" y="673"/>
                  <a:pt x="1355" y="674"/>
                  <a:pt x="1354" y="674"/>
                </a:cubicBezTo>
                <a:cubicBezTo>
                  <a:pt x="1355" y="671"/>
                  <a:pt x="1356" y="668"/>
                  <a:pt x="1357" y="665"/>
                </a:cubicBezTo>
                <a:cubicBezTo>
                  <a:pt x="1360" y="662"/>
                  <a:pt x="1362" y="659"/>
                  <a:pt x="1364" y="657"/>
                </a:cubicBezTo>
                <a:cubicBezTo>
                  <a:pt x="1364" y="658"/>
                  <a:pt x="1364" y="659"/>
                  <a:pt x="1364" y="660"/>
                </a:cubicBezTo>
                <a:close/>
                <a:moveTo>
                  <a:pt x="1356" y="673"/>
                </a:moveTo>
                <a:cubicBezTo>
                  <a:pt x="1358" y="671"/>
                  <a:pt x="1360" y="669"/>
                  <a:pt x="1362" y="667"/>
                </a:cubicBezTo>
                <a:cubicBezTo>
                  <a:pt x="1361" y="670"/>
                  <a:pt x="1361" y="673"/>
                  <a:pt x="1360" y="676"/>
                </a:cubicBezTo>
                <a:cubicBezTo>
                  <a:pt x="1359" y="677"/>
                  <a:pt x="1357" y="679"/>
                  <a:pt x="1355" y="680"/>
                </a:cubicBezTo>
                <a:cubicBezTo>
                  <a:pt x="1354" y="682"/>
                  <a:pt x="1353" y="683"/>
                  <a:pt x="1352" y="684"/>
                </a:cubicBezTo>
                <a:cubicBezTo>
                  <a:pt x="1352" y="681"/>
                  <a:pt x="1353" y="679"/>
                  <a:pt x="1354" y="677"/>
                </a:cubicBezTo>
                <a:cubicBezTo>
                  <a:pt x="1354" y="676"/>
                  <a:pt x="1355" y="674"/>
                  <a:pt x="1356" y="673"/>
                </a:cubicBezTo>
                <a:close/>
                <a:moveTo>
                  <a:pt x="1370" y="680"/>
                </a:moveTo>
                <a:cubicBezTo>
                  <a:pt x="1370" y="682"/>
                  <a:pt x="1370" y="684"/>
                  <a:pt x="1370" y="686"/>
                </a:cubicBezTo>
                <a:cubicBezTo>
                  <a:pt x="1369" y="687"/>
                  <a:pt x="1368" y="689"/>
                  <a:pt x="1366" y="691"/>
                </a:cubicBezTo>
                <a:cubicBezTo>
                  <a:pt x="1364" y="694"/>
                  <a:pt x="1361" y="696"/>
                  <a:pt x="1359" y="699"/>
                </a:cubicBezTo>
                <a:cubicBezTo>
                  <a:pt x="1359" y="697"/>
                  <a:pt x="1359" y="695"/>
                  <a:pt x="1359" y="693"/>
                </a:cubicBezTo>
                <a:cubicBezTo>
                  <a:pt x="1360" y="691"/>
                  <a:pt x="1361" y="690"/>
                  <a:pt x="1362" y="688"/>
                </a:cubicBezTo>
                <a:cubicBezTo>
                  <a:pt x="1365" y="686"/>
                  <a:pt x="1367" y="683"/>
                  <a:pt x="1370" y="680"/>
                </a:cubicBezTo>
                <a:close/>
                <a:moveTo>
                  <a:pt x="1365" y="685"/>
                </a:moveTo>
                <a:cubicBezTo>
                  <a:pt x="1366" y="683"/>
                  <a:pt x="1368" y="680"/>
                  <a:pt x="1370" y="678"/>
                </a:cubicBezTo>
                <a:cubicBezTo>
                  <a:pt x="1370" y="678"/>
                  <a:pt x="1370" y="679"/>
                  <a:pt x="1370" y="679"/>
                </a:cubicBezTo>
                <a:cubicBezTo>
                  <a:pt x="1368" y="681"/>
                  <a:pt x="1366" y="683"/>
                  <a:pt x="1365" y="685"/>
                </a:cubicBezTo>
                <a:close/>
                <a:moveTo>
                  <a:pt x="1370" y="677"/>
                </a:moveTo>
                <a:cubicBezTo>
                  <a:pt x="1367" y="680"/>
                  <a:pt x="1365" y="684"/>
                  <a:pt x="1362" y="688"/>
                </a:cubicBezTo>
                <a:cubicBezTo>
                  <a:pt x="1361" y="689"/>
                  <a:pt x="1360" y="690"/>
                  <a:pt x="1359" y="691"/>
                </a:cubicBezTo>
                <a:cubicBezTo>
                  <a:pt x="1359" y="689"/>
                  <a:pt x="1360" y="687"/>
                  <a:pt x="1360" y="685"/>
                </a:cubicBezTo>
                <a:cubicBezTo>
                  <a:pt x="1363" y="681"/>
                  <a:pt x="1367" y="678"/>
                  <a:pt x="1370" y="675"/>
                </a:cubicBezTo>
                <a:cubicBezTo>
                  <a:pt x="1370" y="675"/>
                  <a:pt x="1370" y="676"/>
                  <a:pt x="1370" y="677"/>
                </a:cubicBezTo>
                <a:close/>
                <a:moveTo>
                  <a:pt x="1359" y="685"/>
                </a:moveTo>
                <a:cubicBezTo>
                  <a:pt x="1357" y="687"/>
                  <a:pt x="1354" y="690"/>
                  <a:pt x="1351" y="693"/>
                </a:cubicBezTo>
                <a:cubicBezTo>
                  <a:pt x="1354" y="688"/>
                  <a:pt x="1357" y="684"/>
                  <a:pt x="1360" y="680"/>
                </a:cubicBezTo>
                <a:cubicBezTo>
                  <a:pt x="1360" y="682"/>
                  <a:pt x="1359" y="683"/>
                  <a:pt x="1359" y="685"/>
                </a:cubicBezTo>
                <a:close/>
                <a:moveTo>
                  <a:pt x="1350" y="694"/>
                </a:moveTo>
                <a:cubicBezTo>
                  <a:pt x="1350" y="691"/>
                  <a:pt x="1351" y="688"/>
                  <a:pt x="1351" y="685"/>
                </a:cubicBezTo>
                <a:cubicBezTo>
                  <a:pt x="1353" y="683"/>
                  <a:pt x="1354" y="682"/>
                  <a:pt x="1356" y="681"/>
                </a:cubicBezTo>
                <a:cubicBezTo>
                  <a:pt x="1357" y="679"/>
                  <a:pt x="1359" y="678"/>
                  <a:pt x="1360" y="677"/>
                </a:cubicBezTo>
                <a:cubicBezTo>
                  <a:pt x="1360" y="677"/>
                  <a:pt x="1360" y="678"/>
                  <a:pt x="1360" y="679"/>
                </a:cubicBezTo>
                <a:cubicBezTo>
                  <a:pt x="1357" y="684"/>
                  <a:pt x="1353" y="689"/>
                  <a:pt x="1350" y="694"/>
                </a:cubicBezTo>
                <a:close/>
                <a:moveTo>
                  <a:pt x="1353" y="678"/>
                </a:moveTo>
                <a:cubicBezTo>
                  <a:pt x="1352" y="680"/>
                  <a:pt x="1352" y="682"/>
                  <a:pt x="1351" y="684"/>
                </a:cubicBezTo>
                <a:cubicBezTo>
                  <a:pt x="1349" y="687"/>
                  <a:pt x="1346" y="689"/>
                  <a:pt x="1344" y="691"/>
                </a:cubicBezTo>
                <a:cubicBezTo>
                  <a:pt x="1346" y="689"/>
                  <a:pt x="1348" y="686"/>
                  <a:pt x="1350" y="683"/>
                </a:cubicBezTo>
                <a:cubicBezTo>
                  <a:pt x="1351" y="681"/>
                  <a:pt x="1352" y="680"/>
                  <a:pt x="1353" y="678"/>
                </a:cubicBezTo>
                <a:cubicBezTo>
                  <a:pt x="1353" y="678"/>
                  <a:pt x="1353" y="678"/>
                  <a:pt x="1353" y="678"/>
                </a:cubicBezTo>
                <a:close/>
                <a:moveTo>
                  <a:pt x="1353" y="677"/>
                </a:moveTo>
                <a:cubicBezTo>
                  <a:pt x="1352" y="679"/>
                  <a:pt x="1350" y="681"/>
                  <a:pt x="1349" y="683"/>
                </a:cubicBezTo>
                <a:cubicBezTo>
                  <a:pt x="1347" y="685"/>
                  <a:pt x="1346" y="688"/>
                  <a:pt x="1344" y="691"/>
                </a:cubicBezTo>
                <a:cubicBezTo>
                  <a:pt x="1345" y="688"/>
                  <a:pt x="1346" y="686"/>
                  <a:pt x="1347" y="684"/>
                </a:cubicBezTo>
                <a:cubicBezTo>
                  <a:pt x="1349" y="681"/>
                  <a:pt x="1351" y="679"/>
                  <a:pt x="1353" y="676"/>
                </a:cubicBezTo>
                <a:cubicBezTo>
                  <a:pt x="1353" y="676"/>
                  <a:pt x="1353" y="676"/>
                  <a:pt x="1353" y="677"/>
                </a:cubicBezTo>
                <a:close/>
                <a:moveTo>
                  <a:pt x="1351" y="685"/>
                </a:moveTo>
                <a:cubicBezTo>
                  <a:pt x="1350" y="688"/>
                  <a:pt x="1350" y="692"/>
                  <a:pt x="1349" y="695"/>
                </a:cubicBezTo>
                <a:cubicBezTo>
                  <a:pt x="1349" y="695"/>
                  <a:pt x="1349" y="695"/>
                  <a:pt x="1349" y="695"/>
                </a:cubicBezTo>
                <a:cubicBezTo>
                  <a:pt x="1349" y="695"/>
                  <a:pt x="1349" y="695"/>
                  <a:pt x="1349" y="695"/>
                </a:cubicBezTo>
                <a:cubicBezTo>
                  <a:pt x="1347" y="697"/>
                  <a:pt x="1344" y="700"/>
                  <a:pt x="1341" y="702"/>
                </a:cubicBezTo>
                <a:cubicBezTo>
                  <a:pt x="1341" y="702"/>
                  <a:pt x="1341" y="703"/>
                  <a:pt x="1341" y="703"/>
                </a:cubicBezTo>
                <a:cubicBezTo>
                  <a:pt x="1341" y="699"/>
                  <a:pt x="1342" y="696"/>
                  <a:pt x="1343" y="693"/>
                </a:cubicBezTo>
                <a:cubicBezTo>
                  <a:pt x="1346" y="690"/>
                  <a:pt x="1348" y="688"/>
                  <a:pt x="1351" y="685"/>
                </a:cubicBezTo>
                <a:close/>
                <a:moveTo>
                  <a:pt x="1349" y="696"/>
                </a:moveTo>
                <a:cubicBezTo>
                  <a:pt x="1349" y="698"/>
                  <a:pt x="1348" y="700"/>
                  <a:pt x="1348" y="703"/>
                </a:cubicBezTo>
                <a:cubicBezTo>
                  <a:pt x="1345" y="706"/>
                  <a:pt x="1342" y="709"/>
                  <a:pt x="1339" y="712"/>
                </a:cubicBezTo>
                <a:cubicBezTo>
                  <a:pt x="1339" y="712"/>
                  <a:pt x="1339" y="711"/>
                  <a:pt x="1339" y="710"/>
                </a:cubicBezTo>
                <a:cubicBezTo>
                  <a:pt x="1342" y="705"/>
                  <a:pt x="1346" y="700"/>
                  <a:pt x="1349" y="696"/>
                </a:cubicBezTo>
                <a:close/>
                <a:moveTo>
                  <a:pt x="1339" y="709"/>
                </a:moveTo>
                <a:cubicBezTo>
                  <a:pt x="1340" y="707"/>
                  <a:pt x="1340" y="705"/>
                  <a:pt x="1340" y="704"/>
                </a:cubicBezTo>
                <a:cubicBezTo>
                  <a:pt x="1341" y="703"/>
                  <a:pt x="1341" y="703"/>
                  <a:pt x="1342" y="702"/>
                </a:cubicBezTo>
                <a:cubicBezTo>
                  <a:pt x="1344" y="700"/>
                  <a:pt x="1346" y="699"/>
                  <a:pt x="1348" y="697"/>
                </a:cubicBezTo>
                <a:cubicBezTo>
                  <a:pt x="1345" y="701"/>
                  <a:pt x="1342" y="705"/>
                  <a:pt x="1339" y="709"/>
                </a:cubicBezTo>
                <a:close/>
                <a:moveTo>
                  <a:pt x="1340" y="704"/>
                </a:moveTo>
                <a:cubicBezTo>
                  <a:pt x="1339" y="706"/>
                  <a:pt x="1339" y="708"/>
                  <a:pt x="1338" y="710"/>
                </a:cubicBezTo>
                <a:cubicBezTo>
                  <a:pt x="1337" y="713"/>
                  <a:pt x="1335" y="715"/>
                  <a:pt x="1334" y="717"/>
                </a:cubicBezTo>
                <a:cubicBezTo>
                  <a:pt x="1332" y="719"/>
                  <a:pt x="1331" y="721"/>
                  <a:pt x="1329" y="722"/>
                </a:cubicBezTo>
                <a:cubicBezTo>
                  <a:pt x="1330" y="719"/>
                  <a:pt x="1331" y="716"/>
                  <a:pt x="1332" y="713"/>
                </a:cubicBezTo>
                <a:cubicBezTo>
                  <a:pt x="1334" y="710"/>
                  <a:pt x="1337" y="707"/>
                  <a:pt x="1340" y="704"/>
                </a:cubicBezTo>
                <a:close/>
                <a:moveTo>
                  <a:pt x="525" y="521"/>
                </a:moveTo>
                <a:cubicBezTo>
                  <a:pt x="524" y="523"/>
                  <a:pt x="523" y="524"/>
                  <a:pt x="521" y="526"/>
                </a:cubicBezTo>
                <a:cubicBezTo>
                  <a:pt x="520" y="526"/>
                  <a:pt x="520" y="526"/>
                  <a:pt x="520" y="526"/>
                </a:cubicBezTo>
                <a:cubicBezTo>
                  <a:pt x="516" y="529"/>
                  <a:pt x="512" y="532"/>
                  <a:pt x="508" y="534"/>
                </a:cubicBezTo>
                <a:cubicBezTo>
                  <a:pt x="510" y="533"/>
                  <a:pt x="511" y="531"/>
                  <a:pt x="513" y="530"/>
                </a:cubicBezTo>
                <a:cubicBezTo>
                  <a:pt x="517" y="527"/>
                  <a:pt x="521" y="524"/>
                  <a:pt x="525" y="521"/>
                </a:cubicBezTo>
                <a:close/>
                <a:moveTo>
                  <a:pt x="516" y="527"/>
                </a:moveTo>
                <a:cubicBezTo>
                  <a:pt x="516" y="527"/>
                  <a:pt x="516" y="527"/>
                  <a:pt x="516" y="527"/>
                </a:cubicBezTo>
                <a:cubicBezTo>
                  <a:pt x="520" y="524"/>
                  <a:pt x="524" y="521"/>
                  <a:pt x="528" y="519"/>
                </a:cubicBezTo>
                <a:cubicBezTo>
                  <a:pt x="528" y="519"/>
                  <a:pt x="527" y="519"/>
                  <a:pt x="527" y="520"/>
                </a:cubicBezTo>
                <a:cubicBezTo>
                  <a:pt x="523" y="522"/>
                  <a:pt x="520" y="525"/>
                  <a:pt x="516" y="527"/>
                </a:cubicBezTo>
                <a:close/>
                <a:moveTo>
                  <a:pt x="527" y="520"/>
                </a:moveTo>
                <a:cubicBezTo>
                  <a:pt x="531" y="517"/>
                  <a:pt x="535" y="515"/>
                  <a:pt x="539" y="512"/>
                </a:cubicBezTo>
                <a:cubicBezTo>
                  <a:pt x="539" y="513"/>
                  <a:pt x="538" y="513"/>
                  <a:pt x="538" y="514"/>
                </a:cubicBezTo>
                <a:cubicBezTo>
                  <a:pt x="536" y="515"/>
                  <a:pt x="534" y="516"/>
                  <a:pt x="533" y="517"/>
                </a:cubicBezTo>
                <a:cubicBezTo>
                  <a:pt x="530" y="520"/>
                  <a:pt x="526" y="522"/>
                  <a:pt x="523" y="524"/>
                </a:cubicBezTo>
                <a:cubicBezTo>
                  <a:pt x="525" y="523"/>
                  <a:pt x="526" y="521"/>
                  <a:pt x="527" y="520"/>
                </a:cubicBezTo>
                <a:close/>
                <a:moveTo>
                  <a:pt x="1293" y="785"/>
                </a:moveTo>
                <a:cubicBezTo>
                  <a:pt x="1293" y="785"/>
                  <a:pt x="1293" y="786"/>
                  <a:pt x="1292" y="786"/>
                </a:cubicBezTo>
                <a:cubicBezTo>
                  <a:pt x="1289" y="790"/>
                  <a:pt x="1286" y="794"/>
                  <a:pt x="1283" y="797"/>
                </a:cubicBezTo>
                <a:cubicBezTo>
                  <a:pt x="1284" y="797"/>
                  <a:pt x="1284" y="796"/>
                  <a:pt x="1284" y="796"/>
                </a:cubicBezTo>
                <a:cubicBezTo>
                  <a:pt x="1285" y="794"/>
                  <a:pt x="1287" y="792"/>
                  <a:pt x="1288" y="791"/>
                </a:cubicBezTo>
                <a:cubicBezTo>
                  <a:pt x="1289" y="789"/>
                  <a:pt x="1291" y="787"/>
                  <a:pt x="1293" y="785"/>
                </a:cubicBezTo>
                <a:cubicBezTo>
                  <a:pt x="1293" y="785"/>
                  <a:pt x="1293" y="785"/>
                  <a:pt x="1293" y="785"/>
                </a:cubicBezTo>
                <a:close/>
                <a:moveTo>
                  <a:pt x="1311" y="753"/>
                </a:moveTo>
                <a:cubicBezTo>
                  <a:pt x="1312" y="751"/>
                  <a:pt x="1314" y="749"/>
                  <a:pt x="1316" y="748"/>
                </a:cubicBezTo>
                <a:cubicBezTo>
                  <a:pt x="1316" y="748"/>
                  <a:pt x="1316" y="748"/>
                  <a:pt x="1316" y="748"/>
                </a:cubicBezTo>
                <a:cubicBezTo>
                  <a:pt x="1316" y="748"/>
                  <a:pt x="1316" y="748"/>
                  <a:pt x="1316" y="748"/>
                </a:cubicBezTo>
                <a:cubicBezTo>
                  <a:pt x="1315" y="750"/>
                  <a:pt x="1315" y="752"/>
                  <a:pt x="1314" y="755"/>
                </a:cubicBezTo>
                <a:cubicBezTo>
                  <a:pt x="1311" y="758"/>
                  <a:pt x="1308" y="762"/>
                  <a:pt x="1305" y="765"/>
                </a:cubicBezTo>
                <a:cubicBezTo>
                  <a:pt x="1305" y="764"/>
                  <a:pt x="1306" y="762"/>
                  <a:pt x="1306" y="760"/>
                </a:cubicBezTo>
                <a:cubicBezTo>
                  <a:pt x="1308" y="758"/>
                  <a:pt x="1309" y="755"/>
                  <a:pt x="1311" y="753"/>
                </a:cubicBezTo>
                <a:close/>
                <a:moveTo>
                  <a:pt x="1306" y="759"/>
                </a:moveTo>
                <a:cubicBezTo>
                  <a:pt x="1307" y="758"/>
                  <a:pt x="1307" y="758"/>
                  <a:pt x="1307" y="758"/>
                </a:cubicBezTo>
                <a:cubicBezTo>
                  <a:pt x="1307" y="757"/>
                  <a:pt x="1308" y="756"/>
                  <a:pt x="1308" y="756"/>
                </a:cubicBezTo>
                <a:cubicBezTo>
                  <a:pt x="1308" y="757"/>
                  <a:pt x="1307" y="758"/>
                  <a:pt x="1306" y="759"/>
                </a:cubicBezTo>
                <a:close/>
                <a:moveTo>
                  <a:pt x="1313" y="750"/>
                </a:moveTo>
                <a:cubicBezTo>
                  <a:pt x="1314" y="748"/>
                  <a:pt x="1315" y="746"/>
                  <a:pt x="1316" y="744"/>
                </a:cubicBezTo>
                <a:cubicBezTo>
                  <a:pt x="1316" y="745"/>
                  <a:pt x="1316" y="746"/>
                  <a:pt x="1316" y="747"/>
                </a:cubicBezTo>
                <a:cubicBezTo>
                  <a:pt x="1315" y="747"/>
                  <a:pt x="1315" y="747"/>
                  <a:pt x="1315" y="747"/>
                </a:cubicBezTo>
                <a:cubicBezTo>
                  <a:pt x="1314" y="748"/>
                  <a:pt x="1313" y="749"/>
                  <a:pt x="1313" y="750"/>
                </a:cubicBezTo>
                <a:close/>
                <a:moveTo>
                  <a:pt x="1315" y="755"/>
                </a:moveTo>
                <a:cubicBezTo>
                  <a:pt x="1315" y="754"/>
                  <a:pt x="1316" y="753"/>
                  <a:pt x="1317" y="752"/>
                </a:cubicBezTo>
                <a:cubicBezTo>
                  <a:pt x="1316" y="753"/>
                  <a:pt x="1315" y="755"/>
                  <a:pt x="1315" y="756"/>
                </a:cubicBezTo>
                <a:cubicBezTo>
                  <a:pt x="1315" y="755"/>
                  <a:pt x="1315" y="755"/>
                  <a:pt x="1315" y="755"/>
                </a:cubicBezTo>
                <a:close/>
                <a:moveTo>
                  <a:pt x="1305" y="937"/>
                </a:moveTo>
                <a:cubicBezTo>
                  <a:pt x="1297" y="928"/>
                  <a:pt x="1289" y="920"/>
                  <a:pt x="1281" y="912"/>
                </a:cubicBezTo>
                <a:cubicBezTo>
                  <a:pt x="1279" y="901"/>
                  <a:pt x="1277" y="890"/>
                  <a:pt x="1276" y="879"/>
                </a:cubicBezTo>
                <a:cubicBezTo>
                  <a:pt x="1282" y="885"/>
                  <a:pt x="1288" y="891"/>
                  <a:pt x="1294" y="898"/>
                </a:cubicBezTo>
                <a:cubicBezTo>
                  <a:pt x="1294" y="898"/>
                  <a:pt x="1294" y="898"/>
                  <a:pt x="1294" y="898"/>
                </a:cubicBezTo>
                <a:cubicBezTo>
                  <a:pt x="1297" y="910"/>
                  <a:pt x="1301" y="923"/>
                  <a:pt x="1305" y="937"/>
                </a:cubicBezTo>
                <a:close/>
                <a:moveTo>
                  <a:pt x="1230" y="977"/>
                </a:moveTo>
                <a:cubicBezTo>
                  <a:pt x="1229" y="968"/>
                  <a:pt x="1228" y="958"/>
                  <a:pt x="1228" y="949"/>
                </a:cubicBezTo>
                <a:cubicBezTo>
                  <a:pt x="1233" y="954"/>
                  <a:pt x="1238" y="958"/>
                  <a:pt x="1244" y="963"/>
                </a:cubicBezTo>
                <a:cubicBezTo>
                  <a:pt x="1245" y="973"/>
                  <a:pt x="1247" y="984"/>
                  <a:pt x="1249" y="995"/>
                </a:cubicBezTo>
                <a:cubicBezTo>
                  <a:pt x="1243" y="989"/>
                  <a:pt x="1236" y="983"/>
                  <a:pt x="1230" y="977"/>
                </a:cubicBezTo>
                <a:close/>
                <a:moveTo>
                  <a:pt x="700" y="645"/>
                </a:moveTo>
                <a:cubicBezTo>
                  <a:pt x="703" y="643"/>
                  <a:pt x="707" y="641"/>
                  <a:pt x="710" y="638"/>
                </a:cubicBezTo>
                <a:cubicBezTo>
                  <a:pt x="710" y="640"/>
                  <a:pt x="709" y="641"/>
                  <a:pt x="709" y="642"/>
                </a:cubicBezTo>
                <a:cubicBezTo>
                  <a:pt x="705" y="644"/>
                  <a:pt x="702" y="647"/>
                  <a:pt x="699" y="649"/>
                </a:cubicBezTo>
                <a:cubicBezTo>
                  <a:pt x="699" y="648"/>
                  <a:pt x="699" y="646"/>
                  <a:pt x="700" y="645"/>
                </a:cubicBezTo>
                <a:close/>
                <a:moveTo>
                  <a:pt x="699" y="645"/>
                </a:moveTo>
                <a:cubicBezTo>
                  <a:pt x="698" y="646"/>
                  <a:pt x="697" y="647"/>
                  <a:pt x="695" y="648"/>
                </a:cubicBezTo>
                <a:cubicBezTo>
                  <a:pt x="696" y="647"/>
                  <a:pt x="697" y="646"/>
                  <a:pt x="698" y="645"/>
                </a:cubicBezTo>
                <a:cubicBezTo>
                  <a:pt x="699" y="645"/>
                  <a:pt x="699" y="644"/>
                  <a:pt x="700" y="644"/>
                </a:cubicBezTo>
                <a:cubicBezTo>
                  <a:pt x="700" y="644"/>
                  <a:pt x="700" y="645"/>
                  <a:pt x="699" y="645"/>
                </a:cubicBezTo>
                <a:close/>
                <a:moveTo>
                  <a:pt x="713" y="631"/>
                </a:moveTo>
                <a:cubicBezTo>
                  <a:pt x="713" y="632"/>
                  <a:pt x="712" y="633"/>
                  <a:pt x="712" y="635"/>
                </a:cubicBezTo>
                <a:cubicBezTo>
                  <a:pt x="709" y="637"/>
                  <a:pt x="706" y="639"/>
                  <a:pt x="703" y="641"/>
                </a:cubicBezTo>
                <a:cubicBezTo>
                  <a:pt x="706" y="638"/>
                  <a:pt x="710" y="635"/>
                  <a:pt x="713" y="631"/>
                </a:cubicBezTo>
                <a:cubicBezTo>
                  <a:pt x="713" y="631"/>
                  <a:pt x="713" y="631"/>
                  <a:pt x="713" y="631"/>
                </a:cubicBezTo>
                <a:close/>
                <a:moveTo>
                  <a:pt x="727" y="616"/>
                </a:moveTo>
                <a:cubicBezTo>
                  <a:pt x="727" y="616"/>
                  <a:pt x="727" y="617"/>
                  <a:pt x="727" y="617"/>
                </a:cubicBezTo>
                <a:cubicBezTo>
                  <a:pt x="727" y="617"/>
                  <a:pt x="726" y="618"/>
                  <a:pt x="725" y="618"/>
                </a:cubicBezTo>
                <a:cubicBezTo>
                  <a:pt x="726" y="617"/>
                  <a:pt x="727" y="617"/>
                  <a:pt x="727" y="616"/>
                </a:cubicBezTo>
                <a:cubicBezTo>
                  <a:pt x="727" y="616"/>
                  <a:pt x="727" y="616"/>
                  <a:pt x="727" y="616"/>
                </a:cubicBezTo>
                <a:close/>
                <a:moveTo>
                  <a:pt x="740" y="601"/>
                </a:moveTo>
                <a:cubicBezTo>
                  <a:pt x="740" y="601"/>
                  <a:pt x="741" y="601"/>
                  <a:pt x="741" y="600"/>
                </a:cubicBezTo>
                <a:cubicBezTo>
                  <a:pt x="740" y="603"/>
                  <a:pt x="739" y="607"/>
                  <a:pt x="737" y="610"/>
                </a:cubicBezTo>
                <a:cubicBezTo>
                  <a:pt x="734" y="612"/>
                  <a:pt x="731" y="614"/>
                  <a:pt x="728" y="617"/>
                </a:cubicBezTo>
                <a:cubicBezTo>
                  <a:pt x="728" y="616"/>
                  <a:pt x="728" y="615"/>
                  <a:pt x="728" y="615"/>
                </a:cubicBezTo>
                <a:cubicBezTo>
                  <a:pt x="733" y="610"/>
                  <a:pt x="736" y="606"/>
                  <a:pt x="740" y="601"/>
                </a:cubicBezTo>
                <a:close/>
                <a:moveTo>
                  <a:pt x="729" y="613"/>
                </a:moveTo>
                <a:cubicBezTo>
                  <a:pt x="730" y="611"/>
                  <a:pt x="731" y="609"/>
                  <a:pt x="732" y="607"/>
                </a:cubicBezTo>
                <a:cubicBezTo>
                  <a:pt x="734" y="606"/>
                  <a:pt x="736" y="604"/>
                  <a:pt x="739" y="602"/>
                </a:cubicBezTo>
                <a:cubicBezTo>
                  <a:pt x="736" y="606"/>
                  <a:pt x="732" y="610"/>
                  <a:pt x="729" y="613"/>
                </a:cubicBezTo>
                <a:close/>
                <a:moveTo>
                  <a:pt x="625" y="463"/>
                </a:moveTo>
                <a:cubicBezTo>
                  <a:pt x="621" y="464"/>
                  <a:pt x="618" y="466"/>
                  <a:pt x="614" y="468"/>
                </a:cubicBezTo>
                <a:cubicBezTo>
                  <a:pt x="614" y="468"/>
                  <a:pt x="614" y="467"/>
                  <a:pt x="614" y="467"/>
                </a:cubicBezTo>
                <a:cubicBezTo>
                  <a:pt x="622" y="463"/>
                  <a:pt x="629" y="460"/>
                  <a:pt x="636" y="457"/>
                </a:cubicBezTo>
                <a:cubicBezTo>
                  <a:pt x="635" y="457"/>
                  <a:pt x="635" y="457"/>
                  <a:pt x="635" y="457"/>
                </a:cubicBezTo>
                <a:cubicBezTo>
                  <a:pt x="632" y="459"/>
                  <a:pt x="628" y="461"/>
                  <a:pt x="625" y="463"/>
                </a:cubicBezTo>
                <a:close/>
                <a:moveTo>
                  <a:pt x="635" y="457"/>
                </a:moveTo>
                <a:cubicBezTo>
                  <a:pt x="635" y="458"/>
                  <a:pt x="635" y="458"/>
                  <a:pt x="635" y="458"/>
                </a:cubicBezTo>
                <a:cubicBezTo>
                  <a:pt x="634" y="459"/>
                  <a:pt x="634" y="459"/>
                  <a:pt x="634" y="459"/>
                </a:cubicBezTo>
                <a:cubicBezTo>
                  <a:pt x="632" y="460"/>
                  <a:pt x="630" y="460"/>
                  <a:pt x="629" y="461"/>
                </a:cubicBezTo>
                <a:cubicBezTo>
                  <a:pt x="631" y="460"/>
                  <a:pt x="633" y="459"/>
                  <a:pt x="635" y="457"/>
                </a:cubicBezTo>
                <a:close/>
                <a:moveTo>
                  <a:pt x="1067" y="103"/>
                </a:moveTo>
                <a:cubicBezTo>
                  <a:pt x="1059" y="105"/>
                  <a:pt x="1052" y="107"/>
                  <a:pt x="1045" y="110"/>
                </a:cubicBezTo>
                <a:cubicBezTo>
                  <a:pt x="1046" y="105"/>
                  <a:pt x="1046" y="101"/>
                  <a:pt x="1047" y="97"/>
                </a:cubicBezTo>
                <a:cubicBezTo>
                  <a:pt x="1054" y="94"/>
                  <a:pt x="1060" y="92"/>
                  <a:pt x="1067" y="90"/>
                </a:cubicBezTo>
                <a:cubicBezTo>
                  <a:pt x="1067" y="94"/>
                  <a:pt x="1067" y="99"/>
                  <a:pt x="1067" y="103"/>
                </a:cubicBezTo>
                <a:close/>
                <a:moveTo>
                  <a:pt x="1067" y="104"/>
                </a:moveTo>
                <a:cubicBezTo>
                  <a:pt x="1067" y="108"/>
                  <a:pt x="1067" y="113"/>
                  <a:pt x="1068" y="118"/>
                </a:cubicBezTo>
                <a:cubicBezTo>
                  <a:pt x="1060" y="119"/>
                  <a:pt x="1052" y="121"/>
                  <a:pt x="1044" y="123"/>
                </a:cubicBezTo>
                <a:cubicBezTo>
                  <a:pt x="1044" y="119"/>
                  <a:pt x="1044" y="114"/>
                  <a:pt x="1045" y="110"/>
                </a:cubicBezTo>
                <a:cubicBezTo>
                  <a:pt x="1052" y="108"/>
                  <a:pt x="1059" y="106"/>
                  <a:pt x="1067" y="104"/>
                </a:cubicBezTo>
                <a:close/>
                <a:moveTo>
                  <a:pt x="1110" y="78"/>
                </a:moveTo>
                <a:cubicBezTo>
                  <a:pt x="1095" y="81"/>
                  <a:pt x="1081" y="85"/>
                  <a:pt x="1068" y="89"/>
                </a:cubicBezTo>
                <a:cubicBezTo>
                  <a:pt x="1068" y="85"/>
                  <a:pt x="1068" y="81"/>
                  <a:pt x="1069" y="76"/>
                </a:cubicBezTo>
                <a:cubicBezTo>
                  <a:pt x="1081" y="72"/>
                  <a:pt x="1095" y="67"/>
                  <a:pt x="1109" y="63"/>
                </a:cubicBezTo>
                <a:cubicBezTo>
                  <a:pt x="1109" y="68"/>
                  <a:pt x="1109" y="73"/>
                  <a:pt x="1110" y="78"/>
                </a:cubicBezTo>
                <a:close/>
                <a:moveTo>
                  <a:pt x="1110" y="78"/>
                </a:moveTo>
                <a:cubicBezTo>
                  <a:pt x="1110" y="83"/>
                  <a:pt x="1110" y="88"/>
                  <a:pt x="1111" y="94"/>
                </a:cubicBezTo>
                <a:cubicBezTo>
                  <a:pt x="1096" y="96"/>
                  <a:pt x="1081" y="100"/>
                  <a:pt x="1067" y="103"/>
                </a:cubicBezTo>
                <a:cubicBezTo>
                  <a:pt x="1067" y="99"/>
                  <a:pt x="1067" y="94"/>
                  <a:pt x="1068" y="89"/>
                </a:cubicBezTo>
                <a:cubicBezTo>
                  <a:pt x="1081" y="85"/>
                  <a:pt x="1095" y="82"/>
                  <a:pt x="1110" y="78"/>
                </a:cubicBezTo>
                <a:close/>
                <a:moveTo>
                  <a:pt x="1275" y="849"/>
                </a:moveTo>
                <a:cubicBezTo>
                  <a:pt x="1273" y="846"/>
                  <a:pt x="1270" y="844"/>
                  <a:pt x="1268" y="842"/>
                </a:cubicBezTo>
                <a:cubicBezTo>
                  <a:pt x="1269" y="835"/>
                  <a:pt x="1271" y="827"/>
                  <a:pt x="1273" y="820"/>
                </a:cubicBezTo>
                <a:cubicBezTo>
                  <a:pt x="1275" y="821"/>
                  <a:pt x="1276" y="822"/>
                  <a:pt x="1277" y="823"/>
                </a:cubicBezTo>
                <a:cubicBezTo>
                  <a:pt x="1276" y="832"/>
                  <a:pt x="1275" y="840"/>
                  <a:pt x="1275" y="849"/>
                </a:cubicBezTo>
                <a:close/>
                <a:moveTo>
                  <a:pt x="1278" y="824"/>
                </a:moveTo>
                <a:cubicBezTo>
                  <a:pt x="1281" y="827"/>
                  <a:pt x="1284" y="830"/>
                  <a:pt x="1287" y="833"/>
                </a:cubicBezTo>
                <a:cubicBezTo>
                  <a:pt x="1287" y="843"/>
                  <a:pt x="1287" y="852"/>
                  <a:pt x="1288" y="862"/>
                </a:cubicBezTo>
                <a:cubicBezTo>
                  <a:pt x="1284" y="858"/>
                  <a:pt x="1280" y="853"/>
                  <a:pt x="1275" y="849"/>
                </a:cubicBezTo>
                <a:cubicBezTo>
                  <a:pt x="1276" y="841"/>
                  <a:pt x="1276" y="832"/>
                  <a:pt x="1278" y="824"/>
                </a:cubicBezTo>
                <a:close/>
                <a:moveTo>
                  <a:pt x="790" y="910"/>
                </a:moveTo>
                <a:cubicBezTo>
                  <a:pt x="796" y="917"/>
                  <a:pt x="803" y="923"/>
                  <a:pt x="810" y="930"/>
                </a:cubicBezTo>
                <a:cubicBezTo>
                  <a:pt x="810" y="938"/>
                  <a:pt x="810" y="947"/>
                  <a:pt x="810" y="956"/>
                </a:cubicBezTo>
                <a:cubicBezTo>
                  <a:pt x="803" y="950"/>
                  <a:pt x="796" y="944"/>
                  <a:pt x="790" y="938"/>
                </a:cubicBezTo>
                <a:cubicBezTo>
                  <a:pt x="790" y="938"/>
                  <a:pt x="790" y="938"/>
                  <a:pt x="790" y="938"/>
                </a:cubicBezTo>
                <a:cubicBezTo>
                  <a:pt x="790" y="929"/>
                  <a:pt x="790" y="919"/>
                  <a:pt x="790" y="910"/>
                </a:cubicBezTo>
                <a:close/>
                <a:moveTo>
                  <a:pt x="677" y="671"/>
                </a:moveTo>
                <a:cubicBezTo>
                  <a:pt x="680" y="669"/>
                  <a:pt x="683" y="667"/>
                  <a:pt x="687" y="665"/>
                </a:cubicBezTo>
                <a:cubicBezTo>
                  <a:pt x="686" y="665"/>
                  <a:pt x="686" y="665"/>
                  <a:pt x="686" y="665"/>
                </a:cubicBezTo>
                <a:cubicBezTo>
                  <a:pt x="683" y="667"/>
                  <a:pt x="680" y="670"/>
                  <a:pt x="676" y="672"/>
                </a:cubicBezTo>
                <a:cubicBezTo>
                  <a:pt x="676" y="672"/>
                  <a:pt x="677" y="671"/>
                  <a:pt x="677" y="671"/>
                </a:cubicBezTo>
                <a:close/>
                <a:moveTo>
                  <a:pt x="673" y="672"/>
                </a:moveTo>
                <a:cubicBezTo>
                  <a:pt x="675" y="671"/>
                  <a:pt x="676" y="671"/>
                  <a:pt x="677" y="670"/>
                </a:cubicBezTo>
                <a:cubicBezTo>
                  <a:pt x="677" y="670"/>
                  <a:pt x="676" y="670"/>
                  <a:pt x="676" y="670"/>
                </a:cubicBezTo>
                <a:cubicBezTo>
                  <a:pt x="675" y="671"/>
                  <a:pt x="674" y="672"/>
                  <a:pt x="673" y="672"/>
                </a:cubicBezTo>
                <a:close/>
                <a:moveTo>
                  <a:pt x="705" y="649"/>
                </a:moveTo>
                <a:cubicBezTo>
                  <a:pt x="706" y="648"/>
                  <a:pt x="706" y="648"/>
                  <a:pt x="707" y="647"/>
                </a:cubicBezTo>
                <a:cubicBezTo>
                  <a:pt x="707" y="648"/>
                  <a:pt x="706" y="649"/>
                  <a:pt x="706" y="650"/>
                </a:cubicBezTo>
                <a:cubicBezTo>
                  <a:pt x="702" y="652"/>
                  <a:pt x="699" y="655"/>
                  <a:pt x="696" y="656"/>
                </a:cubicBezTo>
                <a:cubicBezTo>
                  <a:pt x="696" y="656"/>
                  <a:pt x="696" y="656"/>
                  <a:pt x="696" y="655"/>
                </a:cubicBezTo>
                <a:cubicBezTo>
                  <a:pt x="699" y="653"/>
                  <a:pt x="702" y="651"/>
                  <a:pt x="705" y="649"/>
                </a:cubicBezTo>
                <a:close/>
                <a:moveTo>
                  <a:pt x="696" y="655"/>
                </a:moveTo>
                <a:cubicBezTo>
                  <a:pt x="697" y="654"/>
                  <a:pt x="697" y="654"/>
                  <a:pt x="697" y="654"/>
                </a:cubicBezTo>
                <a:cubicBezTo>
                  <a:pt x="698" y="653"/>
                  <a:pt x="700" y="652"/>
                  <a:pt x="701" y="651"/>
                </a:cubicBezTo>
                <a:cubicBezTo>
                  <a:pt x="700" y="652"/>
                  <a:pt x="698" y="653"/>
                  <a:pt x="696" y="655"/>
                </a:cubicBezTo>
                <a:close/>
                <a:moveTo>
                  <a:pt x="752" y="585"/>
                </a:moveTo>
                <a:cubicBezTo>
                  <a:pt x="753" y="584"/>
                  <a:pt x="754" y="584"/>
                  <a:pt x="755" y="583"/>
                </a:cubicBezTo>
                <a:cubicBezTo>
                  <a:pt x="753" y="586"/>
                  <a:pt x="752" y="590"/>
                  <a:pt x="751" y="593"/>
                </a:cubicBezTo>
                <a:cubicBezTo>
                  <a:pt x="749" y="594"/>
                  <a:pt x="747" y="596"/>
                  <a:pt x="745" y="597"/>
                </a:cubicBezTo>
                <a:cubicBezTo>
                  <a:pt x="745" y="597"/>
                  <a:pt x="744" y="596"/>
                  <a:pt x="744" y="596"/>
                </a:cubicBezTo>
                <a:cubicBezTo>
                  <a:pt x="747" y="592"/>
                  <a:pt x="750" y="588"/>
                  <a:pt x="752" y="585"/>
                </a:cubicBezTo>
                <a:close/>
                <a:moveTo>
                  <a:pt x="744" y="595"/>
                </a:moveTo>
                <a:cubicBezTo>
                  <a:pt x="744" y="594"/>
                  <a:pt x="744" y="594"/>
                  <a:pt x="744" y="594"/>
                </a:cubicBezTo>
                <a:cubicBezTo>
                  <a:pt x="745" y="593"/>
                  <a:pt x="746" y="591"/>
                  <a:pt x="746" y="589"/>
                </a:cubicBezTo>
                <a:cubicBezTo>
                  <a:pt x="748" y="588"/>
                  <a:pt x="749" y="587"/>
                  <a:pt x="751" y="586"/>
                </a:cubicBezTo>
                <a:cubicBezTo>
                  <a:pt x="749" y="589"/>
                  <a:pt x="746" y="592"/>
                  <a:pt x="744" y="595"/>
                </a:cubicBezTo>
                <a:close/>
                <a:moveTo>
                  <a:pt x="783" y="531"/>
                </a:moveTo>
                <a:cubicBezTo>
                  <a:pt x="782" y="529"/>
                  <a:pt x="782" y="528"/>
                  <a:pt x="781" y="526"/>
                </a:cubicBezTo>
                <a:cubicBezTo>
                  <a:pt x="784" y="516"/>
                  <a:pt x="787" y="505"/>
                  <a:pt x="789" y="495"/>
                </a:cubicBezTo>
                <a:cubicBezTo>
                  <a:pt x="789" y="494"/>
                  <a:pt x="789" y="494"/>
                  <a:pt x="789" y="494"/>
                </a:cubicBezTo>
                <a:cubicBezTo>
                  <a:pt x="789" y="494"/>
                  <a:pt x="789" y="494"/>
                  <a:pt x="789" y="494"/>
                </a:cubicBezTo>
                <a:cubicBezTo>
                  <a:pt x="783" y="482"/>
                  <a:pt x="778" y="471"/>
                  <a:pt x="774" y="459"/>
                </a:cubicBezTo>
                <a:cubicBezTo>
                  <a:pt x="785" y="471"/>
                  <a:pt x="795" y="486"/>
                  <a:pt x="803" y="506"/>
                </a:cubicBezTo>
                <a:cubicBezTo>
                  <a:pt x="800" y="509"/>
                  <a:pt x="797" y="512"/>
                  <a:pt x="795" y="516"/>
                </a:cubicBezTo>
                <a:cubicBezTo>
                  <a:pt x="791" y="521"/>
                  <a:pt x="786" y="526"/>
                  <a:pt x="783" y="531"/>
                </a:cubicBezTo>
                <a:close/>
                <a:moveTo>
                  <a:pt x="783" y="532"/>
                </a:moveTo>
                <a:cubicBezTo>
                  <a:pt x="782" y="533"/>
                  <a:pt x="781" y="534"/>
                  <a:pt x="780" y="535"/>
                </a:cubicBezTo>
                <a:cubicBezTo>
                  <a:pt x="781" y="534"/>
                  <a:pt x="782" y="533"/>
                  <a:pt x="782" y="532"/>
                </a:cubicBezTo>
                <a:lnTo>
                  <a:pt x="783" y="532"/>
                </a:lnTo>
                <a:close/>
                <a:moveTo>
                  <a:pt x="683" y="433"/>
                </a:moveTo>
                <a:cubicBezTo>
                  <a:pt x="692" y="430"/>
                  <a:pt x="700" y="428"/>
                  <a:pt x="708" y="426"/>
                </a:cubicBezTo>
                <a:cubicBezTo>
                  <a:pt x="708" y="429"/>
                  <a:pt x="707" y="432"/>
                  <a:pt x="707" y="435"/>
                </a:cubicBezTo>
                <a:cubicBezTo>
                  <a:pt x="700" y="435"/>
                  <a:pt x="691" y="437"/>
                  <a:pt x="683" y="439"/>
                </a:cubicBezTo>
                <a:cubicBezTo>
                  <a:pt x="683" y="437"/>
                  <a:pt x="683" y="435"/>
                  <a:pt x="683" y="433"/>
                </a:cubicBezTo>
                <a:close/>
                <a:moveTo>
                  <a:pt x="683" y="433"/>
                </a:moveTo>
                <a:cubicBezTo>
                  <a:pt x="681" y="434"/>
                  <a:pt x="679" y="434"/>
                  <a:pt x="677" y="435"/>
                </a:cubicBezTo>
                <a:cubicBezTo>
                  <a:pt x="679" y="434"/>
                  <a:pt x="681" y="433"/>
                  <a:pt x="683" y="432"/>
                </a:cubicBezTo>
                <a:cubicBezTo>
                  <a:pt x="683" y="432"/>
                  <a:pt x="683" y="433"/>
                  <a:pt x="683" y="433"/>
                </a:cubicBezTo>
                <a:close/>
                <a:moveTo>
                  <a:pt x="683" y="432"/>
                </a:moveTo>
                <a:cubicBezTo>
                  <a:pt x="680" y="433"/>
                  <a:pt x="676" y="435"/>
                  <a:pt x="673" y="437"/>
                </a:cubicBezTo>
                <a:cubicBezTo>
                  <a:pt x="671" y="437"/>
                  <a:pt x="669" y="438"/>
                  <a:pt x="667" y="439"/>
                </a:cubicBezTo>
                <a:cubicBezTo>
                  <a:pt x="673" y="436"/>
                  <a:pt x="678" y="433"/>
                  <a:pt x="684" y="430"/>
                </a:cubicBezTo>
                <a:cubicBezTo>
                  <a:pt x="683" y="431"/>
                  <a:pt x="683" y="431"/>
                  <a:pt x="683" y="432"/>
                </a:cubicBezTo>
                <a:close/>
                <a:moveTo>
                  <a:pt x="919" y="250"/>
                </a:moveTo>
                <a:cubicBezTo>
                  <a:pt x="919" y="254"/>
                  <a:pt x="919" y="257"/>
                  <a:pt x="919" y="261"/>
                </a:cubicBezTo>
                <a:cubicBezTo>
                  <a:pt x="910" y="264"/>
                  <a:pt x="901" y="266"/>
                  <a:pt x="893" y="269"/>
                </a:cubicBezTo>
                <a:cubicBezTo>
                  <a:pt x="893" y="265"/>
                  <a:pt x="893" y="262"/>
                  <a:pt x="894" y="258"/>
                </a:cubicBezTo>
                <a:cubicBezTo>
                  <a:pt x="901" y="255"/>
                  <a:pt x="910" y="253"/>
                  <a:pt x="919" y="250"/>
                </a:cubicBezTo>
                <a:close/>
                <a:moveTo>
                  <a:pt x="894" y="258"/>
                </a:moveTo>
                <a:cubicBezTo>
                  <a:pt x="894" y="254"/>
                  <a:pt x="895" y="250"/>
                  <a:pt x="895" y="246"/>
                </a:cubicBezTo>
                <a:cubicBezTo>
                  <a:pt x="903" y="244"/>
                  <a:pt x="911" y="241"/>
                  <a:pt x="919" y="238"/>
                </a:cubicBezTo>
                <a:cubicBezTo>
                  <a:pt x="919" y="242"/>
                  <a:pt x="918" y="246"/>
                  <a:pt x="919" y="250"/>
                </a:cubicBezTo>
                <a:cubicBezTo>
                  <a:pt x="910" y="252"/>
                  <a:pt x="901" y="255"/>
                  <a:pt x="894" y="258"/>
                </a:cubicBezTo>
                <a:close/>
                <a:moveTo>
                  <a:pt x="945" y="230"/>
                </a:moveTo>
                <a:cubicBezTo>
                  <a:pt x="936" y="233"/>
                  <a:pt x="927" y="235"/>
                  <a:pt x="919" y="238"/>
                </a:cubicBezTo>
                <a:cubicBezTo>
                  <a:pt x="920" y="234"/>
                  <a:pt x="920" y="230"/>
                  <a:pt x="921" y="226"/>
                </a:cubicBezTo>
                <a:cubicBezTo>
                  <a:pt x="928" y="223"/>
                  <a:pt x="936" y="221"/>
                  <a:pt x="945" y="219"/>
                </a:cubicBezTo>
                <a:cubicBezTo>
                  <a:pt x="944" y="222"/>
                  <a:pt x="944" y="226"/>
                  <a:pt x="945" y="230"/>
                </a:cubicBezTo>
                <a:close/>
                <a:moveTo>
                  <a:pt x="945" y="231"/>
                </a:moveTo>
                <a:cubicBezTo>
                  <a:pt x="945" y="235"/>
                  <a:pt x="945" y="238"/>
                  <a:pt x="945" y="242"/>
                </a:cubicBezTo>
                <a:cubicBezTo>
                  <a:pt x="936" y="245"/>
                  <a:pt x="927" y="247"/>
                  <a:pt x="919" y="250"/>
                </a:cubicBezTo>
                <a:cubicBezTo>
                  <a:pt x="919" y="246"/>
                  <a:pt x="919" y="242"/>
                  <a:pt x="919" y="238"/>
                </a:cubicBezTo>
                <a:cubicBezTo>
                  <a:pt x="927" y="236"/>
                  <a:pt x="936" y="233"/>
                  <a:pt x="945" y="231"/>
                </a:cubicBezTo>
                <a:close/>
                <a:moveTo>
                  <a:pt x="971" y="211"/>
                </a:moveTo>
                <a:cubicBezTo>
                  <a:pt x="962" y="213"/>
                  <a:pt x="953" y="216"/>
                  <a:pt x="945" y="218"/>
                </a:cubicBezTo>
                <a:cubicBezTo>
                  <a:pt x="945" y="214"/>
                  <a:pt x="946" y="210"/>
                  <a:pt x="946" y="206"/>
                </a:cubicBezTo>
                <a:cubicBezTo>
                  <a:pt x="946" y="206"/>
                  <a:pt x="946" y="206"/>
                  <a:pt x="946" y="206"/>
                </a:cubicBezTo>
                <a:cubicBezTo>
                  <a:pt x="954" y="203"/>
                  <a:pt x="962" y="201"/>
                  <a:pt x="970" y="198"/>
                </a:cubicBezTo>
                <a:cubicBezTo>
                  <a:pt x="970" y="202"/>
                  <a:pt x="970" y="207"/>
                  <a:pt x="971" y="211"/>
                </a:cubicBezTo>
                <a:close/>
                <a:moveTo>
                  <a:pt x="971" y="211"/>
                </a:moveTo>
                <a:cubicBezTo>
                  <a:pt x="971" y="215"/>
                  <a:pt x="971" y="219"/>
                  <a:pt x="972" y="223"/>
                </a:cubicBezTo>
                <a:cubicBezTo>
                  <a:pt x="963" y="226"/>
                  <a:pt x="954" y="228"/>
                  <a:pt x="945" y="230"/>
                </a:cubicBezTo>
                <a:cubicBezTo>
                  <a:pt x="945" y="226"/>
                  <a:pt x="945" y="222"/>
                  <a:pt x="945" y="218"/>
                </a:cubicBezTo>
                <a:cubicBezTo>
                  <a:pt x="953" y="216"/>
                  <a:pt x="962" y="214"/>
                  <a:pt x="971" y="211"/>
                </a:cubicBezTo>
                <a:close/>
                <a:moveTo>
                  <a:pt x="1241" y="931"/>
                </a:moveTo>
                <a:cubicBezTo>
                  <a:pt x="1237" y="928"/>
                  <a:pt x="1233" y="924"/>
                  <a:pt x="1229" y="921"/>
                </a:cubicBezTo>
                <a:cubicBezTo>
                  <a:pt x="1230" y="913"/>
                  <a:pt x="1231" y="904"/>
                  <a:pt x="1233" y="896"/>
                </a:cubicBezTo>
                <a:cubicBezTo>
                  <a:pt x="1236" y="899"/>
                  <a:pt x="1239" y="901"/>
                  <a:pt x="1242" y="904"/>
                </a:cubicBezTo>
                <a:cubicBezTo>
                  <a:pt x="1241" y="913"/>
                  <a:pt x="1241" y="922"/>
                  <a:pt x="1241" y="931"/>
                </a:cubicBezTo>
                <a:close/>
                <a:moveTo>
                  <a:pt x="1229" y="921"/>
                </a:moveTo>
                <a:cubicBezTo>
                  <a:pt x="1225" y="918"/>
                  <a:pt x="1222" y="915"/>
                  <a:pt x="1218" y="912"/>
                </a:cubicBezTo>
                <a:cubicBezTo>
                  <a:pt x="1220" y="904"/>
                  <a:pt x="1222" y="897"/>
                  <a:pt x="1225" y="889"/>
                </a:cubicBezTo>
                <a:cubicBezTo>
                  <a:pt x="1227" y="891"/>
                  <a:pt x="1230" y="894"/>
                  <a:pt x="1232" y="896"/>
                </a:cubicBezTo>
                <a:cubicBezTo>
                  <a:pt x="1231" y="904"/>
                  <a:pt x="1229" y="912"/>
                  <a:pt x="1229" y="921"/>
                </a:cubicBezTo>
                <a:close/>
                <a:moveTo>
                  <a:pt x="770" y="945"/>
                </a:moveTo>
                <a:cubicBezTo>
                  <a:pt x="769" y="936"/>
                  <a:pt x="769" y="926"/>
                  <a:pt x="769" y="917"/>
                </a:cubicBezTo>
                <a:cubicBezTo>
                  <a:pt x="775" y="924"/>
                  <a:pt x="782" y="931"/>
                  <a:pt x="790" y="938"/>
                </a:cubicBezTo>
                <a:cubicBezTo>
                  <a:pt x="790" y="947"/>
                  <a:pt x="790" y="956"/>
                  <a:pt x="790" y="965"/>
                </a:cubicBezTo>
                <a:cubicBezTo>
                  <a:pt x="783" y="958"/>
                  <a:pt x="776" y="952"/>
                  <a:pt x="770" y="945"/>
                </a:cubicBezTo>
                <a:close/>
                <a:moveTo>
                  <a:pt x="790" y="965"/>
                </a:moveTo>
                <a:cubicBezTo>
                  <a:pt x="790" y="974"/>
                  <a:pt x="790" y="983"/>
                  <a:pt x="790" y="992"/>
                </a:cubicBezTo>
                <a:cubicBezTo>
                  <a:pt x="783" y="986"/>
                  <a:pt x="776" y="980"/>
                  <a:pt x="770" y="974"/>
                </a:cubicBezTo>
                <a:cubicBezTo>
                  <a:pt x="770" y="965"/>
                  <a:pt x="770" y="955"/>
                  <a:pt x="770" y="946"/>
                </a:cubicBezTo>
                <a:cubicBezTo>
                  <a:pt x="776" y="952"/>
                  <a:pt x="783" y="959"/>
                  <a:pt x="790" y="965"/>
                </a:cubicBezTo>
                <a:close/>
                <a:moveTo>
                  <a:pt x="718" y="644"/>
                </a:moveTo>
                <a:cubicBezTo>
                  <a:pt x="718" y="645"/>
                  <a:pt x="717" y="645"/>
                  <a:pt x="717" y="646"/>
                </a:cubicBezTo>
                <a:cubicBezTo>
                  <a:pt x="706" y="653"/>
                  <a:pt x="706" y="653"/>
                  <a:pt x="706" y="653"/>
                </a:cubicBezTo>
                <a:cubicBezTo>
                  <a:pt x="706" y="653"/>
                  <a:pt x="706" y="653"/>
                  <a:pt x="706" y="653"/>
                </a:cubicBezTo>
                <a:cubicBezTo>
                  <a:pt x="710" y="650"/>
                  <a:pt x="714" y="647"/>
                  <a:pt x="718" y="644"/>
                </a:cubicBezTo>
                <a:close/>
                <a:moveTo>
                  <a:pt x="706" y="652"/>
                </a:moveTo>
                <a:cubicBezTo>
                  <a:pt x="706" y="651"/>
                  <a:pt x="706" y="651"/>
                  <a:pt x="707" y="651"/>
                </a:cubicBezTo>
                <a:cubicBezTo>
                  <a:pt x="709" y="649"/>
                  <a:pt x="711" y="648"/>
                  <a:pt x="714" y="647"/>
                </a:cubicBezTo>
                <a:cubicBezTo>
                  <a:pt x="711" y="648"/>
                  <a:pt x="709" y="650"/>
                  <a:pt x="706" y="652"/>
                </a:cubicBezTo>
                <a:close/>
                <a:moveTo>
                  <a:pt x="817" y="488"/>
                </a:moveTo>
                <a:cubicBezTo>
                  <a:pt x="819" y="486"/>
                  <a:pt x="820" y="484"/>
                  <a:pt x="822" y="482"/>
                </a:cubicBezTo>
                <a:cubicBezTo>
                  <a:pt x="822" y="482"/>
                  <a:pt x="822" y="482"/>
                  <a:pt x="822" y="482"/>
                </a:cubicBezTo>
                <a:cubicBezTo>
                  <a:pt x="822" y="483"/>
                  <a:pt x="822" y="483"/>
                  <a:pt x="822" y="483"/>
                </a:cubicBezTo>
                <a:cubicBezTo>
                  <a:pt x="821" y="485"/>
                  <a:pt x="820" y="487"/>
                  <a:pt x="819" y="488"/>
                </a:cubicBezTo>
                <a:cubicBezTo>
                  <a:pt x="818" y="489"/>
                  <a:pt x="817" y="490"/>
                  <a:pt x="817" y="490"/>
                </a:cubicBezTo>
                <a:cubicBezTo>
                  <a:pt x="817" y="489"/>
                  <a:pt x="817" y="489"/>
                  <a:pt x="817" y="488"/>
                </a:cubicBezTo>
                <a:close/>
                <a:moveTo>
                  <a:pt x="819" y="477"/>
                </a:moveTo>
                <a:cubicBezTo>
                  <a:pt x="816" y="473"/>
                  <a:pt x="814" y="468"/>
                  <a:pt x="812" y="463"/>
                </a:cubicBezTo>
                <a:cubicBezTo>
                  <a:pt x="816" y="469"/>
                  <a:pt x="819" y="475"/>
                  <a:pt x="822" y="481"/>
                </a:cubicBezTo>
                <a:cubicBezTo>
                  <a:pt x="820" y="483"/>
                  <a:pt x="819" y="485"/>
                  <a:pt x="817" y="487"/>
                </a:cubicBezTo>
                <a:cubicBezTo>
                  <a:pt x="818" y="484"/>
                  <a:pt x="818" y="481"/>
                  <a:pt x="819" y="478"/>
                </a:cubicBezTo>
                <a:cubicBezTo>
                  <a:pt x="819" y="478"/>
                  <a:pt x="819" y="478"/>
                  <a:pt x="819" y="478"/>
                </a:cubicBezTo>
                <a:lnTo>
                  <a:pt x="819" y="477"/>
                </a:lnTo>
                <a:close/>
                <a:moveTo>
                  <a:pt x="638" y="452"/>
                </a:moveTo>
                <a:cubicBezTo>
                  <a:pt x="638" y="451"/>
                  <a:pt x="638" y="450"/>
                  <a:pt x="639" y="450"/>
                </a:cubicBezTo>
                <a:cubicBezTo>
                  <a:pt x="646" y="446"/>
                  <a:pt x="653" y="442"/>
                  <a:pt x="661" y="438"/>
                </a:cubicBezTo>
                <a:cubicBezTo>
                  <a:pt x="661" y="439"/>
                  <a:pt x="660" y="439"/>
                  <a:pt x="660" y="440"/>
                </a:cubicBezTo>
                <a:cubicBezTo>
                  <a:pt x="660" y="440"/>
                  <a:pt x="660" y="440"/>
                  <a:pt x="660" y="440"/>
                </a:cubicBezTo>
                <a:cubicBezTo>
                  <a:pt x="653" y="444"/>
                  <a:pt x="645" y="448"/>
                  <a:pt x="638" y="452"/>
                </a:cubicBezTo>
                <a:close/>
                <a:moveTo>
                  <a:pt x="660" y="441"/>
                </a:moveTo>
                <a:cubicBezTo>
                  <a:pt x="660" y="441"/>
                  <a:pt x="660" y="441"/>
                  <a:pt x="660" y="441"/>
                </a:cubicBezTo>
                <a:cubicBezTo>
                  <a:pt x="652" y="445"/>
                  <a:pt x="646" y="449"/>
                  <a:pt x="640" y="452"/>
                </a:cubicBezTo>
                <a:cubicBezTo>
                  <a:pt x="639" y="452"/>
                  <a:pt x="638" y="453"/>
                  <a:pt x="637" y="453"/>
                </a:cubicBezTo>
                <a:cubicBezTo>
                  <a:pt x="637" y="453"/>
                  <a:pt x="637" y="453"/>
                  <a:pt x="637" y="453"/>
                </a:cubicBezTo>
                <a:cubicBezTo>
                  <a:pt x="645" y="449"/>
                  <a:pt x="653" y="445"/>
                  <a:pt x="660" y="441"/>
                </a:cubicBezTo>
                <a:close/>
                <a:moveTo>
                  <a:pt x="660" y="441"/>
                </a:moveTo>
                <a:cubicBezTo>
                  <a:pt x="664" y="439"/>
                  <a:pt x="668" y="437"/>
                  <a:pt x="672" y="435"/>
                </a:cubicBezTo>
                <a:cubicBezTo>
                  <a:pt x="675" y="433"/>
                  <a:pt x="679" y="432"/>
                  <a:pt x="682" y="430"/>
                </a:cubicBezTo>
                <a:cubicBezTo>
                  <a:pt x="677" y="433"/>
                  <a:pt x="672" y="436"/>
                  <a:pt x="667" y="439"/>
                </a:cubicBezTo>
                <a:cubicBezTo>
                  <a:pt x="663" y="441"/>
                  <a:pt x="663" y="441"/>
                  <a:pt x="663" y="441"/>
                </a:cubicBezTo>
                <a:cubicBezTo>
                  <a:pt x="662" y="441"/>
                  <a:pt x="661" y="442"/>
                  <a:pt x="660" y="442"/>
                </a:cubicBezTo>
                <a:cubicBezTo>
                  <a:pt x="660" y="442"/>
                  <a:pt x="660" y="442"/>
                  <a:pt x="660" y="441"/>
                </a:cubicBezTo>
                <a:close/>
                <a:moveTo>
                  <a:pt x="672" y="435"/>
                </a:moveTo>
                <a:cubicBezTo>
                  <a:pt x="668" y="436"/>
                  <a:pt x="664" y="438"/>
                  <a:pt x="661" y="440"/>
                </a:cubicBezTo>
                <a:cubicBezTo>
                  <a:pt x="661" y="439"/>
                  <a:pt x="661" y="438"/>
                  <a:pt x="661" y="438"/>
                </a:cubicBezTo>
                <a:cubicBezTo>
                  <a:pt x="668" y="434"/>
                  <a:pt x="676" y="430"/>
                  <a:pt x="685" y="426"/>
                </a:cubicBezTo>
                <a:cubicBezTo>
                  <a:pt x="684" y="426"/>
                  <a:pt x="684" y="427"/>
                  <a:pt x="684" y="428"/>
                </a:cubicBezTo>
                <a:cubicBezTo>
                  <a:pt x="680" y="430"/>
                  <a:pt x="676" y="432"/>
                  <a:pt x="672" y="435"/>
                </a:cubicBezTo>
                <a:close/>
                <a:moveTo>
                  <a:pt x="813" y="342"/>
                </a:moveTo>
                <a:cubicBezTo>
                  <a:pt x="813" y="344"/>
                  <a:pt x="813" y="346"/>
                  <a:pt x="814" y="348"/>
                </a:cubicBezTo>
                <a:cubicBezTo>
                  <a:pt x="803" y="352"/>
                  <a:pt x="795" y="356"/>
                  <a:pt x="788" y="359"/>
                </a:cubicBezTo>
                <a:cubicBezTo>
                  <a:pt x="788" y="356"/>
                  <a:pt x="788" y="354"/>
                  <a:pt x="788" y="352"/>
                </a:cubicBezTo>
                <a:cubicBezTo>
                  <a:pt x="796" y="349"/>
                  <a:pt x="804" y="346"/>
                  <a:pt x="813" y="342"/>
                </a:cubicBezTo>
                <a:close/>
                <a:moveTo>
                  <a:pt x="788" y="352"/>
                </a:moveTo>
                <a:cubicBezTo>
                  <a:pt x="788" y="349"/>
                  <a:pt x="789" y="347"/>
                  <a:pt x="789" y="345"/>
                </a:cubicBezTo>
                <a:cubicBezTo>
                  <a:pt x="797" y="342"/>
                  <a:pt x="805" y="339"/>
                  <a:pt x="814" y="336"/>
                </a:cubicBezTo>
                <a:cubicBezTo>
                  <a:pt x="814" y="336"/>
                  <a:pt x="814" y="336"/>
                  <a:pt x="814" y="336"/>
                </a:cubicBezTo>
                <a:cubicBezTo>
                  <a:pt x="813" y="338"/>
                  <a:pt x="813" y="340"/>
                  <a:pt x="813" y="342"/>
                </a:cubicBezTo>
                <a:cubicBezTo>
                  <a:pt x="804" y="345"/>
                  <a:pt x="796" y="349"/>
                  <a:pt x="788" y="352"/>
                </a:cubicBezTo>
                <a:close/>
                <a:moveTo>
                  <a:pt x="814" y="349"/>
                </a:moveTo>
                <a:cubicBezTo>
                  <a:pt x="814" y="350"/>
                  <a:pt x="814" y="352"/>
                  <a:pt x="814" y="353"/>
                </a:cubicBezTo>
                <a:cubicBezTo>
                  <a:pt x="814" y="353"/>
                  <a:pt x="814" y="353"/>
                  <a:pt x="814" y="353"/>
                </a:cubicBezTo>
                <a:cubicBezTo>
                  <a:pt x="810" y="355"/>
                  <a:pt x="805" y="357"/>
                  <a:pt x="801" y="359"/>
                </a:cubicBezTo>
                <a:cubicBezTo>
                  <a:pt x="800" y="359"/>
                  <a:pt x="800" y="359"/>
                  <a:pt x="800" y="359"/>
                </a:cubicBezTo>
                <a:cubicBezTo>
                  <a:pt x="796" y="361"/>
                  <a:pt x="792" y="363"/>
                  <a:pt x="788" y="364"/>
                </a:cubicBezTo>
                <a:cubicBezTo>
                  <a:pt x="788" y="363"/>
                  <a:pt x="788" y="361"/>
                  <a:pt x="788" y="359"/>
                </a:cubicBezTo>
                <a:cubicBezTo>
                  <a:pt x="795" y="356"/>
                  <a:pt x="803" y="353"/>
                  <a:pt x="814" y="349"/>
                </a:cubicBezTo>
                <a:close/>
                <a:moveTo>
                  <a:pt x="840" y="326"/>
                </a:moveTo>
                <a:cubicBezTo>
                  <a:pt x="840" y="328"/>
                  <a:pt x="840" y="330"/>
                  <a:pt x="840" y="332"/>
                </a:cubicBezTo>
                <a:cubicBezTo>
                  <a:pt x="830" y="335"/>
                  <a:pt x="822" y="339"/>
                  <a:pt x="814" y="342"/>
                </a:cubicBezTo>
                <a:cubicBezTo>
                  <a:pt x="814" y="340"/>
                  <a:pt x="814" y="337"/>
                  <a:pt x="814" y="335"/>
                </a:cubicBezTo>
                <a:cubicBezTo>
                  <a:pt x="822" y="332"/>
                  <a:pt x="831" y="329"/>
                  <a:pt x="840" y="326"/>
                </a:cubicBezTo>
                <a:close/>
                <a:moveTo>
                  <a:pt x="814" y="335"/>
                </a:moveTo>
                <a:cubicBezTo>
                  <a:pt x="814" y="332"/>
                  <a:pt x="814" y="329"/>
                  <a:pt x="815" y="327"/>
                </a:cubicBezTo>
                <a:cubicBezTo>
                  <a:pt x="823" y="324"/>
                  <a:pt x="831" y="321"/>
                  <a:pt x="840" y="318"/>
                </a:cubicBezTo>
                <a:cubicBezTo>
                  <a:pt x="840" y="320"/>
                  <a:pt x="840" y="323"/>
                  <a:pt x="840" y="325"/>
                </a:cubicBezTo>
                <a:cubicBezTo>
                  <a:pt x="831" y="329"/>
                  <a:pt x="822" y="332"/>
                  <a:pt x="814" y="335"/>
                </a:cubicBezTo>
                <a:close/>
                <a:moveTo>
                  <a:pt x="867" y="309"/>
                </a:moveTo>
                <a:cubicBezTo>
                  <a:pt x="867" y="311"/>
                  <a:pt x="867" y="313"/>
                  <a:pt x="867" y="316"/>
                </a:cubicBezTo>
                <a:cubicBezTo>
                  <a:pt x="857" y="319"/>
                  <a:pt x="848" y="322"/>
                  <a:pt x="840" y="325"/>
                </a:cubicBezTo>
                <a:cubicBezTo>
                  <a:pt x="840" y="323"/>
                  <a:pt x="840" y="320"/>
                  <a:pt x="840" y="318"/>
                </a:cubicBezTo>
                <a:cubicBezTo>
                  <a:pt x="848" y="315"/>
                  <a:pt x="857" y="312"/>
                  <a:pt x="867" y="309"/>
                </a:cubicBezTo>
                <a:close/>
                <a:moveTo>
                  <a:pt x="840" y="317"/>
                </a:moveTo>
                <a:cubicBezTo>
                  <a:pt x="840" y="314"/>
                  <a:pt x="840" y="311"/>
                  <a:pt x="841" y="308"/>
                </a:cubicBezTo>
                <a:cubicBezTo>
                  <a:pt x="849" y="305"/>
                  <a:pt x="857" y="302"/>
                  <a:pt x="866" y="299"/>
                </a:cubicBezTo>
                <a:cubicBezTo>
                  <a:pt x="866" y="302"/>
                  <a:pt x="866" y="305"/>
                  <a:pt x="866" y="308"/>
                </a:cubicBezTo>
                <a:cubicBezTo>
                  <a:pt x="857" y="311"/>
                  <a:pt x="848" y="314"/>
                  <a:pt x="840" y="317"/>
                </a:cubicBezTo>
                <a:close/>
                <a:moveTo>
                  <a:pt x="1318" y="197"/>
                </a:moveTo>
                <a:cubicBezTo>
                  <a:pt x="1318" y="200"/>
                  <a:pt x="1318" y="203"/>
                  <a:pt x="1318" y="206"/>
                </a:cubicBezTo>
                <a:cubicBezTo>
                  <a:pt x="1311" y="208"/>
                  <a:pt x="1303" y="211"/>
                  <a:pt x="1294" y="214"/>
                </a:cubicBezTo>
                <a:cubicBezTo>
                  <a:pt x="1292" y="212"/>
                  <a:pt x="1290" y="210"/>
                  <a:pt x="1289" y="209"/>
                </a:cubicBezTo>
                <a:cubicBezTo>
                  <a:pt x="1288" y="206"/>
                  <a:pt x="1287" y="203"/>
                  <a:pt x="1287" y="201"/>
                </a:cubicBezTo>
                <a:cubicBezTo>
                  <a:pt x="1297" y="198"/>
                  <a:pt x="1306" y="195"/>
                  <a:pt x="1314" y="193"/>
                </a:cubicBezTo>
                <a:cubicBezTo>
                  <a:pt x="1315" y="194"/>
                  <a:pt x="1317" y="196"/>
                  <a:pt x="1318" y="197"/>
                </a:cubicBezTo>
                <a:close/>
                <a:moveTo>
                  <a:pt x="1314" y="193"/>
                </a:moveTo>
                <a:cubicBezTo>
                  <a:pt x="1317" y="192"/>
                  <a:pt x="1317" y="192"/>
                  <a:pt x="1317" y="192"/>
                </a:cubicBezTo>
                <a:cubicBezTo>
                  <a:pt x="1318" y="193"/>
                  <a:pt x="1318" y="195"/>
                  <a:pt x="1318" y="196"/>
                </a:cubicBezTo>
                <a:cubicBezTo>
                  <a:pt x="1317" y="195"/>
                  <a:pt x="1316" y="194"/>
                  <a:pt x="1314" y="193"/>
                </a:cubicBezTo>
                <a:close/>
                <a:moveTo>
                  <a:pt x="1319" y="206"/>
                </a:moveTo>
                <a:cubicBezTo>
                  <a:pt x="1321" y="206"/>
                  <a:pt x="1323" y="205"/>
                  <a:pt x="1325" y="204"/>
                </a:cubicBezTo>
                <a:cubicBezTo>
                  <a:pt x="1328" y="208"/>
                  <a:pt x="1331" y="211"/>
                  <a:pt x="1333" y="215"/>
                </a:cubicBezTo>
                <a:cubicBezTo>
                  <a:pt x="1328" y="217"/>
                  <a:pt x="1322" y="219"/>
                  <a:pt x="1317" y="221"/>
                </a:cubicBezTo>
                <a:cubicBezTo>
                  <a:pt x="1318" y="216"/>
                  <a:pt x="1319" y="211"/>
                  <a:pt x="1319" y="206"/>
                </a:cubicBezTo>
                <a:close/>
                <a:moveTo>
                  <a:pt x="1319" y="198"/>
                </a:moveTo>
                <a:cubicBezTo>
                  <a:pt x="1321" y="200"/>
                  <a:pt x="1323" y="202"/>
                  <a:pt x="1325" y="204"/>
                </a:cubicBezTo>
                <a:cubicBezTo>
                  <a:pt x="1323" y="205"/>
                  <a:pt x="1321" y="205"/>
                  <a:pt x="1319" y="206"/>
                </a:cubicBezTo>
                <a:cubicBezTo>
                  <a:pt x="1319" y="203"/>
                  <a:pt x="1319" y="200"/>
                  <a:pt x="1319" y="198"/>
                </a:cubicBezTo>
                <a:close/>
                <a:moveTo>
                  <a:pt x="1195" y="922"/>
                </a:moveTo>
                <a:cubicBezTo>
                  <a:pt x="1193" y="921"/>
                  <a:pt x="1191" y="919"/>
                  <a:pt x="1188" y="918"/>
                </a:cubicBezTo>
                <a:cubicBezTo>
                  <a:pt x="1191" y="911"/>
                  <a:pt x="1195" y="904"/>
                  <a:pt x="1199" y="897"/>
                </a:cubicBezTo>
                <a:cubicBezTo>
                  <a:pt x="1200" y="898"/>
                  <a:pt x="1202" y="900"/>
                  <a:pt x="1203" y="901"/>
                </a:cubicBezTo>
                <a:cubicBezTo>
                  <a:pt x="1200" y="908"/>
                  <a:pt x="1197" y="915"/>
                  <a:pt x="1195" y="922"/>
                </a:cubicBezTo>
                <a:close/>
                <a:moveTo>
                  <a:pt x="1204" y="901"/>
                </a:moveTo>
                <a:cubicBezTo>
                  <a:pt x="1205" y="902"/>
                  <a:pt x="1207" y="904"/>
                  <a:pt x="1209" y="906"/>
                </a:cubicBezTo>
                <a:cubicBezTo>
                  <a:pt x="1207" y="913"/>
                  <a:pt x="1205" y="921"/>
                  <a:pt x="1203" y="929"/>
                </a:cubicBezTo>
                <a:cubicBezTo>
                  <a:pt x="1203" y="929"/>
                  <a:pt x="1203" y="929"/>
                  <a:pt x="1203" y="929"/>
                </a:cubicBezTo>
                <a:cubicBezTo>
                  <a:pt x="1201" y="926"/>
                  <a:pt x="1198" y="924"/>
                  <a:pt x="1195" y="922"/>
                </a:cubicBezTo>
                <a:cubicBezTo>
                  <a:pt x="1198" y="915"/>
                  <a:pt x="1200" y="908"/>
                  <a:pt x="1204" y="901"/>
                </a:cubicBezTo>
                <a:close/>
                <a:moveTo>
                  <a:pt x="1188" y="917"/>
                </a:moveTo>
                <a:cubicBezTo>
                  <a:pt x="1186" y="916"/>
                  <a:pt x="1185" y="915"/>
                  <a:pt x="1183" y="914"/>
                </a:cubicBezTo>
                <a:cubicBezTo>
                  <a:pt x="1185" y="910"/>
                  <a:pt x="1187" y="907"/>
                  <a:pt x="1189" y="903"/>
                </a:cubicBezTo>
                <a:cubicBezTo>
                  <a:pt x="1191" y="900"/>
                  <a:pt x="1193" y="897"/>
                  <a:pt x="1195" y="895"/>
                </a:cubicBezTo>
                <a:cubicBezTo>
                  <a:pt x="1196" y="895"/>
                  <a:pt x="1197" y="896"/>
                  <a:pt x="1198" y="897"/>
                </a:cubicBezTo>
                <a:cubicBezTo>
                  <a:pt x="1194" y="904"/>
                  <a:pt x="1191" y="910"/>
                  <a:pt x="1188" y="917"/>
                </a:cubicBezTo>
                <a:close/>
                <a:moveTo>
                  <a:pt x="768" y="885"/>
                </a:moveTo>
                <a:cubicBezTo>
                  <a:pt x="768" y="873"/>
                  <a:pt x="767" y="862"/>
                  <a:pt x="767" y="852"/>
                </a:cubicBezTo>
                <a:cubicBezTo>
                  <a:pt x="774" y="862"/>
                  <a:pt x="781" y="871"/>
                  <a:pt x="789" y="880"/>
                </a:cubicBezTo>
                <a:cubicBezTo>
                  <a:pt x="789" y="889"/>
                  <a:pt x="789" y="899"/>
                  <a:pt x="789" y="909"/>
                </a:cubicBezTo>
                <a:cubicBezTo>
                  <a:pt x="782" y="901"/>
                  <a:pt x="775" y="893"/>
                  <a:pt x="768" y="885"/>
                </a:cubicBezTo>
                <a:close/>
                <a:moveTo>
                  <a:pt x="789" y="910"/>
                </a:moveTo>
                <a:cubicBezTo>
                  <a:pt x="790" y="919"/>
                  <a:pt x="790" y="928"/>
                  <a:pt x="790" y="937"/>
                </a:cubicBezTo>
                <a:cubicBezTo>
                  <a:pt x="782" y="930"/>
                  <a:pt x="775" y="923"/>
                  <a:pt x="769" y="916"/>
                </a:cubicBezTo>
                <a:cubicBezTo>
                  <a:pt x="769" y="905"/>
                  <a:pt x="768" y="895"/>
                  <a:pt x="768" y="886"/>
                </a:cubicBezTo>
                <a:cubicBezTo>
                  <a:pt x="775" y="894"/>
                  <a:pt x="782" y="902"/>
                  <a:pt x="789" y="910"/>
                </a:cubicBezTo>
                <a:close/>
                <a:moveTo>
                  <a:pt x="767" y="851"/>
                </a:moveTo>
                <a:cubicBezTo>
                  <a:pt x="767" y="839"/>
                  <a:pt x="766" y="827"/>
                  <a:pt x="766" y="816"/>
                </a:cubicBezTo>
                <a:cubicBezTo>
                  <a:pt x="773" y="828"/>
                  <a:pt x="780" y="839"/>
                  <a:pt x="789" y="850"/>
                </a:cubicBezTo>
                <a:cubicBezTo>
                  <a:pt x="789" y="859"/>
                  <a:pt x="789" y="869"/>
                  <a:pt x="789" y="879"/>
                </a:cubicBezTo>
                <a:cubicBezTo>
                  <a:pt x="781" y="870"/>
                  <a:pt x="774" y="861"/>
                  <a:pt x="767" y="851"/>
                </a:cubicBezTo>
                <a:close/>
                <a:moveTo>
                  <a:pt x="732" y="630"/>
                </a:moveTo>
                <a:cubicBezTo>
                  <a:pt x="735" y="628"/>
                  <a:pt x="738" y="626"/>
                  <a:pt x="741" y="624"/>
                </a:cubicBezTo>
                <a:cubicBezTo>
                  <a:pt x="741" y="625"/>
                  <a:pt x="741" y="626"/>
                  <a:pt x="740" y="627"/>
                </a:cubicBezTo>
                <a:cubicBezTo>
                  <a:pt x="739" y="628"/>
                  <a:pt x="737" y="629"/>
                  <a:pt x="736" y="631"/>
                </a:cubicBezTo>
                <a:cubicBezTo>
                  <a:pt x="734" y="631"/>
                  <a:pt x="732" y="632"/>
                  <a:pt x="730" y="633"/>
                </a:cubicBezTo>
                <a:cubicBezTo>
                  <a:pt x="731" y="632"/>
                  <a:pt x="731" y="631"/>
                  <a:pt x="732" y="630"/>
                </a:cubicBezTo>
                <a:close/>
                <a:moveTo>
                  <a:pt x="731" y="629"/>
                </a:moveTo>
                <a:cubicBezTo>
                  <a:pt x="728" y="631"/>
                  <a:pt x="726" y="632"/>
                  <a:pt x="723" y="634"/>
                </a:cubicBezTo>
                <a:cubicBezTo>
                  <a:pt x="726" y="631"/>
                  <a:pt x="729" y="629"/>
                  <a:pt x="732" y="626"/>
                </a:cubicBezTo>
                <a:cubicBezTo>
                  <a:pt x="732" y="627"/>
                  <a:pt x="731" y="628"/>
                  <a:pt x="731" y="629"/>
                </a:cubicBezTo>
                <a:close/>
                <a:moveTo>
                  <a:pt x="756" y="603"/>
                </a:moveTo>
                <a:cubicBezTo>
                  <a:pt x="755" y="605"/>
                  <a:pt x="755" y="606"/>
                  <a:pt x="754" y="608"/>
                </a:cubicBezTo>
                <a:cubicBezTo>
                  <a:pt x="752" y="609"/>
                  <a:pt x="750" y="610"/>
                  <a:pt x="748" y="612"/>
                </a:cubicBezTo>
                <a:cubicBezTo>
                  <a:pt x="747" y="611"/>
                  <a:pt x="747" y="611"/>
                  <a:pt x="747" y="611"/>
                </a:cubicBezTo>
                <a:cubicBezTo>
                  <a:pt x="750" y="609"/>
                  <a:pt x="753" y="606"/>
                  <a:pt x="756" y="603"/>
                </a:cubicBezTo>
                <a:cubicBezTo>
                  <a:pt x="756" y="603"/>
                  <a:pt x="756" y="603"/>
                  <a:pt x="756" y="603"/>
                </a:cubicBezTo>
                <a:close/>
                <a:moveTo>
                  <a:pt x="749" y="391"/>
                </a:moveTo>
                <a:cubicBezTo>
                  <a:pt x="752" y="389"/>
                  <a:pt x="756" y="387"/>
                  <a:pt x="760" y="385"/>
                </a:cubicBezTo>
                <a:cubicBezTo>
                  <a:pt x="760" y="386"/>
                  <a:pt x="760" y="387"/>
                  <a:pt x="760" y="388"/>
                </a:cubicBezTo>
                <a:cubicBezTo>
                  <a:pt x="752" y="391"/>
                  <a:pt x="744" y="395"/>
                  <a:pt x="735" y="400"/>
                </a:cubicBezTo>
                <a:cubicBezTo>
                  <a:pt x="735" y="399"/>
                  <a:pt x="735" y="398"/>
                  <a:pt x="735" y="397"/>
                </a:cubicBezTo>
                <a:lnTo>
                  <a:pt x="749" y="391"/>
                </a:lnTo>
                <a:close/>
                <a:moveTo>
                  <a:pt x="735" y="397"/>
                </a:moveTo>
                <a:cubicBezTo>
                  <a:pt x="735" y="395"/>
                  <a:pt x="735" y="394"/>
                  <a:pt x="736" y="393"/>
                </a:cubicBezTo>
                <a:cubicBezTo>
                  <a:pt x="743" y="390"/>
                  <a:pt x="751" y="386"/>
                  <a:pt x="760" y="381"/>
                </a:cubicBezTo>
                <a:cubicBezTo>
                  <a:pt x="760" y="383"/>
                  <a:pt x="760" y="384"/>
                  <a:pt x="760" y="385"/>
                </a:cubicBezTo>
                <a:cubicBezTo>
                  <a:pt x="756" y="387"/>
                  <a:pt x="752" y="388"/>
                  <a:pt x="748" y="390"/>
                </a:cubicBezTo>
                <a:lnTo>
                  <a:pt x="735" y="397"/>
                </a:lnTo>
                <a:close/>
                <a:moveTo>
                  <a:pt x="760" y="389"/>
                </a:moveTo>
                <a:cubicBezTo>
                  <a:pt x="760" y="390"/>
                  <a:pt x="760" y="391"/>
                  <a:pt x="760" y="392"/>
                </a:cubicBezTo>
                <a:cubicBezTo>
                  <a:pt x="752" y="395"/>
                  <a:pt x="743" y="399"/>
                  <a:pt x="735" y="403"/>
                </a:cubicBezTo>
                <a:cubicBezTo>
                  <a:pt x="735" y="402"/>
                  <a:pt x="735" y="401"/>
                  <a:pt x="735" y="400"/>
                </a:cubicBezTo>
                <a:cubicBezTo>
                  <a:pt x="743" y="396"/>
                  <a:pt x="752" y="392"/>
                  <a:pt x="760" y="389"/>
                </a:cubicBezTo>
                <a:close/>
                <a:moveTo>
                  <a:pt x="760" y="393"/>
                </a:moveTo>
                <a:cubicBezTo>
                  <a:pt x="760" y="394"/>
                  <a:pt x="760" y="396"/>
                  <a:pt x="760" y="397"/>
                </a:cubicBezTo>
                <a:cubicBezTo>
                  <a:pt x="752" y="400"/>
                  <a:pt x="743" y="403"/>
                  <a:pt x="734" y="406"/>
                </a:cubicBezTo>
                <a:cubicBezTo>
                  <a:pt x="734" y="405"/>
                  <a:pt x="734" y="404"/>
                  <a:pt x="734" y="403"/>
                </a:cubicBezTo>
                <a:cubicBezTo>
                  <a:pt x="743" y="399"/>
                  <a:pt x="752" y="396"/>
                  <a:pt x="760" y="393"/>
                </a:cubicBezTo>
                <a:close/>
                <a:moveTo>
                  <a:pt x="734" y="400"/>
                </a:moveTo>
                <a:cubicBezTo>
                  <a:pt x="730" y="402"/>
                  <a:pt x="725" y="404"/>
                  <a:pt x="721" y="407"/>
                </a:cubicBezTo>
                <a:cubicBezTo>
                  <a:pt x="710" y="412"/>
                  <a:pt x="710" y="412"/>
                  <a:pt x="710" y="412"/>
                </a:cubicBezTo>
                <a:cubicBezTo>
                  <a:pt x="710" y="411"/>
                  <a:pt x="710" y="410"/>
                  <a:pt x="710" y="409"/>
                </a:cubicBezTo>
                <a:cubicBezTo>
                  <a:pt x="719" y="405"/>
                  <a:pt x="728" y="401"/>
                  <a:pt x="734" y="398"/>
                </a:cubicBezTo>
                <a:cubicBezTo>
                  <a:pt x="734" y="398"/>
                  <a:pt x="734" y="399"/>
                  <a:pt x="734" y="400"/>
                </a:cubicBezTo>
                <a:close/>
                <a:moveTo>
                  <a:pt x="734" y="407"/>
                </a:moveTo>
                <a:cubicBezTo>
                  <a:pt x="743" y="403"/>
                  <a:pt x="752" y="400"/>
                  <a:pt x="761" y="398"/>
                </a:cubicBezTo>
                <a:cubicBezTo>
                  <a:pt x="761" y="400"/>
                  <a:pt x="761" y="402"/>
                  <a:pt x="761" y="404"/>
                </a:cubicBezTo>
                <a:cubicBezTo>
                  <a:pt x="752" y="405"/>
                  <a:pt x="743" y="408"/>
                  <a:pt x="734" y="411"/>
                </a:cubicBezTo>
                <a:cubicBezTo>
                  <a:pt x="734" y="409"/>
                  <a:pt x="734" y="408"/>
                  <a:pt x="734" y="407"/>
                </a:cubicBezTo>
                <a:close/>
                <a:moveTo>
                  <a:pt x="775" y="375"/>
                </a:moveTo>
                <a:cubicBezTo>
                  <a:pt x="775" y="375"/>
                  <a:pt x="775" y="375"/>
                  <a:pt x="775" y="375"/>
                </a:cubicBezTo>
                <a:cubicBezTo>
                  <a:pt x="779" y="373"/>
                  <a:pt x="783" y="371"/>
                  <a:pt x="787" y="370"/>
                </a:cubicBezTo>
                <a:cubicBezTo>
                  <a:pt x="787" y="371"/>
                  <a:pt x="787" y="372"/>
                  <a:pt x="787" y="373"/>
                </a:cubicBezTo>
                <a:cubicBezTo>
                  <a:pt x="779" y="377"/>
                  <a:pt x="770" y="380"/>
                  <a:pt x="761" y="384"/>
                </a:cubicBezTo>
                <a:cubicBezTo>
                  <a:pt x="761" y="383"/>
                  <a:pt x="761" y="382"/>
                  <a:pt x="761" y="381"/>
                </a:cubicBezTo>
                <a:cubicBezTo>
                  <a:pt x="766" y="379"/>
                  <a:pt x="770" y="377"/>
                  <a:pt x="775" y="375"/>
                </a:cubicBezTo>
                <a:close/>
                <a:moveTo>
                  <a:pt x="761" y="381"/>
                </a:moveTo>
                <a:cubicBezTo>
                  <a:pt x="761" y="379"/>
                  <a:pt x="761" y="378"/>
                  <a:pt x="761" y="376"/>
                </a:cubicBezTo>
                <a:cubicBezTo>
                  <a:pt x="771" y="372"/>
                  <a:pt x="780" y="368"/>
                  <a:pt x="787" y="365"/>
                </a:cubicBezTo>
                <a:cubicBezTo>
                  <a:pt x="787" y="366"/>
                  <a:pt x="787" y="368"/>
                  <a:pt x="787" y="369"/>
                </a:cubicBezTo>
                <a:cubicBezTo>
                  <a:pt x="783" y="371"/>
                  <a:pt x="779" y="372"/>
                  <a:pt x="775" y="374"/>
                </a:cubicBezTo>
                <a:cubicBezTo>
                  <a:pt x="775" y="375"/>
                  <a:pt x="775" y="375"/>
                  <a:pt x="775" y="375"/>
                </a:cubicBezTo>
                <a:cubicBezTo>
                  <a:pt x="770" y="377"/>
                  <a:pt x="766" y="379"/>
                  <a:pt x="761" y="381"/>
                </a:cubicBezTo>
                <a:close/>
                <a:moveTo>
                  <a:pt x="787" y="374"/>
                </a:moveTo>
                <a:cubicBezTo>
                  <a:pt x="787" y="375"/>
                  <a:pt x="787" y="376"/>
                  <a:pt x="787" y="378"/>
                </a:cubicBezTo>
                <a:cubicBezTo>
                  <a:pt x="779" y="381"/>
                  <a:pt x="770" y="384"/>
                  <a:pt x="761" y="388"/>
                </a:cubicBezTo>
                <a:cubicBezTo>
                  <a:pt x="761" y="387"/>
                  <a:pt x="761" y="386"/>
                  <a:pt x="761" y="385"/>
                </a:cubicBezTo>
                <a:cubicBezTo>
                  <a:pt x="770" y="381"/>
                  <a:pt x="779" y="377"/>
                  <a:pt x="787" y="374"/>
                </a:cubicBezTo>
                <a:close/>
                <a:moveTo>
                  <a:pt x="788" y="378"/>
                </a:moveTo>
                <a:cubicBezTo>
                  <a:pt x="788" y="380"/>
                  <a:pt x="788" y="382"/>
                  <a:pt x="788" y="383"/>
                </a:cubicBezTo>
                <a:cubicBezTo>
                  <a:pt x="779" y="386"/>
                  <a:pt x="770" y="388"/>
                  <a:pt x="761" y="392"/>
                </a:cubicBezTo>
                <a:cubicBezTo>
                  <a:pt x="761" y="391"/>
                  <a:pt x="761" y="390"/>
                  <a:pt x="761" y="388"/>
                </a:cubicBezTo>
                <a:cubicBezTo>
                  <a:pt x="770" y="385"/>
                  <a:pt x="779" y="381"/>
                  <a:pt x="788" y="378"/>
                </a:cubicBezTo>
                <a:close/>
                <a:moveTo>
                  <a:pt x="1288" y="209"/>
                </a:moveTo>
                <a:cubicBezTo>
                  <a:pt x="1288" y="209"/>
                  <a:pt x="1288" y="209"/>
                  <a:pt x="1288" y="209"/>
                </a:cubicBezTo>
                <a:cubicBezTo>
                  <a:pt x="1289" y="211"/>
                  <a:pt x="1289" y="213"/>
                  <a:pt x="1289" y="215"/>
                </a:cubicBezTo>
                <a:cubicBezTo>
                  <a:pt x="1281" y="218"/>
                  <a:pt x="1272" y="220"/>
                  <a:pt x="1262" y="223"/>
                </a:cubicBezTo>
                <a:cubicBezTo>
                  <a:pt x="1261" y="222"/>
                  <a:pt x="1260" y="221"/>
                  <a:pt x="1259" y="220"/>
                </a:cubicBezTo>
                <a:cubicBezTo>
                  <a:pt x="1259" y="220"/>
                  <a:pt x="1259" y="220"/>
                  <a:pt x="1259" y="220"/>
                </a:cubicBezTo>
                <a:cubicBezTo>
                  <a:pt x="1258" y="217"/>
                  <a:pt x="1257" y="213"/>
                  <a:pt x="1255" y="210"/>
                </a:cubicBezTo>
                <a:cubicBezTo>
                  <a:pt x="1256" y="210"/>
                  <a:pt x="1256" y="210"/>
                  <a:pt x="1256" y="210"/>
                </a:cubicBezTo>
                <a:cubicBezTo>
                  <a:pt x="1264" y="207"/>
                  <a:pt x="1273" y="205"/>
                  <a:pt x="1281" y="203"/>
                </a:cubicBezTo>
                <a:cubicBezTo>
                  <a:pt x="1283" y="205"/>
                  <a:pt x="1286" y="207"/>
                  <a:pt x="1288" y="209"/>
                </a:cubicBezTo>
                <a:close/>
                <a:moveTo>
                  <a:pt x="1282" y="202"/>
                </a:moveTo>
                <a:cubicBezTo>
                  <a:pt x="1286" y="201"/>
                  <a:pt x="1286" y="201"/>
                  <a:pt x="1286" y="201"/>
                </a:cubicBezTo>
                <a:cubicBezTo>
                  <a:pt x="1287" y="203"/>
                  <a:pt x="1288" y="206"/>
                  <a:pt x="1288" y="208"/>
                </a:cubicBezTo>
                <a:cubicBezTo>
                  <a:pt x="1286" y="206"/>
                  <a:pt x="1284" y="204"/>
                  <a:pt x="1282" y="202"/>
                </a:cubicBezTo>
                <a:close/>
                <a:moveTo>
                  <a:pt x="765" y="593"/>
                </a:moveTo>
                <a:cubicBezTo>
                  <a:pt x="766" y="592"/>
                  <a:pt x="767" y="591"/>
                  <a:pt x="768" y="589"/>
                </a:cubicBezTo>
                <a:cubicBezTo>
                  <a:pt x="768" y="589"/>
                  <a:pt x="768" y="589"/>
                  <a:pt x="768" y="589"/>
                </a:cubicBezTo>
                <a:cubicBezTo>
                  <a:pt x="768" y="590"/>
                  <a:pt x="767" y="591"/>
                  <a:pt x="767" y="592"/>
                </a:cubicBezTo>
                <a:cubicBezTo>
                  <a:pt x="767" y="592"/>
                  <a:pt x="767" y="592"/>
                  <a:pt x="767" y="592"/>
                </a:cubicBezTo>
                <a:cubicBezTo>
                  <a:pt x="766" y="592"/>
                  <a:pt x="765" y="593"/>
                  <a:pt x="765" y="593"/>
                </a:cubicBezTo>
                <a:cubicBezTo>
                  <a:pt x="765" y="593"/>
                  <a:pt x="765" y="593"/>
                  <a:pt x="765" y="593"/>
                </a:cubicBezTo>
                <a:close/>
                <a:moveTo>
                  <a:pt x="1258" y="220"/>
                </a:moveTo>
                <a:cubicBezTo>
                  <a:pt x="1259" y="222"/>
                  <a:pt x="1259" y="223"/>
                  <a:pt x="1259" y="224"/>
                </a:cubicBezTo>
                <a:cubicBezTo>
                  <a:pt x="1250" y="227"/>
                  <a:pt x="1241" y="229"/>
                  <a:pt x="1232" y="232"/>
                </a:cubicBezTo>
                <a:cubicBezTo>
                  <a:pt x="1230" y="233"/>
                  <a:pt x="1230" y="233"/>
                  <a:pt x="1230" y="233"/>
                </a:cubicBezTo>
                <a:cubicBezTo>
                  <a:pt x="1229" y="232"/>
                  <a:pt x="1229" y="231"/>
                  <a:pt x="1228" y="231"/>
                </a:cubicBezTo>
                <a:cubicBezTo>
                  <a:pt x="1227" y="227"/>
                  <a:pt x="1225" y="223"/>
                  <a:pt x="1223" y="219"/>
                </a:cubicBezTo>
                <a:cubicBezTo>
                  <a:pt x="1231" y="217"/>
                  <a:pt x="1239" y="214"/>
                  <a:pt x="1248" y="212"/>
                </a:cubicBezTo>
                <a:cubicBezTo>
                  <a:pt x="1251" y="215"/>
                  <a:pt x="1255" y="217"/>
                  <a:pt x="1258" y="220"/>
                </a:cubicBezTo>
                <a:close/>
                <a:moveTo>
                  <a:pt x="1248" y="212"/>
                </a:moveTo>
                <a:cubicBezTo>
                  <a:pt x="1255" y="210"/>
                  <a:pt x="1255" y="210"/>
                  <a:pt x="1255" y="210"/>
                </a:cubicBezTo>
                <a:cubicBezTo>
                  <a:pt x="1256" y="213"/>
                  <a:pt x="1257" y="216"/>
                  <a:pt x="1258" y="219"/>
                </a:cubicBezTo>
                <a:cubicBezTo>
                  <a:pt x="1255" y="217"/>
                  <a:pt x="1252" y="214"/>
                  <a:pt x="1248" y="212"/>
                </a:cubicBezTo>
                <a:close/>
                <a:moveTo>
                  <a:pt x="749" y="621"/>
                </a:moveTo>
                <a:cubicBezTo>
                  <a:pt x="750" y="620"/>
                  <a:pt x="751" y="619"/>
                  <a:pt x="752" y="619"/>
                </a:cubicBezTo>
                <a:cubicBezTo>
                  <a:pt x="751" y="620"/>
                  <a:pt x="751" y="621"/>
                  <a:pt x="751" y="622"/>
                </a:cubicBezTo>
                <a:cubicBezTo>
                  <a:pt x="749" y="623"/>
                  <a:pt x="749" y="623"/>
                  <a:pt x="749" y="623"/>
                </a:cubicBezTo>
                <a:cubicBezTo>
                  <a:pt x="749" y="623"/>
                  <a:pt x="749" y="623"/>
                  <a:pt x="749" y="623"/>
                </a:cubicBezTo>
                <a:cubicBezTo>
                  <a:pt x="749" y="622"/>
                  <a:pt x="749" y="621"/>
                  <a:pt x="749" y="621"/>
                </a:cubicBezTo>
                <a:close/>
                <a:moveTo>
                  <a:pt x="859" y="435"/>
                </a:moveTo>
                <a:cubicBezTo>
                  <a:pt x="860" y="436"/>
                  <a:pt x="861" y="437"/>
                  <a:pt x="862" y="438"/>
                </a:cubicBezTo>
                <a:cubicBezTo>
                  <a:pt x="857" y="442"/>
                  <a:pt x="852" y="447"/>
                  <a:pt x="847" y="451"/>
                </a:cubicBezTo>
                <a:cubicBezTo>
                  <a:pt x="850" y="447"/>
                  <a:pt x="852" y="443"/>
                  <a:pt x="855" y="439"/>
                </a:cubicBezTo>
                <a:cubicBezTo>
                  <a:pt x="856" y="438"/>
                  <a:pt x="858" y="436"/>
                  <a:pt x="859" y="435"/>
                </a:cubicBezTo>
                <a:close/>
                <a:moveTo>
                  <a:pt x="857" y="437"/>
                </a:moveTo>
                <a:cubicBezTo>
                  <a:pt x="857" y="436"/>
                  <a:pt x="858" y="435"/>
                  <a:pt x="859" y="434"/>
                </a:cubicBezTo>
                <a:cubicBezTo>
                  <a:pt x="859" y="434"/>
                  <a:pt x="859" y="434"/>
                  <a:pt x="859" y="434"/>
                </a:cubicBezTo>
                <a:cubicBezTo>
                  <a:pt x="858" y="435"/>
                  <a:pt x="857" y="436"/>
                  <a:pt x="857" y="437"/>
                </a:cubicBezTo>
                <a:close/>
                <a:moveTo>
                  <a:pt x="1228" y="231"/>
                </a:moveTo>
                <a:cubicBezTo>
                  <a:pt x="1228" y="232"/>
                  <a:pt x="1228" y="232"/>
                  <a:pt x="1228" y="233"/>
                </a:cubicBezTo>
                <a:cubicBezTo>
                  <a:pt x="1218" y="236"/>
                  <a:pt x="1208" y="239"/>
                  <a:pt x="1198" y="242"/>
                </a:cubicBezTo>
                <a:cubicBezTo>
                  <a:pt x="1197" y="242"/>
                  <a:pt x="1196" y="241"/>
                  <a:pt x="1196" y="241"/>
                </a:cubicBezTo>
                <a:cubicBezTo>
                  <a:pt x="1195" y="239"/>
                  <a:pt x="1194" y="237"/>
                  <a:pt x="1193" y="236"/>
                </a:cubicBezTo>
                <a:cubicBezTo>
                  <a:pt x="1192" y="234"/>
                  <a:pt x="1191" y="231"/>
                  <a:pt x="1190" y="229"/>
                </a:cubicBezTo>
                <a:cubicBezTo>
                  <a:pt x="1197" y="227"/>
                  <a:pt x="1205" y="224"/>
                  <a:pt x="1214" y="222"/>
                </a:cubicBezTo>
                <a:cubicBezTo>
                  <a:pt x="1219" y="225"/>
                  <a:pt x="1223" y="228"/>
                  <a:pt x="1228" y="231"/>
                </a:cubicBezTo>
                <a:close/>
                <a:moveTo>
                  <a:pt x="1214" y="222"/>
                </a:moveTo>
                <a:cubicBezTo>
                  <a:pt x="1217" y="221"/>
                  <a:pt x="1220" y="220"/>
                  <a:pt x="1222" y="219"/>
                </a:cubicBezTo>
                <a:cubicBezTo>
                  <a:pt x="1224" y="223"/>
                  <a:pt x="1226" y="227"/>
                  <a:pt x="1227" y="230"/>
                </a:cubicBezTo>
                <a:cubicBezTo>
                  <a:pt x="1223" y="227"/>
                  <a:pt x="1219" y="224"/>
                  <a:pt x="1214" y="222"/>
                </a:cubicBezTo>
                <a:close/>
                <a:moveTo>
                  <a:pt x="877" y="828"/>
                </a:moveTo>
                <a:cubicBezTo>
                  <a:pt x="884" y="834"/>
                  <a:pt x="892" y="839"/>
                  <a:pt x="900" y="845"/>
                </a:cubicBezTo>
                <a:cubicBezTo>
                  <a:pt x="900" y="852"/>
                  <a:pt x="899" y="860"/>
                  <a:pt x="899" y="868"/>
                </a:cubicBezTo>
                <a:cubicBezTo>
                  <a:pt x="891" y="863"/>
                  <a:pt x="883" y="857"/>
                  <a:pt x="876" y="852"/>
                </a:cubicBezTo>
                <a:cubicBezTo>
                  <a:pt x="876" y="844"/>
                  <a:pt x="877" y="836"/>
                  <a:pt x="877" y="828"/>
                </a:cubicBezTo>
                <a:close/>
                <a:moveTo>
                  <a:pt x="875" y="852"/>
                </a:moveTo>
                <a:cubicBezTo>
                  <a:pt x="868" y="846"/>
                  <a:pt x="861" y="840"/>
                  <a:pt x="855" y="835"/>
                </a:cubicBezTo>
                <a:cubicBezTo>
                  <a:pt x="855" y="826"/>
                  <a:pt x="855" y="817"/>
                  <a:pt x="856" y="809"/>
                </a:cubicBezTo>
                <a:cubicBezTo>
                  <a:pt x="862" y="815"/>
                  <a:pt x="869" y="822"/>
                  <a:pt x="877" y="827"/>
                </a:cubicBezTo>
                <a:cubicBezTo>
                  <a:pt x="876" y="835"/>
                  <a:pt x="876" y="843"/>
                  <a:pt x="875" y="852"/>
                </a:cubicBezTo>
                <a:close/>
                <a:moveTo>
                  <a:pt x="877" y="827"/>
                </a:moveTo>
                <a:cubicBezTo>
                  <a:pt x="877" y="819"/>
                  <a:pt x="878" y="810"/>
                  <a:pt x="878" y="802"/>
                </a:cubicBezTo>
                <a:cubicBezTo>
                  <a:pt x="885" y="809"/>
                  <a:pt x="893" y="815"/>
                  <a:pt x="902" y="820"/>
                </a:cubicBezTo>
                <a:cubicBezTo>
                  <a:pt x="901" y="828"/>
                  <a:pt x="901" y="836"/>
                  <a:pt x="900" y="844"/>
                </a:cubicBezTo>
                <a:cubicBezTo>
                  <a:pt x="892" y="839"/>
                  <a:pt x="884" y="833"/>
                  <a:pt x="877" y="827"/>
                </a:cubicBezTo>
                <a:close/>
                <a:moveTo>
                  <a:pt x="799" y="542"/>
                </a:moveTo>
                <a:cubicBezTo>
                  <a:pt x="799" y="542"/>
                  <a:pt x="799" y="542"/>
                  <a:pt x="799" y="542"/>
                </a:cubicBezTo>
                <a:cubicBezTo>
                  <a:pt x="801" y="538"/>
                  <a:pt x="803" y="534"/>
                  <a:pt x="805" y="529"/>
                </a:cubicBezTo>
                <a:cubicBezTo>
                  <a:pt x="805" y="529"/>
                  <a:pt x="805" y="529"/>
                  <a:pt x="805" y="529"/>
                </a:cubicBezTo>
                <a:cubicBezTo>
                  <a:pt x="807" y="529"/>
                  <a:pt x="808" y="528"/>
                  <a:pt x="810" y="527"/>
                </a:cubicBezTo>
                <a:cubicBezTo>
                  <a:pt x="810" y="527"/>
                  <a:pt x="810" y="527"/>
                  <a:pt x="810" y="527"/>
                </a:cubicBezTo>
                <a:cubicBezTo>
                  <a:pt x="808" y="531"/>
                  <a:pt x="807" y="534"/>
                  <a:pt x="806" y="538"/>
                </a:cubicBezTo>
                <a:cubicBezTo>
                  <a:pt x="804" y="539"/>
                  <a:pt x="802" y="541"/>
                  <a:pt x="799" y="542"/>
                </a:cubicBezTo>
                <a:close/>
                <a:moveTo>
                  <a:pt x="810" y="526"/>
                </a:moveTo>
                <a:cubicBezTo>
                  <a:pt x="808" y="527"/>
                  <a:pt x="807" y="528"/>
                  <a:pt x="805" y="529"/>
                </a:cubicBezTo>
                <a:cubicBezTo>
                  <a:pt x="806" y="526"/>
                  <a:pt x="807" y="524"/>
                  <a:pt x="808" y="522"/>
                </a:cubicBezTo>
                <a:cubicBezTo>
                  <a:pt x="809" y="523"/>
                  <a:pt x="809" y="525"/>
                  <a:pt x="810" y="526"/>
                </a:cubicBezTo>
                <a:close/>
                <a:moveTo>
                  <a:pt x="808" y="519"/>
                </a:moveTo>
                <a:cubicBezTo>
                  <a:pt x="808" y="519"/>
                  <a:pt x="808" y="519"/>
                  <a:pt x="809" y="518"/>
                </a:cubicBezTo>
                <a:cubicBezTo>
                  <a:pt x="809" y="519"/>
                  <a:pt x="808" y="520"/>
                  <a:pt x="808" y="520"/>
                </a:cubicBezTo>
                <a:cubicBezTo>
                  <a:pt x="808" y="520"/>
                  <a:pt x="808" y="519"/>
                  <a:pt x="808" y="519"/>
                </a:cubicBezTo>
                <a:close/>
                <a:moveTo>
                  <a:pt x="1094" y="200"/>
                </a:moveTo>
                <a:cubicBezTo>
                  <a:pt x="1092" y="200"/>
                  <a:pt x="1091" y="200"/>
                  <a:pt x="1090" y="200"/>
                </a:cubicBezTo>
                <a:cubicBezTo>
                  <a:pt x="1091" y="200"/>
                  <a:pt x="1092" y="199"/>
                  <a:pt x="1093" y="199"/>
                </a:cubicBezTo>
                <a:cubicBezTo>
                  <a:pt x="1093" y="199"/>
                  <a:pt x="1093" y="200"/>
                  <a:pt x="1094" y="200"/>
                </a:cubicBezTo>
                <a:close/>
                <a:moveTo>
                  <a:pt x="1088" y="187"/>
                </a:moveTo>
                <a:cubicBezTo>
                  <a:pt x="1103" y="185"/>
                  <a:pt x="1117" y="184"/>
                  <a:pt x="1130" y="183"/>
                </a:cubicBezTo>
                <a:cubicBezTo>
                  <a:pt x="1117" y="188"/>
                  <a:pt x="1105" y="193"/>
                  <a:pt x="1093" y="198"/>
                </a:cubicBezTo>
                <a:cubicBezTo>
                  <a:pt x="1092" y="195"/>
                  <a:pt x="1090" y="191"/>
                  <a:pt x="1088" y="187"/>
                </a:cubicBezTo>
                <a:close/>
                <a:moveTo>
                  <a:pt x="1094" y="200"/>
                </a:moveTo>
                <a:cubicBezTo>
                  <a:pt x="1095" y="204"/>
                  <a:pt x="1097" y="208"/>
                  <a:pt x="1099" y="211"/>
                </a:cubicBezTo>
                <a:cubicBezTo>
                  <a:pt x="1096" y="212"/>
                  <a:pt x="1094" y="214"/>
                  <a:pt x="1091" y="215"/>
                </a:cubicBezTo>
                <a:cubicBezTo>
                  <a:pt x="1083" y="215"/>
                  <a:pt x="1075" y="215"/>
                  <a:pt x="1067" y="216"/>
                </a:cubicBezTo>
                <a:cubicBezTo>
                  <a:pt x="1066" y="215"/>
                  <a:pt x="1065" y="214"/>
                  <a:pt x="1065" y="212"/>
                </a:cubicBezTo>
                <a:cubicBezTo>
                  <a:pt x="1072" y="209"/>
                  <a:pt x="1080" y="205"/>
                  <a:pt x="1089" y="201"/>
                </a:cubicBezTo>
                <a:cubicBezTo>
                  <a:pt x="1090" y="201"/>
                  <a:pt x="1092" y="201"/>
                  <a:pt x="1094" y="200"/>
                </a:cubicBezTo>
                <a:close/>
                <a:moveTo>
                  <a:pt x="857" y="723"/>
                </a:moveTo>
                <a:cubicBezTo>
                  <a:pt x="863" y="733"/>
                  <a:pt x="871" y="742"/>
                  <a:pt x="879" y="750"/>
                </a:cubicBezTo>
                <a:cubicBezTo>
                  <a:pt x="879" y="758"/>
                  <a:pt x="879" y="767"/>
                  <a:pt x="879" y="776"/>
                </a:cubicBezTo>
                <a:cubicBezTo>
                  <a:pt x="871" y="768"/>
                  <a:pt x="863" y="761"/>
                  <a:pt x="857" y="752"/>
                </a:cubicBezTo>
                <a:cubicBezTo>
                  <a:pt x="857" y="743"/>
                  <a:pt x="857" y="733"/>
                  <a:pt x="857" y="723"/>
                </a:cubicBezTo>
                <a:close/>
                <a:moveTo>
                  <a:pt x="783" y="602"/>
                </a:moveTo>
                <a:cubicBezTo>
                  <a:pt x="786" y="600"/>
                  <a:pt x="790" y="598"/>
                  <a:pt x="793" y="597"/>
                </a:cubicBezTo>
                <a:cubicBezTo>
                  <a:pt x="793" y="596"/>
                  <a:pt x="793" y="596"/>
                  <a:pt x="793" y="596"/>
                </a:cubicBezTo>
                <a:cubicBezTo>
                  <a:pt x="793" y="597"/>
                  <a:pt x="793" y="598"/>
                  <a:pt x="793" y="598"/>
                </a:cubicBezTo>
                <a:cubicBezTo>
                  <a:pt x="791" y="599"/>
                  <a:pt x="790" y="601"/>
                  <a:pt x="788" y="602"/>
                </a:cubicBezTo>
                <a:cubicBezTo>
                  <a:pt x="786" y="603"/>
                  <a:pt x="785" y="604"/>
                  <a:pt x="783" y="604"/>
                </a:cubicBezTo>
                <a:cubicBezTo>
                  <a:pt x="783" y="604"/>
                  <a:pt x="783" y="603"/>
                  <a:pt x="783" y="602"/>
                </a:cubicBezTo>
                <a:close/>
                <a:moveTo>
                  <a:pt x="780" y="603"/>
                </a:moveTo>
                <a:cubicBezTo>
                  <a:pt x="778" y="604"/>
                  <a:pt x="776" y="605"/>
                  <a:pt x="773" y="606"/>
                </a:cubicBezTo>
                <a:cubicBezTo>
                  <a:pt x="774" y="605"/>
                  <a:pt x="774" y="603"/>
                  <a:pt x="774" y="602"/>
                </a:cubicBezTo>
                <a:cubicBezTo>
                  <a:pt x="777" y="600"/>
                  <a:pt x="780" y="599"/>
                  <a:pt x="784" y="597"/>
                </a:cubicBezTo>
                <a:cubicBezTo>
                  <a:pt x="783" y="598"/>
                  <a:pt x="783" y="599"/>
                  <a:pt x="783" y="600"/>
                </a:cubicBezTo>
                <a:cubicBezTo>
                  <a:pt x="782" y="601"/>
                  <a:pt x="781" y="602"/>
                  <a:pt x="780" y="603"/>
                </a:cubicBezTo>
                <a:close/>
                <a:moveTo>
                  <a:pt x="792" y="596"/>
                </a:moveTo>
                <a:cubicBezTo>
                  <a:pt x="789" y="598"/>
                  <a:pt x="786" y="599"/>
                  <a:pt x="783" y="601"/>
                </a:cubicBezTo>
                <a:cubicBezTo>
                  <a:pt x="783" y="601"/>
                  <a:pt x="783" y="601"/>
                  <a:pt x="783" y="601"/>
                </a:cubicBezTo>
                <a:cubicBezTo>
                  <a:pt x="787" y="598"/>
                  <a:pt x="790" y="595"/>
                  <a:pt x="794" y="592"/>
                </a:cubicBezTo>
                <a:cubicBezTo>
                  <a:pt x="794" y="593"/>
                  <a:pt x="793" y="595"/>
                  <a:pt x="793" y="596"/>
                </a:cubicBezTo>
                <a:lnTo>
                  <a:pt x="792" y="596"/>
                </a:lnTo>
                <a:close/>
                <a:moveTo>
                  <a:pt x="785" y="592"/>
                </a:moveTo>
                <a:cubicBezTo>
                  <a:pt x="788" y="590"/>
                  <a:pt x="791" y="588"/>
                  <a:pt x="795" y="587"/>
                </a:cubicBezTo>
                <a:cubicBezTo>
                  <a:pt x="794" y="588"/>
                  <a:pt x="794" y="590"/>
                  <a:pt x="794" y="591"/>
                </a:cubicBezTo>
                <a:cubicBezTo>
                  <a:pt x="791" y="593"/>
                  <a:pt x="787" y="594"/>
                  <a:pt x="784" y="596"/>
                </a:cubicBezTo>
                <a:cubicBezTo>
                  <a:pt x="784" y="595"/>
                  <a:pt x="785" y="593"/>
                  <a:pt x="785" y="592"/>
                </a:cubicBezTo>
                <a:close/>
                <a:moveTo>
                  <a:pt x="785" y="591"/>
                </a:moveTo>
                <a:cubicBezTo>
                  <a:pt x="783" y="592"/>
                  <a:pt x="781" y="593"/>
                  <a:pt x="780" y="594"/>
                </a:cubicBezTo>
                <a:cubicBezTo>
                  <a:pt x="781" y="592"/>
                  <a:pt x="783" y="590"/>
                  <a:pt x="785" y="588"/>
                </a:cubicBezTo>
                <a:cubicBezTo>
                  <a:pt x="785" y="589"/>
                  <a:pt x="785" y="590"/>
                  <a:pt x="785" y="591"/>
                </a:cubicBezTo>
                <a:close/>
                <a:moveTo>
                  <a:pt x="896" y="392"/>
                </a:moveTo>
                <a:cubicBezTo>
                  <a:pt x="897" y="391"/>
                  <a:pt x="898" y="389"/>
                  <a:pt x="899" y="388"/>
                </a:cubicBezTo>
                <a:cubicBezTo>
                  <a:pt x="898" y="391"/>
                  <a:pt x="896" y="393"/>
                  <a:pt x="895" y="395"/>
                </a:cubicBezTo>
                <a:cubicBezTo>
                  <a:pt x="895" y="396"/>
                  <a:pt x="895" y="396"/>
                  <a:pt x="895" y="396"/>
                </a:cubicBezTo>
                <a:cubicBezTo>
                  <a:pt x="895" y="395"/>
                  <a:pt x="894" y="395"/>
                  <a:pt x="894" y="395"/>
                </a:cubicBezTo>
                <a:cubicBezTo>
                  <a:pt x="895" y="394"/>
                  <a:pt x="895" y="393"/>
                  <a:pt x="896" y="392"/>
                </a:cubicBezTo>
                <a:close/>
                <a:moveTo>
                  <a:pt x="895" y="393"/>
                </a:moveTo>
                <a:cubicBezTo>
                  <a:pt x="896" y="391"/>
                  <a:pt x="897" y="389"/>
                  <a:pt x="898" y="388"/>
                </a:cubicBezTo>
                <a:cubicBezTo>
                  <a:pt x="897" y="389"/>
                  <a:pt x="896" y="390"/>
                  <a:pt x="896" y="391"/>
                </a:cubicBezTo>
                <a:cubicBezTo>
                  <a:pt x="895" y="392"/>
                  <a:pt x="895" y="392"/>
                  <a:pt x="895" y="393"/>
                </a:cubicBezTo>
                <a:close/>
                <a:moveTo>
                  <a:pt x="1101" y="215"/>
                </a:moveTo>
                <a:cubicBezTo>
                  <a:pt x="1103" y="218"/>
                  <a:pt x="1104" y="221"/>
                  <a:pt x="1106" y="224"/>
                </a:cubicBezTo>
                <a:cubicBezTo>
                  <a:pt x="1100" y="226"/>
                  <a:pt x="1094" y="228"/>
                  <a:pt x="1089" y="230"/>
                </a:cubicBezTo>
                <a:cubicBezTo>
                  <a:pt x="1085" y="230"/>
                  <a:pt x="1081" y="230"/>
                  <a:pt x="1077" y="230"/>
                </a:cubicBezTo>
                <a:cubicBezTo>
                  <a:pt x="1076" y="230"/>
                  <a:pt x="1075" y="230"/>
                  <a:pt x="1073" y="230"/>
                </a:cubicBezTo>
                <a:cubicBezTo>
                  <a:pt x="1072" y="228"/>
                  <a:pt x="1071" y="226"/>
                  <a:pt x="1070" y="224"/>
                </a:cubicBezTo>
                <a:cubicBezTo>
                  <a:pt x="1077" y="221"/>
                  <a:pt x="1084" y="218"/>
                  <a:pt x="1091" y="215"/>
                </a:cubicBezTo>
                <a:cubicBezTo>
                  <a:pt x="1094" y="215"/>
                  <a:pt x="1098" y="215"/>
                  <a:pt x="1101" y="215"/>
                </a:cubicBezTo>
                <a:close/>
                <a:moveTo>
                  <a:pt x="1092" y="215"/>
                </a:moveTo>
                <a:cubicBezTo>
                  <a:pt x="1095" y="214"/>
                  <a:pt x="1097" y="213"/>
                  <a:pt x="1099" y="212"/>
                </a:cubicBezTo>
                <a:cubicBezTo>
                  <a:pt x="1100" y="213"/>
                  <a:pt x="1100" y="214"/>
                  <a:pt x="1101" y="215"/>
                </a:cubicBezTo>
                <a:cubicBezTo>
                  <a:pt x="1098" y="215"/>
                  <a:pt x="1095" y="215"/>
                  <a:pt x="1092" y="215"/>
                </a:cubicBezTo>
                <a:close/>
                <a:moveTo>
                  <a:pt x="835" y="567"/>
                </a:moveTo>
                <a:cubicBezTo>
                  <a:pt x="836" y="566"/>
                  <a:pt x="836" y="566"/>
                  <a:pt x="836" y="566"/>
                </a:cubicBezTo>
                <a:cubicBezTo>
                  <a:pt x="836" y="567"/>
                  <a:pt x="836" y="569"/>
                  <a:pt x="836" y="570"/>
                </a:cubicBezTo>
                <a:cubicBezTo>
                  <a:pt x="833" y="571"/>
                  <a:pt x="830" y="573"/>
                  <a:pt x="827" y="574"/>
                </a:cubicBezTo>
                <a:cubicBezTo>
                  <a:pt x="827" y="574"/>
                  <a:pt x="827" y="574"/>
                  <a:pt x="827" y="573"/>
                </a:cubicBezTo>
                <a:cubicBezTo>
                  <a:pt x="830" y="571"/>
                  <a:pt x="832" y="569"/>
                  <a:pt x="835" y="567"/>
                </a:cubicBezTo>
                <a:close/>
                <a:moveTo>
                  <a:pt x="827" y="573"/>
                </a:moveTo>
                <a:cubicBezTo>
                  <a:pt x="827" y="572"/>
                  <a:pt x="827" y="571"/>
                  <a:pt x="827" y="570"/>
                </a:cubicBezTo>
                <a:cubicBezTo>
                  <a:pt x="829" y="569"/>
                  <a:pt x="831" y="569"/>
                  <a:pt x="833" y="568"/>
                </a:cubicBezTo>
                <a:cubicBezTo>
                  <a:pt x="831" y="569"/>
                  <a:pt x="829" y="571"/>
                  <a:pt x="827" y="573"/>
                </a:cubicBezTo>
                <a:close/>
                <a:moveTo>
                  <a:pt x="836" y="570"/>
                </a:moveTo>
                <a:cubicBezTo>
                  <a:pt x="836" y="571"/>
                  <a:pt x="836" y="572"/>
                  <a:pt x="836" y="572"/>
                </a:cubicBezTo>
                <a:cubicBezTo>
                  <a:pt x="834" y="574"/>
                  <a:pt x="832" y="575"/>
                  <a:pt x="830" y="577"/>
                </a:cubicBezTo>
                <a:cubicBezTo>
                  <a:pt x="829" y="577"/>
                  <a:pt x="828" y="578"/>
                  <a:pt x="827" y="578"/>
                </a:cubicBezTo>
                <a:cubicBezTo>
                  <a:pt x="827" y="577"/>
                  <a:pt x="827" y="576"/>
                  <a:pt x="827" y="575"/>
                </a:cubicBezTo>
                <a:cubicBezTo>
                  <a:pt x="830" y="573"/>
                  <a:pt x="833" y="572"/>
                  <a:pt x="836" y="570"/>
                </a:cubicBezTo>
                <a:close/>
                <a:moveTo>
                  <a:pt x="836" y="573"/>
                </a:moveTo>
                <a:cubicBezTo>
                  <a:pt x="836" y="573"/>
                  <a:pt x="836" y="573"/>
                  <a:pt x="836" y="573"/>
                </a:cubicBezTo>
                <a:cubicBezTo>
                  <a:pt x="835" y="574"/>
                  <a:pt x="834" y="574"/>
                  <a:pt x="834" y="574"/>
                </a:cubicBezTo>
                <a:cubicBezTo>
                  <a:pt x="834" y="574"/>
                  <a:pt x="835" y="573"/>
                  <a:pt x="836" y="573"/>
                </a:cubicBezTo>
                <a:close/>
                <a:moveTo>
                  <a:pt x="830" y="577"/>
                </a:moveTo>
                <a:cubicBezTo>
                  <a:pt x="832" y="576"/>
                  <a:pt x="834" y="575"/>
                  <a:pt x="836" y="574"/>
                </a:cubicBezTo>
                <a:cubicBezTo>
                  <a:pt x="836" y="574"/>
                  <a:pt x="836" y="574"/>
                  <a:pt x="836" y="574"/>
                </a:cubicBezTo>
                <a:cubicBezTo>
                  <a:pt x="836" y="574"/>
                  <a:pt x="836" y="574"/>
                  <a:pt x="836" y="574"/>
                </a:cubicBezTo>
                <a:cubicBezTo>
                  <a:pt x="833" y="576"/>
                  <a:pt x="830" y="578"/>
                  <a:pt x="827" y="580"/>
                </a:cubicBezTo>
                <a:cubicBezTo>
                  <a:pt x="827" y="579"/>
                  <a:pt x="827" y="579"/>
                  <a:pt x="827" y="579"/>
                </a:cubicBezTo>
                <a:cubicBezTo>
                  <a:pt x="828" y="578"/>
                  <a:pt x="829" y="578"/>
                  <a:pt x="830" y="577"/>
                </a:cubicBezTo>
                <a:close/>
                <a:moveTo>
                  <a:pt x="836" y="565"/>
                </a:moveTo>
                <a:cubicBezTo>
                  <a:pt x="835" y="565"/>
                  <a:pt x="835" y="566"/>
                  <a:pt x="834" y="566"/>
                </a:cubicBezTo>
                <a:cubicBezTo>
                  <a:pt x="832" y="568"/>
                  <a:pt x="830" y="569"/>
                  <a:pt x="827" y="570"/>
                </a:cubicBezTo>
                <a:cubicBezTo>
                  <a:pt x="827" y="567"/>
                  <a:pt x="828" y="564"/>
                  <a:pt x="828" y="561"/>
                </a:cubicBezTo>
                <a:cubicBezTo>
                  <a:pt x="831" y="559"/>
                  <a:pt x="834" y="558"/>
                  <a:pt x="836" y="557"/>
                </a:cubicBezTo>
                <a:cubicBezTo>
                  <a:pt x="836" y="560"/>
                  <a:pt x="836" y="562"/>
                  <a:pt x="836" y="565"/>
                </a:cubicBezTo>
                <a:close/>
                <a:moveTo>
                  <a:pt x="794" y="598"/>
                </a:moveTo>
                <a:cubicBezTo>
                  <a:pt x="794" y="597"/>
                  <a:pt x="794" y="597"/>
                  <a:pt x="794" y="596"/>
                </a:cubicBezTo>
                <a:cubicBezTo>
                  <a:pt x="797" y="594"/>
                  <a:pt x="797" y="594"/>
                  <a:pt x="797" y="594"/>
                </a:cubicBezTo>
                <a:cubicBezTo>
                  <a:pt x="797" y="595"/>
                  <a:pt x="797" y="595"/>
                  <a:pt x="797" y="595"/>
                </a:cubicBezTo>
                <a:cubicBezTo>
                  <a:pt x="796" y="596"/>
                  <a:pt x="795" y="597"/>
                  <a:pt x="794" y="598"/>
                </a:cubicBezTo>
                <a:close/>
                <a:moveTo>
                  <a:pt x="797" y="596"/>
                </a:moveTo>
                <a:cubicBezTo>
                  <a:pt x="797" y="596"/>
                  <a:pt x="797" y="596"/>
                  <a:pt x="797" y="596"/>
                </a:cubicBezTo>
                <a:cubicBezTo>
                  <a:pt x="796" y="597"/>
                  <a:pt x="795" y="598"/>
                  <a:pt x="794" y="599"/>
                </a:cubicBezTo>
                <a:cubicBezTo>
                  <a:pt x="794" y="598"/>
                  <a:pt x="794" y="598"/>
                  <a:pt x="794" y="598"/>
                </a:cubicBezTo>
                <a:cubicBezTo>
                  <a:pt x="795" y="598"/>
                  <a:pt x="796" y="597"/>
                  <a:pt x="797" y="596"/>
                </a:cubicBezTo>
                <a:close/>
                <a:moveTo>
                  <a:pt x="794" y="595"/>
                </a:moveTo>
                <a:cubicBezTo>
                  <a:pt x="794" y="594"/>
                  <a:pt x="794" y="593"/>
                  <a:pt x="794" y="592"/>
                </a:cubicBezTo>
                <a:cubicBezTo>
                  <a:pt x="795" y="592"/>
                  <a:pt x="795" y="591"/>
                  <a:pt x="796" y="591"/>
                </a:cubicBezTo>
                <a:cubicBezTo>
                  <a:pt x="796" y="590"/>
                  <a:pt x="796" y="590"/>
                  <a:pt x="796" y="590"/>
                </a:cubicBezTo>
                <a:cubicBezTo>
                  <a:pt x="797" y="592"/>
                  <a:pt x="797" y="593"/>
                  <a:pt x="797" y="594"/>
                </a:cubicBezTo>
                <a:lnTo>
                  <a:pt x="794" y="595"/>
                </a:lnTo>
                <a:close/>
                <a:moveTo>
                  <a:pt x="821" y="543"/>
                </a:moveTo>
                <a:cubicBezTo>
                  <a:pt x="822" y="543"/>
                  <a:pt x="823" y="542"/>
                  <a:pt x="823" y="542"/>
                </a:cubicBezTo>
                <a:cubicBezTo>
                  <a:pt x="822" y="546"/>
                  <a:pt x="822" y="550"/>
                  <a:pt x="821" y="553"/>
                </a:cubicBezTo>
                <a:cubicBezTo>
                  <a:pt x="820" y="554"/>
                  <a:pt x="819" y="554"/>
                  <a:pt x="817" y="555"/>
                </a:cubicBezTo>
                <a:cubicBezTo>
                  <a:pt x="817" y="554"/>
                  <a:pt x="817" y="552"/>
                  <a:pt x="816" y="551"/>
                </a:cubicBezTo>
                <a:cubicBezTo>
                  <a:pt x="818" y="548"/>
                  <a:pt x="820" y="546"/>
                  <a:pt x="821" y="543"/>
                </a:cubicBezTo>
                <a:close/>
                <a:moveTo>
                  <a:pt x="816" y="550"/>
                </a:moveTo>
                <a:cubicBezTo>
                  <a:pt x="816" y="549"/>
                  <a:pt x="816" y="549"/>
                  <a:pt x="816" y="549"/>
                </a:cubicBezTo>
                <a:cubicBezTo>
                  <a:pt x="816" y="548"/>
                  <a:pt x="817" y="546"/>
                  <a:pt x="817" y="545"/>
                </a:cubicBezTo>
                <a:cubicBezTo>
                  <a:pt x="818" y="545"/>
                  <a:pt x="819" y="544"/>
                  <a:pt x="820" y="544"/>
                </a:cubicBezTo>
                <a:cubicBezTo>
                  <a:pt x="819" y="546"/>
                  <a:pt x="818" y="548"/>
                  <a:pt x="816" y="550"/>
                </a:cubicBezTo>
                <a:close/>
                <a:moveTo>
                  <a:pt x="846" y="485"/>
                </a:moveTo>
                <a:cubicBezTo>
                  <a:pt x="848" y="484"/>
                  <a:pt x="850" y="483"/>
                  <a:pt x="851" y="482"/>
                </a:cubicBezTo>
                <a:cubicBezTo>
                  <a:pt x="850" y="486"/>
                  <a:pt x="848" y="490"/>
                  <a:pt x="847" y="495"/>
                </a:cubicBezTo>
                <a:cubicBezTo>
                  <a:pt x="845" y="496"/>
                  <a:pt x="844" y="497"/>
                  <a:pt x="842" y="498"/>
                </a:cubicBezTo>
                <a:cubicBezTo>
                  <a:pt x="842" y="497"/>
                  <a:pt x="842" y="497"/>
                  <a:pt x="842" y="497"/>
                </a:cubicBezTo>
                <a:cubicBezTo>
                  <a:pt x="843" y="493"/>
                  <a:pt x="845" y="489"/>
                  <a:pt x="846" y="485"/>
                </a:cubicBezTo>
                <a:close/>
                <a:moveTo>
                  <a:pt x="844" y="490"/>
                </a:moveTo>
                <a:cubicBezTo>
                  <a:pt x="844" y="488"/>
                  <a:pt x="845" y="487"/>
                  <a:pt x="845" y="486"/>
                </a:cubicBezTo>
                <a:cubicBezTo>
                  <a:pt x="846" y="485"/>
                  <a:pt x="846" y="485"/>
                  <a:pt x="846" y="485"/>
                </a:cubicBezTo>
                <a:cubicBezTo>
                  <a:pt x="845" y="487"/>
                  <a:pt x="844" y="488"/>
                  <a:pt x="844" y="490"/>
                </a:cubicBezTo>
                <a:close/>
                <a:moveTo>
                  <a:pt x="871" y="431"/>
                </a:moveTo>
                <a:cubicBezTo>
                  <a:pt x="872" y="431"/>
                  <a:pt x="872" y="432"/>
                  <a:pt x="872" y="432"/>
                </a:cubicBezTo>
                <a:cubicBezTo>
                  <a:pt x="871" y="435"/>
                  <a:pt x="869" y="438"/>
                  <a:pt x="868" y="441"/>
                </a:cubicBezTo>
                <a:cubicBezTo>
                  <a:pt x="867" y="442"/>
                  <a:pt x="866" y="442"/>
                  <a:pt x="866" y="443"/>
                </a:cubicBezTo>
                <a:cubicBezTo>
                  <a:pt x="865" y="442"/>
                  <a:pt x="865" y="442"/>
                  <a:pt x="865" y="442"/>
                </a:cubicBezTo>
                <a:cubicBezTo>
                  <a:pt x="867" y="439"/>
                  <a:pt x="869" y="435"/>
                  <a:pt x="871" y="431"/>
                </a:cubicBezTo>
                <a:close/>
                <a:moveTo>
                  <a:pt x="871" y="429"/>
                </a:moveTo>
                <a:cubicBezTo>
                  <a:pt x="872" y="427"/>
                  <a:pt x="874" y="425"/>
                  <a:pt x="875" y="423"/>
                </a:cubicBezTo>
                <a:cubicBezTo>
                  <a:pt x="875" y="422"/>
                  <a:pt x="875" y="422"/>
                  <a:pt x="876" y="422"/>
                </a:cubicBezTo>
                <a:cubicBezTo>
                  <a:pt x="874" y="424"/>
                  <a:pt x="873" y="427"/>
                  <a:pt x="871" y="430"/>
                </a:cubicBezTo>
                <a:lnTo>
                  <a:pt x="871" y="429"/>
                </a:lnTo>
                <a:close/>
                <a:moveTo>
                  <a:pt x="922" y="350"/>
                </a:moveTo>
                <a:cubicBezTo>
                  <a:pt x="924" y="347"/>
                  <a:pt x="926" y="344"/>
                  <a:pt x="927" y="342"/>
                </a:cubicBezTo>
                <a:cubicBezTo>
                  <a:pt x="927" y="342"/>
                  <a:pt x="928" y="342"/>
                  <a:pt x="928" y="342"/>
                </a:cubicBezTo>
                <a:cubicBezTo>
                  <a:pt x="926" y="344"/>
                  <a:pt x="924" y="347"/>
                  <a:pt x="922" y="350"/>
                </a:cubicBezTo>
                <a:close/>
                <a:moveTo>
                  <a:pt x="928" y="342"/>
                </a:moveTo>
                <a:cubicBezTo>
                  <a:pt x="928" y="342"/>
                  <a:pt x="928" y="342"/>
                  <a:pt x="928" y="342"/>
                </a:cubicBezTo>
                <a:cubicBezTo>
                  <a:pt x="927" y="344"/>
                  <a:pt x="926" y="345"/>
                  <a:pt x="925" y="347"/>
                </a:cubicBezTo>
                <a:cubicBezTo>
                  <a:pt x="926" y="345"/>
                  <a:pt x="927" y="344"/>
                  <a:pt x="928" y="342"/>
                </a:cubicBezTo>
                <a:close/>
                <a:moveTo>
                  <a:pt x="929" y="342"/>
                </a:moveTo>
                <a:cubicBezTo>
                  <a:pt x="929" y="342"/>
                  <a:pt x="930" y="342"/>
                  <a:pt x="930" y="342"/>
                </a:cubicBezTo>
                <a:cubicBezTo>
                  <a:pt x="928" y="345"/>
                  <a:pt x="925" y="348"/>
                  <a:pt x="923" y="351"/>
                </a:cubicBezTo>
                <a:cubicBezTo>
                  <a:pt x="921" y="353"/>
                  <a:pt x="920" y="355"/>
                  <a:pt x="918" y="357"/>
                </a:cubicBezTo>
                <a:cubicBezTo>
                  <a:pt x="918" y="357"/>
                  <a:pt x="918" y="357"/>
                  <a:pt x="918" y="357"/>
                </a:cubicBezTo>
                <a:cubicBezTo>
                  <a:pt x="921" y="352"/>
                  <a:pt x="925" y="347"/>
                  <a:pt x="929" y="342"/>
                </a:cubicBezTo>
                <a:close/>
                <a:moveTo>
                  <a:pt x="986" y="278"/>
                </a:moveTo>
                <a:cubicBezTo>
                  <a:pt x="987" y="279"/>
                  <a:pt x="988" y="281"/>
                  <a:pt x="988" y="283"/>
                </a:cubicBezTo>
                <a:cubicBezTo>
                  <a:pt x="985" y="285"/>
                  <a:pt x="982" y="287"/>
                  <a:pt x="979" y="289"/>
                </a:cubicBezTo>
                <a:cubicBezTo>
                  <a:pt x="976" y="289"/>
                  <a:pt x="973" y="290"/>
                  <a:pt x="969" y="290"/>
                </a:cubicBezTo>
                <a:cubicBezTo>
                  <a:pt x="973" y="286"/>
                  <a:pt x="978" y="282"/>
                  <a:pt x="982" y="278"/>
                </a:cubicBezTo>
                <a:cubicBezTo>
                  <a:pt x="984" y="278"/>
                  <a:pt x="985" y="278"/>
                  <a:pt x="986" y="278"/>
                </a:cubicBezTo>
                <a:close/>
                <a:moveTo>
                  <a:pt x="983" y="278"/>
                </a:moveTo>
                <a:cubicBezTo>
                  <a:pt x="984" y="277"/>
                  <a:pt x="985" y="276"/>
                  <a:pt x="986" y="275"/>
                </a:cubicBezTo>
                <a:cubicBezTo>
                  <a:pt x="986" y="276"/>
                  <a:pt x="986" y="277"/>
                  <a:pt x="986" y="277"/>
                </a:cubicBezTo>
                <a:cubicBezTo>
                  <a:pt x="985" y="277"/>
                  <a:pt x="984" y="277"/>
                  <a:pt x="983" y="278"/>
                </a:cubicBezTo>
                <a:close/>
                <a:moveTo>
                  <a:pt x="1051" y="261"/>
                </a:moveTo>
                <a:cubicBezTo>
                  <a:pt x="1050" y="261"/>
                  <a:pt x="1050" y="261"/>
                  <a:pt x="1050" y="261"/>
                </a:cubicBezTo>
                <a:cubicBezTo>
                  <a:pt x="1045" y="261"/>
                  <a:pt x="1039" y="261"/>
                  <a:pt x="1034" y="261"/>
                </a:cubicBezTo>
                <a:cubicBezTo>
                  <a:pt x="1031" y="261"/>
                  <a:pt x="1028" y="261"/>
                  <a:pt x="1025" y="261"/>
                </a:cubicBezTo>
                <a:cubicBezTo>
                  <a:pt x="1031" y="257"/>
                  <a:pt x="1038" y="254"/>
                  <a:pt x="1046" y="250"/>
                </a:cubicBezTo>
                <a:cubicBezTo>
                  <a:pt x="1047" y="254"/>
                  <a:pt x="1049" y="257"/>
                  <a:pt x="1051" y="261"/>
                </a:cubicBezTo>
                <a:close/>
                <a:moveTo>
                  <a:pt x="1044" y="246"/>
                </a:moveTo>
                <a:cubicBezTo>
                  <a:pt x="1047" y="246"/>
                  <a:pt x="1050" y="246"/>
                  <a:pt x="1053" y="246"/>
                </a:cubicBezTo>
                <a:cubicBezTo>
                  <a:pt x="1051" y="247"/>
                  <a:pt x="1048" y="248"/>
                  <a:pt x="1046" y="249"/>
                </a:cubicBezTo>
                <a:cubicBezTo>
                  <a:pt x="1045" y="248"/>
                  <a:pt x="1045" y="247"/>
                  <a:pt x="1044" y="246"/>
                </a:cubicBezTo>
                <a:close/>
                <a:moveTo>
                  <a:pt x="846" y="565"/>
                </a:moveTo>
                <a:cubicBezTo>
                  <a:pt x="847" y="565"/>
                  <a:pt x="847" y="565"/>
                  <a:pt x="847" y="565"/>
                </a:cubicBezTo>
                <a:cubicBezTo>
                  <a:pt x="850" y="563"/>
                  <a:pt x="853" y="562"/>
                  <a:pt x="856" y="560"/>
                </a:cubicBezTo>
                <a:cubicBezTo>
                  <a:pt x="856" y="561"/>
                  <a:pt x="856" y="561"/>
                  <a:pt x="856" y="561"/>
                </a:cubicBezTo>
                <a:cubicBezTo>
                  <a:pt x="854" y="563"/>
                  <a:pt x="851" y="564"/>
                  <a:pt x="849" y="566"/>
                </a:cubicBezTo>
                <a:cubicBezTo>
                  <a:pt x="848" y="566"/>
                  <a:pt x="847" y="567"/>
                  <a:pt x="847" y="567"/>
                </a:cubicBezTo>
                <a:cubicBezTo>
                  <a:pt x="847" y="567"/>
                  <a:pt x="846" y="566"/>
                  <a:pt x="846" y="565"/>
                </a:cubicBezTo>
                <a:close/>
                <a:moveTo>
                  <a:pt x="849" y="592"/>
                </a:moveTo>
                <a:cubicBezTo>
                  <a:pt x="848" y="585"/>
                  <a:pt x="847" y="578"/>
                  <a:pt x="847" y="570"/>
                </a:cubicBezTo>
                <a:cubicBezTo>
                  <a:pt x="848" y="577"/>
                  <a:pt x="849" y="585"/>
                  <a:pt x="849" y="592"/>
                </a:cubicBezTo>
                <a:close/>
                <a:moveTo>
                  <a:pt x="837" y="522"/>
                </a:moveTo>
                <a:cubicBezTo>
                  <a:pt x="838" y="525"/>
                  <a:pt x="838" y="528"/>
                  <a:pt x="839" y="531"/>
                </a:cubicBezTo>
                <a:cubicBezTo>
                  <a:pt x="839" y="532"/>
                  <a:pt x="839" y="533"/>
                  <a:pt x="839" y="534"/>
                </a:cubicBezTo>
                <a:cubicBezTo>
                  <a:pt x="836" y="535"/>
                  <a:pt x="834" y="536"/>
                  <a:pt x="831" y="537"/>
                </a:cubicBezTo>
                <a:cubicBezTo>
                  <a:pt x="832" y="533"/>
                  <a:pt x="833" y="528"/>
                  <a:pt x="834" y="523"/>
                </a:cubicBezTo>
                <a:cubicBezTo>
                  <a:pt x="835" y="523"/>
                  <a:pt x="836" y="523"/>
                  <a:pt x="837" y="522"/>
                </a:cubicBezTo>
                <a:close/>
                <a:moveTo>
                  <a:pt x="834" y="523"/>
                </a:moveTo>
                <a:cubicBezTo>
                  <a:pt x="835" y="521"/>
                  <a:pt x="835" y="520"/>
                  <a:pt x="836" y="518"/>
                </a:cubicBezTo>
                <a:cubicBezTo>
                  <a:pt x="836" y="519"/>
                  <a:pt x="836" y="520"/>
                  <a:pt x="837" y="522"/>
                </a:cubicBezTo>
                <a:cubicBezTo>
                  <a:pt x="836" y="522"/>
                  <a:pt x="835" y="522"/>
                  <a:pt x="834" y="523"/>
                </a:cubicBezTo>
                <a:close/>
                <a:moveTo>
                  <a:pt x="906" y="387"/>
                </a:moveTo>
                <a:cubicBezTo>
                  <a:pt x="909" y="385"/>
                  <a:pt x="912" y="383"/>
                  <a:pt x="915" y="381"/>
                </a:cubicBezTo>
                <a:cubicBezTo>
                  <a:pt x="918" y="383"/>
                  <a:pt x="920" y="384"/>
                  <a:pt x="922" y="386"/>
                </a:cubicBezTo>
                <a:cubicBezTo>
                  <a:pt x="915" y="391"/>
                  <a:pt x="907" y="395"/>
                  <a:pt x="900" y="400"/>
                </a:cubicBezTo>
                <a:cubicBezTo>
                  <a:pt x="899" y="399"/>
                  <a:pt x="898" y="398"/>
                  <a:pt x="897" y="397"/>
                </a:cubicBezTo>
                <a:cubicBezTo>
                  <a:pt x="897" y="396"/>
                  <a:pt x="897" y="396"/>
                  <a:pt x="897" y="396"/>
                </a:cubicBezTo>
                <a:cubicBezTo>
                  <a:pt x="900" y="393"/>
                  <a:pt x="903" y="390"/>
                  <a:pt x="906" y="387"/>
                </a:cubicBezTo>
                <a:close/>
                <a:moveTo>
                  <a:pt x="898" y="395"/>
                </a:moveTo>
                <a:cubicBezTo>
                  <a:pt x="898" y="394"/>
                  <a:pt x="898" y="394"/>
                  <a:pt x="898" y="393"/>
                </a:cubicBezTo>
                <a:cubicBezTo>
                  <a:pt x="899" y="392"/>
                  <a:pt x="901" y="391"/>
                  <a:pt x="902" y="390"/>
                </a:cubicBezTo>
                <a:cubicBezTo>
                  <a:pt x="901" y="392"/>
                  <a:pt x="899" y="393"/>
                  <a:pt x="898" y="395"/>
                </a:cubicBezTo>
                <a:close/>
                <a:moveTo>
                  <a:pt x="991" y="289"/>
                </a:moveTo>
                <a:cubicBezTo>
                  <a:pt x="991" y="289"/>
                  <a:pt x="991" y="289"/>
                  <a:pt x="991" y="289"/>
                </a:cubicBezTo>
                <a:cubicBezTo>
                  <a:pt x="991" y="290"/>
                  <a:pt x="992" y="291"/>
                  <a:pt x="992" y="291"/>
                </a:cubicBezTo>
                <a:cubicBezTo>
                  <a:pt x="987" y="295"/>
                  <a:pt x="981" y="298"/>
                  <a:pt x="976" y="302"/>
                </a:cubicBezTo>
                <a:cubicBezTo>
                  <a:pt x="974" y="302"/>
                  <a:pt x="971" y="302"/>
                  <a:pt x="968" y="302"/>
                </a:cubicBezTo>
                <a:cubicBezTo>
                  <a:pt x="967" y="302"/>
                  <a:pt x="966" y="302"/>
                  <a:pt x="965" y="302"/>
                </a:cubicBezTo>
                <a:cubicBezTo>
                  <a:pt x="969" y="298"/>
                  <a:pt x="974" y="294"/>
                  <a:pt x="979" y="290"/>
                </a:cubicBezTo>
                <a:cubicBezTo>
                  <a:pt x="983" y="290"/>
                  <a:pt x="987" y="289"/>
                  <a:pt x="991" y="289"/>
                </a:cubicBezTo>
                <a:close/>
                <a:moveTo>
                  <a:pt x="980" y="289"/>
                </a:moveTo>
                <a:cubicBezTo>
                  <a:pt x="983" y="287"/>
                  <a:pt x="986" y="285"/>
                  <a:pt x="989" y="283"/>
                </a:cubicBezTo>
                <a:cubicBezTo>
                  <a:pt x="989" y="285"/>
                  <a:pt x="990" y="287"/>
                  <a:pt x="991" y="289"/>
                </a:cubicBezTo>
                <a:cubicBezTo>
                  <a:pt x="991" y="289"/>
                  <a:pt x="991" y="289"/>
                  <a:pt x="991" y="289"/>
                </a:cubicBezTo>
                <a:cubicBezTo>
                  <a:pt x="987" y="289"/>
                  <a:pt x="984" y="289"/>
                  <a:pt x="980" y="289"/>
                </a:cubicBezTo>
                <a:close/>
                <a:moveTo>
                  <a:pt x="1063" y="284"/>
                </a:moveTo>
                <a:cubicBezTo>
                  <a:pt x="1063" y="284"/>
                  <a:pt x="1063" y="284"/>
                  <a:pt x="1063" y="284"/>
                </a:cubicBezTo>
                <a:cubicBezTo>
                  <a:pt x="1064" y="285"/>
                  <a:pt x="1064" y="285"/>
                  <a:pt x="1064" y="286"/>
                </a:cubicBezTo>
                <a:cubicBezTo>
                  <a:pt x="1064" y="286"/>
                  <a:pt x="1064" y="286"/>
                  <a:pt x="1064" y="286"/>
                </a:cubicBezTo>
                <a:cubicBezTo>
                  <a:pt x="1055" y="289"/>
                  <a:pt x="1047" y="293"/>
                  <a:pt x="1039" y="296"/>
                </a:cubicBezTo>
                <a:cubicBezTo>
                  <a:pt x="1036" y="295"/>
                  <a:pt x="1033" y="294"/>
                  <a:pt x="1030" y="294"/>
                </a:cubicBezTo>
                <a:cubicBezTo>
                  <a:pt x="1029" y="291"/>
                  <a:pt x="1028" y="289"/>
                  <a:pt x="1027" y="287"/>
                </a:cubicBezTo>
                <a:cubicBezTo>
                  <a:pt x="1033" y="284"/>
                  <a:pt x="1038" y="282"/>
                  <a:pt x="1044" y="279"/>
                </a:cubicBezTo>
                <a:cubicBezTo>
                  <a:pt x="1051" y="280"/>
                  <a:pt x="1057" y="282"/>
                  <a:pt x="1063" y="284"/>
                </a:cubicBezTo>
                <a:close/>
                <a:moveTo>
                  <a:pt x="1045" y="279"/>
                </a:moveTo>
                <a:cubicBezTo>
                  <a:pt x="1049" y="277"/>
                  <a:pt x="1053" y="275"/>
                  <a:pt x="1058" y="274"/>
                </a:cubicBezTo>
                <a:cubicBezTo>
                  <a:pt x="1059" y="277"/>
                  <a:pt x="1061" y="280"/>
                  <a:pt x="1063" y="284"/>
                </a:cubicBezTo>
                <a:cubicBezTo>
                  <a:pt x="1057" y="282"/>
                  <a:pt x="1051" y="280"/>
                  <a:pt x="1045" y="279"/>
                </a:cubicBezTo>
                <a:close/>
                <a:moveTo>
                  <a:pt x="898" y="535"/>
                </a:moveTo>
                <a:cubicBezTo>
                  <a:pt x="898" y="534"/>
                  <a:pt x="898" y="533"/>
                  <a:pt x="897" y="532"/>
                </a:cubicBezTo>
                <a:cubicBezTo>
                  <a:pt x="901" y="529"/>
                  <a:pt x="904" y="526"/>
                  <a:pt x="907" y="524"/>
                </a:cubicBezTo>
                <a:cubicBezTo>
                  <a:pt x="912" y="521"/>
                  <a:pt x="917" y="519"/>
                  <a:pt x="922" y="517"/>
                </a:cubicBezTo>
                <a:cubicBezTo>
                  <a:pt x="922" y="517"/>
                  <a:pt x="922" y="518"/>
                  <a:pt x="922" y="519"/>
                </a:cubicBezTo>
                <a:cubicBezTo>
                  <a:pt x="917" y="523"/>
                  <a:pt x="911" y="527"/>
                  <a:pt x="905" y="531"/>
                </a:cubicBezTo>
                <a:cubicBezTo>
                  <a:pt x="903" y="533"/>
                  <a:pt x="900" y="534"/>
                  <a:pt x="898" y="535"/>
                </a:cubicBezTo>
                <a:close/>
                <a:moveTo>
                  <a:pt x="902" y="534"/>
                </a:moveTo>
                <a:cubicBezTo>
                  <a:pt x="901" y="534"/>
                  <a:pt x="899" y="535"/>
                  <a:pt x="898" y="536"/>
                </a:cubicBezTo>
                <a:cubicBezTo>
                  <a:pt x="898" y="536"/>
                  <a:pt x="898" y="536"/>
                  <a:pt x="898" y="536"/>
                </a:cubicBezTo>
                <a:cubicBezTo>
                  <a:pt x="898" y="536"/>
                  <a:pt x="898" y="536"/>
                  <a:pt x="898" y="536"/>
                </a:cubicBezTo>
                <a:cubicBezTo>
                  <a:pt x="899" y="535"/>
                  <a:pt x="901" y="534"/>
                  <a:pt x="902" y="534"/>
                </a:cubicBezTo>
                <a:close/>
                <a:moveTo>
                  <a:pt x="866" y="543"/>
                </a:moveTo>
                <a:cubicBezTo>
                  <a:pt x="869" y="542"/>
                  <a:pt x="869" y="542"/>
                  <a:pt x="869" y="542"/>
                </a:cubicBezTo>
                <a:cubicBezTo>
                  <a:pt x="869" y="543"/>
                  <a:pt x="869" y="544"/>
                  <a:pt x="870" y="546"/>
                </a:cubicBezTo>
                <a:cubicBezTo>
                  <a:pt x="869" y="547"/>
                  <a:pt x="867" y="548"/>
                  <a:pt x="866" y="549"/>
                </a:cubicBezTo>
                <a:cubicBezTo>
                  <a:pt x="866" y="547"/>
                  <a:pt x="866" y="545"/>
                  <a:pt x="866" y="543"/>
                </a:cubicBezTo>
                <a:close/>
                <a:moveTo>
                  <a:pt x="866" y="551"/>
                </a:moveTo>
                <a:cubicBezTo>
                  <a:pt x="865" y="552"/>
                  <a:pt x="863" y="552"/>
                  <a:pt x="862" y="553"/>
                </a:cubicBezTo>
                <a:cubicBezTo>
                  <a:pt x="863" y="552"/>
                  <a:pt x="865" y="551"/>
                  <a:pt x="866" y="550"/>
                </a:cubicBezTo>
                <a:cubicBezTo>
                  <a:pt x="866" y="550"/>
                  <a:pt x="866" y="550"/>
                  <a:pt x="866" y="551"/>
                </a:cubicBezTo>
                <a:close/>
                <a:moveTo>
                  <a:pt x="838" y="545"/>
                </a:moveTo>
                <a:cubicBezTo>
                  <a:pt x="838" y="542"/>
                  <a:pt x="839" y="538"/>
                  <a:pt x="839" y="534"/>
                </a:cubicBezTo>
                <a:cubicBezTo>
                  <a:pt x="840" y="534"/>
                  <a:pt x="840" y="534"/>
                  <a:pt x="840" y="534"/>
                </a:cubicBezTo>
                <a:cubicBezTo>
                  <a:pt x="840" y="537"/>
                  <a:pt x="841" y="539"/>
                  <a:pt x="842" y="542"/>
                </a:cubicBezTo>
                <a:cubicBezTo>
                  <a:pt x="841" y="543"/>
                  <a:pt x="841" y="543"/>
                  <a:pt x="840" y="544"/>
                </a:cubicBezTo>
                <a:cubicBezTo>
                  <a:pt x="839" y="544"/>
                  <a:pt x="839" y="545"/>
                  <a:pt x="838" y="545"/>
                </a:cubicBezTo>
                <a:close/>
                <a:moveTo>
                  <a:pt x="840" y="545"/>
                </a:moveTo>
                <a:cubicBezTo>
                  <a:pt x="839" y="546"/>
                  <a:pt x="838" y="547"/>
                  <a:pt x="837" y="547"/>
                </a:cubicBezTo>
                <a:cubicBezTo>
                  <a:pt x="838" y="547"/>
                  <a:pt x="838" y="546"/>
                  <a:pt x="838" y="546"/>
                </a:cubicBezTo>
                <a:cubicBezTo>
                  <a:pt x="838" y="545"/>
                  <a:pt x="839" y="545"/>
                  <a:pt x="840" y="545"/>
                </a:cubicBezTo>
                <a:close/>
                <a:moveTo>
                  <a:pt x="840" y="534"/>
                </a:moveTo>
                <a:cubicBezTo>
                  <a:pt x="842" y="533"/>
                  <a:pt x="845" y="532"/>
                  <a:pt x="847" y="531"/>
                </a:cubicBezTo>
                <a:cubicBezTo>
                  <a:pt x="847" y="532"/>
                  <a:pt x="846" y="534"/>
                  <a:pt x="846" y="536"/>
                </a:cubicBezTo>
                <a:cubicBezTo>
                  <a:pt x="845" y="538"/>
                  <a:pt x="843" y="540"/>
                  <a:pt x="842" y="542"/>
                </a:cubicBezTo>
                <a:cubicBezTo>
                  <a:pt x="841" y="539"/>
                  <a:pt x="841" y="536"/>
                  <a:pt x="840" y="534"/>
                </a:cubicBezTo>
                <a:close/>
                <a:moveTo>
                  <a:pt x="846" y="542"/>
                </a:moveTo>
                <a:cubicBezTo>
                  <a:pt x="849" y="540"/>
                  <a:pt x="852" y="539"/>
                  <a:pt x="855" y="538"/>
                </a:cubicBezTo>
                <a:cubicBezTo>
                  <a:pt x="855" y="541"/>
                  <a:pt x="855" y="544"/>
                  <a:pt x="855" y="547"/>
                </a:cubicBezTo>
                <a:cubicBezTo>
                  <a:pt x="855" y="547"/>
                  <a:pt x="854" y="548"/>
                  <a:pt x="854" y="548"/>
                </a:cubicBezTo>
                <a:cubicBezTo>
                  <a:pt x="851" y="549"/>
                  <a:pt x="849" y="550"/>
                  <a:pt x="846" y="552"/>
                </a:cubicBezTo>
                <a:cubicBezTo>
                  <a:pt x="846" y="548"/>
                  <a:pt x="846" y="545"/>
                  <a:pt x="846" y="542"/>
                </a:cubicBezTo>
                <a:close/>
                <a:moveTo>
                  <a:pt x="855" y="537"/>
                </a:moveTo>
                <a:cubicBezTo>
                  <a:pt x="852" y="538"/>
                  <a:pt x="849" y="540"/>
                  <a:pt x="846" y="541"/>
                </a:cubicBezTo>
                <a:cubicBezTo>
                  <a:pt x="846" y="539"/>
                  <a:pt x="847" y="538"/>
                  <a:pt x="847" y="536"/>
                </a:cubicBezTo>
                <a:cubicBezTo>
                  <a:pt x="848" y="533"/>
                  <a:pt x="850" y="531"/>
                  <a:pt x="852" y="528"/>
                </a:cubicBezTo>
                <a:cubicBezTo>
                  <a:pt x="853" y="528"/>
                  <a:pt x="854" y="527"/>
                  <a:pt x="855" y="526"/>
                </a:cubicBezTo>
                <a:cubicBezTo>
                  <a:pt x="855" y="530"/>
                  <a:pt x="855" y="534"/>
                  <a:pt x="855" y="537"/>
                </a:cubicBezTo>
                <a:close/>
                <a:moveTo>
                  <a:pt x="889" y="428"/>
                </a:moveTo>
                <a:cubicBezTo>
                  <a:pt x="891" y="431"/>
                  <a:pt x="892" y="433"/>
                  <a:pt x="894" y="436"/>
                </a:cubicBezTo>
                <a:cubicBezTo>
                  <a:pt x="889" y="439"/>
                  <a:pt x="884" y="442"/>
                  <a:pt x="879" y="445"/>
                </a:cubicBezTo>
                <a:cubicBezTo>
                  <a:pt x="879" y="444"/>
                  <a:pt x="879" y="444"/>
                  <a:pt x="879" y="444"/>
                </a:cubicBezTo>
                <a:cubicBezTo>
                  <a:pt x="879" y="444"/>
                  <a:pt x="879" y="444"/>
                  <a:pt x="879" y="444"/>
                </a:cubicBezTo>
                <a:cubicBezTo>
                  <a:pt x="878" y="443"/>
                  <a:pt x="878" y="443"/>
                  <a:pt x="878" y="443"/>
                </a:cubicBezTo>
                <a:cubicBezTo>
                  <a:pt x="879" y="439"/>
                  <a:pt x="881" y="436"/>
                  <a:pt x="882" y="432"/>
                </a:cubicBezTo>
                <a:cubicBezTo>
                  <a:pt x="884" y="431"/>
                  <a:pt x="886" y="430"/>
                  <a:pt x="889" y="428"/>
                </a:cubicBezTo>
                <a:close/>
                <a:moveTo>
                  <a:pt x="882" y="432"/>
                </a:moveTo>
                <a:cubicBezTo>
                  <a:pt x="883" y="429"/>
                  <a:pt x="884" y="426"/>
                  <a:pt x="885" y="424"/>
                </a:cubicBezTo>
                <a:cubicBezTo>
                  <a:pt x="886" y="425"/>
                  <a:pt x="887" y="426"/>
                  <a:pt x="888" y="428"/>
                </a:cubicBezTo>
                <a:cubicBezTo>
                  <a:pt x="886" y="429"/>
                  <a:pt x="884" y="430"/>
                  <a:pt x="882" y="432"/>
                </a:cubicBezTo>
                <a:close/>
                <a:moveTo>
                  <a:pt x="1030" y="294"/>
                </a:moveTo>
                <a:cubicBezTo>
                  <a:pt x="1031" y="296"/>
                  <a:pt x="1032" y="297"/>
                  <a:pt x="1033" y="299"/>
                </a:cubicBezTo>
                <a:cubicBezTo>
                  <a:pt x="1026" y="302"/>
                  <a:pt x="1019" y="305"/>
                  <a:pt x="1012" y="308"/>
                </a:cubicBezTo>
                <a:cubicBezTo>
                  <a:pt x="1008" y="306"/>
                  <a:pt x="1003" y="305"/>
                  <a:pt x="998" y="304"/>
                </a:cubicBezTo>
                <a:cubicBezTo>
                  <a:pt x="998" y="303"/>
                  <a:pt x="998" y="303"/>
                  <a:pt x="997" y="302"/>
                </a:cubicBezTo>
                <a:cubicBezTo>
                  <a:pt x="1004" y="298"/>
                  <a:pt x="1010" y="295"/>
                  <a:pt x="1017" y="292"/>
                </a:cubicBezTo>
                <a:cubicBezTo>
                  <a:pt x="1022" y="292"/>
                  <a:pt x="1026" y="293"/>
                  <a:pt x="1030" y="294"/>
                </a:cubicBezTo>
                <a:close/>
                <a:moveTo>
                  <a:pt x="1018" y="291"/>
                </a:moveTo>
                <a:cubicBezTo>
                  <a:pt x="1021" y="290"/>
                  <a:pt x="1024" y="288"/>
                  <a:pt x="1027" y="287"/>
                </a:cubicBezTo>
                <a:cubicBezTo>
                  <a:pt x="1028" y="289"/>
                  <a:pt x="1029" y="291"/>
                  <a:pt x="1030" y="294"/>
                </a:cubicBezTo>
                <a:cubicBezTo>
                  <a:pt x="1026" y="293"/>
                  <a:pt x="1022" y="292"/>
                  <a:pt x="1018" y="291"/>
                </a:cubicBezTo>
                <a:close/>
                <a:moveTo>
                  <a:pt x="1145" y="311"/>
                </a:moveTo>
                <a:cubicBezTo>
                  <a:pt x="1145" y="311"/>
                  <a:pt x="1145" y="311"/>
                  <a:pt x="1145" y="312"/>
                </a:cubicBezTo>
                <a:cubicBezTo>
                  <a:pt x="1140" y="313"/>
                  <a:pt x="1135" y="315"/>
                  <a:pt x="1130" y="317"/>
                </a:cubicBezTo>
                <a:cubicBezTo>
                  <a:pt x="1125" y="318"/>
                  <a:pt x="1121" y="319"/>
                  <a:pt x="1117" y="321"/>
                </a:cubicBezTo>
                <a:cubicBezTo>
                  <a:pt x="1117" y="316"/>
                  <a:pt x="1116" y="312"/>
                  <a:pt x="1116" y="308"/>
                </a:cubicBezTo>
                <a:cubicBezTo>
                  <a:pt x="1123" y="305"/>
                  <a:pt x="1130" y="303"/>
                  <a:pt x="1137" y="301"/>
                </a:cubicBezTo>
                <a:cubicBezTo>
                  <a:pt x="1139" y="304"/>
                  <a:pt x="1142" y="307"/>
                  <a:pt x="1145" y="311"/>
                </a:cubicBezTo>
                <a:close/>
                <a:moveTo>
                  <a:pt x="1137" y="301"/>
                </a:moveTo>
                <a:cubicBezTo>
                  <a:pt x="1144" y="298"/>
                  <a:pt x="1144" y="298"/>
                  <a:pt x="1144" y="298"/>
                </a:cubicBezTo>
                <a:cubicBezTo>
                  <a:pt x="1145" y="302"/>
                  <a:pt x="1145" y="306"/>
                  <a:pt x="1145" y="310"/>
                </a:cubicBezTo>
                <a:cubicBezTo>
                  <a:pt x="1142" y="307"/>
                  <a:pt x="1140" y="304"/>
                  <a:pt x="1137" y="301"/>
                </a:cubicBezTo>
                <a:close/>
                <a:moveTo>
                  <a:pt x="977" y="716"/>
                </a:moveTo>
                <a:cubicBezTo>
                  <a:pt x="977" y="708"/>
                  <a:pt x="978" y="700"/>
                  <a:pt x="978" y="693"/>
                </a:cubicBezTo>
                <a:cubicBezTo>
                  <a:pt x="985" y="696"/>
                  <a:pt x="992" y="699"/>
                  <a:pt x="1000" y="702"/>
                </a:cubicBezTo>
                <a:cubicBezTo>
                  <a:pt x="999" y="710"/>
                  <a:pt x="998" y="718"/>
                  <a:pt x="997" y="725"/>
                </a:cubicBezTo>
                <a:cubicBezTo>
                  <a:pt x="990" y="722"/>
                  <a:pt x="983" y="719"/>
                  <a:pt x="977" y="716"/>
                </a:cubicBezTo>
                <a:close/>
                <a:moveTo>
                  <a:pt x="997" y="726"/>
                </a:moveTo>
                <a:cubicBezTo>
                  <a:pt x="997" y="733"/>
                  <a:pt x="996" y="741"/>
                  <a:pt x="995" y="749"/>
                </a:cubicBezTo>
                <a:cubicBezTo>
                  <a:pt x="988" y="746"/>
                  <a:pt x="981" y="743"/>
                  <a:pt x="975" y="740"/>
                </a:cubicBezTo>
                <a:cubicBezTo>
                  <a:pt x="975" y="732"/>
                  <a:pt x="976" y="724"/>
                  <a:pt x="977" y="717"/>
                </a:cubicBezTo>
                <a:cubicBezTo>
                  <a:pt x="983" y="720"/>
                  <a:pt x="990" y="723"/>
                  <a:pt x="997" y="726"/>
                </a:cubicBezTo>
                <a:close/>
                <a:moveTo>
                  <a:pt x="946" y="496"/>
                </a:moveTo>
                <a:cubicBezTo>
                  <a:pt x="946" y="493"/>
                  <a:pt x="945" y="490"/>
                  <a:pt x="944" y="487"/>
                </a:cubicBezTo>
                <a:cubicBezTo>
                  <a:pt x="952" y="484"/>
                  <a:pt x="959" y="481"/>
                  <a:pt x="966" y="478"/>
                </a:cubicBezTo>
                <a:cubicBezTo>
                  <a:pt x="962" y="483"/>
                  <a:pt x="957" y="488"/>
                  <a:pt x="952" y="493"/>
                </a:cubicBezTo>
                <a:cubicBezTo>
                  <a:pt x="950" y="494"/>
                  <a:pt x="948" y="495"/>
                  <a:pt x="946" y="496"/>
                </a:cubicBezTo>
                <a:close/>
                <a:moveTo>
                  <a:pt x="951" y="494"/>
                </a:moveTo>
                <a:cubicBezTo>
                  <a:pt x="950" y="495"/>
                  <a:pt x="948" y="497"/>
                  <a:pt x="947" y="498"/>
                </a:cubicBezTo>
                <a:cubicBezTo>
                  <a:pt x="947" y="497"/>
                  <a:pt x="947" y="497"/>
                  <a:pt x="946" y="496"/>
                </a:cubicBezTo>
                <a:cubicBezTo>
                  <a:pt x="948" y="495"/>
                  <a:pt x="950" y="494"/>
                  <a:pt x="951" y="494"/>
                </a:cubicBezTo>
                <a:close/>
                <a:moveTo>
                  <a:pt x="871" y="549"/>
                </a:moveTo>
                <a:cubicBezTo>
                  <a:pt x="870" y="548"/>
                  <a:pt x="870" y="547"/>
                  <a:pt x="870" y="546"/>
                </a:cubicBezTo>
                <a:cubicBezTo>
                  <a:pt x="874" y="543"/>
                  <a:pt x="878" y="539"/>
                  <a:pt x="881" y="536"/>
                </a:cubicBezTo>
                <a:cubicBezTo>
                  <a:pt x="886" y="533"/>
                  <a:pt x="891" y="531"/>
                  <a:pt x="896" y="529"/>
                </a:cubicBezTo>
                <a:cubicBezTo>
                  <a:pt x="896" y="530"/>
                  <a:pt x="897" y="531"/>
                  <a:pt x="897" y="532"/>
                </a:cubicBezTo>
                <a:cubicBezTo>
                  <a:pt x="892" y="535"/>
                  <a:pt x="888" y="539"/>
                  <a:pt x="883" y="543"/>
                </a:cubicBezTo>
                <a:cubicBezTo>
                  <a:pt x="879" y="545"/>
                  <a:pt x="875" y="547"/>
                  <a:pt x="871" y="549"/>
                </a:cubicBezTo>
                <a:close/>
                <a:moveTo>
                  <a:pt x="880" y="545"/>
                </a:moveTo>
                <a:cubicBezTo>
                  <a:pt x="877" y="547"/>
                  <a:pt x="874" y="549"/>
                  <a:pt x="871" y="551"/>
                </a:cubicBezTo>
                <a:cubicBezTo>
                  <a:pt x="871" y="551"/>
                  <a:pt x="871" y="550"/>
                  <a:pt x="871" y="549"/>
                </a:cubicBezTo>
                <a:cubicBezTo>
                  <a:pt x="871" y="549"/>
                  <a:pt x="871" y="549"/>
                  <a:pt x="871" y="549"/>
                </a:cubicBezTo>
                <a:cubicBezTo>
                  <a:pt x="874" y="548"/>
                  <a:pt x="877" y="546"/>
                  <a:pt x="880" y="545"/>
                </a:cubicBezTo>
                <a:close/>
                <a:moveTo>
                  <a:pt x="1117" y="323"/>
                </a:moveTo>
                <a:cubicBezTo>
                  <a:pt x="1120" y="326"/>
                  <a:pt x="1122" y="329"/>
                  <a:pt x="1123" y="332"/>
                </a:cubicBezTo>
                <a:cubicBezTo>
                  <a:pt x="1117" y="334"/>
                  <a:pt x="1117" y="334"/>
                  <a:pt x="1117" y="334"/>
                </a:cubicBezTo>
                <a:cubicBezTo>
                  <a:pt x="1118" y="330"/>
                  <a:pt x="1118" y="327"/>
                  <a:pt x="1117" y="323"/>
                </a:cubicBezTo>
                <a:close/>
                <a:moveTo>
                  <a:pt x="1124" y="332"/>
                </a:moveTo>
                <a:cubicBezTo>
                  <a:pt x="1126" y="336"/>
                  <a:pt x="1128" y="339"/>
                  <a:pt x="1130" y="343"/>
                </a:cubicBezTo>
                <a:cubicBezTo>
                  <a:pt x="1125" y="344"/>
                  <a:pt x="1120" y="346"/>
                  <a:pt x="1116" y="348"/>
                </a:cubicBezTo>
                <a:cubicBezTo>
                  <a:pt x="1117" y="343"/>
                  <a:pt x="1117" y="339"/>
                  <a:pt x="1117" y="334"/>
                </a:cubicBezTo>
                <a:lnTo>
                  <a:pt x="1124" y="332"/>
                </a:lnTo>
                <a:close/>
                <a:moveTo>
                  <a:pt x="895" y="519"/>
                </a:moveTo>
                <a:cubicBezTo>
                  <a:pt x="894" y="516"/>
                  <a:pt x="894" y="513"/>
                  <a:pt x="893" y="510"/>
                </a:cubicBezTo>
                <a:cubicBezTo>
                  <a:pt x="898" y="507"/>
                  <a:pt x="903" y="505"/>
                  <a:pt x="910" y="502"/>
                </a:cubicBezTo>
                <a:cubicBezTo>
                  <a:pt x="906" y="507"/>
                  <a:pt x="902" y="513"/>
                  <a:pt x="898" y="518"/>
                </a:cubicBezTo>
                <a:lnTo>
                  <a:pt x="895" y="519"/>
                </a:lnTo>
                <a:close/>
                <a:moveTo>
                  <a:pt x="895" y="522"/>
                </a:moveTo>
                <a:cubicBezTo>
                  <a:pt x="895" y="524"/>
                  <a:pt x="896" y="526"/>
                  <a:pt x="896" y="528"/>
                </a:cubicBezTo>
                <a:cubicBezTo>
                  <a:pt x="892" y="530"/>
                  <a:pt x="887" y="533"/>
                  <a:pt x="882" y="535"/>
                </a:cubicBezTo>
                <a:cubicBezTo>
                  <a:pt x="887" y="530"/>
                  <a:pt x="891" y="526"/>
                  <a:pt x="895" y="522"/>
                </a:cubicBezTo>
                <a:close/>
                <a:moveTo>
                  <a:pt x="973" y="329"/>
                </a:moveTo>
                <a:cubicBezTo>
                  <a:pt x="978" y="326"/>
                  <a:pt x="983" y="323"/>
                  <a:pt x="988" y="321"/>
                </a:cubicBezTo>
                <a:cubicBezTo>
                  <a:pt x="993" y="322"/>
                  <a:pt x="998" y="324"/>
                  <a:pt x="1003" y="327"/>
                </a:cubicBezTo>
                <a:cubicBezTo>
                  <a:pt x="995" y="331"/>
                  <a:pt x="986" y="335"/>
                  <a:pt x="979" y="339"/>
                </a:cubicBezTo>
                <a:cubicBezTo>
                  <a:pt x="978" y="339"/>
                  <a:pt x="978" y="338"/>
                  <a:pt x="978" y="338"/>
                </a:cubicBezTo>
                <a:cubicBezTo>
                  <a:pt x="976" y="335"/>
                  <a:pt x="975" y="332"/>
                  <a:pt x="973" y="329"/>
                </a:cubicBezTo>
                <a:close/>
                <a:moveTo>
                  <a:pt x="977" y="338"/>
                </a:moveTo>
                <a:cubicBezTo>
                  <a:pt x="973" y="336"/>
                  <a:pt x="969" y="335"/>
                  <a:pt x="965" y="333"/>
                </a:cubicBezTo>
                <a:cubicBezTo>
                  <a:pt x="968" y="332"/>
                  <a:pt x="970" y="330"/>
                  <a:pt x="973" y="329"/>
                </a:cubicBezTo>
                <a:cubicBezTo>
                  <a:pt x="974" y="332"/>
                  <a:pt x="976" y="335"/>
                  <a:pt x="977" y="338"/>
                </a:cubicBezTo>
                <a:close/>
                <a:moveTo>
                  <a:pt x="1050" y="329"/>
                </a:moveTo>
                <a:cubicBezTo>
                  <a:pt x="1050" y="329"/>
                  <a:pt x="1050" y="329"/>
                  <a:pt x="1050" y="329"/>
                </a:cubicBezTo>
                <a:cubicBezTo>
                  <a:pt x="1041" y="333"/>
                  <a:pt x="1032" y="336"/>
                  <a:pt x="1023" y="339"/>
                </a:cubicBezTo>
                <a:cubicBezTo>
                  <a:pt x="1020" y="336"/>
                  <a:pt x="1016" y="334"/>
                  <a:pt x="1013" y="332"/>
                </a:cubicBezTo>
                <a:cubicBezTo>
                  <a:pt x="1012" y="331"/>
                  <a:pt x="1012" y="331"/>
                  <a:pt x="1012" y="331"/>
                </a:cubicBezTo>
                <a:cubicBezTo>
                  <a:pt x="1020" y="327"/>
                  <a:pt x="1029" y="324"/>
                  <a:pt x="1038" y="320"/>
                </a:cubicBezTo>
                <a:cubicBezTo>
                  <a:pt x="1042" y="323"/>
                  <a:pt x="1046" y="326"/>
                  <a:pt x="1050" y="329"/>
                </a:cubicBezTo>
                <a:close/>
                <a:moveTo>
                  <a:pt x="1039" y="320"/>
                </a:moveTo>
                <a:cubicBezTo>
                  <a:pt x="1040" y="319"/>
                  <a:pt x="1042" y="319"/>
                  <a:pt x="1044" y="318"/>
                </a:cubicBezTo>
                <a:cubicBezTo>
                  <a:pt x="1045" y="321"/>
                  <a:pt x="1047" y="324"/>
                  <a:pt x="1049" y="328"/>
                </a:cubicBezTo>
                <a:cubicBezTo>
                  <a:pt x="1046" y="325"/>
                  <a:pt x="1042" y="322"/>
                  <a:pt x="1039" y="320"/>
                </a:cubicBezTo>
                <a:close/>
                <a:moveTo>
                  <a:pt x="1023" y="455"/>
                </a:moveTo>
                <a:cubicBezTo>
                  <a:pt x="1023" y="454"/>
                  <a:pt x="1023" y="453"/>
                  <a:pt x="1022" y="452"/>
                </a:cubicBezTo>
                <a:cubicBezTo>
                  <a:pt x="1023" y="451"/>
                  <a:pt x="1023" y="451"/>
                  <a:pt x="1023" y="451"/>
                </a:cubicBezTo>
                <a:cubicBezTo>
                  <a:pt x="1031" y="447"/>
                  <a:pt x="1038" y="443"/>
                  <a:pt x="1044" y="439"/>
                </a:cubicBezTo>
                <a:cubicBezTo>
                  <a:pt x="1041" y="443"/>
                  <a:pt x="1037" y="446"/>
                  <a:pt x="1033" y="449"/>
                </a:cubicBezTo>
                <a:cubicBezTo>
                  <a:pt x="1030" y="451"/>
                  <a:pt x="1026" y="453"/>
                  <a:pt x="1023" y="455"/>
                </a:cubicBezTo>
                <a:close/>
                <a:moveTo>
                  <a:pt x="1030" y="452"/>
                </a:moveTo>
                <a:cubicBezTo>
                  <a:pt x="1028" y="454"/>
                  <a:pt x="1026" y="455"/>
                  <a:pt x="1023" y="457"/>
                </a:cubicBezTo>
                <a:cubicBezTo>
                  <a:pt x="1023" y="457"/>
                  <a:pt x="1023" y="456"/>
                  <a:pt x="1023" y="456"/>
                </a:cubicBezTo>
                <a:cubicBezTo>
                  <a:pt x="1025" y="455"/>
                  <a:pt x="1028" y="453"/>
                  <a:pt x="1030" y="452"/>
                </a:cubicBezTo>
                <a:close/>
                <a:moveTo>
                  <a:pt x="968" y="464"/>
                </a:moveTo>
                <a:cubicBezTo>
                  <a:pt x="967" y="461"/>
                  <a:pt x="966" y="458"/>
                  <a:pt x="965" y="454"/>
                </a:cubicBezTo>
                <a:cubicBezTo>
                  <a:pt x="970" y="452"/>
                  <a:pt x="975" y="450"/>
                  <a:pt x="979" y="448"/>
                </a:cubicBezTo>
                <a:cubicBezTo>
                  <a:pt x="986" y="446"/>
                  <a:pt x="986" y="446"/>
                  <a:pt x="986" y="446"/>
                </a:cubicBezTo>
                <a:cubicBezTo>
                  <a:pt x="984" y="451"/>
                  <a:pt x="981" y="455"/>
                  <a:pt x="978" y="460"/>
                </a:cubicBezTo>
                <a:cubicBezTo>
                  <a:pt x="975" y="461"/>
                  <a:pt x="971" y="463"/>
                  <a:pt x="968" y="464"/>
                </a:cubicBezTo>
                <a:close/>
                <a:moveTo>
                  <a:pt x="978" y="461"/>
                </a:moveTo>
                <a:cubicBezTo>
                  <a:pt x="975" y="465"/>
                  <a:pt x="973" y="469"/>
                  <a:pt x="970" y="473"/>
                </a:cubicBezTo>
                <a:cubicBezTo>
                  <a:pt x="969" y="470"/>
                  <a:pt x="969" y="467"/>
                  <a:pt x="968" y="465"/>
                </a:cubicBezTo>
                <a:cubicBezTo>
                  <a:pt x="971" y="464"/>
                  <a:pt x="975" y="462"/>
                  <a:pt x="978" y="461"/>
                </a:cubicBezTo>
                <a:close/>
                <a:moveTo>
                  <a:pt x="942" y="475"/>
                </a:moveTo>
                <a:cubicBezTo>
                  <a:pt x="941" y="472"/>
                  <a:pt x="940" y="468"/>
                  <a:pt x="939" y="465"/>
                </a:cubicBezTo>
                <a:cubicBezTo>
                  <a:pt x="944" y="463"/>
                  <a:pt x="950" y="460"/>
                  <a:pt x="957" y="458"/>
                </a:cubicBezTo>
                <a:cubicBezTo>
                  <a:pt x="955" y="462"/>
                  <a:pt x="952" y="467"/>
                  <a:pt x="949" y="472"/>
                </a:cubicBezTo>
                <a:cubicBezTo>
                  <a:pt x="947" y="473"/>
                  <a:pt x="944" y="474"/>
                  <a:pt x="942" y="475"/>
                </a:cubicBezTo>
                <a:close/>
                <a:moveTo>
                  <a:pt x="949" y="473"/>
                </a:moveTo>
                <a:cubicBezTo>
                  <a:pt x="947" y="476"/>
                  <a:pt x="945" y="479"/>
                  <a:pt x="943" y="482"/>
                </a:cubicBezTo>
                <a:cubicBezTo>
                  <a:pt x="943" y="480"/>
                  <a:pt x="942" y="478"/>
                  <a:pt x="942" y="476"/>
                </a:cubicBezTo>
                <a:cubicBezTo>
                  <a:pt x="944" y="475"/>
                  <a:pt x="947" y="474"/>
                  <a:pt x="949" y="473"/>
                </a:cubicBezTo>
                <a:close/>
                <a:moveTo>
                  <a:pt x="879" y="467"/>
                </a:moveTo>
                <a:cubicBezTo>
                  <a:pt x="880" y="470"/>
                  <a:pt x="881" y="474"/>
                  <a:pt x="882" y="477"/>
                </a:cubicBezTo>
                <a:cubicBezTo>
                  <a:pt x="879" y="478"/>
                  <a:pt x="876" y="480"/>
                  <a:pt x="873" y="482"/>
                </a:cubicBezTo>
                <a:cubicBezTo>
                  <a:pt x="874" y="477"/>
                  <a:pt x="875" y="473"/>
                  <a:pt x="876" y="469"/>
                </a:cubicBezTo>
                <a:cubicBezTo>
                  <a:pt x="877" y="468"/>
                  <a:pt x="878" y="468"/>
                  <a:pt x="879" y="467"/>
                </a:cubicBezTo>
                <a:close/>
                <a:moveTo>
                  <a:pt x="876" y="468"/>
                </a:moveTo>
                <a:cubicBezTo>
                  <a:pt x="876" y="466"/>
                  <a:pt x="876" y="465"/>
                  <a:pt x="877" y="463"/>
                </a:cubicBezTo>
                <a:cubicBezTo>
                  <a:pt x="877" y="464"/>
                  <a:pt x="878" y="466"/>
                  <a:pt x="878" y="467"/>
                </a:cubicBezTo>
                <a:cubicBezTo>
                  <a:pt x="877" y="467"/>
                  <a:pt x="877" y="468"/>
                  <a:pt x="876" y="468"/>
                </a:cubicBezTo>
                <a:close/>
                <a:moveTo>
                  <a:pt x="912" y="476"/>
                </a:moveTo>
                <a:cubicBezTo>
                  <a:pt x="913" y="479"/>
                  <a:pt x="914" y="483"/>
                  <a:pt x="915" y="486"/>
                </a:cubicBezTo>
                <a:cubicBezTo>
                  <a:pt x="907" y="490"/>
                  <a:pt x="899" y="493"/>
                  <a:pt x="892" y="496"/>
                </a:cubicBezTo>
                <a:cubicBezTo>
                  <a:pt x="894" y="491"/>
                  <a:pt x="896" y="487"/>
                  <a:pt x="898" y="482"/>
                </a:cubicBezTo>
                <a:cubicBezTo>
                  <a:pt x="903" y="480"/>
                  <a:pt x="907" y="478"/>
                  <a:pt x="912" y="476"/>
                </a:cubicBezTo>
                <a:close/>
                <a:moveTo>
                  <a:pt x="898" y="481"/>
                </a:moveTo>
                <a:cubicBezTo>
                  <a:pt x="900" y="477"/>
                  <a:pt x="902" y="473"/>
                  <a:pt x="903" y="468"/>
                </a:cubicBezTo>
                <a:cubicBezTo>
                  <a:pt x="905" y="467"/>
                  <a:pt x="907" y="466"/>
                  <a:pt x="908" y="466"/>
                </a:cubicBezTo>
                <a:cubicBezTo>
                  <a:pt x="910" y="469"/>
                  <a:pt x="911" y="472"/>
                  <a:pt x="912" y="476"/>
                </a:cubicBezTo>
                <a:cubicBezTo>
                  <a:pt x="907" y="478"/>
                  <a:pt x="903" y="479"/>
                  <a:pt x="898" y="481"/>
                </a:cubicBezTo>
                <a:close/>
                <a:moveTo>
                  <a:pt x="909" y="465"/>
                </a:moveTo>
                <a:cubicBezTo>
                  <a:pt x="916" y="462"/>
                  <a:pt x="924" y="459"/>
                  <a:pt x="932" y="455"/>
                </a:cubicBezTo>
                <a:cubicBezTo>
                  <a:pt x="931" y="460"/>
                  <a:pt x="930" y="465"/>
                  <a:pt x="928" y="469"/>
                </a:cubicBezTo>
                <a:cubicBezTo>
                  <a:pt x="922" y="471"/>
                  <a:pt x="917" y="473"/>
                  <a:pt x="912" y="475"/>
                </a:cubicBezTo>
                <a:cubicBezTo>
                  <a:pt x="911" y="472"/>
                  <a:pt x="910" y="469"/>
                  <a:pt x="909" y="465"/>
                </a:cubicBezTo>
                <a:close/>
                <a:moveTo>
                  <a:pt x="933" y="455"/>
                </a:moveTo>
                <a:cubicBezTo>
                  <a:pt x="934" y="455"/>
                  <a:pt x="934" y="455"/>
                  <a:pt x="934" y="455"/>
                </a:cubicBezTo>
                <a:cubicBezTo>
                  <a:pt x="936" y="458"/>
                  <a:pt x="937" y="461"/>
                  <a:pt x="938" y="465"/>
                </a:cubicBezTo>
                <a:cubicBezTo>
                  <a:pt x="935" y="466"/>
                  <a:pt x="932" y="467"/>
                  <a:pt x="928" y="469"/>
                </a:cubicBezTo>
                <a:cubicBezTo>
                  <a:pt x="928" y="469"/>
                  <a:pt x="928" y="469"/>
                  <a:pt x="928" y="469"/>
                </a:cubicBezTo>
                <a:cubicBezTo>
                  <a:pt x="930" y="464"/>
                  <a:pt x="932" y="460"/>
                  <a:pt x="933" y="455"/>
                </a:cubicBezTo>
                <a:close/>
                <a:moveTo>
                  <a:pt x="987" y="433"/>
                </a:moveTo>
                <a:cubicBezTo>
                  <a:pt x="986" y="429"/>
                  <a:pt x="985" y="426"/>
                  <a:pt x="983" y="422"/>
                </a:cubicBezTo>
                <a:cubicBezTo>
                  <a:pt x="987" y="421"/>
                  <a:pt x="992" y="419"/>
                  <a:pt x="996" y="417"/>
                </a:cubicBezTo>
                <a:cubicBezTo>
                  <a:pt x="995" y="422"/>
                  <a:pt x="994" y="427"/>
                  <a:pt x="992" y="431"/>
                </a:cubicBezTo>
                <a:lnTo>
                  <a:pt x="987" y="433"/>
                </a:lnTo>
                <a:close/>
                <a:moveTo>
                  <a:pt x="992" y="432"/>
                </a:moveTo>
                <a:cubicBezTo>
                  <a:pt x="991" y="434"/>
                  <a:pt x="990" y="436"/>
                  <a:pt x="989" y="438"/>
                </a:cubicBezTo>
                <a:cubicBezTo>
                  <a:pt x="989" y="437"/>
                  <a:pt x="988" y="435"/>
                  <a:pt x="988" y="433"/>
                </a:cubicBezTo>
                <a:lnTo>
                  <a:pt x="992" y="432"/>
                </a:lnTo>
                <a:close/>
                <a:moveTo>
                  <a:pt x="966" y="429"/>
                </a:moveTo>
                <a:cubicBezTo>
                  <a:pt x="971" y="427"/>
                  <a:pt x="977" y="425"/>
                  <a:pt x="983" y="422"/>
                </a:cubicBezTo>
                <a:cubicBezTo>
                  <a:pt x="984" y="426"/>
                  <a:pt x="986" y="429"/>
                  <a:pt x="987" y="433"/>
                </a:cubicBezTo>
                <a:cubicBezTo>
                  <a:pt x="978" y="437"/>
                  <a:pt x="970" y="440"/>
                  <a:pt x="963" y="443"/>
                </a:cubicBezTo>
                <a:cubicBezTo>
                  <a:pt x="964" y="438"/>
                  <a:pt x="965" y="433"/>
                  <a:pt x="966" y="429"/>
                </a:cubicBezTo>
                <a:close/>
                <a:moveTo>
                  <a:pt x="962" y="443"/>
                </a:moveTo>
                <a:cubicBezTo>
                  <a:pt x="961" y="443"/>
                  <a:pt x="961" y="443"/>
                  <a:pt x="961" y="443"/>
                </a:cubicBezTo>
                <a:cubicBezTo>
                  <a:pt x="960" y="440"/>
                  <a:pt x="958" y="436"/>
                  <a:pt x="957" y="433"/>
                </a:cubicBezTo>
                <a:cubicBezTo>
                  <a:pt x="960" y="431"/>
                  <a:pt x="963" y="430"/>
                  <a:pt x="966" y="429"/>
                </a:cubicBezTo>
                <a:cubicBezTo>
                  <a:pt x="965" y="434"/>
                  <a:pt x="964" y="438"/>
                  <a:pt x="962" y="443"/>
                </a:cubicBezTo>
                <a:close/>
                <a:moveTo>
                  <a:pt x="999" y="404"/>
                </a:moveTo>
                <a:cubicBezTo>
                  <a:pt x="1001" y="403"/>
                  <a:pt x="1003" y="402"/>
                  <a:pt x="1005" y="401"/>
                </a:cubicBezTo>
                <a:cubicBezTo>
                  <a:pt x="1006" y="405"/>
                  <a:pt x="1008" y="408"/>
                  <a:pt x="1009" y="412"/>
                </a:cubicBezTo>
                <a:cubicBezTo>
                  <a:pt x="1005" y="413"/>
                  <a:pt x="1001" y="415"/>
                  <a:pt x="997" y="417"/>
                </a:cubicBezTo>
                <a:cubicBezTo>
                  <a:pt x="997" y="412"/>
                  <a:pt x="998" y="408"/>
                  <a:pt x="999" y="404"/>
                </a:cubicBezTo>
                <a:close/>
                <a:moveTo>
                  <a:pt x="996" y="417"/>
                </a:moveTo>
                <a:cubicBezTo>
                  <a:pt x="992" y="418"/>
                  <a:pt x="987" y="420"/>
                  <a:pt x="983" y="422"/>
                </a:cubicBezTo>
                <a:cubicBezTo>
                  <a:pt x="981" y="418"/>
                  <a:pt x="980" y="415"/>
                  <a:pt x="978" y="411"/>
                </a:cubicBezTo>
                <a:cubicBezTo>
                  <a:pt x="984" y="409"/>
                  <a:pt x="991" y="406"/>
                  <a:pt x="998" y="404"/>
                </a:cubicBezTo>
                <a:cubicBezTo>
                  <a:pt x="998" y="408"/>
                  <a:pt x="997" y="412"/>
                  <a:pt x="996" y="417"/>
                </a:cubicBezTo>
                <a:close/>
                <a:moveTo>
                  <a:pt x="999" y="403"/>
                </a:moveTo>
                <a:cubicBezTo>
                  <a:pt x="999" y="399"/>
                  <a:pt x="999" y="396"/>
                  <a:pt x="999" y="392"/>
                </a:cubicBezTo>
                <a:cubicBezTo>
                  <a:pt x="1001" y="395"/>
                  <a:pt x="1003" y="398"/>
                  <a:pt x="1004" y="401"/>
                </a:cubicBezTo>
                <a:cubicBezTo>
                  <a:pt x="1002" y="402"/>
                  <a:pt x="1001" y="402"/>
                  <a:pt x="999" y="403"/>
                </a:cubicBezTo>
                <a:close/>
                <a:moveTo>
                  <a:pt x="1005" y="401"/>
                </a:moveTo>
                <a:cubicBezTo>
                  <a:pt x="1012" y="398"/>
                  <a:pt x="1020" y="396"/>
                  <a:pt x="1028" y="392"/>
                </a:cubicBezTo>
                <a:cubicBezTo>
                  <a:pt x="1028" y="397"/>
                  <a:pt x="1027" y="401"/>
                  <a:pt x="1026" y="405"/>
                </a:cubicBezTo>
                <a:cubicBezTo>
                  <a:pt x="1021" y="407"/>
                  <a:pt x="1015" y="409"/>
                  <a:pt x="1010" y="412"/>
                </a:cubicBezTo>
                <a:cubicBezTo>
                  <a:pt x="1010" y="412"/>
                  <a:pt x="1010" y="412"/>
                  <a:pt x="1010" y="412"/>
                </a:cubicBezTo>
                <a:cubicBezTo>
                  <a:pt x="1010" y="412"/>
                  <a:pt x="1010" y="412"/>
                  <a:pt x="1010" y="412"/>
                </a:cubicBezTo>
                <a:cubicBezTo>
                  <a:pt x="1008" y="408"/>
                  <a:pt x="1007" y="404"/>
                  <a:pt x="1005" y="401"/>
                </a:cubicBezTo>
                <a:close/>
                <a:moveTo>
                  <a:pt x="1026" y="406"/>
                </a:moveTo>
                <a:cubicBezTo>
                  <a:pt x="1034" y="403"/>
                  <a:pt x="1034" y="403"/>
                  <a:pt x="1034" y="403"/>
                </a:cubicBezTo>
                <a:cubicBezTo>
                  <a:pt x="1035" y="406"/>
                  <a:pt x="1037" y="410"/>
                  <a:pt x="1038" y="413"/>
                </a:cubicBezTo>
                <a:cubicBezTo>
                  <a:pt x="1033" y="415"/>
                  <a:pt x="1027" y="417"/>
                  <a:pt x="1022" y="419"/>
                </a:cubicBezTo>
                <a:cubicBezTo>
                  <a:pt x="1022" y="419"/>
                  <a:pt x="1022" y="419"/>
                  <a:pt x="1022" y="419"/>
                </a:cubicBezTo>
                <a:cubicBezTo>
                  <a:pt x="1024" y="415"/>
                  <a:pt x="1025" y="410"/>
                  <a:pt x="1026" y="406"/>
                </a:cubicBezTo>
                <a:close/>
                <a:moveTo>
                  <a:pt x="1026" y="405"/>
                </a:moveTo>
                <a:cubicBezTo>
                  <a:pt x="1027" y="401"/>
                  <a:pt x="1028" y="397"/>
                  <a:pt x="1029" y="392"/>
                </a:cubicBezTo>
                <a:cubicBezTo>
                  <a:pt x="1029" y="392"/>
                  <a:pt x="1029" y="392"/>
                  <a:pt x="1029" y="392"/>
                </a:cubicBezTo>
                <a:cubicBezTo>
                  <a:pt x="1031" y="395"/>
                  <a:pt x="1032" y="399"/>
                  <a:pt x="1034" y="402"/>
                </a:cubicBezTo>
                <a:lnTo>
                  <a:pt x="1026" y="405"/>
                </a:lnTo>
                <a:close/>
                <a:moveTo>
                  <a:pt x="1029" y="390"/>
                </a:moveTo>
                <a:cubicBezTo>
                  <a:pt x="1027" y="387"/>
                  <a:pt x="1025" y="384"/>
                  <a:pt x="1024" y="381"/>
                </a:cubicBezTo>
                <a:cubicBezTo>
                  <a:pt x="1026" y="380"/>
                  <a:pt x="1027" y="380"/>
                  <a:pt x="1029" y="379"/>
                </a:cubicBezTo>
                <a:cubicBezTo>
                  <a:pt x="1029" y="383"/>
                  <a:pt x="1029" y="386"/>
                  <a:pt x="1029" y="390"/>
                </a:cubicBezTo>
                <a:close/>
                <a:moveTo>
                  <a:pt x="1028" y="391"/>
                </a:moveTo>
                <a:cubicBezTo>
                  <a:pt x="1028" y="391"/>
                  <a:pt x="1028" y="392"/>
                  <a:pt x="1028" y="392"/>
                </a:cubicBezTo>
                <a:cubicBezTo>
                  <a:pt x="1020" y="395"/>
                  <a:pt x="1012" y="398"/>
                  <a:pt x="1005" y="401"/>
                </a:cubicBezTo>
                <a:cubicBezTo>
                  <a:pt x="1003" y="397"/>
                  <a:pt x="1001" y="394"/>
                  <a:pt x="999" y="391"/>
                </a:cubicBezTo>
                <a:cubicBezTo>
                  <a:pt x="999" y="391"/>
                  <a:pt x="999" y="390"/>
                  <a:pt x="999" y="390"/>
                </a:cubicBezTo>
                <a:cubicBezTo>
                  <a:pt x="1007" y="387"/>
                  <a:pt x="1015" y="384"/>
                  <a:pt x="1023" y="381"/>
                </a:cubicBezTo>
                <a:cubicBezTo>
                  <a:pt x="1025" y="384"/>
                  <a:pt x="1027" y="388"/>
                  <a:pt x="1028" y="391"/>
                </a:cubicBezTo>
                <a:close/>
                <a:moveTo>
                  <a:pt x="999" y="390"/>
                </a:moveTo>
                <a:cubicBezTo>
                  <a:pt x="999" y="385"/>
                  <a:pt x="999" y="381"/>
                  <a:pt x="999" y="377"/>
                </a:cubicBezTo>
                <a:cubicBezTo>
                  <a:pt x="1004" y="374"/>
                  <a:pt x="1010" y="372"/>
                  <a:pt x="1016" y="370"/>
                </a:cubicBezTo>
                <a:cubicBezTo>
                  <a:pt x="1018" y="374"/>
                  <a:pt x="1021" y="377"/>
                  <a:pt x="1023" y="381"/>
                </a:cubicBezTo>
                <a:cubicBezTo>
                  <a:pt x="1015" y="384"/>
                  <a:pt x="1007" y="387"/>
                  <a:pt x="999" y="390"/>
                </a:cubicBezTo>
                <a:close/>
                <a:moveTo>
                  <a:pt x="999" y="376"/>
                </a:moveTo>
                <a:cubicBezTo>
                  <a:pt x="999" y="376"/>
                  <a:pt x="999" y="376"/>
                  <a:pt x="999" y="375"/>
                </a:cubicBezTo>
                <a:cubicBezTo>
                  <a:pt x="999" y="375"/>
                  <a:pt x="999" y="375"/>
                  <a:pt x="999" y="375"/>
                </a:cubicBezTo>
                <a:cubicBezTo>
                  <a:pt x="997" y="372"/>
                  <a:pt x="995" y="369"/>
                  <a:pt x="993" y="366"/>
                </a:cubicBezTo>
                <a:cubicBezTo>
                  <a:pt x="998" y="364"/>
                  <a:pt x="1002" y="362"/>
                  <a:pt x="1007" y="360"/>
                </a:cubicBezTo>
                <a:cubicBezTo>
                  <a:pt x="1010" y="363"/>
                  <a:pt x="1013" y="366"/>
                  <a:pt x="1015" y="370"/>
                </a:cubicBezTo>
                <a:cubicBezTo>
                  <a:pt x="1010" y="372"/>
                  <a:pt x="1004" y="374"/>
                  <a:pt x="999" y="376"/>
                </a:cubicBezTo>
                <a:close/>
                <a:moveTo>
                  <a:pt x="998" y="375"/>
                </a:moveTo>
                <a:cubicBezTo>
                  <a:pt x="998" y="376"/>
                  <a:pt x="998" y="376"/>
                  <a:pt x="998" y="376"/>
                </a:cubicBezTo>
                <a:cubicBezTo>
                  <a:pt x="996" y="377"/>
                  <a:pt x="994" y="378"/>
                  <a:pt x="991" y="379"/>
                </a:cubicBezTo>
                <a:cubicBezTo>
                  <a:pt x="989" y="376"/>
                  <a:pt x="986" y="373"/>
                  <a:pt x="983" y="370"/>
                </a:cubicBezTo>
                <a:cubicBezTo>
                  <a:pt x="986" y="369"/>
                  <a:pt x="989" y="367"/>
                  <a:pt x="993" y="366"/>
                </a:cubicBezTo>
                <a:cubicBezTo>
                  <a:pt x="994" y="369"/>
                  <a:pt x="996" y="372"/>
                  <a:pt x="998" y="375"/>
                </a:cubicBezTo>
                <a:close/>
                <a:moveTo>
                  <a:pt x="998" y="377"/>
                </a:moveTo>
                <a:cubicBezTo>
                  <a:pt x="999" y="381"/>
                  <a:pt x="999" y="386"/>
                  <a:pt x="999" y="390"/>
                </a:cubicBezTo>
                <a:cubicBezTo>
                  <a:pt x="999" y="390"/>
                  <a:pt x="999" y="390"/>
                  <a:pt x="999" y="390"/>
                </a:cubicBezTo>
                <a:cubicBezTo>
                  <a:pt x="996" y="386"/>
                  <a:pt x="994" y="383"/>
                  <a:pt x="991" y="379"/>
                </a:cubicBezTo>
                <a:cubicBezTo>
                  <a:pt x="994" y="379"/>
                  <a:pt x="996" y="378"/>
                  <a:pt x="998" y="377"/>
                </a:cubicBezTo>
                <a:close/>
                <a:moveTo>
                  <a:pt x="999" y="391"/>
                </a:moveTo>
                <a:cubicBezTo>
                  <a:pt x="999" y="395"/>
                  <a:pt x="999" y="399"/>
                  <a:pt x="998" y="403"/>
                </a:cubicBezTo>
                <a:cubicBezTo>
                  <a:pt x="991" y="406"/>
                  <a:pt x="984" y="408"/>
                  <a:pt x="978" y="411"/>
                </a:cubicBezTo>
                <a:cubicBezTo>
                  <a:pt x="976" y="407"/>
                  <a:pt x="974" y="404"/>
                  <a:pt x="972" y="401"/>
                </a:cubicBezTo>
                <a:cubicBezTo>
                  <a:pt x="980" y="397"/>
                  <a:pt x="989" y="394"/>
                  <a:pt x="998" y="391"/>
                </a:cubicBezTo>
                <a:cubicBezTo>
                  <a:pt x="999" y="391"/>
                  <a:pt x="999" y="391"/>
                  <a:pt x="999" y="391"/>
                </a:cubicBezTo>
                <a:close/>
                <a:moveTo>
                  <a:pt x="983" y="422"/>
                </a:moveTo>
                <a:cubicBezTo>
                  <a:pt x="977" y="424"/>
                  <a:pt x="972" y="426"/>
                  <a:pt x="966" y="428"/>
                </a:cubicBezTo>
                <a:cubicBezTo>
                  <a:pt x="967" y="424"/>
                  <a:pt x="968" y="420"/>
                  <a:pt x="968" y="415"/>
                </a:cubicBezTo>
                <a:cubicBezTo>
                  <a:pt x="971" y="414"/>
                  <a:pt x="975" y="413"/>
                  <a:pt x="978" y="412"/>
                </a:cubicBezTo>
                <a:cubicBezTo>
                  <a:pt x="979" y="415"/>
                  <a:pt x="981" y="418"/>
                  <a:pt x="983" y="422"/>
                </a:cubicBezTo>
                <a:close/>
                <a:moveTo>
                  <a:pt x="996" y="417"/>
                </a:moveTo>
                <a:cubicBezTo>
                  <a:pt x="1001" y="415"/>
                  <a:pt x="1005" y="414"/>
                  <a:pt x="1010" y="412"/>
                </a:cubicBezTo>
                <a:cubicBezTo>
                  <a:pt x="1011" y="416"/>
                  <a:pt x="1012" y="419"/>
                  <a:pt x="1014" y="423"/>
                </a:cubicBezTo>
                <a:cubicBezTo>
                  <a:pt x="1005" y="426"/>
                  <a:pt x="1005" y="426"/>
                  <a:pt x="1005" y="426"/>
                </a:cubicBezTo>
                <a:cubicBezTo>
                  <a:pt x="1001" y="428"/>
                  <a:pt x="997" y="429"/>
                  <a:pt x="993" y="431"/>
                </a:cubicBezTo>
                <a:cubicBezTo>
                  <a:pt x="994" y="426"/>
                  <a:pt x="995" y="422"/>
                  <a:pt x="996" y="417"/>
                </a:cubicBezTo>
                <a:close/>
                <a:moveTo>
                  <a:pt x="1010" y="412"/>
                </a:moveTo>
                <a:cubicBezTo>
                  <a:pt x="1015" y="410"/>
                  <a:pt x="1020" y="408"/>
                  <a:pt x="1026" y="406"/>
                </a:cubicBezTo>
                <a:cubicBezTo>
                  <a:pt x="1025" y="411"/>
                  <a:pt x="1023" y="415"/>
                  <a:pt x="1022" y="420"/>
                </a:cubicBezTo>
                <a:cubicBezTo>
                  <a:pt x="1019" y="421"/>
                  <a:pt x="1017" y="422"/>
                  <a:pt x="1014" y="423"/>
                </a:cubicBezTo>
                <a:cubicBezTo>
                  <a:pt x="1013" y="419"/>
                  <a:pt x="1011" y="415"/>
                  <a:pt x="1010" y="412"/>
                </a:cubicBezTo>
                <a:close/>
                <a:moveTo>
                  <a:pt x="1021" y="420"/>
                </a:moveTo>
                <a:cubicBezTo>
                  <a:pt x="1020" y="424"/>
                  <a:pt x="1018" y="427"/>
                  <a:pt x="1017" y="431"/>
                </a:cubicBezTo>
                <a:cubicBezTo>
                  <a:pt x="1016" y="428"/>
                  <a:pt x="1015" y="425"/>
                  <a:pt x="1014" y="423"/>
                </a:cubicBezTo>
                <a:cubicBezTo>
                  <a:pt x="1017" y="422"/>
                  <a:pt x="1019" y="421"/>
                  <a:pt x="1021" y="420"/>
                </a:cubicBezTo>
                <a:close/>
                <a:moveTo>
                  <a:pt x="1022" y="420"/>
                </a:moveTo>
                <a:cubicBezTo>
                  <a:pt x="1027" y="418"/>
                  <a:pt x="1033" y="416"/>
                  <a:pt x="1038" y="414"/>
                </a:cubicBezTo>
                <a:cubicBezTo>
                  <a:pt x="1039" y="417"/>
                  <a:pt x="1040" y="420"/>
                  <a:pt x="1041" y="423"/>
                </a:cubicBezTo>
                <a:cubicBezTo>
                  <a:pt x="1034" y="426"/>
                  <a:pt x="1026" y="429"/>
                  <a:pt x="1017" y="433"/>
                </a:cubicBezTo>
                <a:cubicBezTo>
                  <a:pt x="1017" y="432"/>
                  <a:pt x="1017" y="432"/>
                  <a:pt x="1017" y="431"/>
                </a:cubicBezTo>
                <a:cubicBezTo>
                  <a:pt x="1019" y="428"/>
                  <a:pt x="1020" y="424"/>
                  <a:pt x="1022" y="420"/>
                </a:cubicBezTo>
                <a:close/>
                <a:moveTo>
                  <a:pt x="1034" y="403"/>
                </a:moveTo>
                <a:cubicBezTo>
                  <a:pt x="1041" y="400"/>
                  <a:pt x="1048" y="398"/>
                  <a:pt x="1055" y="395"/>
                </a:cubicBezTo>
                <a:cubicBezTo>
                  <a:pt x="1054" y="399"/>
                  <a:pt x="1052" y="404"/>
                  <a:pt x="1050" y="408"/>
                </a:cubicBezTo>
                <a:cubicBezTo>
                  <a:pt x="1046" y="410"/>
                  <a:pt x="1042" y="411"/>
                  <a:pt x="1038" y="413"/>
                </a:cubicBezTo>
                <a:cubicBezTo>
                  <a:pt x="1037" y="410"/>
                  <a:pt x="1036" y="406"/>
                  <a:pt x="1034" y="403"/>
                </a:cubicBezTo>
                <a:close/>
                <a:moveTo>
                  <a:pt x="1034" y="402"/>
                </a:moveTo>
                <a:cubicBezTo>
                  <a:pt x="1034" y="402"/>
                  <a:pt x="1034" y="402"/>
                  <a:pt x="1034" y="402"/>
                </a:cubicBezTo>
                <a:cubicBezTo>
                  <a:pt x="1033" y="399"/>
                  <a:pt x="1031" y="395"/>
                  <a:pt x="1030" y="392"/>
                </a:cubicBezTo>
                <a:cubicBezTo>
                  <a:pt x="1038" y="389"/>
                  <a:pt x="1046" y="386"/>
                  <a:pt x="1054" y="383"/>
                </a:cubicBezTo>
                <a:cubicBezTo>
                  <a:pt x="1056" y="382"/>
                  <a:pt x="1056" y="382"/>
                  <a:pt x="1056" y="382"/>
                </a:cubicBezTo>
                <a:cubicBezTo>
                  <a:pt x="1056" y="384"/>
                  <a:pt x="1057" y="385"/>
                  <a:pt x="1057" y="386"/>
                </a:cubicBezTo>
                <a:cubicBezTo>
                  <a:pt x="1057" y="389"/>
                  <a:pt x="1056" y="392"/>
                  <a:pt x="1055" y="394"/>
                </a:cubicBezTo>
                <a:cubicBezTo>
                  <a:pt x="1048" y="397"/>
                  <a:pt x="1041" y="400"/>
                  <a:pt x="1034" y="402"/>
                </a:cubicBezTo>
                <a:close/>
                <a:moveTo>
                  <a:pt x="1057" y="386"/>
                </a:moveTo>
                <a:cubicBezTo>
                  <a:pt x="1058" y="388"/>
                  <a:pt x="1059" y="390"/>
                  <a:pt x="1060" y="393"/>
                </a:cubicBezTo>
                <a:cubicBezTo>
                  <a:pt x="1059" y="393"/>
                  <a:pt x="1057" y="394"/>
                  <a:pt x="1056" y="394"/>
                </a:cubicBezTo>
                <a:cubicBezTo>
                  <a:pt x="1056" y="392"/>
                  <a:pt x="1057" y="389"/>
                  <a:pt x="1057" y="386"/>
                </a:cubicBezTo>
                <a:close/>
                <a:moveTo>
                  <a:pt x="1057" y="385"/>
                </a:moveTo>
                <a:cubicBezTo>
                  <a:pt x="1057" y="384"/>
                  <a:pt x="1057" y="383"/>
                  <a:pt x="1056" y="382"/>
                </a:cubicBezTo>
                <a:cubicBezTo>
                  <a:pt x="1058" y="382"/>
                  <a:pt x="1058" y="382"/>
                  <a:pt x="1058" y="382"/>
                </a:cubicBezTo>
                <a:cubicBezTo>
                  <a:pt x="1058" y="383"/>
                  <a:pt x="1057" y="384"/>
                  <a:pt x="1057" y="385"/>
                </a:cubicBezTo>
                <a:close/>
                <a:moveTo>
                  <a:pt x="1056" y="382"/>
                </a:moveTo>
                <a:cubicBezTo>
                  <a:pt x="1054" y="378"/>
                  <a:pt x="1052" y="375"/>
                  <a:pt x="1050" y="371"/>
                </a:cubicBezTo>
                <a:cubicBezTo>
                  <a:pt x="1053" y="370"/>
                  <a:pt x="1056" y="369"/>
                  <a:pt x="1059" y="368"/>
                </a:cubicBezTo>
                <a:cubicBezTo>
                  <a:pt x="1059" y="373"/>
                  <a:pt x="1059" y="377"/>
                  <a:pt x="1058" y="381"/>
                </a:cubicBezTo>
                <a:lnTo>
                  <a:pt x="1056" y="382"/>
                </a:lnTo>
                <a:close/>
                <a:moveTo>
                  <a:pt x="1050" y="371"/>
                </a:moveTo>
                <a:cubicBezTo>
                  <a:pt x="1048" y="367"/>
                  <a:pt x="1046" y="364"/>
                  <a:pt x="1043" y="360"/>
                </a:cubicBezTo>
                <a:cubicBezTo>
                  <a:pt x="1048" y="358"/>
                  <a:pt x="1053" y="357"/>
                  <a:pt x="1059" y="355"/>
                </a:cubicBezTo>
                <a:cubicBezTo>
                  <a:pt x="1059" y="359"/>
                  <a:pt x="1059" y="363"/>
                  <a:pt x="1059" y="368"/>
                </a:cubicBezTo>
                <a:cubicBezTo>
                  <a:pt x="1056" y="369"/>
                  <a:pt x="1053" y="370"/>
                  <a:pt x="1050" y="371"/>
                </a:cubicBezTo>
                <a:close/>
                <a:moveTo>
                  <a:pt x="1050" y="371"/>
                </a:moveTo>
                <a:cubicBezTo>
                  <a:pt x="1042" y="374"/>
                  <a:pt x="1036" y="376"/>
                  <a:pt x="1030" y="378"/>
                </a:cubicBezTo>
                <a:cubicBezTo>
                  <a:pt x="1030" y="374"/>
                  <a:pt x="1030" y="370"/>
                  <a:pt x="1029" y="365"/>
                </a:cubicBezTo>
                <a:cubicBezTo>
                  <a:pt x="1034" y="364"/>
                  <a:pt x="1038" y="362"/>
                  <a:pt x="1043" y="360"/>
                </a:cubicBezTo>
                <a:cubicBezTo>
                  <a:pt x="1045" y="364"/>
                  <a:pt x="1047" y="367"/>
                  <a:pt x="1050" y="371"/>
                </a:cubicBezTo>
                <a:close/>
                <a:moveTo>
                  <a:pt x="1030" y="379"/>
                </a:moveTo>
                <a:cubicBezTo>
                  <a:pt x="1036" y="377"/>
                  <a:pt x="1043" y="374"/>
                  <a:pt x="1050" y="372"/>
                </a:cubicBezTo>
                <a:cubicBezTo>
                  <a:pt x="1052" y="375"/>
                  <a:pt x="1054" y="378"/>
                  <a:pt x="1055" y="382"/>
                </a:cubicBezTo>
                <a:cubicBezTo>
                  <a:pt x="1054" y="383"/>
                  <a:pt x="1054" y="383"/>
                  <a:pt x="1054" y="383"/>
                </a:cubicBezTo>
                <a:cubicBezTo>
                  <a:pt x="1046" y="386"/>
                  <a:pt x="1038" y="389"/>
                  <a:pt x="1029" y="392"/>
                </a:cubicBezTo>
                <a:cubicBezTo>
                  <a:pt x="1029" y="391"/>
                  <a:pt x="1029" y="391"/>
                  <a:pt x="1029" y="391"/>
                </a:cubicBezTo>
                <a:cubicBezTo>
                  <a:pt x="1029" y="387"/>
                  <a:pt x="1030" y="383"/>
                  <a:pt x="1030" y="379"/>
                </a:cubicBezTo>
                <a:close/>
                <a:moveTo>
                  <a:pt x="1023" y="381"/>
                </a:moveTo>
                <a:cubicBezTo>
                  <a:pt x="1021" y="377"/>
                  <a:pt x="1019" y="373"/>
                  <a:pt x="1016" y="370"/>
                </a:cubicBezTo>
                <a:cubicBezTo>
                  <a:pt x="1020" y="368"/>
                  <a:pt x="1025" y="367"/>
                  <a:pt x="1029" y="365"/>
                </a:cubicBezTo>
                <a:cubicBezTo>
                  <a:pt x="1029" y="370"/>
                  <a:pt x="1029" y="374"/>
                  <a:pt x="1029" y="378"/>
                </a:cubicBezTo>
                <a:cubicBezTo>
                  <a:pt x="1027" y="379"/>
                  <a:pt x="1025" y="380"/>
                  <a:pt x="1023" y="381"/>
                </a:cubicBezTo>
                <a:close/>
                <a:moveTo>
                  <a:pt x="1016" y="370"/>
                </a:moveTo>
                <a:cubicBezTo>
                  <a:pt x="1013" y="366"/>
                  <a:pt x="1011" y="363"/>
                  <a:pt x="1008" y="360"/>
                </a:cubicBezTo>
                <a:cubicBezTo>
                  <a:pt x="1008" y="360"/>
                  <a:pt x="1008" y="360"/>
                  <a:pt x="1008" y="360"/>
                </a:cubicBezTo>
                <a:cubicBezTo>
                  <a:pt x="1013" y="358"/>
                  <a:pt x="1019" y="356"/>
                  <a:pt x="1025" y="353"/>
                </a:cubicBezTo>
                <a:cubicBezTo>
                  <a:pt x="1026" y="355"/>
                  <a:pt x="1027" y="357"/>
                  <a:pt x="1028" y="358"/>
                </a:cubicBezTo>
                <a:cubicBezTo>
                  <a:pt x="1028" y="361"/>
                  <a:pt x="1029" y="363"/>
                  <a:pt x="1029" y="365"/>
                </a:cubicBezTo>
                <a:cubicBezTo>
                  <a:pt x="1024" y="366"/>
                  <a:pt x="1020" y="368"/>
                  <a:pt x="1016" y="370"/>
                </a:cubicBezTo>
                <a:close/>
                <a:moveTo>
                  <a:pt x="1007" y="360"/>
                </a:moveTo>
                <a:cubicBezTo>
                  <a:pt x="1004" y="356"/>
                  <a:pt x="1001" y="353"/>
                  <a:pt x="997" y="350"/>
                </a:cubicBezTo>
                <a:cubicBezTo>
                  <a:pt x="1004" y="347"/>
                  <a:pt x="1011" y="345"/>
                  <a:pt x="1018" y="342"/>
                </a:cubicBezTo>
                <a:cubicBezTo>
                  <a:pt x="1020" y="345"/>
                  <a:pt x="1022" y="349"/>
                  <a:pt x="1025" y="353"/>
                </a:cubicBezTo>
                <a:cubicBezTo>
                  <a:pt x="1019" y="355"/>
                  <a:pt x="1013" y="357"/>
                  <a:pt x="1007" y="360"/>
                </a:cubicBezTo>
                <a:close/>
                <a:moveTo>
                  <a:pt x="1007" y="360"/>
                </a:moveTo>
                <a:cubicBezTo>
                  <a:pt x="1002" y="362"/>
                  <a:pt x="997" y="364"/>
                  <a:pt x="993" y="365"/>
                </a:cubicBezTo>
                <a:cubicBezTo>
                  <a:pt x="991" y="362"/>
                  <a:pt x="989" y="358"/>
                  <a:pt x="987" y="355"/>
                </a:cubicBezTo>
                <a:cubicBezTo>
                  <a:pt x="990" y="353"/>
                  <a:pt x="993" y="352"/>
                  <a:pt x="997" y="350"/>
                </a:cubicBezTo>
                <a:cubicBezTo>
                  <a:pt x="1000" y="353"/>
                  <a:pt x="1004" y="356"/>
                  <a:pt x="1007" y="360"/>
                </a:cubicBezTo>
                <a:close/>
                <a:moveTo>
                  <a:pt x="986" y="354"/>
                </a:moveTo>
                <a:cubicBezTo>
                  <a:pt x="985" y="351"/>
                  <a:pt x="983" y="348"/>
                  <a:pt x="981" y="344"/>
                </a:cubicBezTo>
                <a:cubicBezTo>
                  <a:pt x="982" y="344"/>
                  <a:pt x="984" y="343"/>
                  <a:pt x="985" y="342"/>
                </a:cubicBezTo>
                <a:cubicBezTo>
                  <a:pt x="989" y="345"/>
                  <a:pt x="993" y="347"/>
                  <a:pt x="996" y="350"/>
                </a:cubicBezTo>
                <a:cubicBezTo>
                  <a:pt x="993" y="351"/>
                  <a:pt x="990" y="353"/>
                  <a:pt x="986" y="354"/>
                </a:cubicBezTo>
                <a:close/>
                <a:moveTo>
                  <a:pt x="992" y="366"/>
                </a:moveTo>
                <a:cubicBezTo>
                  <a:pt x="989" y="367"/>
                  <a:pt x="986" y="368"/>
                  <a:pt x="983" y="370"/>
                </a:cubicBezTo>
                <a:cubicBezTo>
                  <a:pt x="980" y="366"/>
                  <a:pt x="976" y="363"/>
                  <a:pt x="973" y="361"/>
                </a:cubicBezTo>
                <a:cubicBezTo>
                  <a:pt x="977" y="359"/>
                  <a:pt x="982" y="357"/>
                  <a:pt x="986" y="355"/>
                </a:cubicBezTo>
                <a:cubicBezTo>
                  <a:pt x="988" y="358"/>
                  <a:pt x="990" y="362"/>
                  <a:pt x="992" y="366"/>
                </a:cubicBezTo>
                <a:close/>
                <a:moveTo>
                  <a:pt x="991" y="379"/>
                </a:moveTo>
                <a:cubicBezTo>
                  <a:pt x="982" y="383"/>
                  <a:pt x="974" y="386"/>
                  <a:pt x="967" y="389"/>
                </a:cubicBezTo>
                <a:cubicBezTo>
                  <a:pt x="965" y="386"/>
                  <a:pt x="963" y="383"/>
                  <a:pt x="961" y="379"/>
                </a:cubicBezTo>
                <a:cubicBezTo>
                  <a:pt x="968" y="376"/>
                  <a:pt x="975" y="373"/>
                  <a:pt x="983" y="370"/>
                </a:cubicBezTo>
                <a:cubicBezTo>
                  <a:pt x="985" y="373"/>
                  <a:pt x="988" y="376"/>
                  <a:pt x="991" y="379"/>
                </a:cubicBezTo>
                <a:close/>
                <a:moveTo>
                  <a:pt x="968" y="392"/>
                </a:moveTo>
                <a:cubicBezTo>
                  <a:pt x="968" y="393"/>
                  <a:pt x="968" y="394"/>
                  <a:pt x="968" y="395"/>
                </a:cubicBezTo>
                <a:cubicBezTo>
                  <a:pt x="967" y="394"/>
                  <a:pt x="966" y="392"/>
                  <a:pt x="965" y="390"/>
                </a:cubicBezTo>
                <a:cubicBezTo>
                  <a:pt x="965" y="390"/>
                  <a:pt x="966" y="390"/>
                  <a:pt x="967" y="390"/>
                </a:cubicBezTo>
                <a:cubicBezTo>
                  <a:pt x="967" y="390"/>
                  <a:pt x="968" y="391"/>
                  <a:pt x="968" y="392"/>
                </a:cubicBezTo>
                <a:close/>
                <a:moveTo>
                  <a:pt x="967" y="389"/>
                </a:moveTo>
                <a:cubicBezTo>
                  <a:pt x="975" y="386"/>
                  <a:pt x="983" y="383"/>
                  <a:pt x="991" y="380"/>
                </a:cubicBezTo>
                <a:cubicBezTo>
                  <a:pt x="993" y="383"/>
                  <a:pt x="996" y="386"/>
                  <a:pt x="998" y="390"/>
                </a:cubicBezTo>
                <a:cubicBezTo>
                  <a:pt x="989" y="394"/>
                  <a:pt x="980" y="397"/>
                  <a:pt x="972" y="400"/>
                </a:cubicBezTo>
                <a:cubicBezTo>
                  <a:pt x="971" y="399"/>
                  <a:pt x="970" y="397"/>
                  <a:pt x="969" y="396"/>
                </a:cubicBezTo>
                <a:cubicBezTo>
                  <a:pt x="969" y="395"/>
                  <a:pt x="969" y="393"/>
                  <a:pt x="969" y="392"/>
                </a:cubicBezTo>
                <a:cubicBezTo>
                  <a:pt x="969" y="392"/>
                  <a:pt x="969" y="392"/>
                  <a:pt x="969" y="392"/>
                </a:cubicBezTo>
                <a:cubicBezTo>
                  <a:pt x="968" y="391"/>
                  <a:pt x="968" y="390"/>
                  <a:pt x="967" y="389"/>
                </a:cubicBezTo>
                <a:close/>
                <a:moveTo>
                  <a:pt x="971" y="401"/>
                </a:moveTo>
                <a:cubicBezTo>
                  <a:pt x="971" y="401"/>
                  <a:pt x="970" y="401"/>
                  <a:pt x="969" y="402"/>
                </a:cubicBezTo>
                <a:cubicBezTo>
                  <a:pt x="969" y="400"/>
                  <a:pt x="969" y="398"/>
                  <a:pt x="969" y="397"/>
                </a:cubicBezTo>
                <a:cubicBezTo>
                  <a:pt x="970" y="398"/>
                  <a:pt x="971" y="399"/>
                  <a:pt x="971" y="401"/>
                </a:cubicBezTo>
                <a:close/>
                <a:moveTo>
                  <a:pt x="969" y="402"/>
                </a:moveTo>
                <a:cubicBezTo>
                  <a:pt x="970" y="402"/>
                  <a:pt x="971" y="401"/>
                  <a:pt x="972" y="401"/>
                </a:cubicBezTo>
                <a:cubicBezTo>
                  <a:pt x="974" y="404"/>
                  <a:pt x="976" y="408"/>
                  <a:pt x="977" y="411"/>
                </a:cubicBezTo>
                <a:cubicBezTo>
                  <a:pt x="974" y="412"/>
                  <a:pt x="971" y="413"/>
                  <a:pt x="968" y="415"/>
                </a:cubicBezTo>
                <a:cubicBezTo>
                  <a:pt x="969" y="411"/>
                  <a:pt x="969" y="406"/>
                  <a:pt x="969" y="402"/>
                </a:cubicBezTo>
                <a:close/>
                <a:moveTo>
                  <a:pt x="968" y="415"/>
                </a:moveTo>
                <a:cubicBezTo>
                  <a:pt x="962" y="417"/>
                  <a:pt x="957" y="419"/>
                  <a:pt x="951" y="422"/>
                </a:cubicBezTo>
                <a:cubicBezTo>
                  <a:pt x="950" y="418"/>
                  <a:pt x="948" y="415"/>
                  <a:pt x="946" y="412"/>
                </a:cubicBezTo>
                <a:cubicBezTo>
                  <a:pt x="953" y="409"/>
                  <a:pt x="961" y="406"/>
                  <a:pt x="968" y="402"/>
                </a:cubicBezTo>
                <a:cubicBezTo>
                  <a:pt x="968" y="407"/>
                  <a:pt x="968" y="411"/>
                  <a:pt x="968" y="415"/>
                </a:cubicBezTo>
                <a:close/>
                <a:moveTo>
                  <a:pt x="968" y="415"/>
                </a:moveTo>
                <a:cubicBezTo>
                  <a:pt x="967" y="420"/>
                  <a:pt x="967" y="424"/>
                  <a:pt x="966" y="428"/>
                </a:cubicBezTo>
                <a:cubicBezTo>
                  <a:pt x="963" y="430"/>
                  <a:pt x="960" y="431"/>
                  <a:pt x="957" y="432"/>
                </a:cubicBezTo>
                <a:cubicBezTo>
                  <a:pt x="955" y="429"/>
                  <a:pt x="953" y="425"/>
                  <a:pt x="952" y="422"/>
                </a:cubicBezTo>
                <a:cubicBezTo>
                  <a:pt x="957" y="420"/>
                  <a:pt x="962" y="418"/>
                  <a:pt x="968" y="415"/>
                </a:cubicBezTo>
                <a:close/>
                <a:moveTo>
                  <a:pt x="961" y="443"/>
                </a:moveTo>
                <a:cubicBezTo>
                  <a:pt x="951" y="447"/>
                  <a:pt x="943" y="451"/>
                  <a:pt x="935" y="454"/>
                </a:cubicBezTo>
                <a:cubicBezTo>
                  <a:pt x="934" y="453"/>
                  <a:pt x="934" y="453"/>
                  <a:pt x="934" y="452"/>
                </a:cubicBezTo>
                <a:cubicBezTo>
                  <a:pt x="935" y="448"/>
                  <a:pt x="936" y="445"/>
                  <a:pt x="936" y="441"/>
                </a:cubicBezTo>
                <a:cubicBezTo>
                  <a:pt x="943" y="438"/>
                  <a:pt x="949" y="436"/>
                  <a:pt x="956" y="433"/>
                </a:cubicBezTo>
                <a:cubicBezTo>
                  <a:pt x="958" y="436"/>
                  <a:pt x="959" y="440"/>
                  <a:pt x="961" y="443"/>
                </a:cubicBezTo>
                <a:close/>
                <a:moveTo>
                  <a:pt x="934" y="451"/>
                </a:moveTo>
                <a:cubicBezTo>
                  <a:pt x="933" y="448"/>
                  <a:pt x="932" y="446"/>
                  <a:pt x="930" y="443"/>
                </a:cubicBezTo>
                <a:cubicBezTo>
                  <a:pt x="932" y="443"/>
                  <a:pt x="934" y="442"/>
                  <a:pt x="936" y="441"/>
                </a:cubicBezTo>
                <a:cubicBezTo>
                  <a:pt x="935" y="444"/>
                  <a:pt x="934" y="448"/>
                  <a:pt x="934" y="451"/>
                </a:cubicBezTo>
                <a:close/>
                <a:moveTo>
                  <a:pt x="934" y="453"/>
                </a:moveTo>
                <a:cubicBezTo>
                  <a:pt x="934" y="453"/>
                  <a:pt x="934" y="454"/>
                  <a:pt x="934" y="454"/>
                </a:cubicBezTo>
                <a:cubicBezTo>
                  <a:pt x="933" y="455"/>
                  <a:pt x="933" y="455"/>
                  <a:pt x="933" y="455"/>
                </a:cubicBezTo>
                <a:cubicBezTo>
                  <a:pt x="933" y="454"/>
                  <a:pt x="934" y="453"/>
                  <a:pt x="934" y="453"/>
                </a:cubicBezTo>
                <a:close/>
                <a:moveTo>
                  <a:pt x="935" y="454"/>
                </a:moveTo>
                <a:cubicBezTo>
                  <a:pt x="943" y="451"/>
                  <a:pt x="951" y="448"/>
                  <a:pt x="961" y="444"/>
                </a:cubicBezTo>
                <a:cubicBezTo>
                  <a:pt x="961" y="444"/>
                  <a:pt x="961" y="445"/>
                  <a:pt x="961" y="446"/>
                </a:cubicBezTo>
                <a:cubicBezTo>
                  <a:pt x="960" y="449"/>
                  <a:pt x="959" y="453"/>
                  <a:pt x="957" y="457"/>
                </a:cubicBezTo>
                <a:cubicBezTo>
                  <a:pt x="950" y="460"/>
                  <a:pt x="944" y="462"/>
                  <a:pt x="938" y="465"/>
                </a:cubicBezTo>
                <a:cubicBezTo>
                  <a:pt x="937" y="461"/>
                  <a:pt x="936" y="458"/>
                  <a:pt x="935" y="454"/>
                </a:cubicBezTo>
                <a:close/>
                <a:moveTo>
                  <a:pt x="962" y="446"/>
                </a:moveTo>
                <a:cubicBezTo>
                  <a:pt x="963" y="449"/>
                  <a:pt x="963" y="451"/>
                  <a:pt x="964" y="454"/>
                </a:cubicBezTo>
                <a:cubicBezTo>
                  <a:pt x="962" y="455"/>
                  <a:pt x="960" y="456"/>
                  <a:pt x="958" y="457"/>
                </a:cubicBezTo>
                <a:cubicBezTo>
                  <a:pt x="958" y="457"/>
                  <a:pt x="958" y="457"/>
                  <a:pt x="958" y="457"/>
                </a:cubicBezTo>
                <a:cubicBezTo>
                  <a:pt x="959" y="453"/>
                  <a:pt x="960" y="450"/>
                  <a:pt x="962" y="446"/>
                </a:cubicBezTo>
                <a:close/>
                <a:moveTo>
                  <a:pt x="962" y="446"/>
                </a:moveTo>
                <a:cubicBezTo>
                  <a:pt x="962" y="445"/>
                  <a:pt x="962" y="444"/>
                  <a:pt x="963" y="443"/>
                </a:cubicBezTo>
                <a:cubicBezTo>
                  <a:pt x="970" y="440"/>
                  <a:pt x="978" y="437"/>
                  <a:pt x="987" y="434"/>
                </a:cubicBezTo>
                <a:cubicBezTo>
                  <a:pt x="988" y="435"/>
                  <a:pt x="988" y="437"/>
                  <a:pt x="989" y="439"/>
                </a:cubicBezTo>
                <a:cubicBezTo>
                  <a:pt x="988" y="441"/>
                  <a:pt x="987" y="443"/>
                  <a:pt x="986" y="445"/>
                </a:cubicBezTo>
                <a:cubicBezTo>
                  <a:pt x="979" y="448"/>
                  <a:pt x="979" y="448"/>
                  <a:pt x="979" y="448"/>
                </a:cubicBezTo>
                <a:cubicBezTo>
                  <a:pt x="974" y="450"/>
                  <a:pt x="970" y="452"/>
                  <a:pt x="965" y="454"/>
                </a:cubicBezTo>
                <a:cubicBezTo>
                  <a:pt x="964" y="451"/>
                  <a:pt x="963" y="448"/>
                  <a:pt x="962" y="446"/>
                </a:cubicBezTo>
                <a:close/>
                <a:moveTo>
                  <a:pt x="989" y="440"/>
                </a:moveTo>
                <a:cubicBezTo>
                  <a:pt x="990" y="441"/>
                  <a:pt x="990" y="442"/>
                  <a:pt x="990" y="444"/>
                </a:cubicBezTo>
                <a:cubicBezTo>
                  <a:pt x="987" y="445"/>
                  <a:pt x="987" y="445"/>
                  <a:pt x="987" y="445"/>
                </a:cubicBezTo>
                <a:cubicBezTo>
                  <a:pt x="988" y="443"/>
                  <a:pt x="989" y="442"/>
                  <a:pt x="989" y="440"/>
                </a:cubicBezTo>
                <a:close/>
                <a:moveTo>
                  <a:pt x="990" y="439"/>
                </a:moveTo>
                <a:cubicBezTo>
                  <a:pt x="991" y="437"/>
                  <a:pt x="992" y="434"/>
                  <a:pt x="992" y="431"/>
                </a:cubicBezTo>
                <a:cubicBezTo>
                  <a:pt x="997" y="430"/>
                  <a:pt x="1001" y="428"/>
                  <a:pt x="1005" y="426"/>
                </a:cubicBezTo>
                <a:cubicBezTo>
                  <a:pt x="1014" y="423"/>
                  <a:pt x="1014" y="423"/>
                  <a:pt x="1014" y="423"/>
                </a:cubicBezTo>
                <a:cubicBezTo>
                  <a:pt x="1015" y="426"/>
                  <a:pt x="1016" y="429"/>
                  <a:pt x="1016" y="431"/>
                </a:cubicBezTo>
                <a:cubicBezTo>
                  <a:pt x="1016" y="432"/>
                  <a:pt x="1016" y="433"/>
                  <a:pt x="1015" y="433"/>
                </a:cubicBezTo>
                <a:cubicBezTo>
                  <a:pt x="1007" y="437"/>
                  <a:pt x="998" y="441"/>
                  <a:pt x="991" y="443"/>
                </a:cubicBezTo>
                <a:cubicBezTo>
                  <a:pt x="990" y="442"/>
                  <a:pt x="990" y="441"/>
                  <a:pt x="990" y="439"/>
                </a:cubicBezTo>
                <a:close/>
                <a:moveTo>
                  <a:pt x="1016" y="434"/>
                </a:moveTo>
                <a:cubicBezTo>
                  <a:pt x="1017" y="433"/>
                  <a:pt x="1017" y="433"/>
                  <a:pt x="1017" y="433"/>
                </a:cubicBezTo>
                <a:cubicBezTo>
                  <a:pt x="1018" y="436"/>
                  <a:pt x="1019" y="439"/>
                  <a:pt x="1020" y="443"/>
                </a:cubicBezTo>
                <a:cubicBezTo>
                  <a:pt x="1016" y="444"/>
                  <a:pt x="1012" y="446"/>
                  <a:pt x="1008" y="448"/>
                </a:cubicBezTo>
                <a:cubicBezTo>
                  <a:pt x="1011" y="443"/>
                  <a:pt x="1013" y="439"/>
                  <a:pt x="1016" y="434"/>
                </a:cubicBezTo>
                <a:close/>
                <a:moveTo>
                  <a:pt x="1017" y="433"/>
                </a:moveTo>
                <a:cubicBezTo>
                  <a:pt x="1026" y="430"/>
                  <a:pt x="1034" y="426"/>
                  <a:pt x="1041" y="423"/>
                </a:cubicBezTo>
                <a:cubicBezTo>
                  <a:pt x="1041" y="424"/>
                  <a:pt x="1041" y="425"/>
                  <a:pt x="1042" y="425"/>
                </a:cubicBezTo>
                <a:cubicBezTo>
                  <a:pt x="1039" y="429"/>
                  <a:pt x="1037" y="432"/>
                  <a:pt x="1035" y="436"/>
                </a:cubicBezTo>
                <a:cubicBezTo>
                  <a:pt x="1030" y="438"/>
                  <a:pt x="1025" y="440"/>
                  <a:pt x="1020" y="442"/>
                </a:cubicBezTo>
                <a:cubicBezTo>
                  <a:pt x="1019" y="439"/>
                  <a:pt x="1018" y="436"/>
                  <a:pt x="1017" y="433"/>
                </a:cubicBezTo>
                <a:close/>
                <a:moveTo>
                  <a:pt x="1035" y="436"/>
                </a:moveTo>
                <a:cubicBezTo>
                  <a:pt x="1038" y="435"/>
                  <a:pt x="1041" y="434"/>
                  <a:pt x="1043" y="432"/>
                </a:cubicBezTo>
                <a:cubicBezTo>
                  <a:pt x="1044" y="434"/>
                  <a:pt x="1044" y="436"/>
                  <a:pt x="1045" y="438"/>
                </a:cubicBezTo>
                <a:cubicBezTo>
                  <a:pt x="1038" y="442"/>
                  <a:pt x="1032" y="446"/>
                  <a:pt x="1024" y="449"/>
                </a:cubicBezTo>
                <a:cubicBezTo>
                  <a:pt x="1028" y="445"/>
                  <a:pt x="1032" y="441"/>
                  <a:pt x="1035" y="436"/>
                </a:cubicBezTo>
                <a:close/>
                <a:moveTo>
                  <a:pt x="1036" y="435"/>
                </a:moveTo>
                <a:cubicBezTo>
                  <a:pt x="1038" y="432"/>
                  <a:pt x="1040" y="429"/>
                  <a:pt x="1042" y="426"/>
                </a:cubicBezTo>
                <a:cubicBezTo>
                  <a:pt x="1042" y="428"/>
                  <a:pt x="1043" y="430"/>
                  <a:pt x="1043" y="432"/>
                </a:cubicBezTo>
                <a:cubicBezTo>
                  <a:pt x="1041" y="433"/>
                  <a:pt x="1038" y="434"/>
                  <a:pt x="1036" y="435"/>
                </a:cubicBezTo>
                <a:close/>
                <a:moveTo>
                  <a:pt x="1041" y="423"/>
                </a:moveTo>
                <a:cubicBezTo>
                  <a:pt x="1043" y="422"/>
                  <a:pt x="1043" y="422"/>
                  <a:pt x="1043" y="422"/>
                </a:cubicBezTo>
                <a:cubicBezTo>
                  <a:pt x="1043" y="423"/>
                  <a:pt x="1042" y="424"/>
                  <a:pt x="1042" y="425"/>
                </a:cubicBezTo>
                <a:cubicBezTo>
                  <a:pt x="1042" y="424"/>
                  <a:pt x="1042" y="424"/>
                  <a:pt x="1041" y="423"/>
                </a:cubicBezTo>
                <a:close/>
                <a:moveTo>
                  <a:pt x="1041" y="423"/>
                </a:moveTo>
                <a:cubicBezTo>
                  <a:pt x="1040" y="420"/>
                  <a:pt x="1039" y="416"/>
                  <a:pt x="1038" y="414"/>
                </a:cubicBezTo>
                <a:cubicBezTo>
                  <a:pt x="1042" y="412"/>
                  <a:pt x="1046" y="410"/>
                  <a:pt x="1050" y="409"/>
                </a:cubicBezTo>
                <a:cubicBezTo>
                  <a:pt x="1048" y="413"/>
                  <a:pt x="1046" y="418"/>
                  <a:pt x="1044" y="422"/>
                </a:cubicBezTo>
                <a:lnTo>
                  <a:pt x="1041" y="423"/>
                </a:lnTo>
                <a:close/>
                <a:moveTo>
                  <a:pt x="1051" y="409"/>
                </a:moveTo>
                <a:cubicBezTo>
                  <a:pt x="1055" y="407"/>
                  <a:pt x="1060" y="405"/>
                  <a:pt x="1064" y="403"/>
                </a:cubicBezTo>
                <a:cubicBezTo>
                  <a:pt x="1065" y="406"/>
                  <a:pt x="1066" y="409"/>
                  <a:pt x="1067" y="412"/>
                </a:cubicBezTo>
                <a:cubicBezTo>
                  <a:pt x="1060" y="415"/>
                  <a:pt x="1052" y="418"/>
                  <a:pt x="1044" y="421"/>
                </a:cubicBezTo>
                <a:cubicBezTo>
                  <a:pt x="1047" y="417"/>
                  <a:pt x="1049" y="413"/>
                  <a:pt x="1051" y="409"/>
                </a:cubicBezTo>
                <a:close/>
                <a:moveTo>
                  <a:pt x="1051" y="408"/>
                </a:moveTo>
                <a:cubicBezTo>
                  <a:pt x="1053" y="404"/>
                  <a:pt x="1054" y="399"/>
                  <a:pt x="1055" y="395"/>
                </a:cubicBezTo>
                <a:cubicBezTo>
                  <a:pt x="1057" y="394"/>
                  <a:pt x="1059" y="394"/>
                  <a:pt x="1060" y="393"/>
                </a:cubicBezTo>
                <a:cubicBezTo>
                  <a:pt x="1062" y="396"/>
                  <a:pt x="1063" y="399"/>
                  <a:pt x="1064" y="403"/>
                </a:cubicBezTo>
                <a:cubicBezTo>
                  <a:pt x="1060" y="404"/>
                  <a:pt x="1055" y="406"/>
                  <a:pt x="1051" y="408"/>
                </a:cubicBezTo>
                <a:close/>
                <a:moveTo>
                  <a:pt x="1058" y="386"/>
                </a:moveTo>
                <a:cubicBezTo>
                  <a:pt x="1058" y="384"/>
                  <a:pt x="1058" y="383"/>
                  <a:pt x="1058" y="381"/>
                </a:cubicBezTo>
                <a:cubicBezTo>
                  <a:pt x="1066" y="379"/>
                  <a:pt x="1074" y="376"/>
                  <a:pt x="1082" y="373"/>
                </a:cubicBezTo>
                <a:cubicBezTo>
                  <a:pt x="1083" y="374"/>
                  <a:pt x="1084" y="376"/>
                  <a:pt x="1084" y="378"/>
                </a:cubicBezTo>
                <a:cubicBezTo>
                  <a:pt x="1084" y="380"/>
                  <a:pt x="1083" y="382"/>
                  <a:pt x="1082" y="384"/>
                </a:cubicBezTo>
                <a:cubicBezTo>
                  <a:pt x="1076" y="387"/>
                  <a:pt x="1068" y="389"/>
                  <a:pt x="1061" y="392"/>
                </a:cubicBezTo>
                <a:cubicBezTo>
                  <a:pt x="1060" y="390"/>
                  <a:pt x="1059" y="388"/>
                  <a:pt x="1058" y="386"/>
                </a:cubicBezTo>
                <a:close/>
                <a:moveTo>
                  <a:pt x="1058" y="381"/>
                </a:moveTo>
                <a:cubicBezTo>
                  <a:pt x="1059" y="377"/>
                  <a:pt x="1060" y="372"/>
                  <a:pt x="1060" y="368"/>
                </a:cubicBezTo>
                <a:cubicBezTo>
                  <a:pt x="1065" y="366"/>
                  <a:pt x="1071" y="364"/>
                  <a:pt x="1077" y="362"/>
                </a:cubicBezTo>
                <a:cubicBezTo>
                  <a:pt x="1078" y="365"/>
                  <a:pt x="1080" y="369"/>
                  <a:pt x="1082" y="372"/>
                </a:cubicBezTo>
                <a:cubicBezTo>
                  <a:pt x="1074" y="375"/>
                  <a:pt x="1066" y="378"/>
                  <a:pt x="1058" y="381"/>
                </a:cubicBezTo>
                <a:close/>
                <a:moveTo>
                  <a:pt x="1060" y="354"/>
                </a:moveTo>
                <a:cubicBezTo>
                  <a:pt x="1063" y="353"/>
                  <a:pt x="1066" y="352"/>
                  <a:pt x="1070" y="351"/>
                </a:cubicBezTo>
                <a:cubicBezTo>
                  <a:pt x="1072" y="354"/>
                  <a:pt x="1074" y="358"/>
                  <a:pt x="1076" y="362"/>
                </a:cubicBezTo>
                <a:cubicBezTo>
                  <a:pt x="1071" y="364"/>
                  <a:pt x="1065" y="366"/>
                  <a:pt x="1060" y="368"/>
                </a:cubicBezTo>
                <a:cubicBezTo>
                  <a:pt x="1060" y="368"/>
                  <a:pt x="1060" y="368"/>
                  <a:pt x="1060" y="368"/>
                </a:cubicBezTo>
                <a:cubicBezTo>
                  <a:pt x="1060" y="363"/>
                  <a:pt x="1060" y="359"/>
                  <a:pt x="1060" y="354"/>
                </a:cubicBezTo>
                <a:close/>
                <a:moveTo>
                  <a:pt x="1070" y="351"/>
                </a:moveTo>
                <a:cubicBezTo>
                  <a:pt x="1076" y="349"/>
                  <a:pt x="1082" y="346"/>
                  <a:pt x="1089" y="344"/>
                </a:cubicBezTo>
                <a:cubicBezTo>
                  <a:pt x="1089" y="349"/>
                  <a:pt x="1088" y="353"/>
                  <a:pt x="1088" y="358"/>
                </a:cubicBezTo>
                <a:cubicBezTo>
                  <a:pt x="1077" y="361"/>
                  <a:pt x="1077" y="361"/>
                  <a:pt x="1077" y="361"/>
                </a:cubicBezTo>
                <a:cubicBezTo>
                  <a:pt x="1075" y="358"/>
                  <a:pt x="1073" y="354"/>
                  <a:pt x="1070" y="351"/>
                </a:cubicBezTo>
                <a:close/>
                <a:moveTo>
                  <a:pt x="1070" y="350"/>
                </a:moveTo>
                <a:cubicBezTo>
                  <a:pt x="1067" y="347"/>
                  <a:pt x="1065" y="343"/>
                  <a:pt x="1062" y="340"/>
                </a:cubicBezTo>
                <a:cubicBezTo>
                  <a:pt x="1070" y="337"/>
                  <a:pt x="1078" y="334"/>
                  <a:pt x="1088" y="331"/>
                </a:cubicBezTo>
                <a:cubicBezTo>
                  <a:pt x="1088" y="335"/>
                  <a:pt x="1088" y="340"/>
                  <a:pt x="1089" y="344"/>
                </a:cubicBezTo>
                <a:cubicBezTo>
                  <a:pt x="1082" y="346"/>
                  <a:pt x="1076" y="348"/>
                  <a:pt x="1070" y="350"/>
                </a:cubicBezTo>
                <a:close/>
                <a:moveTo>
                  <a:pt x="1069" y="350"/>
                </a:moveTo>
                <a:cubicBezTo>
                  <a:pt x="1066" y="352"/>
                  <a:pt x="1063" y="353"/>
                  <a:pt x="1060" y="354"/>
                </a:cubicBezTo>
                <a:cubicBezTo>
                  <a:pt x="1059" y="350"/>
                  <a:pt x="1059" y="346"/>
                  <a:pt x="1058" y="341"/>
                </a:cubicBezTo>
                <a:cubicBezTo>
                  <a:pt x="1059" y="341"/>
                  <a:pt x="1060" y="341"/>
                  <a:pt x="1061" y="340"/>
                </a:cubicBezTo>
                <a:cubicBezTo>
                  <a:pt x="1064" y="343"/>
                  <a:pt x="1067" y="347"/>
                  <a:pt x="1069" y="350"/>
                </a:cubicBezTo>
                <a:close/>
                <a:moveTo>
                  <a:pt x="1059" y="354"/>
                </a:moveTo>
                <a:cubicBezTo>
                  <a:pt x="1053" y="356"/>
                  <a:pt x="1048" y="358"/>
                  <a:pt x="1043" y="360"/>
                </a:cubicBezTo>
                <a:cubicBezTo>
                  <a:pt x="1040" y="356"/>
                  <a:pt x="1038" y="353"/>
                  <a:pt x="1035" y="350"/>
                </a:cubicBezTo>
                <a:cubicBezTo>
                  <a:pt x="1042" y="347"/>
                  <a:pt x="1049" y="344"/>
                  <a:pt x="1058" y="342"/>
                </a:cubicBezTo>
                <a:cubicBezTo>
                  <a:pt x="1058" y="346"/>
                  <a:pt x="1059" y="350"/>
                  <a:pt x="1059" y="354"/>
                </a:cubicBezTo>
                <a:close/>
                <a:moveTo>
                  <a:pt x="1042" y="360"/>
                </a:moveTo>
                <a:cubicBezTo>
                  <a:pt x="1038" y="362"/>
                  <a:pt x="1034" y="363"/>
                  <a:pt x="1029" y="365"/>
                </a:cubicBezTo>
                <a:cubicBezTo>
                  <a:pt x="1029" y="363"/>
                  <a:pt x="1029" y="360"/>
                  <a:pt x="1029" y="358"/>
                </a:cubicBezTo>
                <a:cubicBezTo>
                  <a:pt x="1029" y="358"/>
                  <a:pt x="1029" y="358"/>
                  <a:pt x="1029" y="358"/>
                </a:cubicBezTo>
                <a:cubicBezTo>
                  <a:pt x="1028" y="357"/>
                  <a:pt x="1027" y="355"/>
                  <a:pt x="1026" y="353"/>
                </a:cubicBezTo>
                <a:cubicBezTo>
                  <a:pt x="1028" y="352"/>
                  <a:pt x="1031" y="351"/>
                  <a:pt x="1034" y="350"/>
                </a:cubicBezTo>
                <a:cubicBezTo>
                  <a:pt x="1037" y="353"/>
                  <a:pt x="1040" y="356"/>
                  <a:pt x="1042" y="360"/>
                </a:cubicBezTo>
                <a:close/>
                <a:moveTo>
                  <a:pt x="1025" y="353"/>
                </a:moveTo>
                <a:cubicBezTo>
                  <a:pt x="1023" y="349"/>
                  <a:pt x="1021" y="345"/>
                  <a:pt x="1019" y="342"/>
                </a:cubicBezTo>
                <a:cubicBezTo>
                  <a:pt x="1020" y="341"/>
                  <a:pt x="1022" y="340"/>
                  <a:pt x="1023" y="340"/>
                </a:cubicBezTo>
                <a:cubicBezTo>
                  <a:pt x="1027" y="343"/>
                  <a:pt x="1031" y="346"/>
                  <a:pt x="1034" y="350"/>
                </a:cubicBezTo>
                <a:cubicBezTo>
                  <a:pt x="1031" y="351"/>
                  <a:pt x="1028" y="352"/>
                  <a:pt x="1025" y="353"/>
                </a:cubicBezTo>
                <a:close/>
                <a:moveTo>
                  <a:pt x="1018" y="341"/>
                </a:moveTo>
                <a:cubicBezTo>
                  <a:pt x="1017" y="338"/>
                  <a:pt x="1015" y="335"/>
                  <a:pt x="1013" y="332"/>
                </a:cubicBezTo>
                <a:cubicBezTo>
                  <a:pt x="1017" y="335"/>
                  <a:pt x="1020" y="337"/>
                  <a:pt x="1023" y="339"/>
                </a:cubicBezTo>
                <a:cubicBezTo>
                  <a:pt x="1021" y="340"/>
                  <a:pt x="1020" y="341"/>
                  <a:pt x="1018" y="341"/>
                </a:cubicBezTo>
                <a:close/>
                <a:moveTo>
                  <a:pt x="1018" y="341"/>
                </a:moveTo>
                <a:cubicBezTo>
                  <a:pt x="1011" y="344"/>
                  <a:pt x="1003" y="347"/>
                  <a:pt x="997" y="350"/>
                </a:cubicBezTo>
                <a:cubicBezTo>
                  <a:pt x="993" y="347"/>
                  <a:pt x="989" y="345"/>
                  <a:pt x="985" y="342"/>
                </a:cubicBezTo>
                <a:cubicBezTo>
                  <a:pt x="994" y="339"/>
                  <a:pt x="1002" y="335"/>
                  <a:pt x="1011" y="331"/>
                </a:cubicBezTo>
                <a:cubicBezTo>
                  <a:pt x="1011" y="331"/>
                  <a:pt x="1012" y="332"/>
                  <a:pt x="1012" y="332"/>
                </a:cubicBezTo>
                <a:cubicBezTo>
                  <a:pt x="1014" y="335"/>
                  <a:pt x="1016" y="338"/>
                  <a:pt x="1018" y="341"/>
                </a:cubicBezTo>
                <a:close/>
                <a:moveTo>
                  <a:pt x="985" y="342"/>
                </a:moveTo>
                <a:cubicBezTo>
                  <a:pt x="983" y="341"/>
                  <a:pt x="981" y="340"/>
                  <a:pt x="979" y="339"/>
                </a:cubicBezTo>
                <a:cubicBezTo>
                  <a:pt x="987" y="335"/>
                  <a:pt x="995" y="331"/>
                  <a:pt x="1004" y="327"/>
                </a:cubicBezTo>
                <a:cubicBezTo>
                  <a:pt x="1006" y="328"/>
                  <a:pt x="1008" y="329"/>
                  <a:pt x="1011" y="331"/>
                </a:cubicBezTo>
                <a:cubicBezTo>
                  <a:pt x="1002" y="334"/>
                  <a:pt x="993" y="338"/>
                  <a:pt x="985" y="342"/>
                </a:cubicBezTo>
                <a:close/>
                <a:moveTo>
                  <a:pt x="984" y="342"/>
                </a:moveTo>
                <a:cubicBezTo>
                  <a:pt x="983" y="343"/>
                  <a:pt x="982" y="343"/>
                  <a:pt x="981" y="344"/>
                </a:cubicBezTo>
                <a:cubicBezTo>
                  <a:pt x="980" y="342"/>
                  <a:pt x="979" y="341"/>
                  <a:pt x="978" y="339"/>
                </a:cubicBezTo>
                <a:cubicBezTo>
                  <a:pt x="979" y="339"/>
                  <a:pt x="979" y="339"/>
                  <a:pt x="979" y="339"/>
                </a:cubicBezTo>
                <a:cubicBezTo>
                  <a:pt x="981" y="340"/>
                  <a:pt x="983" y="341"/>
                  <a:pt x="984" y="342"/>
                </a:cubicBezTo>
                <a:close/>
                <a:moveTo>
                  <a:pt x="986" y="354"/>
                </a:moveTo>
                <a:cubicBezTo>
                  <a:pt x="981" y="356"/>
                  <a:pt x="977" y="358"/>
                  <a:pt x="972" y="360"/>
                </a:cubicBezTo>
                <a:cubicBezTo>
                  <a:pt x="972" y="360"/>
                  <a:pt x="972" y="360"/>
                  <a:pt x="972" y="360"/>
                </a:cubicBezTo>
                <a:cubicBezTo>
                  <a:pt x="969" y="358"/>
                  <a:pt x="966" y="356"/>
                  <a:pt x="962" y="353"/>
                </a:cubicBezTo>
                <a:cubicBezTo>
                  <a:pt x="968" y="350"/>
                  <a:pt x="974" y="347"/>
                  <a:pt x="980" y="345"/>
                </a:cubicBezTo>
                <a:cubicBezTo>
                  <a:pt x="982" y="348"/>
                  <a:pt x="984" y="351"/>
                  <a:pt x="986" y="354"/>
                </a:cubicBezTo>
                <a:close/>
                <a:moveTo>
                  <a:pt x="972" y="361"/>
                </a:moveTo>
                <a:cubicBezTo>
                  <a:pt x="966" y="363"/>
                  <a:pt x="961" y="366"/>
                  <a:pt x="955" y="369"/>
                </a:cubicBezTo>
                <a:cubicBezTo>
                  <a:pt x="954" y="366"/>
                  <a:pt x="952" y="362"/>
                  <a:pt x="951" y="360"/>
                </a:cubicBezTo>
                <a:cubicBezTo>
                  <a:pt x="954" y="358"/>
                  <a:pt x="958" y="356"/>
                  <a:pt x="962" y="354"/>
                </a:cubicBezTo>
                <a:cubicBezTo>
                  <a:pt x="965" y="356"/>
                  <a:pt x="969" y="358"/>
                  <a:pt x="972" y="361"/>
                </a:cubicBezTo>
                <a:close/>
                <a:moveTo>
                  <a:pt x="972" y="361"/>
                </a:moveTo>
                <a:cubicBezTo>
                  <a:pt x="976" y="364"/>
                  <a:pt x="979" y="367"/>
                  <a:pt x="982" y="370"/>
                </a:cubicBezTo>
                <a:cubicBezTo>
                  <a:pt x="975" y="373"/>
                  <a:pt x="968" y="376"/>
                  <a:pt x="961" y="379"/>
                </a:cubicBezTo>
                <a:cubicBezTo>
                  <a:pt x="959" y="376"/>
                  <a:pt x="957" y="372"/>
                  <a:pt x="956" y="369"/>
                </a:cubicBezTo>
                <a:cubicBezTo>
                  <a:pt x="961" y="366"/>
                  <a:pt x="967" y="364"/>
                  <a:pt x="972" y="361"/>
                </a:cubicBezTo>
                <a:close/>
                <a:moveTo>
                  <a:pt x="966" y="389"/>
                </a:moveTo>
                <a:cubicBezTo>
                  <a:pt x="966" y="389"/>
                  <a:pt x="965" y="390"/>
                  <a:pt x="964" y="390"/>
                </a:cubicBezTo>
                <a:cubicBezTo>
                  <a:pt x="964" y="390"/>
                  <a:pt x="964" y="390"/>
                  <a:pt x="964" y="390"/>
                </a:cubicBezTo>
                <a:cubicBezTo>
                  <a:pt x="962" y="387"/>
                  <a:pt x="960" y="384"/>
                  <a:pt x="957" y="381"/>
                </a:cubicBezTo>
                <a:cubicBezTo>
                  <a:pt x="958" y="381"/>
                  <a:pt x="960" y="380"/>
                  <a:pt x="961" y="380"/>
                </a:cubicBezTo>
                <a:cubicBezTo>
                  <a:pt x="963" y="383"/>
                  <a:pt x="964" y="386"/>
                  <a:pt x="966" y="389"/>
                </a:cubicBezTo>
                <a:close/>
                <a:moveTo>
                  <a:pt x="968" y="396"/>
                </a:moveTo>
                <a:cubicBezTo>
                  <a:pt x="968" y="398"/>
                  <a:pt x="968" y="400"/>
                  <a:pt x="968" y="402"/>
                </a:cubicBezTo>
                <a:cubicBezTo>
                  <a:pt x="960" y="405"/>
                  <a:pt x="953" y="408"/>
                  <a:pt x="946" y="411"/>
                </a:cubicBezTo>
                <a:cubicBezTo>
                  <a:pt x="943" y="408"/>
                  <a:pt x="941" y="405"/>
                  <a:pt x="939" y="402"/>
                </a:cubicBezTo>
                <a:cubicBezTo>
                  <a:pt x="947" y="398"/>
                  <a:pt x="955" y="394"/>
                  <a:pt x="964" y="391"/>
                </a:cubicBezTo>
                <a:cubicBezTo>
                  <a:pt x="966" y="392"/>
                  <a:pt x="967" y="394"/>
                  <a:pt x="968" y="396"/>
                </a:cubicBezTo>
                <a:close/>
                <a:moveTo>
                  <a:pt x="945" y="412"/>
                </a:moveTo>
                <a:cubicBezTo>
                  <a:pt x="943" y="413"/>
                  <a:pt x="941" y="413"/>
                  <a:pt x="939" y="414"/>
                </a:cubicBezTo>
                <a:cubicBezTo>
                  <a:pt x="939" y="413"/>
                  <a:pt x="939" y="411"/>
                  <a:pt x="939" y="410"/>
                </a:cubicBezTo>
                <a:cubicBezTo>
                  <a:pt x="939" y="410"/>
                  <a:pt x="939" y="410"/>
                  <a:pt x="939" y="410"/>
                </a:cubicBezTo>
                <a:cubicBezTo>
                  <a:pt x="937" y="408"/>
                  <a:pt x="936" y="406"/>
                  <a:pt x="935" y="404"/>
                </a:cubicBezTo>
                <a:cubicBezTo>
                  <a:pt x="936" y="403"/>
                  <a:pt x="937" y="403"/>
                  <a:pt x="938" y="402"/>
                </a:cubicBezTo>
                <a:cubicBezTo>
                  <a:pt x="941" y="405"/>
                  <a:pt x="943" y="408"/>
                  <a:pt x="945" y="412"/>
                </a:cubicBezTo>
                <a:close/>
                <a:moveTo>
                  <a:pt x="939" y="415"/>
                </a:moveTo>
                <a:cubicBezTo>
                  <a:pt x="941" y="414"/>
                  <a:pt x="943" y="413"/>
                  <a:pt x="945" y="412"/>
                </a:cubicBezTo>
                <a:cubicBezTo>
                  <a:pt x="947" y="415"/>
                  <a:pt x="949" y="418"/>
                  <a:pt x="951" y="422"/>
                </a:cubicBezTo>
                <a:cubicBezTo>
                  <a:pt x="947" y="424"/>
                  <a:pt x="942" y="425"/>
                  <a:pt x="938" y="427"/>
                </a:cubicBezTo>
                <a:cubicBezTo>
                  <a:pt x="939" y="423"/>
                  <a:pt x="939" y="419"/>
                  <a:pt x="939" y="415"/>
                </a:cubicBezTo>
                <a:close/>
                <a:moveTo>
                  <a:pt x="951" y="422"/>
                </a:moveTo>
                <a:cubicBezTo>
                  <a:pt x="953" y="425"/>
                  <a:pt x="955" y="429"/>
                  <a:pt x="956" y="432"/>
                </a:cubicBezTo>
                <a:cubicBezTo>
                  <a:pt x="949" y="435"/>
                  <a:pt x="943" y="438"/>
                  <a:pt x="936" y="440"/>
                </a:cubicBezTo>
                <a:cubicBezTo>
                  <a:pt x="937" y="436"/>
                  <a:pt x="938" y="432"/>
                  <a:pt x="938" y="428"/>
                </a:cubicBezTo>
                <a:cubicBezTo>
                  <a:pt x="942" y="426"/>
                  <a:pt x="947" y="424"/>
                  <a:pt x="951" y="422"/>
                </a:cubicBezTo>
                <a:close/>
                <a:moveTo>
                  <a:pt x="936" y="441"/>
                </a:moveTo>
                <a:cubicBezTo>
                  <a:pt x="934" y="441"/>
                  <a:pt x="932" y="442"/>
                  <a:pt x="930" y="443"/>
                </a:cubicBezTo>
                <a:cubicBezTo>
                  <a:pt x="929" y="440"/>
                  <a:pt x="927" y="436"/>
                  <a:pt x="925" y="433"/>
                </a:cubicBezTo>
                <a:cubicBezTo>
                  <a:pt x="929" y="431"/>
                  <a:pt x="933" y="430"/>
                  <a:pt x="938" y="428"/>
                </a:cubicBezTo>
                <a:cubicBezTo>
                  <a:pt x="937" y="432"/>
                  <a:pt x="937" y="436"/>
                  <a:pt x="936" y="441"/>
                </a:cubicBezTo>
                <a:close/>
                <a:moveTo>
                  <a:pt x="933" y="452"/>
                </a:moveTo>
                <a:cubicBezTo>
                  <a:pt x="933" y="453"/>
                  <a:pt x="933" y="454"/>
                  <a:pt x="933" y="455"/>
                </a:cubicBezTo>
                <a:cubicBezTo>
                  <a:pt x="924" y="458"/>
                  <a:pt x="916" y="462"/>
                  <a:pt x="909" y="465"/>
                </a:cubicBezTo>
                <a:cubicBezTo>
                  <a:pt x="908" y="462"/>
                  <a:pt x="907" y="460"/>
                  <a:pt x="906" y="457"/>
                </a:cubicBezTo>
                <a:cubicBezTo>
                  <a:pt x="906" y="456"/>
                  <a:pt x="906" y="455"/>
                  <a:pt x="906" y="454"/>
                </a:cubicBezTo>
                <a:cubicBezTo>
                  <a:pt x="914" y="451"/>
                  <a:pt x="922" y="447"/>
                  <a:pt x="930" y="444"/>
                </a:cubicBezTo>
                <a:cubicBezTo>
                  <a:pt x="931" y="446"/>
                  <a:pt x="932" y="449"/>
                  <a:pt x="933" y="452"/>
                </a:cubicBezTo>
                <a:close/>
                <a:moveTo>
                  <a:pt x="908" y="465"/>
                </a:moveTo>
                <a:cubicBezTo>
                  <a:pt x="906" y="466"/>
                  <a:pt x="905" y="467"/>
                  <a:pt x="903" y="468"/>
                </a:cubicBezTo>
                <a:cubicBezTo>
                  <a:pt x="904" y="464"/>
                  <a:pt x="905" y="461"/>
                  <a:pt x="905" y="458"/>
                </a:cubicBezTo>
                <a:cubicBezTo>
                  <a:pt x="906" y="460"/>
                  <a:pt x="907" y="463"/>
                  <a:pt x="908" y="465"/>
                </a:cubicBezTo>
                <a:close/>
                <a:moveTo>
                  <a:pt x="902" y="468"/>
                </a:moveTo>
                <a:cubicBezTo>
                  <a:pt x="896" y="471"/>
                  <a:pt x="889" y="474"/>
                  <a:pt x="883" y="477"/>
                </a:cubicBezTo>
                <a:cubicBezTo>
                  <a:pt x="882" y="473"/>
                  <a:pt x="880" y="470"/>
                  <a:pt x="879" y="467"/>
                </a:cubicBezTo>
                <a:cubicBezTo>
                  <a:pt x="887" y="463"/>
                  <a:pt x="895" y="459"/>
                  <a:pt x="904" y="455"/>
                </a:cubicBezTo>
                <a:cubicBezTo>
                  <a:pt x="904" y="456"/>
                  <a:pt x="905" y="456"/>
                  <a:pt x="905" y="457"/>
                </a:cubicBezTo>
                <a:cubicBezTo>
                  <a:pt x="904" y="461"/>
                  <a:pt x="903" y="464"/>
                  <a:pt x="902" y="468"/>
                </a:cubicBezTo>
                <a:close/>
                <a:moveTo>
                  <a:pt x="883" y="477"/>
                </a:moveTo>
                <a:cubicBezTo>
                  <a:pt x="884" y="480"/>
                  <a:pt x="885" y="484"/>
                  <a:pt x="886" y="487"/>
                </a:cubicBezTo>
                <a:cubicBezTo>
                  <a:pt x="880" y="490"/>
                  <a:pt x="874" y="492"/>
                  <a:pt x="868" y="495"/>
                </a:cubicBezTo>
                <a:cubicBezTo>
                  <a:pt x="870" y="491"/>
                  <a:pt x="871" y="487"/>
                  <a:pt x="872" y="482"/>
                </a:cubicBezTo>
                <a:cubicBezTo>
                  <a:pt x="876" y="481"/>
                  <a:pt x="879" y="479"/>
                  <a:pt x="883" y="477"/>
                </a:cubicBezTo>
                <a:close/>
                <a:moveTo>
                  <a:pt x="883" y="477"/>
                </a:moveTo>
                <a:cubicBezTo>
                  <a:pt x="889" y="474"/>
                  <a:pt x="896" y="471"/>
                  <a:pt x="902" y="468"/>
                </a:cubicBezTo>
                <a:cubicBezTo>
                  <a:pt x="901" y="473"/>
                  <a:pt x="899" y="477"/>
                  <a:pt x="898" y="482"/>
                </a:cubicBezTo>
                <a:cubicBezTo>
                  <a:pt x="894" y="483"/>
                  <a:pt x="890" y="485"/>
                  <a:pt x="886" y="487"/>
                </a:cubicBezTo>
                <a:cubicBezTo>
                  <a:pt x="885" y="483"/>
                  <a:pt x="884" y="480"/>
                  <a:pt x="883" y="477"/>
                </a:cubicBezTo>
                <a:close/>
                <a:moveTo>
                  <a:pt x="898" y="482"/>
                </a:moveTo>
                <a:cubicBezTo>
                  <a:pt x="896" y="487"/>
                  <a:pt x="894" y="492"/>
                  <a:pt x="891" y="496"/>
                </a:cubicBezTo>
                <a:cubicBezTo>
                  <a:pt x="890" y="497"/>
                  <a:pt x="890" y="497"/>
                  <a:pt x="890" y="497"/>
                </a:cubicBezTo>
                <a:cubicBezTo>
                  <a:pt x="889" y="494"/>
                  <a:pt x="888" y="490"/>
                  <a:pt x="887" y="487"/>
                </a:cubicBezTo>
                <a:cubicBezTo>
                  <a:pt x="890" y="486"/>
                  <a:pt x="894" y="484"/>
                  <a:pt x="898" y="482"/>
                </a:cubicBezTo>
                <a:close/>
                <a:moveTo>
                  <a:pt x="890" y="500"/>
                </a:moveTo>
                <a:cubicBezTo>
                  <a:pt x="891" y="499"/>
                  <a:pt x="891" y="498"/>
                  <a:pt x="892" y="497"/>
                </a:cubicBezTo>
                <a:cubicBezTo>
                  <a:pt x="899" y="494"/>
                  <a:pt x="907" y="490"/>
                  <a:pt x="915" y="487"/>
                </a:cubicBezTo>
                <a:cubicBezTo>
                  <a:pt x="916" y="488"/>
                  <a:pt x="916" y="490"/>
                  <a:pt x="917" y="492"/>
                </a:cubicBezTo>
                <a:cubicBezTo>
                  <a:pt x="915" y="495"/>
                  <a:pt x="912" y="498"/>
                  <a:pt x="910" y="502"/>
                </a:cubicBezTo>
                <a:cubicBezTo>
                  <a:pt x="903" y="504"/>
                  <a:pt x="898" y="507"/>
                  <a:pt x="893" y="509"/>
                </a:cubicBezTo>
                <a:cubicBezTo>
                  <a:pt x="892" y="506"/>
                  <a:pt x="891" y="503"/>
                  <a:pt x="890" y="500"/>
                </a:cubicBezTo>
                <a:close/>
                <a:moveTo>
                  <a:pt x="892" y="509"/>
                </a:moveTo>
                <a:cubicBezTo>
                  <a:pt x="889" y="511"/>
                  <a:pt x="885" y="512"/>
                  <a:pt x="882" y="514"/>
                </a:cubicBezTo>
                <a:cubicBezTo>
                  <a:pt x="885" y="509"/>
                  <a:pt x="887" y="505"/>
                  <a:pt x="890" y="500"/>
                </a:cubicBezTo>
                <a:cubicBezTo>
                  <a:pt x="891" y="503"/>
                  <a:pt x="891" y="506"/>
                  <a:pt x="892" y="509"/>
                </a:cubicBezTo>
                <a:close/>
                <a:moveTo>
                  <a:pt x="917" y="492"/>
                </a:moveTo>
                <a:cubicBezTo>
                  <a:pt x="917" y="494"/>
                  <a:pt x="918" y="496"/>
                  <a:pt x="918" y="498"/>
                </a:cubicBezTo>
                <a:cubicBezTo>
                  <a:pt x="916" y="499"/>
                  <a:pt x="913" y="500"/>
                  <a:pt x="911" y="501"/>
                </a:cubicBezTo>
                <a:cubicBezTo>
                  <a:pt x="913" y="498"/>
                  <a:pt x="915" y="495"/>
                  <a:pt x="917" y="492"/>
                </a:cubicBezTo>
                <a:close/>
                <a:moveTo>
                  <a:pt x="916" y="487"/>
                </a:moveTo>
                <a:cubicBezTo>
                  <a:pt x="917" y="486"/>
                  <a:pt x="919" y="485"/>
                  <a:pt x="920" y="485"/>
                </a:cubicBezTo>
                <a:cubicBezTo>
                  <a:pt x="919" y="487"/>
                  <a:pt x="918" y="489"/>
                  <a:pt x="917" y="491"/>
                </a:cubicBezTo>
                <a:cubicBezTo>
                  <a:pt x="916" y="489"/>
                  <a:pt x="916" y="488"/>
                  <a:pt x="916" y="487"/>
                </a:cubicBezTo>
                <a:close/>
                <a:moveTo>
                  <a:pt x="916" y="486"/>
                </a:moveTo>
                <a:cubicBezTo>
                  <a:pt x="915" y="483"/>
                  <a:pt x="914" y="479"/>
                  <a:pt x="912" y="476"/>
                </a:cubicBezTo>
                <a:cubicBezTo>
                  <a:pt x="917" y="474"/>
                  <a:pt x="922" y="472"/>
                  <a:pt x="927" y="470"/>
                </a:cubicBezTo>
                <a:cubicBezTo>
                  <a:pt x="926" y="474"/>
                  <a:pt x="923" y="479"/>
                  <a:pt x="921" y="484"/>
                </a:cubicBezTo>
                <a:cubicBezTo>
                  <a:pt x="921" y="484"/>
                  <a:pt x="921" y="484"/>
                  <a:pt x="921" y="484"/>
                </a:cubicBezTo>
                <a:cubicBezTo>
                  <a:pt x="919" y="485"/>
                  <a:pt x="917" y="485"/>
                  <a:pt x="916" y="486"/>
                </a:cubicBezTo>
                <a:close/>
                <a:moveTo>
                  <a:pt x="928" y="469"/>
                </a:moveTo>
                <a:cubicBezTo>
                  <a:pt x="931" y="468"/>
                  <a:pt x="935" y="467"/>
                  <a:pt x="938" y="465"/>
                </a:cubicBezTo>
                <a:cubicBezTo>
                  <a:pt x="939" y="469"/>
                  <a:pt x="940" y="472"/>
                  <a:pt x="941" y="475"/>
                </a:cubicBezTo>
                <a:cubicBezTo>
                  <a:pt x="933" y="479"/>
                  <a:pt x="927" y="481"/>
                  <a:pt x="922" y="484"/>
                </a:cubicBezTo>
                <a:cubicBezTo>
                  <a:pt x="924" y="479"/>
                  <a:pt x="926" y="474"/>
                  <a:pt x="928" y="469"/>
                </a:cubicBezTo>
                <a:close/>
                <a:moveTo>
                  <a:pt x="957" y="457"/>
                </a:moveTo>
                <a:cubicBezTo>
                  <a:pt x="960" y="456"/>
                  <a:pt x="962" y="455"/>
                  <a:pt x="964" y="455"/>
                </a:cubicBezTo>
                <a:cubicBezTo>
                  <a:pt x="965" y="458"/>
                  <a:pt x="966" y="461"/>
                  <a:pt x="967" y="465"/>
                </a:cubicBezTo>
                <a:cubicBezTo>
                  <a:pt x="963" y="466"/>
                  <a:pt x="959" y="468"/>
                  <a:pt x="955" y="470"/>
                </a:cubicBezTo>
                <a:cubicBezTo>
                  <a:pt x="950" y="472"/>
                  <a:pt x="950" y="472"/>
                  <a:pt x="950" y="472"/>
                </a:cubicBezTo>
                <a:cubicBezTo>
                  <a:pt x="953" y="467"/>
                  <a:pt x="955" y="462"/>
                  <a:pt x="957" y="457"/>
                </a:cubicBezTo>
                <a:close/>
                <a:moveTo>
                  <a:pt x="987" y="446"/>
                </a:moveTo>
                <a:cubicBezTo>
                  <a:pt x="991" y="444"/>
                  <a:pt x="991" y="444"/>
                  <a:pt x="991" y="444"/>
                </a:cubicBezTo>
                <a:cubicBezTo>
                  <a:pt x="992" y="447"/>
                  <a:pt x="992" y="450"/>
                  <a:pt x="993" y="454"/>
                </a:cubicBezTo>
                <a:cubicBezTo>
                  <a:pt x="989" y="456"/>
                  <a:pt x="984" y="458"/>
                  <a:pt x="979" y="460"/>
                </a:cubicBezTo>
                <a:cubicBezTo>
                  <a:pt x="982" y="455"/>
                  <a:pt x="985" y="450"/>
                  <a:pt x="987" y="446"/>
                </a:cubicBezTo>
                <a:close/>
                <a:moveTo>
                  <a:pt x="991" y="444"/>
                </a:moveTo>
                <a:cubicBezTo>
                  <a:pt x="998" y="441"/>
                  <a:pt x="1006" y="438"/>
                  <a:pt x="1015" y="434"/>
                </a:cubicBezTo>
                <a:cubicBezTo>
                  <a:pt x="1013" y="439"/>
                  <a:pt x="1010" y="444"/>
                  <a:pt x="1007" y="448"/>
                </a:cubicBezTo>
                <a:cubicBezTo>
                  <a:pt x="1003" y="450"/>
                  <a:pt x="998" y="452"/>
                  <a:pt x="994" y="454"/>
                </a:cubicBezTo>
                <a:cubicBezTo>
                  <a:pt x="994" y="454"/>
                  <a:pt x="994" y="454"/>
                  <a:pt x="994" y="454"/>
                </a:cubicBezTo>
                <a:cubicBezTo>
                  <a:pt x="993" y="450"/>
                  <a:pt x="992" y="447"/>
                  <a:pt x="991" y="444"/>
                </a:cubicBezTo>
                <a:close/>
                <a:moveTo>
                  <a:pt x="1006" y="449"/>
                </a:moveTo>
                <a:cubicBezTo>
                  <a:pt x="1003" y="453"/>
                  <a:pt x="1000" y="458"/>
                  <a:pt x="996" y="462"/>
                </a:cubicBezTo>
                <a:cubicBezTo>
                  <a:pt x="995" y="460"/>
                  <a:pt x="995" y="457"/>
                  <a:pt x="994" y="454"/>
                </a:cubicBezTo>
                <a:cubicBezTo>
                  <a:pt x="998" y="452"/>
                  <a:pt x="1002" y="451"/>
                  <a:pt x="1006" y="449"/>
                </a:cubicBezTo>
                <a:close/>
                <a:moveTo>
                  <a:pt x="1007" y="448"/>
                </a:moveTo>
                <a:cubicBezTo>
                  <a:pt x="1011" y="447"/>
                  <a:pt x="1016" y="445"/>
                  <a:pt x="1020" y="443"/>
                </a:cubicBezTo>
                <a:cubicBezTo>
                  <a:pt x="1020" y="446"/>
                  <a:pt x="1021" y="448"/>
                  <a:pt x="1022" y="451"/>
                </a:cubicBezTo>
                <a:cubicBezTo>
                  <a:pt x="1014" y="455"/>
                  <a:pt x="1005" y="459"/>
                  <a:pt x="996" y="463"/>
                </a:cubicBezTo>
                <a:cubicBezTo>
                  <a:pt x="996" y="463"/>
                  <a:pt x="996" y="463"/>
                  <a:pt x="996" y="463"/>
                </a:cubicBezTo>
                <a:cubicBezTo>
                  <a:pt x="1000" y="458"/>
                  <a:pt x="1004" y="453"/>
                  <a:pt x="1007" y="448"/>
                </a:cubicBezTo>
                <a:close/>
                <a:moveTo>
                  <a:pt x="1020" y="443"/>
                </a:moveTo>
                <a:cubicBezTo>
                  <a:pt x="1025" y="441"/>
                  <a:pt x="1030" y="439"/>
                  <a:pt x="1034" y="437"/>
                </a:cubicBezTo>
                <a:cubicBezTo>
                  <a:pt x="1031" y="441"/>
                  <a:pt x="1027" y="446"/>
                  <a:pt x="1023" y="450"/>
                </a:cubicBezTo>
                <a:cubicBezTo>
                  <a:pt x="1022" y="451"/>
                  <a:pt x="1022" y="451"/>
                  <a:pt x="1022" y="451"/>
                </a:cubicBezTo>
                <a:cubicBezTo>
                  <a:pt x="1021" y="448"/>
                  <a:pt x="1021" y="445"/>
                  <a:pt x="1020" y="443"/>
                </a:cubicBezTo>
                <a:close/>
                <a:moveTo>
                  <a:pt x="1023" y="456"/>
                </a:moveTo>
                <a:cubicBezTo>
                  <a:pt x="1019" y="458"/>
                  <a:pt x="1016" y="460"/>
                  <a:pt x="1012" y="462"/>
                </a:cubicBezTo>
                <a:cubicBezTo>
                  <a:pt x="1015" y="459"/>
                  <a:pt x="1019" y="455"/>
                  <a:pt x="1022" y="452"/>
                </a:cubicBezTo>
                <a:cubicBezTo>
                  <a:pt x="1022" y="453"/>
                  <a:pt x="1022" y="454"/>
                  <a:pt x="1023" y="456"/>
                </a:cubicBezTo>
                <a:close/>
                <a:moveTo>
                  <a:pt x="1045" y="439"/>
                </a:moveTo>
                <a:cubicBezTo>
                  <a:pt x="1045" y="440"/>
                  <a:pt x="1045" y="440"/>
                  <a:pt x="1045" y="441"/>
                </a:cubicBezTo>
                <a:cubicBezTo>
                  <a:pt x="1043" y="443"/>
                  <a:pt x="1039" y="445"/>
                  <a:pt x="1036" y="447"/>
                </a:cubicBezTo>
                <a:cubicBezTo>
                  <a:pt x="1039" y="444"/>
                  <a:pt x="1042" y="442"/>
                  <a:pt x="1045" y="439"/>
                </a:cubicBezTo>
                <a:close/>
                <a:moveTo>
                  <a:pt x="1045" y="438"/>
                </a:moveTo>
                <a:cubicBezTo>
                  <a:pt x="1045" y="436"/>
                  <a:pt x="1044" y="434"/>
                  <a:pt x="1044" y="432"/>
                </a:cubicBezTo>
                <a:cubicBezTo>
                  <a:pt x="1048" y="430"/>
                  <a:pt x="1053" y="428"/>
                  <a:pt x="1057" y="426"/>
                </a:cubicBezTo>
                <a:cubicBezTo>
                  <a:pt x="1053" y="430"/>
                  <a:pt x="1050" y="434"/>
                  <a:pt x="1046" y="438"/>
                </a:cubicBezTo>
                <a:lnTo>
                  <a:pt x="1045" y="438"/>
                </a:lnTo>
                <a:close/>
                <a:moveTo>
                  <a:pt x="1044" y="432"/>
                </a:moveTo>
                <a:cubicBezTo>
                  <a:pt x="1043" y="430"/>
                  <a:pt x="1043" y="427"/>
                  <a:pt x="1042" y="425"/>
                </a:cubicBezTo>
                <a:cubicBezTo>
                  <a:pt x="1043" y="424"/>
                  <a:pt x="1043" y="423"/>
                  <a:pt x="1044" y="422"/>
                </a:cubicBezTo>
                <a:cubicBezTo>
                  <a:pt x="1052" y="419"/>
                  <a:pt x="1060" y="415"/>
                  <a:pt x="1067" y="412"/>
                </a:cubicBezTo>
                <a:cubicBezTo>
                  <a:pt x="1067" y="413"/>
                  <a:pt x="1067" y="413"/>
                  <a:pt x="1067" y="413"/>
                </a:cubicBezTo>
                <a:cubicBezTo>
                  <a:pt x="1064" y="417"/>
                  <a:pt x="1061" y="421"/>
                  <a:pt x="1058" y="425"/>
                </a:cubicBezTo>
                <a:cubicBezTo>
                  <a:pt x="1053" y="427"/>
                  <a:pt x="1049" y="429"/>
                  <a:pt x="1044" y="432"/>
                </a:cubicBezTo>
                <a:close/>
                <a:moveTo>
                  <a:pt x="1067" y="414"/>
                </a:moveTo>
                <a:cubicBezTo>
                  <a:pt x="1068" y="415"/>
                  <a:pt x="1068" y="417"/>
                  <a:pt x="1069" y="419"/>
                </a:cubicBezTo>
                <a:cubicBezTo>
                  <a:pt x="1066" y="421"/>
                  <a:pt x="1062" y="423"/>
                  <a:pt x="1059" y="424"/>
                </a:cubicBezTo>
                <a:cubicBezTo>
                  <a:pt x="1062" y="421"/>
                  <a:pt x="1065" y="417"/>
                  <a:pt x="1067" y="414"/>
                </a:cubicBezTo>
                <a:close/>
                <a:moveTo>
                  <a:pt x="1067" y="411"/>
                </a:moveTo>
                <a:cubicBezTo>
                  <a:pt x="1066" y="409"/>
                  <a:pt x="1065" y="406"/>
                  <a:pt x="1064" y="403"/>
                </a:cubicBezTo>
                <a:cubicBezTo>
                  <a:pt x="1068" y="401"/>
                  <a:pt x="1072" y="400"/>
                  <a:pt x="1076" y="398"/>
                </a:cubicBezTo>
                <a:cubicBezTo>
                  <a:pt x="1074" y="403"/>
                  <a:pt x="1071" y="407"/>
                  <a:pt x="1068" y="411"/>
                </a:cubicBezTo>
                <a:lnTo>
                  <a:pt x="1067" y="411"/>
                </a:lnTo>
                <a:close/>
                <a:moveTo>
                  <a:pt x="1064" y="403"/>
                </a:moveTo>
                <a:cubicBezTo>
                  <a:pt x="1063" y="399"/>
                  <a:pt x="1062" y="396"/>
                  <a:pt x="1061" y="393"/>
                </a:cubicBezTo>
                <a:cubicBezTo>
                  <a:pt x="1069" y="390"/>
                  <a:pt x="1075" y="387"/>
                  <a:pt x="1082" y="385"/>
                </a:cubicBezTo>
                <a:cubicBezTo>
                  <a:pt x="1080" y="389"/>
                  <a:pt x="1078" y="393"/>
                  <a:pt x="1076" y="398"/>
                </a:cubicBezTo>
                <a:cubicBezTo>
                  <a:pt x="1072" y="399"/>
                  <a:pt x="1068" y="401"/>
                  <a:pt x="1064" y="403"/>
                </a:cubicBezTo>
                <a:close/>
                <a:moveTo>
                  <a:pt x="1082" y="384"/>
                </a:moveTo>
                <a:cubicBezTo>
                  <a:pt x="1084" y="384"/>
                  <a:pt x="1085" y="383"/>
                  <a:pt x="1086" y="383"/>
                </a:cubicBezTo>
                <a:cubicBezTo>
                  <a:pt x="1088" y="386"/>
                  <a:pt x="1089" y="389"/>
                  <a:pt x="1090" y="392"/>
                </a:cubicBezTo>
                <a:cubicBezTo>
                  <a:pt x="1086" y="394"/>
                  <a:pt x="1081" y="396"/>
                  <a:pt x="1077" y="397"/>
                </a:cubicBezTo>
                <a:cubicBezTo>
                  <a:pt x="1079" y="393"/>
                  <a:pt x="1081" y="389"/>
                  <a:pt x="1082" y="384"/>
                </a:cubicBezTo>
                <a:close/>
                <a:moveTo>
                  <a:pt x="1083" y="384"/>
                </a:moveTo>
                <a:cubicBezTo>
                  <a:pt x="1083" y="382"/>
                  <a:pt x="1084" y="380"/>
                  <a:pt x="1084" y="378"/>
                </a:cubicBezTo>
                <a:cubicBezTo>
                  <a:pt x="1085" y="380"/>
                  <a:pt x="1086" y="381"/>
                  <a:pt x="1086" y="382"/>
                </a:cubicBezTo>
                <a:cubicBezTo>
                  <a:pt x="1085" y="383"/>
                  <a:pt x="1084" y="383"/>
                  <a:pt x="1083" y="384"/>
                </a:cubicBezTo>
                <a:close/>
                <a:moveTo>
                  <a:pt x="1084" y="377"/>
                </a:moveTo>
                <a:cubicBezTo>
                  <a:pt x="1084" y="375"/>
                  <a:pt x="1083" y="374"/>
                  <a:pt x="1083" y="373"/>
                </a:cubicBezTo>
                <a:cubicBezTo>
                  <a:pt x="1086" y="371"/>
                  <a:pt x="1086" y="371"/>
                  <a:pt x="1086" y="371"/>
                </a:cubicBezTo>
                <a:cubicBezTo>
                  <a:pt x="1085" y="373"/>
                  <a:pt x="1085" y="375"/>
                  <a:pt x="1084" y="377"/>
                </a:cubicBezTo>
                <a:close/>
                <a:moveTo>
                  <a:pt x="1082" y="372"/>
                </a:moveTo>
                <a:cubicBezTo>
                  <a:pt x="1081" y="369"/>
                  <a:pt x="1079" y="365"/>
                  <a:pt x="1077" y="362"/>
                </a:cubicBezTo>
                <a:cubicBezTo>
                  <a:pt x="1088" y="358"/>
                  <a:pt x="1088" y="358"/>
                  <a:pt x="1088" y="358"/>
                </a:cubicBezTo>
                <a:cubicBezTo>
                  <a:pt x="1088" y="362"/>
                  <a:pt x="1087" y="367"/>
                  <a:pt x="1086" y="371"/>
                </a:cubicBezTo>
                <a:lnTo>
                  <a:pt x="1082" y="372"/>
                </a:lnTo>
                <a:close/>
                <a:moveTo>
                  <a:pt x="1088" y="358"/>
                </a:moveTo>
                <a:cubicBezTo>
                  <a:pt x="1093" y="356"/>
                  <a:pt x="1098" y="354"/>
                  <a:pt x="1103" y="353"/>
                </a:cubicBezTo>
                <a:cubicBezTo>
                  <a:pt x="1105" y="356"/>
                  <a:pt x="1107" y="359"/>
                  <a:pt x="1108" y="363"/>
                </a:cubicBezTo>
                <a:cubicBezTo>
                  <a:pt x="1102" y="365"/>
                  <a:pt x="1094" y="368"/>
                  <a:pt x="1086" y="371"/>
                </a:cubicBezTo>
                <a:cubicBezTo>
                  <a:pt x="1087" y="366"/>
                  <a:pt x="1088" y="362"/>
                  <a:pt x="1088" y="358"/>
                </a:cubicBezTo>
                <a:close/>
                <a:moveTo>
                  <a:pt x="1089" y="357"/>
                </a:moveTo>
                <a:cubicBezTo>
                  <a:pt x="1089" y="353"/>
                  <a:pt x="1089" y="349"/>
                  <a:pt x="1089" y="344"/>
                </a:cubicBezTo>
                <a:cubicBezTo>
                  <a:pt x="1097" y="342"/>
                  <a:pt x="1097" y="342"/>
                  <a:pt x="1097" y="342"/>
                </a:cubicBezTo>
                <a:cubicBezTo>
                  <a:pt x="1099" y="345"/>
                  <a:pt x="1101" y="348"/>
                  <a:pt x="1103" y="352"/>
                </a:cubicBezTo>
                <a:cubicBezTo>
                  <a:pt x="1098" y="354"/>
                  <a:pt x="1093" y="356"/>
                  <a:pt x="1089" y="357"/>
                </a:cubicBezTo>
                <a:close/>
                <a:moveTo>
                  <a:pt x="1089" y="344"/>
                </a:moveTo>
                <a:cubicBezTo>
                  <a:pt x="1089" y="340"/>
                  <a:pt x="1089" y="335"/>
                  <a:pt x="1088" y="331"/>
                </a:cubicBezTo>
                <a:cubicBezTo>
                  <a:pt x="1089" y="331"/>
                  <a:pt x="1089" y="331"/>
                  <a:pt x="1089" y="331"/>
                </a:cubicBezTo>
                <a:cubicBezTo>
                  <a:pt x="1091" y="334"/>
                  <a:pt x="1094" y="338"/>
                  <a:pt x="1096" y="341"/>
                </a:cubicBezTo>
                <a:lnTo>
                  <a:pt x="1089" y="344"/>
                </a:lnTo>
                <a:close/>
                <a:moveTo>
                  <a:pt x="1088" y="329"/>
                </a:moveTo>
                <a:cubicBezTo>
                  <a:pt x="1087" y="326"/>
                  <a:pt x="1087" y="323"/>
                  <a:pt x="1086" y="321"/>
                </a:cubicBezTo>
                <a:cubicBezTo>
                  <a:pt x="1086" y="320"/>
                  <a:pt x="1086" y="320"/>
                  <a:pt x="1086" y="320"/>
                </a:cubicBezTo>
                <a:cubicBezTo>
                  <a:pt x="1086" y="320"/>
                  <a:pt x="1085" y="319"/>
                  <a:pt x="1085" y="318"/>
                </a:cubicBezTo>
                <a:cubicBezTo>
                  <a:pt x="1091" y="316"/>
                  <a:pt x="1099" y="313"/>
                  <a:pt x="1106" y="311"/>
                </a:cubicBezTo>
                <a:cubicBezTo>
                  <a:pt x="1110" y="314"/>
                  <a:pt x="1113" y="317"/>
                  <a:pt x="1116" y="321"/>
                </a:cubicBezTo>
                <a:cubicBezTo>
                  <a:pt x="1105" y="325"/>
                  <a:pt x="1097" y="328"/>
                  <a:pt x="1089" y="330"/>
                </a:cubicBezTo>
                <a:cubicBezTo>
                  <a:pt x="1089" y="330"/>
                  <a:pt x="1088" y="330"/>
                  <a:pt x="1088" y="329"/>
                </a:cubicBezTo>
                <a:close/>
                <a:moveTo>
                  <a:pt x="1086" y="321"/>
                </a:moveTo>
                <a:cubicBezTo>
                  <a:pt x="1086" y="323"/>
                  <a:pt x="1087" y="326"/>
                  <a:pt x="1087" y="328"/>
                </a:cubicBezTo>
                <a:cubicBezTo>
                  <a:pt x="1085" y="325"/>
                  <a:pt x="1082" y="322"/>
                  <a:pt x="1079" y="320"/>
                </a:cubicBezTo>
                <a:cubicBezTo>
                  <a:pt x="1081" y="319"/>
                  <a:pt x="1082" y="319"/>
                  <a:pt x="1084" y="318"/>
                </a:cubicBezTo>
                <a:cubicBezTo>
                  <a:pt x="1085" y="319"/>
                  <a:pt x="1085" y="320"/>
                  <a:pt x="1086" y="321"/>
                </a:cubicBezTo>
                <a:close/>
                <a:moveTo>
                  <a:pt x="1087" y="329"/>
                </a:moveTo>
                <a:cubicBezTo>
                  <a:pt x="1087" y="330"/>
                  <a:pt x="1088" y="330"/>
                  <a:pt x="1088" y="331"/>
                </a:cubicBezTo>
                <a:cubicBezTo>
                  <a:pt x="1078" y="334"/>
                  <a:pt x="1070" y="337"/>
                  <a:pt x="1062" y="340"/>
                </a:cubicBezTo>
                <a:cubicBezTo>
                  <a:pt x="1058" y="336"/>
                  <a:pt x="1055" y="333"/>
                  <a:pt x="1051" y="329"/>
                </a:cubicBezTo>
                <a:cubicBezTo>
                  <a:pt x="1060" y="326"/>
                  <a:pt x="1069" y="323"/>
                  <a:pt x="1078" y="320"/>
                </a:cubicBezTo>
                <a:cubicBezTo>
                  <a:pt x="1081" y="323"/>
                  <a:pt x="1085" y="326"/>
                  <a:pt x="1087" y="329"/>
                </a:cubicBezTo>
                <a:close/>
                <a:moveTo>
                  <a:pt x="1061" y="340"/>
                </a:moveTo>
                <a:cubicBezTo>
                  <a:pt x="1060" y="340"/>
                  <a:pt x="1059" y="341"/>
                  <a:pt x="1058" y="341"/>
                </a:cubicBezTo>
                <a:cubicBezTo>
                  <a:pt x="1058" y="341"/>
                  <a:pt x="1058" y="341"/>
                  <a:pt x="1058" y="341"/>
                </a:cubicBezTo>
                <a:cubicBezTo>
                  <a:pt x="1058" y="340"/>
                  <a:pt x="1058" y="340"/>
                  <a:pt x="1058" y="340"/>
                </a:cubicBezTo>
                <a:cubicBezTo>
                  <a:pt x="1056" y="337"/>
                  <a:pt x="1053" y="333"/>
                  <a:pt x="1051" y="330"/>
                </a:cubicBezTo>
                <a:cubicBezTo>
                  <a:pt x="1055" y="333"/>
                  <a:pt x="1058" y="336"/>
                  <a:pt x="1061" y="340"/>
                </a:cubicBezTo>
                <a:close/>
                <a:moveTo>
                  <a:pt x="1057" y="341"/>
                </a:moveTo>
                <a:cubicBezTo>
                  <a:pt x="1058" y="341"/>
                  <a:pt x="1058" y="341"/>
                  <a:pt x="1058" y="341"/>
                </a:cubicBezTo>
                <a:cubicBezTo>
                  <a:pt x="1049" y="344"/>
                  <a:pt x="1042" y="347"/>
                  <a:pt x="1034" y="349"/>
                </a:cubicBezTo>
                <a:cubicBezTo>
                  <a:pt x="1031" y="346"/>
                  <a:pt x="1028" y="343"/>
                  <a:pt x="1024" y="340"/>
                </a:cubicBezTo>
                <a:cubicBezTo>
                  <a:pt x="1032" y="336"/>
                  <a:pt x="1041" y="333"/>
                  <a:pt x="1050" y="330"/>
                </a:cubicBezTo>
                <a:cubicBezTo>
                  <a:pt x="1053" y="333"/>
                  <a:pt x="1055" y="337"/>
                  <a:pt x="1057" y="341"/>
                </a:cubicBezTo>
                <a:close/>
                <a:moveTo>
                  <a:pt x="1012" y="330"/>
                </a:moveTo>
                <a:cubicBezTo>
                  <a:pt x="1011" y="328"/>
                  <a:pt x="1010" y="327"/>
                  <a:pt x="1009" y="325"/>
                </a:cubicBezTo>
                <a:cubicBezTo>
                  <a:pt x="1016" y="322"/>
                  <a:pt x="1023" y="319"/>
                  <a:pt x="1030" y="316"/>
                </a:cubicBezTo>
                <a:cubicBezTo>
                  <a:pt x="1033" y="317"/>
                  <a:pt x="1035" y="318"/>
                  <a:pt x="1038" y="320"/>
                </a:cubicBezTo>
                <a:cubicBezTo>
                  <a:pt x="1029" y="323"/>
                  <a:pt x="1020" y="327"/>
                  <a:pt x="1012" y="330"/>
                </a:cubicBezTo>
                <a:close/>
                <a:moveTo>
                  <a:pt x="1011" y="330"/>
                </a:moveTo>
                <a:cubicBezTo>
                  <a:pt x="1011" y="331"/>
                  <a:pt x="1011" y="331"/>
                  <a:pt x="1011" y="331"/>
                </a:cubicBezTo>
                <a:cubicBezTo>
                  <a:pt x="1011" y="331"/>
                  <a:pt x="1011" y="331"/>
                  <a:pt x="1011" y="331"/>
                </a:cubicBezTo>
                <a:cubicBezTo>
                  <a:pt x="1009" y="329"/>
                  <a:pt x="1007" y="328"/>
                  <a:pt x="1004" y="327"/>
                </a:cubicBezTo>
                <a:cubicBezTo>
                  <a:pt x="1006" y="326"/>
                  <a:pt x="1007" y="326"/>
                  <a:pt x="1008" y="325"/>
                </a:cubicBezTo>
                <a:cubicBezTo>
                  <a:pt x="1009" y="327"/>
                  <a:pt x="1010" y="329"/>
                  <a:pt x="1011" y="330"/>
                </a:cubicBezTo>
                <a:close/>
                <a:moveTo>
                  <a:pt x="1004" y="327"/>
                </a:moveTo>
                <a:cubicBezTo>
                  <a:pt x="999" y="324"/>
                  <a:pt x="994" y="322"/>
                  <a:pt x="988" y="320"/>
                </a:cubicBezTo>
                <a:cubicBezTo>
                  <a:pt x="993" y="318"/>
                  <a:pt x="997" y="316"/>
                  <a:pt x="1002" y="313"/>
                </a:cubicBezTo>
                <a:cubicBezTo>
                  <a:pt x="1004" y="317"/>
                  <a:pt x="1006" y="321"/>
                  <a:pt x="1008" y="325"/>
                </a:cubicBezTo>
                <a:cubicBezTo>
                  <a:pt x="1007" y="325"/>
                  <a:pt x="1005" y="326"/>
                  <a:pt x="1004" y="327"/>
                </a:cubicBezTo>
                <a:close/>
                <a:moveTo>
                  <a:pt x="978" y="340"/>
                </a:moveTo>
                <a:cubicBezTo>
                  <a:pt x="979" y="341"/>
                  <a:pt x="979" y="343"/>
                  <a:pt x="980" y="344"/>
                </a:cubicBezTo>
                <a:cubicBezTo>
                  <a:pt x="974" y="347"/>
                  <a:pt x="968" y="350"/>
                  <a:pt x="962" y="353"/>
                </a:cubicBezTo>
                <a:cubicBezTo>
                  <a:pt x="960" y="352"/>
                  <a:pt x="959" y="352"/>
                  <a:pt x="957" y="351"/>
                </a:cubicBezTo>
                <a:cubicBezTo>
                  <a:pt x="964" y="347"/>
                  <a:pt x="971" y="343"/>
                  <a:pt x="978" y="340"/>
                </a:cubicBezTo>
                <a:close/>
                <a:moveTo>
                  <a:pt x="961" y="353"/>
                </a:moveTo>
                <a:cubicBezTo>
                  <a:pt x="957" y="355"/>
                  <a:pt x="954" y="357"/>
                  <a:pt x="950" y="359"/>
                </a:cubicBezTo>
                <a:cubicBezTo>
                  <a:pt x="950" y="358"/>
                  <a:pt x="949" y="357"/>
                  <a:pt x="949" y="356"/>
                </a:cubicBezTo>
                <a:cubicBezTo>
                  <a:pt x="951" y="354"/>
                  <a:pt x="954" y="353"/>
                  <a:pt x="957" y="351"/>
                </a:cubicBezTo>
                <a:cubicBezTo>
                  <a:pt x="958" y="352"/>
                  <a:pt x="960" y="353"/>
                  <a:pt x="961" y="353"/>
                </a:cubicBezTo>
                <a:close/>
                <a:moveTo>
                  <a:pt x="950" y="359"/>
                </a:moveTo>
                <a:cubicBezTo>
                  <a:pt x="946" y="362"/>
                  <a:pt x="942" y="364"/>
                  <a:pt x="938" y="366"/>
                </a:cubicBezTo>
                <a:cubicBezTo>
                  <a:pt x="937" y="366"/>
                  <a:pt x="936" y="365"/>
                  <a:pt x="935" y="365"/>
                </a:cubicBezTo>
                <a:cubicBezTo>
                  <a:pt x="939" y="362"/>
                  <a:pt x="944" y="359"/>
                  <a:pt x="948" y="356"/>
                </a:cubicBezTo>
                <a:cubicBezTo>
                  <a:pt x="949" y="357"/>
                  <a:pt x="949" y="358"/>
                  <a:pt x="950" y="359"/>
                </a:cubicBezTo>
                <a:close/>
                <a:moveTo>
                  <a:pt x="950" y="360"/>
                </a:moveTo>
                <a:cubicBezTo>
                  <a:pt x="952" y="363"/>
                  <a:pt x="953" y="366"/>
                  <a:pt x="955" y="369"/>
                </a:cubicBezTo>
                <a:cubicBezTo>
                  <a:pt x="952" y="370"/>
                  <a:pt x="950" y="371"/>
                  <a:pt x="947" y="373"/>
                </a:cubicBezTo>
                <a:cubicBezTo>
                  <a:pt x="944" y="370"/>
                  <a:pt x="941" y="368"/>
                  <a:pt x="938" y="367"/>
                </a:cubicBezTo>
                <a:cubicBezTo>
                  <a:pt x="942" y="364"/>
                  <a:pt x="946" y="362"/>
                  <a:pt x="950" y="360"/>
                </a:cubicBezTo>
                <a:close/>
                <a:moveTo>
                  <a:pt x="955" y="369"/>
                </a:moveTo>
                <a:cubicBezTo>
                  <a:pt x="957" y="372"/>
                  <a:pt x="959" y="376"/>
                  <a:pt x="961" y="379"/>
                </a:cubicBezTo>
                <a:cubicBezTo>
                  <a:pt x="959" y="380"/>
                  <a:pt x="958" y="380"/>
                  <a:pt x="957" y="381"/>
                </a:cubicBezTo>
                <a:cubicBezTo>
                  <a:pt x="954" y="378"/>
                  <a:pt x="951" y="375"/>
                  <a:pt x="947" y="373"/>
                </a:cubicBezTo>
                <a:cubicBezTo>
                  <a:pt x="950" y="372"/>
                  <a:pt x="953" y="370"/>
                  <a:pt x="955" y="369"/>
                </a:cubicBezTo>
                <a:close/>
                <a:moveTo>
                  <a:pt x="964" y="390"/>
                </a:moveTo>
                <a:cubicBezTo>
                  <a:pt x="955" y="394"/>
                  <a:pt x="946" y="398"/>
                  <a:pt x="938" y="402"/>
                </a:cubicBezTo>
                <a:cubicBezTo>
                  <a:pt x="936" y="399"/>
                  <a:pt x="934" y="396"/>
                  <a:pt x="932" y="394"/>
                </a:cubicBezTo>
                <a:cubicBezTo>
                  <a:pt x="939" y="390"/>
                  <a:pt x="948" y="386"/>
                  <a:pt x="956" y="382"/>
                </a:cubicBezTo>
                <a:cubicBezTo>
                  <a:pt x="959" y="384"/>
                  <a:pt x="962" y="387"/>
                  <a:pt x="964" y="390"/>
                </a:cubicBezTo>
                <a:close/>
                <a:moveTo>
                  <a:pt x="938" y="402"/>
                </a:moveTo>
                <a:cubicBezTo>
                  <a:pt x="937" y="402"/>
                  <a:pt x="936" y="403"/>
                  <a:pt x="935" y="403"/>
                </a:cubicBezTo>
                <a:cubicBezTo>
                  <a:pt x="933" y="400"/>
                  <a:pt x="932" y="397"/>
                  <a:pt x="930" y="394"/>
                </a:cubicBezTo>
                <a:cubicBezTo>
                  <a:pt x="931" y="394"/>
                  <a:pt x="931" y="394"/>
                  <a:pt x="931" y="394"/>
                </a:cubicBezTo>
                <a:cubicBezTo>
                  <a:pt x="933" y="396"/>
                  <a:pt x="936" y="399"/>
                  <a:pt x="938" y="402"/>
                </a:cubicBezTo>
                <a:close/>
                <a:moveTo>
                  <a:pt x="938" y="410"/>
                </a:moveTo>
                <a:cubicBezTo>
                  <a:pt x="938" y="412"/>
                  <a:pt x="938" y="413"/>
                  <a:pt x="938" y="415"/>
                </a:cubicBezTo>
                <a:cubicBezTo>
                  <a:pt x="932" y="417"/>
                  <a:pt x="926" y="420"/>
                  <a:pt x="920" y="423"/>
                </a:cubicBezTo>
                <a:cubicBezTo>
                  <a:pt x="918" y="420"/>
                  <a:pt x="916" y="417"/>
                  <a:pt x="914" y="414"/>
                </a:cubicBezTo>
                <a:cubicBezTo>
                  <a:pt x="920" y="411"/>
                  <a:pt x="927" y="407"/>
                  <a:pt x="935" y="404"/>
                </a:cubicBezTo>
                <a:cubicBezTo>
                  <a:pt x="936" y="406"/>
                  <a:pt x="937" y="408"/>
                  <a:pt x="938" y="410"/>
                </a:cubicBezTo>
                <a:close/>
                <a:moveTo>
                  <a:pt x="938" y="415"/>
                </a:moveTo>
                <a:cubicBezTo>
                  <a:pt x="938" y="419"/>
                  <a:pt x="938" y="423"/>
                  <a:pt x="938" y="427"/>
                </a:cubicBezTo>
                <a:cubicBezTo>
                  <a:pt x="933" y="429"/>
                  <a:pt x="929" y="431"/>
                  <a:pt x="925" y="433"/>
                </a:cubicBezTo>
                <a:cubicBezTo>
                  <a:pt x="924" y="430"/>
                  <a:pt x="922" y="426"/>
                  <a:pt x="920" y="424"/>
                </a:cubicBezTo>
                <a:cubicBezTo>
                  <a:pt x="926" y="421"/>
                  <a:pt x="932" y="418"/>
                  <a:pt x="938" y="415"/>
                </a:cubicBezTo>
                <a:close/>
                <a:moveTo>
                  <a:pt x="930" y="443"/>
                </a:moveTo>
                <a:cubicBezTo>
                  <a:pt x="922" y="447"/>
                  <a:pt x="914" y="450"/>
                  <a:pt x="906" y="454"/>
                </a:cubicBezTo>
                <a:cubicBezTo>
                  <a:pt x="907" y="449"/>
                  <a:pt x="907" y="445"/>
                  <a:pt x="908" y="441"/>
                </a:cubicBezTo>
                <a:cubicBezTo>
                  <a:pt x="913" y="439"/>
                  <a:pt x="919" y="436"/>
                  <a:pt x="925" y="433"/>
                </a:cubicBezTo>
                <a:cubicBezTo>
                  <a:pt x="927" y="436"/>
                  <a:pt x="928" y="440"/>
                  <a:pt x="930" y="443"/>
                </a:cubicBezTo>
                <a:close/>
                <a:moveTo>
                  <a:pt x="906" y="454"/>
                </a:moveTo>
                <a:cubicBezTo>
                  <a:pt x="904" y="454"/>
                  <a:pt x="904" y="454"/>
                  <a:pt x="904" y="454"/>
                </a:cubicBezTo>
                <a:cubicBezTo>
                  <a:pt x="903" y="451"/>
                  <a:pt x="901" y="448"/>
                  <a:pt x="900" y="445"/>
                </a:cubicBezTo>
                <a:cubicBezTo>
                  <a:pt x="902" y="444"/>
                  <a:pt x="905" y="443"/>
                  <a:pt x="907" y="441"/>
                </a:cubicBezTo>
                <a:cubicBezTo>
                  <a:pt x="907" y="446"/>
                  <a:pt x="906" y="450"/>
                  <a:pt x="906" y="454"/>
                </a:cubicBezTo>
                <a:close/>
                <a:moveTo>
                  <a:pt x="904" y="455"/>
                </a:moveTo>
                <a:cubicBezTo>
                  <a:pt x="895" y="459"/>
                  <a:pt x="887" y="463"/>
                  <a:pt x="879" y="467"/>
                </a:cubicBezTo>
                <a:cubicBezTo>
                  <a:pt x="878" y="465"/>
                  <a:pt x="877" y="464"/>
                  <a:pt x="877" y="462"/>
                </a:cubicBezTo>
                <a:cubicBezTo>
                  <a:pt x="877" y="460"/>
                  <a:pt x="877" y="458"/>
                  <a:pt x="878" y="456"/>
                </a:cubicBezTo>
                <a:cubicBezTo>
                  <a:pt x="884" y="453"/>
                  <a:pt x="892" y="449"/>
                  <a:pt x="899" y="445"/>
                </a:cubicBezTo>
                <a:cubicBezTo>
                  <a:pt x="901" y="448"/>
                  <a:pt x="902" y="451"/>
                  <a:pt x="904" y="455"/>
                </a:cubicBezTo>
                <a:close/>
                <a:moveTo>
                  <a:pt x="876" y="462"/>
                </a:moveTo>
                <a:cubicBezTo>
                  <a:pt x="876" y="460"/>
                  <a:pt x="875" y="459"/>
                  <a:pt x="875" y="458"/>
                </a:cubicBezTo>
                <a:cubicBezTo>
                  <a:pt x="875" y="458"/>
                  <a:pt x="875" y="458"/>
                  <a:pt x="875" y="458"/>
                </a:cubicBezTo>
                <a:cubicBezTo>
                  <a:pt x="875" y="458"/>
                  <a:pt x="876" y="457"/>
                  <a:pt x="877" y="457"/>
                </a:cubicBezTo>
                <a:cubicBezTo>
                  <a:pt x="877" y="458"/>
                  <a:pt x="877" y="460"/>
                  <a:pt x="876" y="462"/>
                </a:cubicBezTo>
                <a:close/>
                <a:moveTo>
                  <a:pt x="876" y="462"/>
                </a:moveTo>
                <a:cubicBezTo>
                  <a:pt x="876" y="464"/>
                  <a:pt x="876" y="466"/>
                  <a:pt x="875" y="468"/>
                </a:cubicBezTo>
                <a:cubicBezTo>
                  <a:pt x="874" y="469"/>
                  <a:pt x="872" y="470"/>
                  <a:pt x="871" y="471"/>
                </a:cubicBezTo>
                <a:cubicBezTo>
                  <a:pt x="872" y="467"/>
                  <a:pt x="873" y="463"/>
                  <a:pt x="874" y="459"/>
                </a:cubicBezTo>
                <a:cubicBezTo>
                  <a:pt x="874" y="458"/>
                  <a:pt x="874" y="458"/>
                  <a:pt x="874" y="458"/>
                </a:cubicBezTo>
                <a:cubicBezTo>
                  <a:pt x="875" y="460"/>
                  <a:pt x="876" y="461"/>
                  <a:pt x="876" y="462"/>
                </a:cubicBezTo>
                <a:close/>
                <a:moveTo>
                  <a:pt x="875" y="469"/>
                </a:moveTo>
                <a:cubicBezTo>
                  <a:pt x="874" y="473"/>
                  <a:pt x="873" y="478"/>
                  <a:pt x="872" y="482"/>
                </a:cubicBezTo>
                <a:cubicBezTo>
                  <a:pt x="871" y="483"/>
                  <a:pt x="869" y="483"/>
                  <a:pt x="868" y="484"/>
                </a:cubicBezTo>
                <a:cubicBezTo>
                  <a:pt x="869" y="480"/>
                  <a:pt x="870" y="475"/>
                  <a:pt x="871" y="471"/>
                </a:cubicBezTo>
                <a:cubicBezTo>
                  <a:pt x="872" y="471"/>
                  <a:pt x="874" y="470"/>
                  <a:pt x="875" y="469"/>
                </a:cubicBezTo>
                <a:close/>
                <a:moveTo>
                  <a:pt x="872" y="483"/>
                </a:moveTo>
                <a:cubicBezTo>
                  <a:pt x="871" y="487"/>
                  <a:pt x="869" y="491"/>
                  <a:pt x="868" y="495"/>
                </a:cubicBezTo>
                <a:cubicBezTo>
                  <a:pt x="866" y="496"/>
                  <a:pt x="866" y="496"/>
                  <a:pt x="866" y="496"/>
                </a:cubicBezTo>
                <a:cubicBezTo>
                  <a:pt x="867" y="492"/>
                  <a:pt x="867" y="488"/>
                  <a:pt x="868" y="484"/>
                </a:cubicBezTo>
                <a:cubicBezTo>
                  <a:pt x="869" y="484"/>
                  <a:pt x="871" y="483"/>
                  <a:pt x="872" y="483"/>
                </a:cubicBezTo>
                <a:close/>
                <a:moveTo>
                  <a:pt x="867" y="496"/>
                </a:moveTo>
                <a:cubicBezTo>
                  <a:pt x="867" y="497"/>
                  <a:pt x="866" y="498"/>
                  <a:pt x="866" y="499"/>
                </a:cubicBezTo>
                <a:cubicBezTo>
                  <a:pt x="866" y="498"/>
                  <a:pt x="866" y="497"/>
                  <a:pt x="866" y="496"/>
                </a:cubicBezTo>
                <a:lnTo>
                  <a:pt x="867" y="496"/>
                </a:lnTo>
                <a:close/>
                <a:moveTo>
                  <a:pt x="868" y="496"/>
                </a:moveTo>
                <a:cubicBezTo>
                  <a:pt x="874" y="493"/>
                  <a:pt x="880" y="490"/>
                  <a:pt x="886" y="487"/>
                </a:cubicBezTo>
                <a:cubicBezTo>
                  <a:pt x="887" y="491"/>
                  <a:pt x="888" y="494"/>
                  <a:pt x="889" y="497"/>
                </a:cubicBezTo>
                <a:cubicBezTo>
                  <a:pt x="881" y="501"/>
                  <a:pt x="873" y="505"/>
                  <a:pt x="865" y="508"/>
                </a:cubicBezTo>
                <a:cubicBezTo>
                  <a:pt x="865" y="506"/>
                  <a:pt x="866" y="503"/>
                  <a:pt x="866" y="501"/>
                </a:cubicBezTo>
                <a:cubicBezTo>
                  <a:pt x="867" y="499"/>
                  <a:pt x="867" y="497"/>
                  <a:pt x="868" y="496"/>
                </a:cubicBezTo>
                <a:close/>
                <a:moveTo>
                  <a:pt x="865" y="501"/>
                </a:moveTo>
                <a:cubicBezTo>
                  <a:pt x="864" y="503"/>
                  <a:pt x="863" y="506"/>
                  <a:pt x="862" y="508"/>
                </a:cubicBezTo>
                <a:cubicBezTo>
                  <a:pt x="861" y="505"/>
                  <a:pt x="860" y="503"/>
                  <a:pt x="860" y="500"/>
                </a:cubicBezTo>
                <a:cubicBezTo>
                  <a:pt x="862" y="499"/>
                  <a:pt x="864" y="498"/>
                  <a:pt x="866" y="497"/>
                </a:cubicBezTo>
                <a:cubicBezTo>
                  <a:pt x="866" y="498"/>
                  <a:pt x="866" y="500"/>
                  <a:pt x="865" y="501"/>
                </a:cubicBezTo>
                <a:close/>
                <a:moveTo>
                  <a:pt x="889" y="498"/>
                </a:moveTo>
                <a:cubicBezTo>
                  <a:pt x="889" y="498"/>
                  <a:pt x="890" y="499"/>
                  <a:pt x="890" y="500"/>
                </a:cubicBezTo>
                <a:cubicBezTo>
                  <a:pt x="887" y="504"/>
                  <a:pt x="884" y="509"/>
                  <a:pt x="881" y="514"/>
                </a:cubicBezTo>
                <a:cubicBezTo>
                  <a:pt x="881" y="514"/>
                  <a:pt x="881" y="514"/>
                  <a:pt x="881" y="514"/>
                </a:cubicBezTo>
                <a:cubicBezTo>
                  <a:pt x="876" y="517"/>
                  <a:pt x="870" y="519"/>
                  <a:pt x="865" y="521"/>
                </a:cubicBezTo>
                <a:cubicBezTo>
                  <a:pt x="865" y="521"/>
                  <a:pt x="865" y="520"/>
                  <a:pt x="865" y="519"/>
                </a:cubicBezTo>
                <a:cubicBezTo>
                  <a:pt x="865" y="516"/>
                  <a:pt x="865" y="512"/>
                  <a:pt x="865" y="509"/>
                </a:cubicBezTo>
                <a:cubicBezTo>
                  <a:pt x="873" y="505"/>
                  <a:pt x="881" y="502"/>
                  <a:pt x="889" y="498"/>
                </a:cubicBezTo>
                <a:close/>
                <a:moveTo>
                  <a:pt x="881" y="515"/>
                </a:moveTo>
                <a:cubicBezTo>
                  <a:pt x="885" y="513"/>
                  <a:pt x="889" y="511"/>
                  <a:pt x="892" y="510"/>
                </a:cubicBezTo>
                <a:cubicBezTo>
                  <a:pt x="893" y="513"/>
                  <a:pt x="894" y="516"/>
                  <a:pt x="894" y="519"/>
                </a:cubicBezTo>
                <a:cubicBezTo>
                  <a:pt x="886" y="523"/>
                  <a:pt x="878" y="526"/>
                  <a:pt x="870" y="530"/>
                </a:cubicBezTo>
                <a:cubicBezTo>
                  <a:pt x="870" y="530"/>
                  <a:pt x="870" y="530"/>
                  <a:pt x="870" y="530"/>
                </a:cubicBezTo>
                <a:cubicBezTo>
                  <a:pt x="874" y="525"/>
                  <a:pt x="878" y="520"/>
                  <a:pt x="881" y="515"/>
                </a:cubicBezTo>
                <a:close/>
                <a:moveTo>
                  <a:pt x="910" y="502"/>
                </a:moveTo>
                <a:cubicBezTo>
                  <a:pt x="913" y="501"/>
                  <a:pt x="916" y="500"/>
                  <a:pt x="918" y="499"/>
                </a:cubicBezTo>
                <a:cubicBezTo>
                  <a:pt x="919" y="501"/>
                  <a:pt x="920" y="504"/>
                  <a:pt x="920" y="508"/>
                </a:cubicBezTo>
                <a:cubicBezTo>
                  <a:pt x="913" y="511"/>
                  <a:pt x="905" y="514"/>
                  <a:pt x="899" y="517"/>
                </a:cubicBezTo>
                <a:cubicBezTo>
                  <a:pt x="903" y="512"/>
                  <a:pt x="907" y="507"/>
                  <a:pt x="910" y="502"/>
                </a:cubicBezTo>
                <a:close/>
                <a:moveTo>
                  <a:pt x="917" y="492"/>
                </a:moveTo>
                <a:cubicBezTo>
                  <a:pt x="918" y="489"/>
                  <a:pt x="920" y="487"/>
                  <a:pt x="921" y="484"/>
                </a:cubicBezTo>
                <a:cubicBezTo>
                  <a:pt x="927" y="482"/>
                  <a:pt x="933" y="479"/>
                  <a:pt x="941" y="476"/>
                </a:cubicBezTo>
                <a:cubicBezTo>
                  <a:pt x="942" y="478"/>
                  <a:pt x="942" y="480"/>
                  <a:pt x="943" y="483"/>
                </a:cubicBezTo>
                <a:cubicBezTo>
                  <a:pt x="941" y="485"/>
                  <a:pt x="940" y="487"/>
                  <a:pt x="938" y="489"/>
                </a:cubicBezTo>
                <a:cubicBezTo>
                  <a:pt x="933" y="492"/>
                  <a:pt x="928" y="494"/>
                  <a:pt x="922" y="496"/>
                </a:cubicBezTo>
                <a:cubicBezTo>
                  <a:pt x="919" y="498"/>
                  <a:pt x="919" y="498"/>
                  <a:pt x="919" y="498"/>
                </a:cubicBezTo>
                <a:cubicBezTo>
                  <a:pt x="918" y="496"/>
                  <a:pt x="918" y="494"/>
                  <a:pt x="917" y="492"/>
                </a:cubicBezTo>
                <a:close/>
                <a:moveTo>
                  <a:pt x="943" y="483"/>
                </a:moveTo>
                <a:cubicBezTo>
                  <a:pt x="943" y="484"/>
                  <a:pt x="944" y="486"/>
                  <a:pt x="944" y="487"/>
                </a:cubicBezTo>
                <a:cubicBezTo>
                  <a:pt x="942" y="488"/>
                  <a:pt x="941" y="488"/>
                  <a:pt x="939" y="489"/>
                </a:cubicBezTo>
                <a:cubicBezTo>
                  <a:pt x="940" y="487"/>
                  <a:pt x="942" y="485"/>
                  <a:pt x="943" y="483"/>
                </a:cubicBezTo>
                <a:close/>
                <a:moveTo>
                  <a:pt x="943" y="483"/>
                </a:moveTo>
                <a:cubicBezTo>
                  <a:pt x="946" y="479"/>
                  <a:pt x="948" y="476"/>
                  <a:pt x="950" y="472"/>
                </a:cubicBezTo>
                <a:cubicBezTo>
                  <a:pt x="955" y="470"/>
                  <a:pt x="955" y="470"/>
                  <a:pt x="955" y="470"/>
                </a:cubicBezTo>
                <a:cubicBezTo>
                  <a:pt x="959" y="469"/>
                  <a:pt x="963" y="467"/>
                  <a:pt x="967" y="465"/>
                </a:cubicBezTo>
                <a:cubicBezTo>
                  <a:pt x="968" y="468"/>
                  <a:pt x="969" y="470"/>
                  <a:pt x="969" y="473"/>
                </a:cubicBezTo>
                <a:cubicBezTo>
                  <a:pt x="968" y="474"/>
                  <a:pt x="967" y="476"/>
                  <a:pt x="966" y="477"/>
                </a:cubicBezTo>
                <a:cubicBezTo>
                  <a:pt x="960" y="480"/>
                  <a:pt x="953" y="483"/>
                  <a:pt x="944" y="487"/>
                </a:cubicBezTo>
                <a:cubicBezTo>
                  <a:pt x="944" y="485"/>
                  <a:pt x="944" y="484"/>
                  <a:pt x="943" y="483"/>
                </a:cubicBezTo>
                <a:close/>
                <a:moveTo>
                  <a:pt x="970" y="474"/>
                </a:moveTo>
                <a:cubicBezTo>
                  <a:pt x="970" y="474"/>
                  <a:pt x="970" y="475"/>
                  <a:pt x="970" y="475"/>
                </a:cubicBezTo>
                <a:cubicBezTo>
                  <a:pt x="969" y="476"/>
                  <a:pt x="968" y="476"/>
                  <a:pt x="967" y="477"/>
                </a:cubicBezTo>
                <a:cubicBezTo>
                  <a:pt x="968" y="476"/>
                  <a:pt x="969" y="475"/>
                  <a:pt x="970" y="474"/>
                </a:cubicBezTo>
                <a:close/>
                <a:moveTo>
                  <a:pt x="970" y="473"/>
                </a:moveTo>
                <a:cubicBezTo>
                  <a:pt x="970" y="473"/>
                  <a:pt x="970" y="473"/>
                  <a:pt x="970" y="473"/>
                </a:cubicBezTo>
                <a:cubicBezTo>
                  <a:pt x="973" y="469"/>
                  <a:pt x="976" y="465"/>
                  <a:pt x="979" y="460"/>
                </a:cubicBezTo>
                <a:cubicBezTo>
                  <a:pt x="984" y="458"/>
                  <a:pt x="989" y="456"/>
                  <a:pt x="993" y="454"/>
                </a:cubicBezTo>
                <a:cubicBezTo>
                  <a:pt x="994" y="457"/>
                  <a:pt x="995" y="460"/>
                  <a:pt x="996" y="463"/>
                </a:cubicBezTo>
                <a:cubicBezTo>
                  <a:pt x="995" y="463"/>
                  <a:pt x="995" y="464"/>
                  <a:pt x="994" y="464"/>
                </a:cubicBezTo>
                <a:cubicBezTo>
                  <a:pt x="987" y="468"/>
                  <a:pt x="979" y="471"/>
                  <a:pt x="970" y="475"/>
                </a:cubicBezTo>
                <a:cubicBezTo>
                  <a:pt x="970" y="475"/>
                  <a:pt x="970" y="474"/>
                  <a:pt x="970" y="473"/>
                </a:cubicBezTo>
                <a:close/>
                <a:moveTo>
                  <a:pt x="995" y="465"/>
                </a:moveTo>
                <a:cubicBezTo>
                  <a:pt x="996" y="464"/>
                  <a:pt x="996" y="464"/>
                  <a:pt x="996" y="464"/>
                </a:cubicBezTo>
                <a:cubicBezTo>
                  <a:pt x="996" y="466"/>
                  <a:pt x="997" y="468"/>
                  <a:pt x="997" y="470"/>
                </a:cubicBezTo>
                <a:cubicBezTo>
                  <a:pt x="992" y="473"/>
                  <a:pt x="987" y="476"/>
                  <a:pt x="982" y="478"/>
                </a:cubicBezTo>
                <a:cubicBezTo>
                  <a:pt x="986" y="474"/>
                  <a:pt x="991" y="469"/>
                  <a:pt x="995" y="465"/>
                </a:cubicBezTo>
                <a:close/>
                <a:moveTo>
                  <a:pt x="996" y="464"/>
                </a:moveTo>
                <a:cubicBezTo>
                  <a:pt x="1005" y="459"/>
                  <a:pt x="1014" y="455"/>
                  <a:pt x="1022" y="451"/>
                </a:cubicBezTo>
                <a:cubicBezTo>
                  <a:pt x="1022" y="451"/>
                  <a:pt x="1022" y="451"/>
                  <a:pt x="1022" y="451"/>
                </a:cubicBezTo>
                <a:cubicBezTo>
                  <a:pt x="1018" y="455"/>
                  <a:pt x="1014" y="459"/>
                  <a:pt x="1010" y="463"/>
                </a:cubicBezTo>
                <a:cubicBezTo>
                  <a:pt x="1006" y="465"/>
                  <a:pt x="1002" y="468"/>
                  <a:pt x="998" y="470"/>
                </a:cubicBezTo>
                <a:cubicBezTo>
                  <a:pt x="997" y="468"/>
                  <a:pt x="997" y="466"/>
                  <a:pt x="996" y="464"/>
                </a:cubicBezTo>
                <a:close/>
                <a:moveTo>
                  <a:pt x="1009" y="464"/>
                </a:moveTo>
                <a:cubicBezTo>
                  <a:pt x="1005" y="467"/>
                  <a:pt x="1002" y="470"/>
                  <a:pt x="998" y="473"/>
                </a:cubicBezTo>
                <a:cubicBezTo>
                  <a:pt x="998" y="472"/>
                  <a:pt x="998" y="471"/>
                  <a:pt x="998" y="470"/>
                </a:cubicBezTo>
                <a:cubicBezTo>
                  <a:pt x="1001" y="468"/>
                  <a:pt x="1005" y="466"/>
                  <a:pt x="1009" y="464"/>
                </a:cubicBezTo>
                <a:close/>
                <a:moveTo>
                  <a:pt x="1010" y="463"/>
                </a:moveTo>
                <a:cubicBezTo>
                  <a:pt x="1015" y="461"/>
                  <a:pt x="1019" y="459"/>
                  <a:pt x="1023" y="456"/>
                </a:cubicBezTo>
                <a:cubicBezTo>
                  <a:pt x="1023" y="457"/>
                  <a:pt x="1023" y="457"/>
                  <a:pt x="1023" y="457"/>
                </a:cubicBezTo>
                <a:cubicBezTo>
                  <a:pt x="1016" y="463"/>
                  <a:pt x="1007" y="469"/>
                  <a:pt x="998" y="474"/>
                </a:cubicBezTo>
                <a:cubicBezTo>
                  <a:pt x="998" y="474"/>
                  <a:pt x="998" y="474"/>
                  <a:pt x="998" y="474"/>
                </a:cubicBezTo>
                <a:cubicBezTo>
                  <a:pt x="1003" y="470"/>
                  <a:pt x="1007" y="467"/>
                  <a:pt x="1010" y="463"/>
                </a:cubicBezTo>
                <a:close/>
                <a:moveTo>
                  <a:pt x="1023" y="458"/>
                </a:moveTo>
                <a:cubicBezTo>
                  <a:pt x="1035" y="516"/>
                  <a:pt x="1034" y="599"/>
                  <a:pt x="1022" y="710"/>
                </a:cubicBezTo>
                <a:cubicBezTo>
                  <a:pt x="1014" y="707"/>
                  <a:pt x="1007" y="705"/>
                  <a:pt x="1000" y="702"/>
                </a:cubicBezTo>
                <a:cubicBezTo>
                  <a:pt x="1009" y="603"/>
                  <a:pt x="1009" y="529"/>
                  <a:pt x="999" y="475"/>
                </a:cubicBezTo>
                <a:cubicBezTo>
                  <a:pt x="1007" y="469"/>
                  <a:pt x="1016" y="463"/>
                  <a:pt x="1023" y="458"/>
                </a:cubicBezTo>
                <a:close/>
                <a:moveTo>
                  <a:pt x="1023" y="457"/>
                </a:moveTo>
                <a:cubicBezTo>
                  <a:pt x="1027" y="455"/>
                  <a:pt x="1030" y="452"/>
                  <a:pt x="1033" y="450"/>
                </a:cubicBezTo>
                <a:cubicBezTo>
                  <a:pt x="1037" y="447"/>
                  <a:pt x="1042" y="444"/>
                  <a:pt x="1046" y="441"/>
                </a:cubicBezTo>
                <a:cubicBezTo>
                  <a:pt x="1059" y="504"/>
                  <a:pt x="1058" y="593"/>
                  <a:pt x="1041" y="716"/>
                </a:cubicBezTo>
                <a:cubicBezTo>
                  <a:pt x="1034" y="714"/>
                  <a:pt x="1028" y="712"/>
                  <a:pt x="1022" y="710"/>
                </a:cubicBezTo>
                <a:cubicBezTo>
                  <a:pt x="1035" y="599"/>
                  <a:pt x="1035" y="516"/>
                  <a:pt x="1023" y="457"/>
                </a:cubicBezTo>
                <a:close/>
                <a:moveTo>
                  <a:pt x="1045" y="439"/>
                </a:moveTo>
                <a:cubicBezTo>
                  <a:pt x="1046" y="438"/>
                  <a:pt x="1046" y="438"/>
                  <a:pt x="1046" y="438"/>
                </a:cubicBezTo>
                <a:cubicBezTo>
                  <a:pt x="1051" y="435"/>
                  <a:pt x="1055" y="433"/>
                  <a:pt x="1060" y="430"/>
                </a:cubicBezTo>
                <a:cubicBezTo>
                  <a:pt x="1056" y="433"/>
                  <a:pt x="1051" y="437"/>
                  <a:pt x="1046" y="440"/>
                </a:cubicBezTo>
                <a:cubicBezTo>
                  <a:pt x="1046" y="440"/>
                  <a:pt x="1046" y="439"/>
                  <a:pt x="1045" y="439"/>
                </a:cubicBezTo>
                <a:close/>
                <a:moveTo>
                  <a:pt x="1047" y="437"/>
                </a:moveTo>
                <a:cubicBezTo>
                  <a:pt x="1051" y="433"/>
                  <a:pt x="1055" y="429"/>
                  <a:pt x="1058" y="425"/>
                </a:cubicBezTo>
                <a:cubicBezTo>
                  <a:pt x="1062" y="424"/>
                  <a:pt x="1065" y="422"/>
                  <a:pt x="1069" y="420"/>
                </a:cubicBezTo>
                <a:cubicBezTo>
                  <a:pt x="1069" y="421"/>
                  <a:pt x="1069" y="421"/>
                  <a:pt x="1069" y="422"/>
                </a:cubicBezTo>
                <a:cubicBezTo>
                  <a:pt x="1067" y="424"/>
                  <a:pt x="1065" y="426"/>
                  <a:pt x="1063" y="427"/>
                </a:cubicBezTo>
                <a:cubicBezTo>
                  <a:pt x="1058" y="431"/>
                  <a:pt x="1053" y="434"/>
                  <a:pt x="1047" y="437"/>
                </a:cubicBezTo>
                <a:close/>
                <a:moveTo>
                  <a:pt x="1070" y="422"/>
                </a:moveTo>
                <a:cubicBezTo>
                  <a:pt x="1070" y="423"/>
                  <a:pt x="1070" y="423"/>
                  <a:pt x="1070" y="423"/>
                </a:cubicBezTo>
                <a:cubicBezTo>
                  <a:pt x="1069" y="424"/>
                  <a:pt x="1067" y="425"/>
                  <a:pt x="1066" y="425"/>
                </a:cubicBezTo>
                <a:cubicBezTo>
                  <a:pt x="1067" y="424"/>
                  <a:pt x="1068" y="423"/>
                  <a:pt x="1070" y="422"/>
                </a:cubicBezTo>
                <a:close/>
                <a:moveTo>
                  <a:pt x="1069" y="420"/>
                </a:moveTo>
                <a:cubicBezTo>
                  <a:pt x="1071" y="419"/>
                  <a:pt x="1073" y="418"/>
                  <a:pt x="1075" y="417"/>
                </a:cubicBezTo>
                <a:cubicBezTo>
                  <a:pt x="1073" y="418"/>
                  <a:pt x="1072" y="420"/>
                  <a:pt x="1070" y="421"/>
                </a:cubicBezTo>
                <a:cubicBezTo>
                  <a:pt x="1070" y="421"/>
                  <a:pt x="1070" y="420"/>
                  <a:pt x="1069" y="420"/>
                </a:cubicBezTo>
                <a:close/>
                <a:moveTo>
                  <a:pt x="1069" y="419"/>
                </a:moveTo>
                <a:cubicBezTo>
                  <a:pt x="1069" y="417"/>
                  <a:pt x="1068" y="415"/>
                  <a:pt x="1068" y="413"/>
                </a:cubicBezTo>
                <a:cubicBezTo>
                  <a:pt x="1068" y="412"/>
                  <a:pt x="1068" y="412"/>
                  <a:pt x="1069" y="411"/>
                </a:cubicBezTo>
                <a:cubicBezTo>
                  <a:pt x="1076" y="408"/>
                  <a:pt x="1082" y="405"/>
                  <a:pt x="1089" y="402"/>
                </a:cubicBezTo>
                <a:cubicBezTo>
                  <a:pt x="1085" y="407"/>
                  <a:pt x="1081" y="411"/>
                  <a:pt x="1076" y="416"/>
                </a:cubicBezTo>
                <a:cubicBezTo>
                  <a:pt x="1074" y="417"/>
                  <a:pt x="1072" y="418"/>
                  <a:pt x="1069" y="419"/>
                </a:cubicBezTo>
                <a:close/>
                <a:moveTo>
                  <a:pt x="1069" y="411"/>
                </a:moveTo>
                <a:cubicBezTo>
                  <a:pt x="1072" y="406"/>
                  <a:pt x="1074" y="402"/>
                  <a:pt x="1077" y="398"/>
                </a:cubicBezTo>
                <a:cubicBezTo>
                  <a:pt x="1081" y="396"/>
                  <a:pt x="1086" y="394"/>
                  <a:pt x="1090" y="392"/>
                </a:cubicBezTo>
                <a:cubicBezTo>
                  <a:pt x="1090" y="394"/>
                  <a:pt x="1091" y="396"/>
                  <a:pt x="1092" y="398"/>
                </a:cubicBezTo>
                <a:cubicBezTo>
                  <a:pt x="1091" y="399"/>
                  <a:pt x="1090" y="400"/>
                  <a:pt x="1090" y="401"/>
                </a:cubicBezTo>
                <a:cubicBezTo>
                  <a:pt x="1083" y="404"/>
                  <a:pt x="1076" y="407"/>
                  <a:pt x="1069" y="411"/>
                </a:cubicBezTo>
                <a:close/>
                <a:moveTo>
                  <a:pt x="1092" y="399"/>
                </a:moveTo>
                <a:cubicBezTo>
                  <a:pt x="1092" y="399"/>
                  <a:pt x="1092" y="400"/>
                  <a:pt x="1092" y="400"/>
                </a:cubicBezTo>
                <a:cubicBezTo>
                  <a:pt x="1092" y="400"/>
                  <a:pt x="1091" y="400"/>
                  <a:pt x="1091" y="401"/>
                </a:cubicBezTo>
                <a:cubicBezTo>
                  <a:pt x="1091" y="400"/>
                  <a:pt x="1091" y="400"/>
                  <a:pt x="1092" y="399"/>
                </a:cubicBezTo>
                <a:close/>
                <a:moveTo>
                  <a:pt x="1092" y="398"/>
                </a:moveTo>
                <a:cubicBezTo>
                  <a:pt x="1091" y="396"/>
                  <a:pt x="1091" y="394"/>
                  <a:pt x="1090" y="392"/>
                </a:cubicBezTo>
                <a:cubicBezTo>
                  <a:pt x="1093" y="391"/>
                  <a:pt x="1096" y="390"/>
                  <a:pt x="1099" y="389"/>
                </a:cubicBezTo>
                <a:cubicBezTo>
                  <a:pt x="1097" y="392"/>
                  <a:pt x="1094" y="395"/>
                  <a:pt x="1092" y="398"/>
                </a:cubicBezTo>
                <a:close/>
                <a:moveTo>
                  <a:pt x="1090" y="392"/>
                </a:moveTo>
                <a:cubicBezTo>
                  <a:pt x="1089" y="389"/>
                  <a:pt x="1088" y="386"/>
                  <a:pt x="1087" y="383"/>
                </a:cubicBezTo>
                <a:cubicBezTo>
                  <a:pt x="1094" y="380"/>
                  <a:pt x="1100" y="377"/>
                  <a:pt x="1106" y="375"/>
                </a:cubicBezTo>
                <a:cubicBezTo>
                  <a:pt x="1104" y="379"/>
                  <a:pt x="1102" y="384"/>
                  <a:pt x="1099" y="388"/>
                </a:cubicBezTo>
                <a:cubicBezTo>
                  <a:pt x="1096" y="389"/>
                  <a:pt x="1093" y="390"/>
                  <a:pt x="1090" y="392"/>
                </a:cubicBezTo>
                <a:close/>
                <a:moveTo>
                  <a:pt x="1087" y="382"/>
                </a:moveTo>
                <a:cubicBezTo>
                  <a:pt x="1087" y="382"/>
                  <a:pt x="1087" y="382"/>
                  <a:pt x="1087" y="382"/>
                </a:cubicBezTo>
                <a:cubicBezTo>
                  <a:pt x="1086" y="381"/>
                  <a:pt x="1085" y="379"/>
                  <a:pt x="1085" y="377"/>
                </a:cubicBezTo>
                <a:cubicBezTo>
                  <a:pt x="1085" y="375"/>
                  <a:pt x="1086" y="373"/>
                  <a:pt x="1086" y="371"/>
                </a:cubicBezTo>
                <a:cubicBezTo>
                  <a:pt x="1094" y="368"/>
                  <a:pt x="1102" y="366"/>
                  <a:pt x="1108" y="363"/>
                </a:cubicBezTo>
                <a:cubicBezTo>
                  <a:pt x="1109" y="364"/>
                  <a:pt x="1109" y="365"/>
                  <a:pt x="1110" y="367"/>
                </a:cubicBezTo>
                <a:cubicBezTo>
                  <a:pt x="1109" y="369"/>
                  <a:pt x="1108" y="372"/>
                  <a:pt x="1107" y="374"/>
                </a:cubicBezTo>
                <a:cubicBezTo>
                  <a:pt x="1100" y="377"/>
                  <a:pt x="1094" y="379"/>
                  <a:pt x="1087" y="382"/>
                </a:cubicBezTo>
                <a:close/>
                <a:moveTo>
                  <a:pt x="1110" y="367"/>
                </a:moveTo>
                <a:cubicBezTo>
                  <a:pt x="1111" y="369"/>
                  <a:pt x="1112" y="370"/>
                  <a:pt x="1112" y="372"/>
                </a:cubicBezTo>
                <a:cubicBezTo>
                  <a:pt x="1111" y="373"/>
                  <a:pt x="1109" y="373"/>
                  <a:pt x="1107" y="374"/>
                </a:cubicBezTo>
                <a:cubicBezTo>
                  <a:pt x="1108" y="372"/>
                  <a:pt x="1109" y="370"/>
                  <a:pt x="1110" y="367"/>
                </a:cubicBezTo>
                <a:close/>
                <a:moveTo>
                  <a:pt x="1110" y="366"/>
                </a:moveTo>
                <a:cubicBezTo>
                  <a:pt x="1110" y="365"/>
                  <a:pt x="1109" y="364"/>
                  <a:pt x="1109" y="363"/>
                </a:cubicBezTo>
                <a:cubicBezTo>
                  <a:pt x="1110" y="362"/>
                  <a:pt x="1111" y="362"/>
                  <a:pt x="1112" y="362"/>
                </a:cubicBezTo>
                <a:cubicBezTo>
                  <a:pt x="1111" y="363"/>
                  <a:pt x="1111" y="365"/>
                  <a:pt x="1110" y="366"/>
                </a:cubicBezTo>
                <a:close/>
                <a:moveTo>
                  <a:pt x="1109" y="362"/>
                </a:moveTo>
                <a:cubicBezTo>
                  <a:pt x="1107" y="359"/>
                  <a:pt x="1105" y="356"/>
                  <a:pt x="1104" y="352"/>
                </a:cubicBezTo>
                <a:cubicBezTo>
                  <a:pt x="1108" y="351"/>
                  <a:pt x="1111" y="350"/>
                  <a:pt x="1115" y="348"/>
                </a:cubicBezTo>
                <a:cubicBezTo>
                  <a:pt x="1114" y="353"/>
                  <a:pt x="1113" y="357"/>
                  <a:pt x="1112" y="361"/>
                </a:cubicBezTo>
                <a:cubicBezTo>
                  <a:pt x="1111" y="362"/>
                  <a:pt x="1110" y="362"/>
                  <a:pt x="1109" y="362"/>
                </a:cubicBezTo>
                <a:close/>
                <a:moveTo>
                  <a:pt x="1103" y="352"/>
                </a:moveTo>
                <a:cubicBezTo>
                  <a:pt x="1101" y="348"/>
                  <a:pt x="1099" y="345"/>
                  <a:pt x="1097" y="341"/>
                </a:cubicBezTo>
                <a:cubicBezTo>
                  <a:pt x="1105" y="339"/>
                  <a:pt x="1105" y="339"/>
                  <a:pt x="1105" y="339"/>
                </a:cubicBezTo>
                <a:cubicBezTo>
                  <a:pt x="1109" y="337"/>
                  <a:pt x="1113" y="336"/>
                  <a:pt x="1117" y="335"/>
                </a:cubicBezTo>
                <a:cubicBezTo>
                  <a:pt x="1117" y="339"/>
                  <a:pt x="1116" y="343"/>
                  <a:pt x="1115" y="348"/>
                </a:cubicBezTo>
                <a:cubicBezTo>
                  <a:pt x="1111" y="349"/>
                  <a:pt x="1107" y="351"/>
                  <a:pt x="1103" y="352"/>
                </a:cubicBezTo>
                <a:close/>
                <a:moveTo>
                  <a:pt x="1117" y="334"/>
                </a:moveTo>
                <a:cubicBezTo>
                  <a:pt x="1113" y="336"/>
                  <a:pt x="1109" y="337"/>
                  <a:pt x="1105" y="338"/>
                </a:cubicBezTo>
                <a:cubicBezTo>
                  <a:pt x="1097" y="341"/>
                  <a:pt x="1097" y="341"/>
                  <a:pt x="1097" y="341"/>
                </a:cubicBezTo>
                <a:cubicBezTo>
                  <a:pt x="1094" y="337"/>
                  <a:pt x="1092" y="334"/>
                  <a:pt x="1089" y="331"/>
                </a:cubicBezTo>
                <a:cubicBezTo>
                  <a:pt x="1097" y="328"/>
                  <a:pt x="1105" y="325"/>
                  <a:pt x="1116" y="322"/>
                </a:cubicBezTo>
                <a:cubicBezTo>
                  <a:pt x="1116" y="322"/>
                  <a:pt x="1117" y="322"/>
                  <a:pt x="1117" y="323"/>
                </a:cubicBezTo>
                <a:cubicBezTo>
                  <a:pt x="1117" y="326"/>
                  <a:pt x="1117" y="330"/>
                  <a:pt x="1117" y="334"/>
                </a:cubicBezTo>
                <a:close/>
                <a:moveTo>
                  <a:pt x="1116" y="321"/>
                </a:moveTo>
                <a:cubicBezTo>
                  <a:pt x="1113" y="317"/>
                  <a:pt x="1110" y="314"/>
                  <a:pt x="1107" y="310"/>
                </a:cubicBezTo>
                <a:cubicBezTo>
                  <a:pt x="1110" y="309"/>
                  <a:pt x="1112" y="309"/>
                  <a:pt x="1115" y="308"/>
                </a:cubicBezTo>
                <a:cubicBezTo>
                  <a:pt x="1116" y="312"/>
                  <a:pt x="1116" y="317"/>
                  <a:pt x="1117" y="321"/>
                </a:cubicBezTo>
                <a:lnTo>
                  <a:pt x="1116" y="321"/>
                </a:lnTo>
                <a:close/>
                <a:moveTo>
                  <a:pt x="1106" y="310"/>
                </a:moveTo>
                <a:cubicBezTo>
                  <a:pt x="1103" y="306"/>
                  <a:pt x="1099" y="303"/>
                  <a:pt x="1095" y="300"/>
                </a:cubicBezTo>
                <a:cubicBezTo>
                  <a:pt x="1100" y="299"/>
                  <a:pt x="1105" y="297"/>
                  <a:pt x="1110" y="295"/>
                </a:cubicBezTo>
                <a:cubicBezTo>
                  <a:pt x="1111" y="297"/>
                  <a:pt x="1113" y="298"/>
                  <a:pt x="1114" y="300"/>
                </a:cubicBezTo>
                <a:cubicBezTo>
                  <a:pt x="1114" y="302"/>
                  <a:pt x="1115" y="305"/>
                  <a:pt x="1115" y="307"/>
                </a:cubicBezTo>
                <a:cubicBezTo>
                  <a:pt x="1112" y="308"/>
                  <a:pt x="1109" y="309"/>
                  <a:pt x="1106" y="310"/>
                </a:cubicBezTo>
                <a:close/>
                <a:moveTo>
                  <a:pt x="1106" y="310"/>
                </a:moveTo>
                <a:cubicBezTo>
                  <a:pt x="1098" y="313"/>
                  <a:pt x="1091" y="315"/>
                  <a:pt x="1084" y="317"/>
                </a:cubicBezTo>
                <a:cubicBezTo>
                  <a:pt x="1082" y="314"/>
                  <a:pt x="1079" y="310"/>
                  <a:pt x="1077" y="306"/>
                </a:cubicBezTo>
                <a:cubicBezTo>
                  <a:pt x="1083" y="304"/>
                  <a:pt x="1088" y="302"/>
                  <a:pt x="1094" y="300"/>
                </a:cubicBezTo>
                <a:cubicBezTo>
                  <a:pt x="1098" y="303"/>
                  <a:pt x="1102" y="307"/>
                  <a:pt x="1106" y="310"/>
                </a:cubicBezTo>
                <a:close/>
                <a:moveTo>
                  <a:pt x="1084" y="318"/>
                </a:moveTo>
                <a:cubicBezTo>
                  <a:pt x="1082" y="318"/>
                  <a:pt x="1080" y="319"/>
                  <a:pt x="1078" y="319"/>
                </a:cubicBezTo>
                <a:cubicBezTo>
                  <a:pt x="1075" y="316"/>
                  <a:pt x="1071" y="313"/>
                  <a:pt x="1067" y="310"/>
                </a:cubicBezTo>
                <a:cubicBezTo>
                  <a:pt x="1070" y="309"/>
                  <a:pt x="1073" y="308"/>
                  <a:pt x="1077" y="306"/>
                </a:cubicBezTo>
                <a:cubicBezTo>
                  <a:pt x="1079" y="310"/>
                  <a:pt x="1081" y="314"/>
                  <a:pt x="1084" y="318"/>
                </a:cubicBezTo>
                <a:close/>
                <a:moveTo>
                  <a:pt x="1078" y="320"/>
                </a:moveTo>
                <a:cubicBezTo>
                  <a:pt x="1068" y="323"/>
                  <a:pt x="1059" y="326"/>
                  <a:pt x="1051" y="329"/>
                </a:cubicBezTo>
                <a:cubicBezTo>
                  <a:pt x="1051" y="329"/>
                  <a:pt x="1051" y="329"/>
                  <a:pt x="1050" y="329"/>
                </a:cubicBezTo>
                <a:cubicBezTo>
                  <a:pt x="1048" y="325"/>
                  <a:pt x="1046" y="322"/>
                  <a:pt x="1044" y="318"/>
                </a:cubicBezTo>
                <a:cubicBezTo>
                  <a:pt x="1051" y="316"/>
                  <a:pt x="1058" y="313"/>
                  <a:pt x="1066" y="310"/>
                </a:cubicBezTo>
                <a:cubicBezTo>
                  <a:pt x="1070" y="313"/>
                  <a:pt x="1074" y="316"/>
                  <a:pt x="1078" y="320"/>
                </a:cubicBezTo>
                <a:close/>
                <a:moveTo>
                  <a:pt x="1044" y="318"/>
                </a:moveTo>
                <a:cubicBezTo>
                  <a:pt x="1043" y="316"/>
                  <a:pt x="1041" y="314"/>
                  <a:pt x="1040" y="312"/>
                </a:cubicBezTo>
                <a:cubicBezTo>
                  <a:pt x="1046" y="309"/>
                  <a:pt x="1052" y="307"/>
                  <a:pt x="1057" y="305"/>
                </a:cubicBezTo>
                <a:cubicBezTo>
                  <a:pt x="1060" y="306"/>
                  <a:pt x="1063" y="308"/>
                  <a:pt x="1065" y="310"/>
                </a:cubicBezTo>
                <a:cubicBezTo>
                  <a:pt x="1058" y="312"/>
                  <a:pt x="1051" y="315"/>
                  <a:pt x="1044" y="318"/>
                </a:cubicBezTo>
                <a:close/>
                <a:moveTo>
                  <a:pt x="1043" y="318"/>
                </a:moveTo>
                <a:cubicBezTo>
                  <a:pt x="1042" y="318"/>
                  <a:pt x="1040" y="319"/>
                  <a:pt x="1038" y="320"/>
                </a:cubicBezTo>
                <a:cubicBezTo>
                  <a:pt x="1036" y="318"/>
                  <a:pt x="1033" y="317"/>
                  <a:pt x="1031" y="315"/>
                </a:cubicBezTo>
                <a:cubicBezTo>
                  <a:pt x="1034" y="314"/>
                  <a:pt x="1037" y="313"/>
                  <a:pt x="1040" y="312"/>
                </a:cubicBezTo>
                <a:cubicBezTo>
                  <a:pt x="1041" y="314"/>
                  <a:pt x="1042" y="316"/>
                  <a:pt x="1043" y="318"/>
                </a:cubicBezTo>
                <a:close/>
                <a:moveTo>
                  <a:pt x="1030" y="315"/>
                </a:moveTo>
                <a:cubicBezTo>
                  <a:pt x="1025" y="312"/>
                  <a:pt x="1019" y="310"/>
                  <a:pt x="1013" y="308"/>
                </a:cubicBezTo>
                <a:cubicBezTo>
                  <a:pt x="1019" y="305"/>
                  <a:pt x="1026" y="302"/>
                  <a:pt x="1033" y="299"/>
                </a:cubicBezTo>
                <a:cubicBezTo>
                  <a:pt x="1035" y="303"/>
                  <a:pt x="1037" y="307"/>
                  <a:pt x="1040" y="311"/>
                </a:cubicBezTo>
                <a:cubicBezTo>
                  <a:pt x="1036" y="313"/>
                  <a:pt x="1033" y="314"/>
                  <a:pt x="1030" y="315"/>
                </a:cubicBezTo>
                <a:close/>
                <a:moveTo>
                  <a:pt x="1030" y="315"/>
                </a:moveTo>
                <a:cubicBezTo>
                  <a:pt x="1022" y="318"/>
                  <a:pt x="1015" y="321"/>
                  <a:pt x="1009" y="324"/>
                </a:cubicBezTo>
                <a:cubicBezTo>
                  <a:pt x="1007" y="321"/>
                  <a:pt x="1005" y="317"/>
                  <a:pt x="1003" y="313"/>
                </a:cubicBezTo>
                <a:cubicBezTo>
                  <a:pt x="1006" y="311"/>
                  <a:pt x="1009" y="310"/>
                  <a:pt x="1012" y="308"/>
                </a:cubicBezTo>
                <a:cubicBezTo>
                  <a:pt x="1018" y="310"/>
                  <a:pt x="1024" y="313"/>
                  <a:pt x="1030" y="315"/>
                </a:cubicBezTo>
                <a:close/>
                <a:moveTo>
                  <a:pt x="1003" y="313"/>
                </a:moveTo>
                <a:cubicBezTo>
                  <a:pt x="1001" y="310"/>
                  <a:pt x="1000" y="307"/>
                  <a:pt x="999" y="305"/>
                </a:cubicBezTo>
                <a:cubicBezTo>
                  <a:pt x="1003" y="306"/>
                  <a:pt x="1008" y="307"/>
                  <a:pt x="1012" y="308"/>
                </a:cubicBezTo>
                <a:cubicBezTo>
                  <a:pt x="1009" y="310"/>
                  <a:pt x="1006" y="311"/>
                  <a:pt x="1003" y="313"/>
                </a:cubicBezTo>
                <a:close/>
                <a:moveTo>
                  <a:pt x="1002" y="313"/>
                </a:moveTo>
                <a:cubicBezTo>
                  <a:pt x="997" y="315"/>
                  <a:pt x="992" y="318"/>
                  <a:pt x="987" y="320"/>
                </a:cubicBezTo>
                <a:cubicBezTo>
                  <a:pt x="983" y="319"/>
                  <a:pt x="977" y="318"/>
                  <a:pt x="972" y="317"/>
                </a:cubicBezTo>
                <a:cubicBezTo>
                  <a:pt x="979" y="312"/>
                  <a:pt x="986" y="308"/>
                  <a:pt x="993" y="304"/>
                </a:cubicBezTo>
                <a:cubicBezTo>
                  <a:pt x="995" y="304"/>
                  <a:pt x="997" y="304"/>
                  <a:pt x="998" y="305"/>
                </a:cubicBezTo>
                <a:cubicBezTo>
                  <a:pt x="999" y="307"/>
                  <a:pt x="1001" y="310"/>
                  <a:pt x="1002" y="313"/>
                </a:cubicBezTo>
                <a:close/>
                <a:moveTo>
                  <a:pt x="987" y="321"/>
                </a:moveTo>
                <a:cubicBezTo>
                  <a:pt x="982" y="323"/>
                  <a:pt x="977" y="326"/>
                  <a:pt x="973" y="328"/>
                </a:cubicBezTo>
                <a:cubicBezTo>
                  <a:pt x="971" y="325"/>
                  <a:pt x="970" y="322"/>
                  <a:pt x="968" y="319"/>
                </a:cubicBezTo>
                <a:cubicBezTo>
                  <a:pt x="969" y="318"/>
                  <a:pt x="970" y="318"/>
                  <a:pt x="972" y="317"/>
                </a:cubicBezTo>
                <a:cubicBezTo>
                  <a:pt x="977" y="318"/>
                  <a:pt x="982" y="319"/>
                  <a:pt x="987" y="321"/>
                </a:cubicBezTo>
                <a:close/>
                <a:moveTo>
                  <a:pt x="968" y="319"/>
                </a:moveTo>
                <a:cubicBezTo>
                  <a:pt x="968" y="318"/>
                  <a:pt x="968" y="317"/>
                  <a:pt x="967" y="316"/>
                </a:cubicBezTo>
                <a:cubicBezTo>
                  <a:pt x="969" y="317"/>
                  <a:pt x="970" y="317"/>
                  <a:pt x="971" y="317"/>
                </a:cubicBezTo>
                <a:cubicBezTo>
                  <a:pt x="970" y="317"/>
                  <a:pt x="969" y="318"/>
                  <a:pt x="968" y="319"/>
                </a:cubicBezTo>
                <a:close/>
                <a:moveTo>
                  <a:pt x="972" y="329"/>
                </a:moveTo>
                <a:cubicBezTo>
                  <a:pt x="970" y="330"/>
                  <a:pt x="967" y="332"/>
                  <a:pt x="965" y="333"/>
                </a:cubicBezTo>
                <a:cubicBezTo>
                  <a:pt x="961" y="332"/>
                  <a:pt x="957" y="331"/>
                  <a:pt x="953" y="330"/>
                </a:cubicBezTo>
                <a:cubicBezTo>
                  <a:pt x="957" y="326"/>
                  <a:pt x="963" y="323"/>
                  <a:pt x="968" y="319"/>
                </a:cubicBezTo>
                <a:cubicBezTo>
                  <a:pt x="969" y="322"/>
                  <a:pt x="971" y="325"/>
                  <a:pt x="972" y="329"/>
                </a:cubicBezTo>
                <a:close/>
                <a:moveTo>
                  <a:pt x="965" y="334"/>
                </a:moveTo>
                <a:cubicBezTo>
                  <a:pt x="969" y="335"/>
                  <a:pt x="973" y="337"/>
                  <a:pt x="977" y="339"/>
                </a:cubicBezTo>
                <a:cubicBezTo>
                  <a:pt x="978" y="339"/>
                  <a:pt x="978" y="339"/>
                  <a:pt x="978" y="339"/>
                </a:cubicBezTo>
                <a:cubicBezTo>
                  <a:pt x="970" y="343"/>
                  <a:pt x="963" y="347"/>
                  <a:pt x="957" y="351"/>
                </a:cubicBezTo>
                <a:cubicBezTo>
                  <a:pt x="953" y="349"/>
                  <a:pt x="950" y="347"/>
                  <a:pt x="946" y="346"/>
                </a:cubicBezTo>
                <a:cubicBezTo>
                  <a:pt x="952" y="342"/>
                  <a:pt x="958" y="338"/>
                  <a:pt x="965" y="334"/>
                </a:cubicBezTo>
                <a:close/>
                <a:moveTo>
                  <a:pt x="956" y="351"/>
                </a:moveTo>
                <a:cubicBezTo>
                  <a:pt x="954" y="352"/>
                  <a:pt x="951" y="354"/>
                  <a:pt x="949" y="356"/>
                </a:cubicBezTo>
                <a:cubicBezTo>
                  <a:pt x="947" y="353"/>
                  <a:pt x="946" y="350"/>
                  <a:pt x="945" y="347"/>
                </a:cubicBezTo>
                <a:cubicBezTo>
                  <a:pt x="945" y="346"/>
                  <a:pt x="945" y="346"/>
                  <a:pt x="945" y="346"/>
                </a:cubicBezTo>
                <a:cubicBezTo>
                  <a:pt x="949" y="348"/>
                  <a:pt x="953" y="349"/>
                  <a:pt x="956" y="351"/>
                </a:cubicBezTo>
                <a:close/>
                <a:moveTo>
                  <a:pt x="948" y="356"/>
                </a:moveTo>
                <a:cubicBezTo>
                  <a:pt x="944" y="359"/>
                  <a:pt x="939" y="362"/>
                  <a:pt x="935" y="365"/>
                </a:cubicBezTo>
                <a:cubicBezTo>
                  <a:pt x="935" y="365"/>
                  <a:pt x="935" y="365"/>
                  <a:pt x="935" y="365"/>
                </a:cubicBezTo>
                <a:cubicBezTo>
                  <a:pt x="932" y="363"/>
                  <a:pt x="929" y="362"/>
                  <a:pt x="927" y="361"/>
                </a:cubicBezTo>
                <a:cubicBezTo>
                  <a:pt x="932" y="356"/>
                  <a:pt x="938" y="352"/>
                  <a:pt x="944" y="347"/>
                </a:cubicBezTo>
                <a:cubicBezTo>
                  <a:pt x="945" y="350"/>
                  <a:pt x="947" y="353"/>
                  <a:pt x="948" y="356"/>
                </a:cubicBezTo>
                <a:close/>
                <a:moveTo>
                  <a:pt x="935" y="365"/>
                </a:moveTo>
                <a:cubicBezTo>
                  <a:pt x="936" y="366"/>
                  <a:pt x="936" y="366"/>
                  <a:pt x="937" y="367"/>
                </a:cubicBezTo>
                <a:cubicBezTo>
                  <a:pt x="932" y="370"/>
                  <a:pt x="926" y="373"/>
                  <a:pt x="921" y="377"/>
                </a:cubicBezTo>
                <a:cubicBezTo>
                  <a:pt x="921" y="375"/>
                  <a:pt x="921" y="375"/>
                  <a:pt x="921" y="375"/>
                </a:cubicBezTo>
                <a:cubicBezTo>
                  <a:pt x="925" y="372"/>
                  <a:pt x="930" y="369"/>
                  <a:pt x="935" y="365"/>
                </a:cubicBezTo>
                <a:close/>
                <a:moveTo>
                  <a:pt x="938" y="367"/>
                </a:moveTo>
                <a:cubicBezTo>
                  <a:pt x="941" y="369"/>
                  <a:pt x="944" y="371"/>
                  <a:pt x="947" y="373"/>
                </a:cubicBezTo>
                <a:cubicBezTo>
                  <a:pt x="939" y="377"/>
                  <a:pt x="932" y="381"/>
                  <a:pt x="925" y="385"/>
                </a:cubicBezTo>
                <a:cubicBezTo>
                  <a:pt x="924" y="382"/>
                  <a:pt x="922" y="379"/>
                  <a:pt x="921" y="377"/>
                </a:cubicBezTo>
                <a:cubicBezTo>
                  <a:pt x="926" y="374"/>
                  <a:pt x="932" y="370"/>
                  <a:pt x="938" y="367"/>
                </a:cubicBezTo>
                <a:close/>
                <a:moveTo>
                  <a:pt x="927" y="389"/>
                </a:moveTo>
                <a:cubicBezTo>
                  <a:pt x="926" y="388"/>
                  <a:pt x="924" y="387"/>
                  <a:pt x="923" y="386"/>
                </a:cubicBezTo>
                <a:cubicBezTo>
                  <a:pt x="924" y="386"/>
                  <a:pt x="924" y="386"/>
                  <a:pt x="925" y="385"/>
                </a:cubicBezTo>
                <a:cubicBezTo>
                  <a:pt x="925" y="387"/>
                  <a:pt x="926" y="388"/>
                  <a:pt x="927" y="389"/>
                </a:cubicBezTo>
                <a:close/>
                <a:moveTo>
                  <a:pt x="925" y="385"/>
                </a:moveTo>
                <a:cubicBezTo>
                  <a:pt x="932" y="381"/>
                  <a:pt x="939" y="377"/>
                  <a:pt x="947" y="373"/>
                </a:cubicBezTo>
                <a:cubicBezTo>
                  <a:pt x="950" y="376"/>
                  <a:pt x="953" y="378"/>
                  <a:pt x="956" y="381"/>
                </a:cubicBezTo>
                <a:cubicBezTo>
                  <a:pt x="947" y="385"/>
                  <a:pt x="939" y="389"/>
                  <a:pt x="931" y="393"/>
                </a:cubicBezTo>
                <a:cubicBezTo>
                  <a:pt x="931" y="393"/>
                  <a:pt x="931" y="393"/>
                  <a:pt x="931" y="393"/>
                </a:cubicBezTo>
                <a:cubicBezTo>
                  <a:pt x="930" y="392"/>
                  <a:pt x="929" y="391"/>
                  <a:pt x="928" y="390"/>
                </a:cubicBezTo>
                <a:cubicBezTo>
                  <a:pt x="927" y="388"/>
                  <a:pt x="926" y="387"/>
                  <a:pt x="925" y="385"/>
                </a:cubicBezTo>
                <a:close/>
                <a:moveTo>
                  <a:pt x="931" y="394"/>
                </a:moveTo>
                <a:cubicBezTo>
                  <a:pt x="930" y="394"/>
                  <a:pt x="930" y="394"/>
                  <a:pt x="930" y="394"/>
                </a:cubicBezTo>
                <a:cubicBezTo>
                  <a:pt x="929" y="393"/>
                  <a:pt x="929" y="392"/>
                  <a:pt x="929" y="391"/>
                </a:cubicBezTo>
                <a:cubicBezTo>
                  <a:pt x="929" y="392"/>
                  <a:pt x="930" y="393"/>
                  <a:pt x="931" y="394"/>
                </a:cubicBezTo>
                <a:close/>
                <a:moveTo>
                  <a:pt x="934" y="403"/>
                </a:moveTo>
                <a:cubicBezTo>
                  <a:pt x="927" y="407"/>
                  <a:pt x="920" y="410"/>
                  <a:pt x="913" y="414"/>
                </a:cubicBezTo>
                <a:cubicBezTo>
                  <a:pt x="911" y="412"/>
                  <a:pt x="909" y="409"/>
                  <a:pt x="907" y="407"/>
                </a:cubicBezTo>
                <a:cubicBezTo>
                  <a:pt x="914" y="403"/>
                  <a:pt x="922" y="399"/>
                  <a:pt x="930" y="395"/>
                </a:cubicBezTo>
                <a:cubicBezTo>
                  <a:pt x="931" y="398"/>
                  <a:pt x="933" y="401"/>
                  <a:pt x="934" y="403"/>
                </a:cubicBezTo>
                <a:close/>
                <a:moveTo>
                  <a:pt x="919" y="423"/>
                </a:moveTo>
                <a:cubicBezTo>
                  <a:pt x="916" y="425"/>
                  <a:pt x="912" y="427"/>
                  <a:pt x="909" y="429"/>
                </a:cubicBezTo>
                <a:cubicBezTo>
                  <a:pt x="909" y="428"/>
                  <a:pt x="909" y="427"/>
                  <a:pt x="909" y="427"/>
                </a:cubicBezTo>
                <a:cubicBezTo>
                  <a:pt x="909" y="427"/>
                  <a:pt x="909" y="427"/>
                  <a:pt x="909" y="427"/>
                </a:cubicBezTo>
                <a:cubicBezTo>
                  <a:pt x="909" y="427"/>
                  <a:pt x="909" y="427"/>
                  <a:pt x="909" y="427"/>
                </a:cubicBezTo>
                <a:cubicBezTo>
                  <a:pt x="907" y="424"/>
                  <a:pt x="906" y="422"/>
                  <a:pt x="905" y="419"/>
                </a:cubicBezTo>
                <a:cubicBezTo>
                  <a:pt x="907" y="418"/>
                  <a:pt x="910" y="416"/>
                  <a:pt x="913" y="415"/>
                </a:cubicBezTo>
                <a:cubicBezTo>
                  <a:pt x="915" y="417"/>
                  <a:pt x="917" y="420"/>
                  <a:pt x="919" y="423"/>
                </a:cubicBezTo>
                <a:close/>
                <a:moveTo>
                  <a:pt x="920" y="424"/>
                </a:moveTo>
                <a:cubicBezTo>
                  <a:pt x="921" y="427"/>
                  <a:pt x="923" y="430"/>
                  <a:pt x="925" y="433"/>
                </a:cubicBezTo>
                <a:cubicBezTo>
                  <a:pt x="919" y="436"/>
                  <a:pt x="913" y="438"/>
                  <a:pt x="908" y="441"/>
                </a:cubicBezTo>
                <a:cubicBezTo>
                  <a:pt x="908" y="437"/>
                  <a:pt x="909" y="433"/>
                  <a:pt x="909" y="429"/>
                </a:cubicBezTo>
                <a:cubicBezTo>
                  <a:pt x="912" y="427"/>
                  <a:pt x="916" y="426"/>
                  <a:pt x="920" y="424"/>
                </a:cubicBezTo>
                <a:close/>
                <a:moveTo>
                  <a:pt x="907" y="441"/>
                </a:moveTo>
                <a:cubicBezTo>
                  <a:pt x="905" y="442"/>
                  <a:pt x="902" y="443"/>
                  <a:pt x="900" y="445"/>
                </a:cubicBezTo>
                <a:cubicBezTo>
                  <a:pt x="898" y="442"/>
                  <a:pt x="896" y="439"/>
                  <a:pt x="895" y="436"/>
                </a:cubicBezTo>
                <a:cubicBezTo>
                  <a:pt x="899" y="434"/>
                  <a:pt x="904" y="432"/>
                  <a:pt x="908" y="429"/>
                </a:cubicBezTo>
                <a:cubicBezTo>
                  <a:pt x="908" y="433"/>
                  <a:pt x="908" y="437"/>
                  <a:pt x="907" y="441"/>
                </a:cubicBezTo>
                <a:close/>
                <a:moveTo>
                  <a:pt x="899" y="445"/>
                </a:moveTo>
                <a:cubicBezTo>
                  <a:pt x="892" y="449"/>
                  <a:pt x="884" y="452"/>
                  <a:pt x="878" y="456"/>
                </a:cubicBezTo>
                <a:cubicBezTo>
                  <a:pt x="878" y="452"/>
                  <a:pt x="878" y="449"/>
                  <a:pt x="879" y="445"/>
                </a:cubicBezTo>
                <a:cubicBezTo>
                  <a:pt x="884" y="442"/>
                  <a:pt x="889" y="439"/>
                  <a:pt x="894" y="436"/>
                </a:cubicBezTo>
                <a:cubicBezTo>
                  <a:pt x="896" y="439"/>
                  <a:pt x="898" y="442"/>
                  <a:pt x="899" y="445"/>
                </a:cubicBezTo>
                <a:close/>
                <a:moveTo>
                  <a:pt x="877" y="456"/>
                </a:moveTo>
                <a:cubicBezTo>
                  <a:pt x="876" y="457"/>
                  <a:pt x="875" y="457"/>
                  <a:pt x="874" y="458"/>
                </a:cubicBezTo>
                <a:cubicBezTo>
                  <a:pt x="874" y="457"/>
                  <a:pt x="874" y="457"/>
                  <a:pt x="874" y="457"/>
                </a:cubicBezTo>
                <a:cubicBezTo>
                  <a:pt x="875" y="453"/>
                  <a:pt x="876" y="450"/>
                  <a:pt x="877" y="446"/>
                </a:cubicBezTo>
                <a:cubicBezTo>
                  <a:pt x="878" y="446"/>
                  <a:pt x="878" y="446"/>
                  <a:pt x="878" y="446"/>
                </a:cubicBezTo>
                <a:cubicBezTo>
                  <a:pt x="878" y="449"/>
                  <a:pt x="878" y="453"/>
                  <a:pt x="877" y="456"/>
                </a:cubicBezTo>
                <a:close/>
                <a:moveTo>
                  <a:pt x="877" y="446"/>
                </a:moveTo>
                <a:cubicBezTo>
                  <a:pt x="875" y="447"/>
                  <a:pt x="874" y="447"/>
                  <a:pt x="872" y="448"/>
                </a:cubicBezTo>
                <a:cubicBezTo>
                  <a:pt x="873" y="445"/>
                  <a:pt x="875" y="442"/>
                  <a:pt x="876" y="439"/>
                </a:cubicBezTo>
                <a:cubicBezTo>
                  <a:pt x="876" y="440"/>
                  <a:pt x="877" y="442"/>
                  <a:pt x="878" y="443"/>
                </a:cubicBezTo>
                <a:cubicBezTo>
                  <a:pt x="877" y="444"/>
                  <a:pt x="877" y="445"/>
                  <a:pt x="877" y="446"/>
                </a:cubicBezTo>
                <a:close/>
                <a:moveTo>
                  <a:pt x="877" y="446"/>
                </a:moveTo>
                <a:cubicBezTo>
                  <a:pt x="876" y="450"/>
                  <a:pt x="875" y="453"/>
                  <a:pt x="874" y="456"/>
                </a:cubicBezTo>
                <a:cubicBezTo>
                  <a:pt x="873" y="455"/>
                  <a:pt x="872" y="453"/>
                  <a:pt x="871" y="452"/>
                </a:cubicBezTo>
                <a:cubicBezTo>
                  <a:pt x="871" y="452"/>
                  <a:pt x="871" y="452"/>
                  <a:pt x="871" y="452"/>
                </a:cubicBezTo>
                <a:cubicBezTo>
                  <a:pt x="872" y="451"/>
                  <a:pt x="872" y="450"/>
                  <a:pt x="872" y="449"/>
                </a:cubicBezTo>
                <a:cubicBezTo>
                  <a:pt x="874" y="448"/>
                  <a:pt x="875" y="447"/>
                  <a:pt x="877" y="446"/>
                </a:cubicBezTo>
                <a:close/>
                <a:moveTo>
                  <a:pt x="871" y="451"/>
                </a:moveTo>
                <a:cubicBezTo>
                  <a:pt x="871" y="451"/>
                  <a:pt x="871" y="450"/>
                  <a:pt x="870" y="450"/>
                </a:cubicBezTo>
                <a:cubicBezTo>
                  <a:pt x="871" y="450"/>
                  <a:pt x="871" y="450"/>
                  <a:pt x="872" y="449"/>
                </a:cubicBezTo>
                <a:cubicBezTo>
                  <a:pt x="871" y="450"/>
                  <a:pt x="871" y="451"/>
                  <a:pt x="871" y="451"/>
                </a:cubicBezTo>
                <a:close/>
                <a:moveTo>
                  <a:pt x="871" y="452"/>
                </a:moveTo>
                <a:cubicBezTo>
                  <a:pt x="872" y="454"/>
                  <a:pt x="873" y="455"/>
                  <a:pt x="874" y="457"/>
                </a:cubicBezTo>
                <a:cubicBezTo>
                  <a:pt x="873" y="457"/>
                  <a:pt x="873" y="458"/>
                  <a:pt x="873" y="458"/>
                </a:cubicBezTo>
                <a:cubicBezTo>
                  <a:pt x="872" y="459"/>
                  <a:pt x="870" y="460"/>
                  <a:pt x="868" y="461"/>
                </a:cubicBezTo>
                <a:cubicBezTo>
                  <a:pt x="869" y="458"/>
                  <a:pt x="870" y="455"/>
                  <a:pt x="871" y="452"/>
                </a:cubicBezTo>
                <a:close/>
                <a:moveTo>
                  <a:pt x="873" y="459"/>
                </a:moveTo>
                <a:cubicBezTo>
                  <a:pt x="872" y="463"/>
                  <a:pt x="871" y="467"/>
                  <a:pt x="870" y="471"/>
                </a:cubicBezTo>
                <a:cubicBezTo>
                  <a:pt x="868" y="472"/>
                  <a:pt x="866" y="473"/>
                  <a:pt x="865" y="474"/>
                </a:cubicBezTo>
                <a:cubicBezTo>
                  <a:pt x="866" y="470"/>
                  <a:pt x="867" y="466"/>
                  <a:pt x="868" y="462"/>
                </a:cubicBezTo>
                <a:cubicBezTo>
                  <a:pt x="870" y="461"/>
                  <a:pt x="871" y="460"/>
                  <a:pt x="873" y="459"/>
                </a:cubicBezTo>
                <a:close/>
                <a:moveTo>
                  <a:pt x="870" y="472"/>
                </a:moveTo>
                <a:cubicBezTo>
                  <a:pt x="869" y="476"/>
                  <a:pt x="868" y="480"/>
                  <a:pt x="868" y="484"/>
                </a:cubicBezTo>
                <a:cubicBezTo>
                  <a:pt x="866" y="485"/>
                  <a:pt x="863" y="486"/>
                  <a:pt x="861" y="487"/>
                </a:cubicBezTo>
                <a:cubicBezTo>
                  <a:pt x="862" y="483"/>
                  <a:pt x="863" y="479"/>
                  <a:pt x="864" y="475"/>
                </a:cubicBezTo>
                <a:cubicBezTo>
                  <a:pt x="866" y="474"/>
                  <a:pt x="868" y="473"/>
                  <a:pt x="870" y="472"/>
                </a:cubicBezTo>
                <a:close/>
                <a:moveTo>
                  <a:pt x="868" y="485"/>
                </a:moveTo>
                <a:cubicBezTo>
                  <a:pt x="867" y="489"/>
                  <a:pt x="866" y="492"/>
                  <a:pt x="866" y="496"/>
                </a:cubicBezTo>
                <a:cubicBezTo>
                  <a:pt x="864" y="497"/>
                  <a:pt x="862" y="498"/>
                  <a:pt x="859" y="499"/>
                </a:cubicBezTo>
                <a:cubicBezTo>
                  <a:pt x="859" y="498"/>
                  <a:pt x="859" y="498"/>
                  <a:pt x="859" y="498"/>
                </a:cubicBezTo>
                <a:cubicBezTo>
                  <a:pt x="860" y="495"/>
                  <a:pt x="860" y="491"/>
                  <a:pt x="861" y="488"/>
                </a:cubicBezTo>
                <a:cubicBezTo>
                  <a:pt x="863" y="487"/>
                  <a:pt x="865" y="486"/>
                  <a:pt x="868" y="485"/>
                </a:cubicBezTo>
                <a:close/>
                <a:moveTo>
                  <a:pt x="859" y="497"/>
                </a:moveTo>
                <a:cubicBezTo>
                  <a:pt x="858" y="495"/>
                  <a:pt x="857" y="493"/>
                  <a:pt x="856" y="490"/>
                </a:cubicBezTo>
                <a:cubicBezTo>
                  <a:pt x="858" y="490"/>
                  <a:pt x="859" y="489"/>
                  <a:pt x="861" y="488"/>
                </a:cubicBezTo>
                <a:cubicBezTo>
                  <a:pt x="860" y="491"/>
                  <a:pt x="859" y="494"/>
                  <a:pt x="859" y="497"/>
                </a:cubicBezTo>
                <a:close/>
                <a:moveTo>
                  <a:pt x="859" y="500"/>
                </a:moveTo>
                <a:cubicBezTo>
                  <a:pt x="859" y="500"/>
                  <a:pt x="859" y="500"/>
                  <a:pt x="859" y="500"/>
                </a:cubicBezTo>
                <a:cubicBezTo>
                  <a:pt x="860" y="503"/>
                  <a:pt x="861" y="506"/>
                  <a:pt x="862" y="509"/>
                </a:cubicBezTo>
                <a:cubicBezTo>
                  <a:pt x="862" y="509"/>
                  <a:pt x="861" y="510"/>
                  <a:pt x="861" y="510"/>
                </a:cubicBezTo>
                <a:cubicBezTo>
                  <a:pt x="860" y="511"/>
                  <a:pt x="859" y="511"/>
                  <a:pt x="857" y="512"/>
                </a:cubicBezTo>
                <a:cubicBezTo>
                  <a:pt x="858" y="508"/>
                  <a:pt x="858" y="504"/>
                  <a:pt x="859" y="500"/>
                </a:cubicBezTo>
                <a:close/>
                <a:moveTo>
                  <a:pt x="861" y="511"/>
                </a:moveTo>
                <a:cubicBezTo>
                  <a:pt x="860" y="514"/>
                  <a:pt x="858" y="516"/>
                  <a:pt x="856" y="519"/>
                </a:cubicBezTo>
                <a:cubicBezTo>
                  <a:pt x="857" y="517"/>
                  <a:pt x="857" y="515"/>
                  <a:pt x="857" y="512"/>
                </a:cubicBezTo>
                <a:cubicBezTo>
                  <a:pt x="858" y="512"/>
                  <a:pt x="860" y="511"/>
                  <a:pt x="861" y="511"/>
                </a:cubicBezTo>
                <a:close/>
                <a:moveTo>
                  <a:pt x="862" y="510"/>
                </a:moveTo>
                <a:cubicBezTo>
                  <a:pt x="862" y="510"/>
                  <a:pt x="862" y="510"/>
                  <a:pt x="862" y="510"/>
                </a:cubicBezTo>
                <a:cubicBezTo>
                  <a:pt x="863" y="513"/>
                  <a:pt x="864" y="516"/>
                  <a:pt x="864" y="519"/>
                </a:cubicBezTo>
                <a:cubicBezTo>
                  <a:pt x="864" y="520"/>
                  <a:pt x="864" y="521"/>
                  <a:pt x="864" y="522"/>
                </a:cubicBezTo>
                <a:cubicBezTo>
                  <a:pt x="861" y="523"/>
                  <a:pt x="859" y="524"/>
                  <a:pt x="856" y="526"/>
                </a:cubicBezTo>
                <a:cubicBezTo>
                  <a:pt x="856" y="524"/>
                  <a:pt x="856" y="522"/>
                  <a:pt x="856" y="521"/>
                </a:cubicBezTo>
                <a:cubicBezTo>
                  <a:pt x="858" y="517"/>
                  <a:pt x="860" y="514"/>
                  <a:pt x="862" y="510"/>
                </a:cubicBezTo>
                <a:close/>
                <a:moveTo>
                  <a:pt x="864" y="522"/>
                </a:moveTo>
                <a:cubicBezTo>
                  <a:pt x="864" y="526"/>
                  <a:pt x="864" y="529"/>
                  <a:pt x="864" y="533"/>
                </a:cubicBezTo>
                <a:cubicBezTo>
                  <a:pt x="861" y="534"/>
                  <a:pt x="859" y="535"/>
                  <a:pt x="856" y="537"/>
                </a:cubicBezTo>
                <a:cubicBezTo>
                  <a:pt x="856" y="533"/>
                  <a:pt x="856" y="530"/>
                  <a:pt x="856" y="526"/>
                </a:cubicBezTo>
                <a:cubicBezTo>
                  <a:pt x="859" y="525"/>
                  <a:pt x="861" y="524"/>
                  <a:pt x="864" y="522"/>
                </a:cubicBezTo>
                <a:close/>
                <a:moveTo>
                  <a:pt x="864" y="517"/>
                </a:moveTo>
                <a:cubicBezTo>
                  <a:pt x="864" y="515"/>
                  <a:pt x="863" y="512"/>
                  <a:pt x="862" y="510"/>
                </a:cubicBezTo>
                <a:cubicBezTo>
                  <a:pt x="863" y="510"/>
                  <a:pt x="864" y="509"/>
                  <a:pt x="865" y="509"/>
                </a:cubicBezTo>
                <a:cubicBezTo>
                  <a:pt x="865" y="512"/>
                  <a:pt x="864" y="514"/>
                  <a:pt x="864" y="517"/>
                </a:cubicBezTo>
                <a:close/>
                <a:moveTo>
                  <a:pt x="862" y="509"/>
                </a:moveTo>
                <a:cubicBezTo>
                  <a:pt x="862" y="509"/>
                  <a:pt x="862" y="509"/>
                  <a:pt x="862" y="509"/>
                </a:cubicBezTo>
                <a:cubicBezTo>
                  <a:pt x="863" y="507"/>
                  <a:pt x="864" y="505"/>
                  <a:pt x="865" y="503"/>
                </a:cubicBezTo>
                <a:cubicBezTo>
                  <a:pt x="865" y="503"/>
                  <a:pt x="865" y="503"/>
                  <a:pt x="865" y="503"/>
                </a:cubicBezTo>
                <a:cubicBezTo>
                  <a:pt x="865" y="503"/>
                  <a:pt x="865" y="503"/>
                  <a:pt x="865" y="503"/>
                </a:cubicBezTo>
                <a:cubicBezTo>
                  <a:pt x="865" y="504"/>
                  <a:pt x="865" y="506"/>
                  <a:pt x="865" y="508"/>
                </a:cubicBezTo>
                <a:cubicBezTo>
                  <a:pt x="864" y="509"/>
                  <a:pt x="863" y="509"/>
                  <a:pt x="862" y="509"/>
                </a:cubicBezTo>
                <a:close/>
                <a:moveTo>
                  <a:pt x="865" y="522"/>
                </a:moveTo>
                <a:cubicBezTo>
                  <a:pt x="866" y="525"/>
                  <a:pt x="866" y="528"/>
                  <a:pt x="867" y="532"/>
                </a:cubicBezTo>
                <a:cubicBezTo>
                  <a:pt x="865" y="532"/>
                  <a:pt x="865" y="532"/>
                  <a:pt x="865" y="532"/>
                </a:cubicBezTo>
                <a:cubicBezTo>
                  <a:pt x="865" y="529"/>
                  <a:pt x="865" y="526"/>
                  <a:pt x="865" y="522"/>
                </a:cubicBezTo>
                <a:close/>
                <a:moveTo>
                  <a:pt x="867" y="532"/>
                </a:moveTo>
                <a:cubicBezTo>
                  <a:pt x="867" y="533"/>
                  <a:pt x="867" y="533"/>
                  <a:pt x="867" y="533"/>
                </a:cubicBezTo>
                <a:cubicBezTo>
                  <a:pt x="867" y="534"/>
                  <a:pt x="866" y="535"/>
                  <a:pt x="865" y="536"/>
                </a:cubicBezTo>
                <a:cubicBezTo>
                  <a:pt x="865" y="535"/>
                  <a:pt x="865" y="534"/>
                  <a:pt x="865" y="533"/>
                </a:cubicBezTo>
                <a:lnTo>
                  <a:pt x="867" y="532"/>
                </a:lnTo>
                <a:close/>
                <a:moveTo>
                  <a:pt x="865" y="522"/>
                </a:moveTo>
                <a:cubicBezTo>
                  <a:pt x="870" y="520"/>
                  <a:pt x="875" y="517"/>
                  <a:pt x="881" y="515"/>
                </a:cubicBezTo>
                <a:cubicBezTo>
                  <a:pt x="877" y="520"/>
                  <a:pt x="873" y="525"/>
                  <a:pt x="869" y="531"/>
                </a:cubicBezTo>
                <a:cubicBezTo>
                  <a:pt x="867" y="531"/>
                  <a:pt x="867" y="531"/>
                  <a:pt x="867" y="531"/>
                </a:cubicBezTo>
                <a:cubicBezTo>
                  <a:pt x="867" y="528"/>
                  <a:pt x="866" y="525"/>
                  <a:pt x="865" y="522"/>
                </a:cubicBezTo>
                <a:close/>
                <a:moveTo>
                  <a:pt x="870" y="531"/>
                </a:moveTo>
                <a:cubicBezTo>
                  <a:pt x="878" y="527"/>
                  <a:pt x="886" y="523"/>
                  <a:pt x="895" y="520"/>
                </a:cubicBezTo>
                <a:cubicBezTo>
                  <a:pt x="895" y="520"/>
                  <a:pt x="895" y="521"/>
                  <a:pt x="895" y="521"/>
                </a:cubicBezTo>
                <a:cubicBezTo>
                  <a:pt x="891" y="526"/>
                  <a:pt x="886" y="531"/>
                  <a:pt x="881" y="535"/>
                </a:cubicBezTo>
                <a:cubicBezTo>
                  <a:pt x="869" y="541"/>
                  <a:pt x="869" y="541"/>
                  <a:pt x="869" y="541"/>
                </a:cubicBezTo>
                <a:cubicBezTo>
                  <a:pt x="869" y="538"/>
                  <a:pt x="868" y="536"/>
                  <a:pt x="868" y="533"/>
                </a:cubicBezTo>
                <a:cubicBezTo>
                  <a:pt x="868" y="532"/>
                  <a:pt x="869" y="532"/>
                  <a:pt x="870" y="531"/>
                </a:cubicBezTo>
                <a:close/>
                <a:moveTo>
                  <a:pt x="880" y="536"/>
                </a:moveTo>
                <a:cubicBezTo>
                  <a:pt x="877" y="539"/>
                  <a:pt x="874" y="542"/>
                  <a:pt x="870" y="545"/>
                </a:cubicBezTo>
                <a:cubicBezTo>
                  <a:pt x="870" y="544"/>
                  <a:pt x="870" y="543"/>
                  <a:pt x="869" y="541"/>
                </a:cubicBezTo>
                <a:lnTo>
                  <a:pt x="880" y="536"/>
                </a:lnTo>
                <a:close/>
                <a:moveTo>
                  <a:pt x="897" y="532"/>
                </a:moveTo>
                <a:cubicBezTo>
                  <a:pt x="897" y="533"/>
                  <a:pt x="897" y="534"/>
                  <a:pt x="897" y="535"/>
                </a:cubicBezTo>
                <a:cubicBezTo>
                  <a:pt x="893" y="537"/>
                  <a:pt x="889" y="539"/>
                  <a:pt x="885" y="542"/>
                </a:cubicBezTo>
                <a:cubicBezTo>
                  <a:pt x="889" y="539"/>
                  <a:pt x="893" y="535"/>
                  <a:pt x="897" y="532"/>
                </a:cubicBezTo>
                <a:close/>
                <a:moveTo>
                  <a:pt x="897" y="529"/>
                </a:moveTo>
                <a:cubicBezTo>
                  <a:pt x="900" y="527"/>
                  <a:pt x="902" y="526"/>
                  <a:pt x="905" y="525"/>
                </a:cubicBezTo>
                <a:cubicBezTo>
                  <a:pt x="903" y="527"/>
                  <a:pt x="900" y="529"/>
                  <a:pt x="897" y="531"/>
                </a:cubicBezTo>
                <a:cubicBezTo>
                  <a:pt x="897" y="530"/>
                  <a:pt x="897" y="529"/>
                  <a:pt x="897" y="529"/>
                </a:cubicBezTo>
                <a:close/>
                <a:moveTo>
                  <a:pt x="897" y="528"/>
                </a:moveTo>
                <a:cubicBezTo>
                  <a:pt x="896" y="526"/>
                  <a:pt x="896" y="523"/>
                  <a:pt x="895" y="521"/>
                </a:cubicBezTo>
                <a:cubicBezTo>
                  <a:pt x="896" y="520"/>
                  <a:pt x="897" y="519"/>
                  <a:pt x="898" y="518"/>
                </a:cubicBezTo>
                <a:cubicBezTo>
                  <a:pt x="905" y="515"/>
                  <a:pt x="913" y="511"/>
                  <a:pt x="920" y="508"/>
                </a:cubicBezTo>
                <a:cubicBezTo>
                  <a:pt x="920" y="509"/>
                  <a:pt x="921" y="509"/>
                  <a:pt x="921" y="510"/>
                </a:cubicBezTo>
                <a:cubicBezTo>
                  <a:pt x="916" y="514"/>
                  <a:pt x="911" y="519"/>
                  <a:pt x="906" y="523"/>
                </a:cubicBezTo>
                <a:cubicBezTo>
                  <a:pt x="903" y="525"/>
                  <a:pt x="900" y="526"/>
                  <a:pt x="897" y="528"/>
                </a:cubicBezTo>
                <a:close/>
                <a:moveTo>
                  <a:pt x="921" y="510"/>
                </a:moveTo>
                <a:cubicBezTo>
                  <a:pt x="921" y="512"/>
                  <a:pt x="921" y="514"/>
                  <a:pt x="922" y="516"/>
                </a:cubicBezTo>
                <a:cubicBezTo>
                  <a:pt x="917" y="518"/>
                  <a:pt x="913" y="520"/>
                  <a:pt x="908" y="523"/>
                </a:cubicBezTo>
                <a:cubicBezTo>
                  <a:pt x="912" y="519"/>
                  <a:pt x="917" y="514"/>
                  <a:pt x="921" y="510"/>
                </a:cubicBezTo>
                <a:close/>
                <a:moveTo>
                  <a:pt x="921" y="508"/>
                </a:moveTo>
                <a:cubicBezTo>
                  <a:pt x="922" y="507"/>
                  <a:pt x="923" y="507"/>
                  <a:pt x="924" y="506"/>
                </a:cubicBezTo>
                <a:cubicBezTo>
                  <a:pt x="923" y="507"/>
                  <a:pt x="922" y="508"/>
                  <a:pt x="921" y="509"/>
                </a:cubicBezTo>
                <a:cubicBezTo>
                  <a:pt x="921" y="509"/>
                  <a:pt x="921" y="508"/>
                  <a:pt x="921" y="508"/>
                </a:cubicBezTo>
                <a:close/>
                <a:moveTo>
                  <a:pt x="921" y="507"/>
                </a:moveTo>
                <a:cubicBezTo>
                  <a:pt x="920" y="504"/>
                  <a:pt x="919" y="501"/>
                  <a:pt x="919" y="498"/>
                </a:cubicBezTo>
                <a:cubicBezTo>
                  <a:pt x="923" y="497"/>
                  <a:pt x="923" y="497"/>
                  <a:pt x="923" y="497"/>
                </a:cubicBezTo>
                <a:cubicBezTo>
                  <a:pt x="928" y="495"/>
                  <a:pt x="932" y="492"/>
                  <a:pt x="937" y="490"/>
                </a:cubicBezTo>
                <a:cubicBezTo>
                  <a:pt x="933" y="495"/>
                  <a:pt x="929" y="501"/>
                  <a:pt x="925" y="506"/>
                </a:cubicBezTo>
                <a:cubicBezTo>
                  <a:pt x="923" y="506"/>
                  <a:pt x="922" y="507"/>
                  <a:pt x="921" y="507"/>
                </a:cubicBezTo>
                <a:close/>
                <a:moveTo>
                  <a:pt x="938" y="490"/>
                </a:moveTo>
                <a:cubicBezTo>
                  <a:pt x="940" y="489"/>
                  <a:pt x="942" y="488"/>
                  <a:pt x="944" y="487"/>
                </a:cubicBezTo>
                <a:cubicBezTo>
                  <a:pt x="945" y="490"/>
                  <a:pt x="945" y="493"/>
                  <a:pt x="946" y="496"/>
                </a:cubicBezTo>
                <a:cubicBezTo>
                  <a:pt x="940" y="499"/>
                  <a:pt x="933" y="502"/>
                  <a:pt x="926" y="505"/>
                </a:cubicBezTo>
                <a:cubicBezTo>
                  <a:pt x="930" y="500"/>
                  <a:pt x="934" y="495"/>
                  <a:pt x="938" y="490"/>
                </a:cubicBezTo>
                <a:close/>
                <a:moveTo>
                  <a:pt x="967" y="477"/>
                </a:moveTo>
                <a:cubicBezTo>
                  <a:pt x="968" y="477"/>
                  <a:pt x="969" y="476"/>
                  <a:pt x="970" y="476"/>
                </a:cubicBezTo>
                <a:cubicBezTo>
                  <a:pt x="971" y="478"/>
                  <a:pt x="971" y="481"/>
                  <a:pt x="972" y="483"/>
                </a:cubicBezTo>
                <a:cubicBezTo>
                  <a:pt x="966" y="486"/>
                  <a:pt x="960" y="489"/>
                  <a:pt x="954" y="492"/>
                </a:cubicBezTo>
                <a:cubicBezTo>
                  <a:pt x="958" y="487"/>
                  <a:pt x="963" y="482"/>
                  <a:pt x="967" y="477"/>
                </a:cubicBezTo>
                <a:close/>
                <a:moveTo>
                  <a:pt x="971" y="476"/>
                </a:moveTo>
                <a:cubicBezTo>
                  <a:pt x="979" y="472"/>
                  <a:pt x="986" y="468"/>
                  <a:pt x="993" y="465"/>
                </a:cubicBezTo>
                <a:cubicBezTo>
                  <a:pt x="989" y="470"/>
                  <a:pt x="985" y="475"/>
                  <a:pt x="980" y="479"/>
                </a:cubicBezTo>
                <a:cubicBezTo>
                  <a:pt x="977" y="480"/>
                  <a:pt x="975" y="482"/>
                  <a:pt x="972" y="483"/>
                </a:cubicBezTo>
                <a:cubicBezTo>
                  <a:pt x="972" y="481"/>
                  <a:pt x="971" y="478"/>
                  <a:pt x="971" y="476"/>
                </a:cubicBezTo>
                <a:close/>
                <a:moveTo>
                  <a:pt x="979" y="480"/>
                </a:moveTo>
                <a:cubicBezTo>
                  <a:pt x="977" y="482"/>
                  <a:pt x="975" y="484"/>
                  <a:pt x="973" y="486"/>
                </a:cubicBezTo>
                <a:cubicBezTo>
                  <a:pt x="973" y="485"/>
                  <a:pt x="972" y="484"/>
                  <a:pt x="972" y="484"/>
                </a:cubicBezTo>
                <a:cubicBezTo>
                  <a:pt x="974" y="483"/>
                  <a:pt x="977" y="481"/>
                  <a:pt x="979" y="480"/>
                </a:cubicBezTo>
                <a:close/>
                <a:moveTo>
                  <a:pt x="973" y="490"/>
                </a:moveTo>
                <a:cubicBezTo>
                  <a:pt x="969" y="492"/>
                  <a:pt x="966" y="494"/>
                  <a:pt x="962" y="496"/>
                </a:cubicBezTo>
                <a:cubicBezTo>
                  <a:pt x="965" y="493"/>
                  <a:pt x="969" y="490"/>
                  <a:pt x="972" y="487"/>
                </a:cubicBezTo>
                <a:cubicBezTo>
                  <a:pt x="973" y="488"/>
                  <a:pt x="973" y="489"/>
                  <a:pt x="973" y="490"/>
                </a:cubicBezTo>
                <a:close/>
                <a:moveTo>
                  <a:pt x="973" y="486"/>
                </a:moveTo>
                <a:cubicBezTo>
                  <a:pt x="975" y="484"/>
                  <a:pt x="978" y="482"/>
                  <a:pt x="980" y="480"/>
                </a:cubicBezTo>
                <a:cubicBezTo>
                  <a:pt x="986" y="477"/>
                  <a:pt x="992" y="474"/>
                  <a:pt x="997" y="471"/>
                </a:cubicBezTo>
                <a:cubicBezTo>
                  <a:pt x="997" y="472"/>
                  <a:pt x="998" y="473"/>
                  <a:pt x="998" y="474"/>
                </a:cubicBezTo>
                <a:cubicBezTo>
                  <a:pt x="996" y="475"/>
                  <a:pt x="994" y="477"/>
                  <a:pt x="992" y="478"/>
                </a:cubicBezTo>
                <a:cubicBezTo>
                  <a:pt x="986" y="482"/>
                  <a:pt x="980" y="485"/>
                  <a:pt x="973" y="489"/>
                </a:cubicBezTo>
                <a:cubicBezTo>
                  <a:pt x="973" y="488"/>
                  <a:pt x="973" y="487"/>
                  <a:pt x="973" y="486"/>
                </a:cubicBezTo>
                <a:close/>
                <a:moveTo>
                  <a:pt x="989" y="481"/>
                </a:moveTo>
                <a:cubicBezTo>
                  <a:pt x="984" y="484"/>
                  <a:pt x="979" y="488"/>
                  <a:pt x="974" y="492"/>
                </a:cubicBezTo>
                <a:cubicBezTo>
                  <a:pt x="974" y="491"/>
                  <a:pt x="974" y="490"/>
                  <a:pt x="973" y="490"/>
                </a:cubicBezTo>
                <a:cubicBezTo>
                  <a:pt x="979" y="487"/>
                  <a:pt x="984" y="484"/>
                  <a:pt x="989" y="481"/>
                </a:cubicBezTo>
                <a:close/>
                <a:moveTo>
                  <a:pt x="993" y="478"/>
                </a:moveTo>
                <a:cubicBezTo>
                  <a:pt x="995" y="477"/>
                  <a:pt x="996" y="476"/>
                  <a:pt x="998" y="475"/>
                </a:cubicBezTo>
                <a:cubicBezTo>
                  <a:pt x="1008" y="529"/>
                  <a:pt x="1009" y="604"/>
                  <a:pt x="1000" y="702"/>
                </a:cubicBezTo>
                <a:cubicBezTo>
                  <a:pt x="992" y="699"/>
                  <a:pt x="985" y="695"/>
                  <a:pt x="978" y="692"/>
                </a:cubicBezTo>
                <a:cubicBezTo>
                  <a:pt x="984" y="607"/>
                  <a:pt x="983" y="542"/>
                  <a:pt x="974" y="492"/>
                </a:cubicBezTo>
                <a:cubicBezTo>
                  <a:pt x="981" y="488"/>
                  <a:pt x="987" y="483"/>
                  <a:pt x="993" y="478"/>
                </a:cubicBezTo>
                <a:close/>
                <a:moveTo>
                  <a:pt x="1000" y="702"/>
                </a:moveTo>
                <a:cubicBezTo>
                  <a:pt x="1007" y="705"/>
                  <a:pt x="1014" y="708"/>
                  <a:pt x="1022" y="710"/>
                </a:cubicBezTo>
                <a:cubicBezTo>
                  <a:pt x="1021" y="718"/>
                  <a:pt x="1020" y="726"/>
                  <a:pt x="1019" y="733"/>
                </a:cubicBezTo>
                <a:cubicBezTo>
                  <a:pt x="1012" y="731"/>
                  <a:pt x="1005" y="728"/>
                  <a:pt x="998" y="726"/>
                </a:cubicBezTo>
                <a:cubicBezTo>
                  <a:pt x="999" y="718"/>
                  <a:pt x="1000" y="710"/>
                  <a:pt x="1000" y="702"/>
                </a:cubicBezTo>
                <a:close/>
                <a:moveTo>
                  <a:pt x="1022" y="710"/>
                </a:moveTo>
                <a:cubicBezTo>
                  <a:pt x="1028" y="712"/>
                  <a:pt x="1034" y="714"/>
                  <a:pt x="1041" y="716"/>
                </a:cubicBezTo>
                <a:cubicBezTo>
                  <a:pt x="1040" y="724"/>
                  <a:pt x="1039" y="731"/>
                  <a:pt x="1037" y="739"/>
                </a:cubicBezTo>
                <a:cubicBezTo>
                  <a:pt x="1031" y="737"/>
                  <a:pt x="1025" y="735"/>
                  <a:pt x="1019" y="734"/>
                </a:cubicBezTo>
                <a:cubicBezTo>
                  <a:pt x="1020" y="726"/>
                  <a:pt x="1021" y="718"/>
                  <a:pt x="1022" y="710"/>
                </a:cubicBezTo>
                <a:close/>
                <a:moveTo>
                  <a:pt x="1041" y="716"/>
                </a:moveTo>
                <a:cubicBezTo>
                  <a:pt x="1048" y="718"/>
                  <a:pt x="1054" y="720"/>
                  <a:pt x="1061" y="721"/>
                </a:cubicBezTo>
                <a:cubicBezTo>
                  <a:pt x="1060" y="729"/>
                  <a:pt x="1059" y="737"/>
                  <a:pt x="1057" y="744"/>
                </a:cubicBezTo>
                <a:cubicBezTo>
                  <a:pt x="1051" y="743"/>
                  <a:pt x="1044" y="741"/>
                  <a:pt x="1038" y="739"/>
                </a:cubicBezTo>
                <a:cubicBezTo>
                  <a:pt x="1039" y="732"/>
                  <a:pt x="1040" y="724"/>
                  <a:pt x="1041" y="716"/>
                </a:cubicBezTo>
                <a:close/>
                <a:moveTo>
                  <a:pt x="1041" y="716"/>
                </a:moveTo>
                <a:cubicBezTo>
                  <a:pt x="1058" y="593"/>
                  <a:pt x="1060" y="503"/>
                  <a:pt x="1046" y="441"/>
                </a:cubicBezTo>
                <a:cubicBezTo>
                  <a:pt x="1052" y="437"/>
                  <a:pt x="1058" y="432"/>
                  <a:pt x="1063" y="428"/>
                </a:cubicBezTo>
                <a:cubicBezTo>
                  <a:pt x="1066" y="426"/>
                  <a:pt x="1068" y="425"/>
                  <a:pt x="1070" y="424"/>
                </a:cubicBezTo>
                <a:cubicBezTo>
                  <a:pt x="1086" y="489"/>
                  <a:pt x="1083" y="587"/>
                  <a:pt x="1061" y="721"/>
                </a:cubicBezTo>
                <a:cubicBezTo>
                  <a:pt x="1054" y="719"/>
                  <a:pt x="1048" y="718"/>
                  <a:pt x="1041" y="716"/>
                </a:cubicBezTo>
                <a:close/>
                <a:moveTo>
                  <a:pt x="1070" y="422"/>
                </a:moveTo>
                <a:cubicBezTo>
                  <a:pt x="1072" y="420"/>
                  <a:pt x="1074" y="418"/>
                  <a:pt x="1076" y="416"/>
                </a:cubicBezTo>
                <a:cubicBezTo>
                  <a:pt x="1081" y="414"/>
                  <a:pt x="1085" y="412"/>
                  <a:pt x="1089" y="409"/>
                </a:cubicBezTo>
                <a:cubicBezTo>
                  <a:pt x="1083" y="414"/>
                  <a:pt x="1077" y="418"/>
                  <a:pt x="1070" y="423"/>
                </a:cubicBezTo>
                <a:lnTo>
                  <a:pt x="1070" y="422"/>
                </a:lnTo>
                <a:close/>
                <a:moveTo>
                  <a:pt x="1078" y="415"/>
                </a:moveTo>
                <a:cubicBezTo>
                  <a:pt x="1082" y="410"/>
                  <a:pt x="1086" y="406"/>
                  <a:pt x="1090" y="401"/>
                </a:cubicBezTo>
                <a:cubicBezTo>
                  <a:pt x="1091" y="401"/>
                  <a:pt x="1091" y="401"/>
                  <a:pt x="1092" y="400"/>
                </a:cubicBezTo>
                <a:cubicBezTo>
                  <a:pt x="1093" y="402"/>
                  <a:pt x="1093" y="404"/>
                  <a:pt x="1094" y="405"/>
                </a:cubicBezTo>
                <a:cubicBezTo>
                  <a:pt x="1093" y="406"/>
                  <a:pt x="1092" y="407"/>
                  <a:pt x="1091" y="408"/>
                </a:cubicBezTo>
                <a:cubicBezTo>
                  <a:pt x="1087" y="410"/>
                  <a:pt x="1082" y="412"/>
                  <a:pt x="1078" y="415"/>
                </a:cubicBezTo>
                <a:close/>
                <a:moveTo>
                  <a:pt x="1093" y="400"/>
                </a:moveTo>
                <a:cubicBezTo>
                  <a:pt x="1098" y="397"/>
                  <a:pt x="1103" y="395"/>
                  <a:pt x="1108" y="392"/>
                </a:cubicBezTo>
                <a:cubicBezTo>
                  <a:pt x="1104" y="397"/>
                  <a:pt x="1099" y="401"/>
                  <a:pt x="1094" y="405"/>
                </a:cubicBezTo>
                <a:cubicBezTo>
                  <a:pt x="1094" y="403"/>
                  <a:pt x="1093" y="402"/>
                  <a:pt x="1093" y="400"/>
                </a:cubicBezTo>
                <a:close/>
                <a:moveTo>
                  <a:pt x="1093" y="400"/>
                </a:moveTo>
                <a:cubicBezTo>
                  <a:pt x="1092" y="399"/>
                  <a:pt x="1092" y="399"/>
                  <a:pt x="1092" y="399"/>
                </a:cubicBezTo>
                <a:cubicBezTo>
                  <a:pt x="1095" y="395"/>
                  <a:pt x="1097" y="392"/>
                  <a:pt x="1100" y="388"/>
                </a:cubicBezTo>
                <a:cubicBezTo>
                  <a:pt x="1105" y="386"/>
                  <a:pt x="1110" y="383"/>
                  <a:pt x="1115" y="381"/>
                </a:cubicBezTo>
                <a:cubicBezTo>
                  <a:pt x="1116" y="382"/>
                  <a:pt x="1116" y="383"/>
                  <a:pt x="1116" y="384"/>
                </a:cubicBezTo>
                <a:cubicBezTo>
                  <a:pt x="1114" y="386"/>
                  <a:pt x="1112" y="389"/>
                  <a:pt x="1109" y="391"/>
                </a:cubicBezTo>
                <a:cubicBezTo>
                  <a:pt x="1104" y="394"/>
                  <a:pt x="1098" y="397"/>
                  <a:pt x="1093" y="400"/>
                </a:cubicBezTo>
                <a:close/>
                <a:moveTo>
                  <a:pt x="1100" y="387"/>
                </a:moveTo>
                <a:cubicBezTo>
                  <a:pt x="1103" y="383"/>
                  <a:pt x="1105" y="379"/>
                  <a:pt x="1107" y="375"/>
                </a:cubicBezTo>
                <a:cubicBezTo>
                  <a:pt x="1109" y="374"/>
                  <a:pt x="1111" y="373"/>
                  <a:pt x="1112" y="373"/>
                </a:cubicBezTo>
                <a:cubicBezTo>
                  <a:pt x="1113" y="375"/>
                  <a:pt x="1114" y="378"/>
                  <a:pt x="1115" y="381"/>
                </a:cubicBezTo>
                <a:cubicBezTo>
                  <a:pt x="1110" y="383"/>
                  <a:pt x="1105" y="385"/>
                  <a:pt x="1100" y="387"/>
                </a:cubicBezTo>
                <a:close/>
                <a:moveTo>
                  <a:pt x="1111" y="367"/>
                </a:moveTo>
                <a:cubicBezTo>
                  <a:pt x="1111" y="365"/>
                  <a:pt x="1112" y="363"/>
                  <a:pt x="1112" y="361"/>
                </a:cubicBezTo>
                <a:cubicBezTo>
                  <a:pt x="1120" y="358"/>
                  <a:pt x="1128" y="356"/>
                  <a:pt x="1135" y="353"/>
                </a:cubicBezTo>
                <a:cubicBezTo>
                  <a:pt x="1135" y="353"/>
                  <a:pt x="1135" y="354"/>
                  <a:pt x="1135" y="355"/>
                </a:cubicBezTo>
                <a:cubicBezTo>
                  <a:pt x="1134" y="358"/>
                  <a:pt x="1132" y="361"/>
                  <a:pt x="1130" y="364"/>
                </a:cubicBezTo>
                <a:cubicBezTo>
                  <a:pt x="1125" y="367"/>
                  <a:pt x="1119" y="369"/>
                  <a:pt x="1113" y="372"/>
                </a:cubicBezTo>
                <a:cubicBezTo>
                  <a:pt x="1112" y="370"/>
                  <a:pt x="1111" y="368"/>
                  <a:pt x="1111" y="367"/>
                </a:cubicBezTo>
                <a:close/>
                <a:moveTo>
                  <a:pt x="1113" y="361"/>
                </a:moveTo>
                <a:cubicBezTo>
                  <a:pt x="1114" y="357"/>
                  <a:pt x="1115" y="352"/>
                  <a:pt x="1116" y="348"/>
                </a:cubicBezTo>
                <a:cubicBezTo>
                  <a:pt x="1121" y="346"/>
                  <a:pt x="1125" y="345"/>
                  <a:pt x="1130" y="343"/>
                </a:cubicBezTo>
                <a:cubicBezTo>
                  <a:pt x="1131" y="346"/>
                  <a:pt x="1133" y="349"/>
                  <a:pt x="1134" y="352"/>
                </a:cubicBezTo>
                <a:cubicBezTo>
                  <a:pt x="1128" y="355"/>
                  <a:pt x="1120" y="358"/>
                  <a:pt x="1113" y="361"/>
                </a:cubicBezTo>
                <a:close/>
                <a:moveTo>
                  <a:pt x="1124" y="332"/>
                </a:moveTo>
                <a:cubicBezTo>
                  <a:pt x="1132" y="330"/>
                  <a:pt x="1138" y="327"/>
                  <a:pt x="1144" y="325"/>
                </a:cubicBezTo>
                <a:cubicBezTo>
                  <a:pt x="1143" y="330"/>
                  <a:pt x="1143" y="334"/>
                  <a:pt x="1141" y="338"/>
                </a:cubicBezTo>
                <a:cubicBezTo>
                  <a:pt x="1138" y="340"/>
                  <a:pt x="1134" y="341"/>
                  <a:pt x="1130" y="342"/>
                </a:cubicBezTo>
                <a:cubicBezTo>
                  <a:pt x="1128" y="339"/>
                  <a:pt x="1126" y="335"/>
                  <a:pt x="1124" y="332"/>
                </a:cubicBezTo>
                <a:close/>
                <a:moveTo>
                  <a:pt x="1124" y="332"/>
                </a:moveTo>
                <a:cubicBezTo>
                  <a:pt x="1122" y="328"/>
                  <a:pt x="1120" y="325"/>
                  <a:pt x="1117" y="322"/>
                </a:cubicBezTo>
                <a:cubicBezTo>
                  <a:pt x="1117" y="322"/>
                  <a:pt x="1117" y="322"/>
                  <a:pt x="1117" y="321"/>
                </a:cubicBezTo>
                <a:cubicBezTo>
                  <a:pt x="1121" y="320"/>
                  <a:pt x="1126" y="319"/>
                  <a:pt x="1130" y="317"/>
                </a:cubicBezTo>
                <a:cubicBezTo>
                  <a:pt x="1135" y="316"/>
                  <a:pt x="1140" y="314"/>
                  <a:pt x="1145" y="312"/>
                </a:cubicBezTo>
                <a:cubicBezTo>
                  <a:pt x="1145" y="316"/>
                  <a:pt x="1145" y="321"/>
                  <a:pt x="1144" y="325"/>
                </a:cubicBezTo>
                <a:cubicBezTo>
                  <a:pt x="1138" y="327"/>
                  <a:pt x="1132" y="329"/>
                  <a:pt x="1124" y="332"/>
                </a:cubicBezTo>
                <a:close/>
                <a:moveTo>
                  <a:pt x="1145" y="312"/>
                </a:moveTo>
                <a:cubicBezTo>
                  <a:pt x="1146" y="312"/>
                  <a:pt x="1146" y="312"/>
                  <a:pt x="1146" y="312"/>
                </a:cubicBezTo>
                <a:cubicBezTo>
                  <a:pt x="1148" y="315"/>
                  <a:pt x="1150" y="318"/>
                  <a:pt x="1152" y="322"/>
                </a:cubicBezTo>
                <a:cubicBezTo>
                  <a:pt x="1150" y="323"/>
                  <a:pt x="1147" y="324"/>
                  <a:pt x="1145" y="325"/>
                </a:cubicBezTo>
                <a:cubicBezTo>
                  <a:pt x="1145" y="320"/>
                  <a:pt x="1145" y="316"/>
                  <a:pt x="1145" y="312"/>
                </a:cubicBezTo>
                <a:close/>
                <a:moveTo>
                  <a:pt x="1116" y="307"/>
                </a:moveTo>
                <a:cubicBezTo>
                  <a:pt x="1115" y="305"/>
                  <a:pt x="1115" y="302"/>
                  <a:pt x="1114" y="300"/>
                </a:cubicBezTo>
                <a:cubicBezTo>
                  <a:pt x="1114" y="300"/>
                  <a:pt x="1114" y="300"/>
                  <a:pt x="1114" y="300"/>
                </a:cubicBezTo>
                <a:cubicBezTo>
                  <a:pt x="1113" y="298"/>
                  <a:pt x="1112" y="297"/>
                  <a:pt x="1111" y="295"/>
                </a:cubicBezTo>
                <a:cubicBezTo>
                  <a:pt x="1115" y="293"/>
                  <a:pt x="1120" y="292"/>
                  <a:pt x="1125" y="290"/>
                </a:cubicBezTo>
                <a:cubicBezTo>
                  <a:pt x="1129" y="293"/>
                  <a:pt x="1133" y="297"/>
                  <a:pt x="1136" y="300"/>
                </a:cubicBezTo>
                <a:cubicBezTo>
                  <a:pt x="1129" y="303"/>
                  <a:pt x="1122" y="305"/>
                  <a:pt x="1116" y="307"/>
                </a:cubicBezTo>
                <a:close/>
                <a:moveTo>
                  <a:pt x="1111" y="294"/>
                </a:moveTo>
                <a:cubicBezTo>
                  <a:pt x="1109" y="292"/>
                  <a:pt x="1108" y="290"/>
                  <a:pt x="1106" y="288"/>
                </a:cubicBezTo>
                <a:cubicBezTo>
                  <a:pt x="1110" y="286"/>
                  <a:pt x="1113" y="285"/>
                  <a:pt x="1117" y="284"/>
                </a:cubicBezTo>
                <a:cubicBezTo>
                  <a:pt x="1120" y="286"/>
                  <a:pt x="1122" y="288"/>
                  <a:pt x="1125" y="290"/>
                </a:cubicBezTo>
                <a:cubicBezTo>
                  <a:pt x="1120" y="291"/>
                  <a:pt x="1115" y="293"/>
                  <a:pt x="1111" y="294"/>
                </a:cubicBezTo>
                <a:close/>
                <a:moveTo>
                  <a:pt x="1110" y="295"/>
                </a:moveTo>
                <a:cubicBezTo>
                  <a:pt x="1105" y="296"/>
                  <a:pt x="1099" y="298"/>
                  <a:pt x="1094" y="300"/>
                </a:cubicBezTo>
                <a:cubicBezTo>
                  <a:pt x="1092" y="298"/>
                  <a:pt x="1089" y="296"/>
                  <a:pt x="1086" y="294"/>
                </a:cubicBezTo>
                <a:cubicBezTo>
                  <a:pt x="1093" y="292"/>
                  <a:pt x="1099" y="290"/>
                  <a:pt x="1106" y="288"/>
                </a:cubicBezTo>
                <a:cubicBezTo>
                  <a:pt x="1107" y="290"/>
                  <a:pt x="1109" y="292"/>
                  <a:pt x="1110" y="295"/>
                </a:cubicBezTo>
                <a:close/>
                <a:moveTo>
                  <a:pt x="1094" y="300"/>
                </a:moveTo>
                <a:cubicBezTo>
                  <a:pt x="1088" y="302"/>
                  <a:pt x="1082" y="304"/>
                  <a:pt x="1077" y="306"/>
                </a:cubicBezTo>
                <a:cubicBezTo>
                  <a:pt x="1075" y="304"/>
                  <a:pt x="1074" y="301"/>
                  <a:pt x="1073" y="299"/>
                </a:cubicBezTo>
                <a:cubicBezTo>
                  <a:pt x="1077" y="298"/>
                  <a:pt x="1081" y="296"/>
                  <a:pt x="1086" y="295"/>
                </a:cubicBezTo>
                <a:cubicBezTo>
                  <a:pt x="1089" y="296"/>
                  <a:pt x="1091" y="298"/>
                  <a:pt x="1094" y="300"/>
                </a:cubicBezTo>
                <a:close/>
                <a:moveTo>
                  <a:pt x="1076" y="306"/>
                </a:moveTo>
                <a:cubicBezTo>
                  <a:pt x="1073" y="307"/>
                  <a:pt x="1069" y="308"/>
                  <a:pt x="1066" y="310"/>
                </a:cubicBezTo>
                <a:cubicBezTo>
                  <a:pt x="1063" y="308"/>
                  <a:pt x="1061" y="306"/>
                  <a:pt x="1058" y="305"/>
                </a:cubicBezTo>
                <a:cubicBezTo>
                  <a:pt x="1063" y="303"/>
                  <a:pt x="1067" y="301"/>
                  <a:pt x="1072" y="299"/>
                </a:cubicBezTo>
                <a:cubicBezTo>
                  <a:pt x="1074" y="302"/>
                  <a:pt x="1075" y="304"/>
                  <a:pt x="1076" y="306"/>
                </a:cubicBezTo>
                <a:close/>
                <a:moveTo>
                  <a:pt x="1057" y="304"/>
                </a:moveTo>
                <a:cubicBezTo>
                  <a:pt x="1052" y="301"/>
                  <a:pt x="1046" y="299"/>
                  <a:pt x="1039" y="296"/>
                </a:cubicBezTo>
                <a:cubicBezTo>
                  <a:pt x="1047" y="293"/>
                  <a:pt x="1056" y="290"/>
                  <a:pt x="1065" y="286"/>
                </a:cubicBezTo>
                <a:cubicBezTo>
                  <a:pt x="1067" y="291"/>
                  <a:pt x="1070" y="295"/>
                  <a:pt x="1072" y="299"/>
                </a:cubicBezTo>
                <a:cubicBezTo>
                  <a:pt x="1067" y="301"/>
                  <a:pt x="1062" y="303"/>
                  <a:pt x="1057" y="304"/>
                </a:cubicBezTo>
                <a:close/>
                <a:moveTo>
                  <a:pt x="1057" y="305"/>
                </a:moveTo>
                <a:cubicBezTo>
                  <a:pt x="1051" y="307"/>
                  <a:pt x="1045" y="309"/>
                  <a:pt x="1040" y="311"/>
                </a:cubicBezTo>
                <a:cubicBezTo>
                  <a:pt x="1038" y="307"/>
                  <a:pt x="1035" y="303"/>
                  <a:pt x="1033" y="299"/>
                </a:cubicBezTo>
                <a:cubicBezTo>
                  <a:pt x="1035" y="298"/>
                  <a:pt x="1037" y="297"/>
                  <a:pt x="1039" y="297"/>
                </a:cubicBezTo>
                <a:cubicBezTo>
                  <a:pt x="1045" y="299"/>
                  <a:pt x="1051" y="302"/>
                  <a:pt x="1057" y="305"/>
                </a:cubicBezTo>
                <a:close/>
                <a:moveTo>
                  <a:pt x="1033" y="299"/>
                </a:moveTo>
                <a:cubicBezTo>
                  <a:pt x="1032" y="297"/>
                  <a:pt x="1032" y="296"/>
                  <a:pt x="1031" y="294"/>
                </a:cubicBezTo>
                <a:cubicBezTo>
                  <a:pt x="1033" y="295"/>
                  <a:pt x="1036" y="296"/>
                  <a:pt x="1038" y="296"/>
                </a:cubicBezTo>
                <a:cubicBezTo>
                  <a:pt x="1036" y="297"/>
                  <a:pt x="1035" y="298"/>
                  <a:pt x="1033" y="299"/>
                </a:cubicBezTo>
                <a:close/>
                <a:moveTo>
                  <a:pt x="998" y="304"/>
                </a:moveTo>
                <a:cubicBezTo>
                  <a:pt x="997" y="304"/>
                  <a:pt x="995" y="304"/>
                  <a:pt x="994" y="304"/>
                </a:cubicBezTo>
                <a:cubicBezTo>
                  <a:pt x="995" y="303"/>
                  <a:pt x="996" y="303"/>
                  <a:pt x="997" y="302"/>
                </a:cubicBezTo>
                <a:cubicBezTo>
                  <a:pt x="997" y="303"/>
                  <a:pt x="998" y="303"/>
                  <a:pt x="998" y="304"/>
                </a:cubicBezTo>
                <a:close/>
                <a:moveTo>
                  <a:pt x="993" y="303"/>
                </a:moveTo>
                <a:cubicBezTo>
                  <a:pt x="988" y="303"/>
                  <a:pt x="983" y="302"/>
                  <a:pt x="977" y="302"/>
                </a:cubicBezTo>
                <a:cubicBezTo>
                  <a:pt x="982" y="298"/>
                  <a:pt x="987" y="295"/>
                  <a:pt x="992" y="292"/>
                </a:cubicBezTo>
                <a:cubicBezTo>
                  <a:pt x="994" y="295"/>
                  <a:pt x="995" y="298"/>
                  <a:pt x="997" y="302"/>
                </a:cubicBezTo>
                <a:cubicBezTo>
                  <a:pt x="996" y="302"/>
                  <a:pt x="994" y="303"/>
                  <a:pt x="993" y="303"/>
                </a:cubicBezTo>
                <a:close/>
                <a:moveTo>
                  <a:pt x="993" y="304"/>
                </a:moveTo>
                <a:cubicBezTo>
                  <a:pt x="985" y="308"/>
                  <a:pt x="978" y="312"/>
                  <a:pt x="971" y="316"/>
                </a:cubicBezTo>
                <a:cubicBezTo>
                  <a:pt x="970" y="316"/>
                  <a:pt x="969" y="316"/>
                  <a:pt x="967" y="316"/>
                </a:cubicBezTo>
                <a:cubicBezTo>
                  <a:pt x="966" y="314"/>
                  <a:pt x="966" y="312"/>
                  <a:pt x="965" y="311"/>
                </a:cubicBezTo>
                <a:cubicBezTo>
                  <a:pt x="969" y="308"/>
                  <a:pt x="972" y="305"/>
                  <a:pt x="976" y="302"/>
                </a:cubicBezTo>
                <a:cubicBezTo>
                  <a:pt x="982" y="303"/>
                  <a:pt x="987" y="303"/>
                  <a:pt x="993" y="304"/>
                </a:cubicBezTo>
                <a:close/>
                <a:moveTo>
                  <a:pt x="967" y="316"/>
                </a:moveTo>
                <a:cubicBezTo>
                  <a:pt x="964" y="315"/>
                  <a:pt x="962" y="315"/>
                  <a:pt x="959" y="315"/>
                </a:cubicBezTo>
                <a:cubicBezTo>
                  <a:pt x="961" y="314"/>
                  <a:pt x="963" y="312"/>
                  <a:pt x="964" y="311"/>
                </a:cubicBezTo>
                <a:cubicBezTo>
                  <a:pt x="965" y="313"/>
                  <a:pt x="966" y="314"/>
                  <a:pt x="967" y="316"/>
                </a:cubicBezTo>
                <a:close/>
                <a:moveTo>
                  <a:pt x="967" y="316"/>
                </a:moveTo>
                <a:cubicBezTo>
                  <a:pt x="967" y="317"/>
                  <a:pt x="967" y="318"/>
                  <a:pt x="968" y="319"/>
                </a:cubicBezTo>
                <a:cubicBezTo>
                  <a:pt x="962" y="322"/>
                  <a:pt x="957" y="326"/>
                  <a:pt x="952" y="330"/>
                </a:cubicBezTo>
                <a:cubicBezTo>
                  <a:pt x="949" y="329"/>
                  <a:pt x="947" y="329"/>
                  <a:pt x="944" y="329"/>
                </a:cubicBezTo>
                <a:cubicBezTo>
                  <a:pt x="948" y="324"/>
                  <a:pt x="953" y="320"/>
                  <a:pt x="959" y="316"/>
                </a:cubicBezTo>
                <a:cubicBezTo>
                  <a:pt x="961" y="316"/>
                  <a:pt x="964" y="316"/>
                  <a:pt x="967" y="316"/>
                </a:cubicBezTo>
                <a:close/>
                <a:moveTo>
                  <a:pt x="952" y="330"/>
                </a:moveTo>
                <a:cubicBezTo>
                  <a:pt x="956" y="331"/>
                  <a:pt x="960" y="332"/>
                  <a:pt x="964" y="333"/>
                </a:cubicBezTo>
                <a:cubicBezTo>
                  <a:pt x="958" y="338"/>
                  <a:pt x="951" y="342"/>
                  <a:pt x="945" y="346"/>
                </a:cubicBezTo>
                <a:cubicBezTo>
                  <a:pt x="945" y="346"/>
                  <a:pt x="944" y="345"/>
                  <a:pt x="944" y="345"/>
                </a:cubicBezTo>
                <a:cubicBezTo>
                  <a:pt x="943" y="343"/>
                  <a:pt x="942" y="341"/>
                  <a:pt x="941" y="339"/>
                </a:cubicBezTo>
                <a:cubicBezTo>
                  <a:pt x="945" y="336"/>
                  <a:pt x="948" y="333"/>
                  <a:pt x="952" y="330"/>
                </a:cubicBezTo>
                <a:close/>
                <a:moveTo>
                  <a:pt x="943" y="345"/>
                </a:moveTo>
                <a:cubicBezTo>
                  <a:pt x="941" y="344"/>
                  <a:pt x="939" y="344"/>
                  <a:pt x="936" y="343"/>
                </a:cubicBezTo>
                <a:cubicBezTo>
                  <a:pt x="938" y="342"/>
                  <a:pt x="939" y="341"/>
                  <a:pt x="941" y="340"/>
                </a:cubicBezTo>
                <a:cubicBezTo>
                  <a:pt x="941" y="341"/>
                  <a:pt x="942" y="343"/>
                  <a:pt x="943" y="345"/>
                </a:cubicBezTo>
                <a:close/>
                <a:moveTo>
                  <a:pt x="943" y="346"/>
                </a:moveTo>
                <a:cubicBezTo>
                  <a:pt x="944" y="347"/>
                  <a:pt x="944" y="347"/>
                  <a:pt x="944" y="347"/>
                </a:cubicBezTo>
                <a:cubicBezTo>
                  <a:pt x="938" y="351"/>
                  <a:pt x="932" y="356"/>
                  <a:pt x="926" y="360"/>
                </a:cubicBezTo>
                <a:cubicBezTo>
                  <a:pt x="924" y="360"/>
                  <a:pt x="923" y="359"/>
                  <a:pt x="921" y="358"/>
                </a:cubicBezTo>
                <a:cubicBezTo>
                  <a:pt x="925" y="353"/>
                  <a:pt x="930" y="348"/>
                  <a:pt x="936" y="344"/>
                </a:cubicBezTo>
                <a:cubicBezTo>
                  <a:pt x="938" y="344"/>
                  <a:pt x="941" y="345"/>
                  <a:pt x="943" y="346"/>
                </a:cubicBezTo>
                <a:close/>
                <a:moveTo>
                  <a:pt x="926" y="361"/>
                </a:moveTo>
                <a:cubicBezTo>
                  <a:pt x="929" y="362"/>
                  <a:pt x="932" y="363"/>
                  <a:pt x="934" y="365"/>
                </a:cubicBezTo>
                <a:cubicBezTo>
                  <a:pt x="929" y="368"/>
                  <a:pt x="925" y="372"/>
                  <a:pt x="920" y="375"/>
                </a:cubicBezTo>
                <a:cubicBezTo>
                  <a:pt x="919" y="373"/>
                  <a:pt x="918" y="371"/>
                  <a:pt x="917" y="369"/>
                </a:cubicBezTo>
                <a:cubicBezTo>
                  <a:pt x="920" y="366"/>
                  <a:pt x="923" y="364"/>
                  <a:pt x="926" y="361"/>
                </a:cubicBezTo>
                <a:close/>
                <a:moveTo>
                  <a:pt x="921" y="377"/>
                </a:moveTo>
                <a:cubicBezTo>
                  <a:pt x="919" y="378"/>
                  <a:pt x="917" y="379"/>
                  <a:pt x="915" y="380"/>
                </a:cubicBezTo>
                <a:cubicBezTo>
                  <a:pt x="915" y="380"/>
                  <a:pt x="915" y="380"/>
                  <a:pt x="915" y="380"/>
                </a:cubicBezTo>
                <a:cubicBezTo>
                  <a:pt x="917" y="379"/>
                  <a:pt x="918" y="377"/>
                  <a:pt x="920" y="376"/>
                </a:cubicBezTo>
                <a:lnTo>
                  <a:pt x="921" y="377"/>
                </a:lnTo>
                <a:close/>
                <a:moveTo>
                  <a:pt x="921" y="377"/>
                </a:moveTo>
                <a:cubicBezTo>
                  <a:pt x="922" y="380"/>
                  <a:pt x="923" y="382"/>
                  <a:pt x="925" y="385"/>
                </a:cubicBezTo>
                <a:cubicBezTo>
                  <a:pt x="924" y="385"/>
                  <a:pt x="923" y="385"/>
                  <a:pt x="923" y="386"/>
                </a:cubicBezTo>
                <a:cubicBezTo>
                  <a:pt x="921" y="384"/>
                  <a:pt x="918" y="382"/>
                  <a:pt x="916" y="381"/>
                </a:cubicBezTo>
                <a:cubicBezTo>
                  <a:pt x="917" y="379"/>
                  <a:pt x="919" y="378"/>
                  <a:pt x="921" y="377"/>
                </a:cubicBezTo>
                <a:close/>
                <a:moveTo>
                  <a:pt x="927" y="390"/>
                </a:moveTo>
                <a:cubicBezTo>
                  <a:pt x="928" y="392"/>
                  <a:pt x="929" y="393"/>
                  <a:pt x="929" y="394"/>
                </a:cubicBezTo>
                <a:cubicBezTo>
                  <a:pt x="922" y="398"/>
                  <a:pt x="914" y="402"/>
                  <a:pt x="907" y="407"/>
                </a:cubicBezTo>
                <a:cubicBezTo>
                  <a:pt x="905" y="404"/>
                  <a:pt x="903" y="402"/>
                  <a:pt x="901" y="400"/>
                </a:cubicBezTo>
                <a:cubicBezTo>
                  <a:pt x="908" y="396"/>
                  <a:pt x="915" y="391"/>
                  <a:pt x="923" y="386"/>
                </a:cubicBezTo>
                <a:cubicBezTo>
                  <a:pt x="924" y="388"/>
                  <a:pt x="926" y="389"/>
                  <a:pt x="927" y="390"/>
                </a:cubicBezTo>
                <a:close/>
                <a:moveTo>
                  <a:pt x="907" y="407"/>
                </a:moveTo>
                <a:cubicBezTo>
                  <a:pt x="904" y="408"/>
                  <a:pt x="902" y="409"/>
                  <a:pt x="900" y="411"/>
                </a:cubicBezTo>
                <a:cubicBezTo>
                  <a:pt x="899" y="408"/>
                  <a:pt x="898" y="406"/>
                  <a:pt x="896" y="403"/>
                </a:cubicBezTo>
                <a:cubicBezTo>
                  <a:pt x="898" y="402"/>
                  <a:pt x="899" y="402"/>
                  <a:pt x="900" y="401"/>
                </a:cubicBezTo>
                <a:cubicBezTo>
                  <a:pt x="902" y="403"/>
                  <a:pt x="905" y="405"/>
                  <a:pt x="907" y="407"/>
                </a:cubicBezTo>
                <a:close/>
                <a:moveTo>
                  <a:pt x="907" y="407"/>
                </a:moveTo>
                <a:cubicBezTo>
                  <a:pt x="909" y="409"/>
                  <a:pt x="911" y="412"/>
                  <a:pt x="913" y="414"/>
                </a:cubicBezTo>
                <a:cubicBezTo>
                  <a:pt x="910" y="416"/>
                  <a:pt x="907" y="417"/>
                  <a:pt x="904" y="419"/>
                </a:cubicBezTo>
                <a:cubicBezTo>
                  <a:pt x="903" y="416"/>
                  <a:pt x="902" y="414"/>
                  <a:pt x="900" y="411"/>
                </a:cubicBezTo>
                <a:cubicBezTo>
                  <a:pt x="902" y="410"/>
                  <a:pt x="905" y="409"/>
                  <a:pt x="907" y="407"/>
                </a:cubicBezTo>
                <a:close/>
                <a:moveTo>
                  <a:pt x="908" y="427"/>
                </a:moveTo>
                <a:cubicBezTo>
                  <a:pt x="908" y="427"/>
                  <a:pt x="908" y="428"/>
                  <a:pt x="908" y="429"/>
                </a:cubicBezTo>
                <a:cubicBezTo>
                  <a:pt x="903" y="431"/>
                  <a:pt x="899" y="433"/>
                  <a:pt x="895" y="436"/>
                </a:cubicBezTo>
                <a:cubicBezTo>
                  <a:pt x="893" y="433"/>
                  <a:pt x="891" y="430"/>
                  <a:pt x="889" y="428"/>
                </a:cubicBezTo>
                <a:cubicBezTo>
                  <a:pt x="894" y="425"/>
                  <a:pt x="899" y="422"/>
                  <a:pt x="904" y="419"/>
                </a:cubicBezTo>
                <a:cubicBezTo>
                  <a:pt x="905" y="422"/>
                  <a:pt x="907" y="424"/>
                  <a:pt x="908" y="427"/>
                </a:cubicBezTo>
                <a:close/>
                <a:moveTo>
                  <a:pt x="878" y="442"/>
                </a:moveTo>
                <a:cubicBezTo>
                  <a:pt x="877" y="441"/>
                  <a:pt x="877" y="440"/>
                  <a:pt x="876" y="439"/>
                </a:cubicBezTo>
                <a:cubicBezTo>
                  <a:pt x="876" y="438"/>
                  <a:pt x="877" y="436"/>
                  <a:pt x="877" y="435"/>
                </a:cubicBezTo>
                <a:cubicBezTo>
                  <a:pt x="879" y="435"/>
                  <a:pt x="880" y="434"/>
                  <a:pt x="881" y="433"/>
                </a:cubicBezTo>
                <a:cubicBezTo>
                  <a:pt x="880" y="436"/>
                  <a:pt x="879" y="439"/>
                  <a:pt x="878" y="442"/>
                </a:cubicBezTo>
                <a:close/>
                <a:moveTo>
                  <a:pt x="876" y="438"/>
                </a:moveTo>
                <a:cubicBezTo>
                  <a:pt x="875" y="438"/>
                  <a:pt x="875" y="437"/>
                  <a:pt x="875" y="437"/>
                </a:cubicBezTo>
                <a:cubicBezTo>
                  <a:pt x="876" y="436"/>
                  <a:pt x="876" y="436"/>
                  <a:pt x="877" y="436"/>
                </a:cubicBezTo>
                <a:cubicBezTo>
                  <a:pt x="876" y="437"/>
                  <a:pt x="876" y="437"/>
                  <a:pt x="876" y="438"/>
                </a:cubicBezTo>
                <a:close/>
                <a:moveTo>
                  <a:pt x="875" y="439"/>
                </a:moveTo>
                <a:cubicBezTo>
                  <a:pt x="874" y="442"/>
                  <a:pt x="873" y="445"/>
                  <a:pt x="872" y="449"/>
                </a:cubicBezTo>
                <a:cubicBezTo>
                  <a:pt x="871" y="449"/>
                  <a:pt x="871" y="449"/>
                  <a:pt x="870" y="450"/>
                </a:cubicBezTo>
                <a:cubicBezTo>
                  <a:pt x="870" y="449"/>
                  <a:pt x="869" y="448"/>
                  <a:pt x="869" y="447"/>
                </a:cubicBezTo>
                <a:cubicBezTo>
                  <a:pt x="870" y="444"/>
                  <a:pt x="871" y="441"/>
                  <a:pt x="872" y="439"/>
                </a:cubicBezTo>
                <a:cubicBezTo>
                  <a:pt x="873" y="438"/>
                  <a:pt x="874" y="438"/>
                  <a:pt x="875" y="437"/>
                </a:cubicBezTo>
                <a:cubicBezTo>
                  <a:pt x="875" y="438"/>
                  <a:pt x="875" y="438"/>
                  <a:pt x="875" y="439"/>
                </a:cubicBezTo>
                <a:close/>
                <a:moveTo>
                  <a:pt x="870" y="450"/>
                </a:moveTo>
                <a:cubicBezTo>
                  <a:pt x="869" y="451"/>
                  <a:pt x="868" y="451"/>
                  <a:pt x="867" y="452"/>
                </a:cubicBezTo>
                <a:cubicBezTo>
                  <a:pt x="867" y="450"/>
                  <a:pt x="868" y="449"/>
                  <a:pt x="868" y="448"/>
                </a:cubicBezTo>
                <a:cubicBezTo>
                  <a:pt x="869" y="449"/>
                  <a:pt x="869" y="449"/>
                  <a:pt x="870" y="450"/>
                </a:cubicBezTo>
                <a:close/>
                <a:moveTo>
                  <a:pt x="870" y="450"/>
                </a:moveTo>
                <a:cubicBezTo>
                  <a:pt x="870" y="451"/>
                  <a:pt x="870" y="451"/>
                  <a:pt x="871" y="452"/>
                </a:cubicBezTo>
                <a:cubicBezTo>
                  <a:pt x="870" y="455"/>
                  <a:pt x="869" y="458"/>
                  <a:pt x="868" y="461"/>
                </a:cubicBezTo>
                <a:cubicBezTo>
                  <a:pt x="866" y="462"/>
                  <a:pt x="864" y="463"/>
                  <a:pt x="862" y="464"/>
                </a:cubicBezTo>
                <a:cubicBezTo>
                  <a:pt x="864" y="460"/>
                  <a:pt x="865" y="456"/>
                  <a:pt x="867" y="452"/>
                </a:cubicBezTo>
                <a:cubicBezTo>
                  <a:pt x="868" y="452"/>
                  <a:pt x="869" y="451"/>
                  <a:pt x="870" y="450"/>
                </a:cubicBezTo>
                <a:close/>
                <a:moveTo>
                  <a:pt x="867" y="462"/>
                </a:moveTo>
                <a:cubicBezTo>
                  <a:pt x="866" y="466"/>
                  <a:pt x="865" y="470"/>
                  <a:pt x="864" y="474"/>
                </a:cubicBezTo>
                <a:cubicBezTo>
                  <a:pt x="862" y="475"/>
                  <a:pt x="860" y="476"/>
                  <a:pt x="858" y="477"/>
                </a:cubicBezTo>
                <a:cubicBezTo>
                  <a:pt x="859" y="473"/>
                  <a:pt x="861" y="469"/>
                  <a:pt x="862" y="465"/>
                </a:cubicBezTo>
                <a:cubicBezTo>
                  <a:pt x="864" y="464"/>
                  <a:pt x="866" y="463"/>
                  <a:pt x="867" y="462"/>
                </a:cubicBezTo>
                <a:close/>
                <a:moveTo>
                  <a:pt x="864" y="475"/>
                </a:moveTo>
                <a:cubicBezTo>
                  <a:pt x="863" y="479"/>
                  <a:pt x="862" y="483"/>
                  <a:pt x="861" y="488"/>
                </a:cubicBezTo>
                <a:cubicBezTo>
                  <a:pt x="859" y="488"/>
                  <a:pt x="858" y="489"/>
                  <a:pt x="856" y="490"/>
                </a:cubicBezTo>
                <a:cubicBezTo>
                  <a:pt x="856" y="489"/>
                  <a:pt x="856" y="488"/>
                  <a:pt x="855" y="487"/>
                </a:cubicBezTo>
                <a:cubicBezTo>
                  <a:pt x="856" y="484"/>
                  <a:pt x="857" y="481"/>
                  <a:pt x="858" y="478"/>
                </a:cubicBezTo>
                <a:cubicBezTo>
                  <a:pt x="858" y="478"/>
                  <a:pt x="858" y="478"/>
                  <a:pt x="858" y="478"/>
                </a:cubicBezTo>
                <a:cubicBezTo>
                  <a:pt x="860" y="477"/>
                  <a:pt x="862" y="476"/>
                  <a:pt x="864" y="475"/>
                </a:cubicBezTo>
                <a:close/>
                <a:moveTo>
                  <a:pt x="855" y="486"/>
                </a:moveTo>
                <a:cubicBezTo>
                  <a:pt x="854" y="484"/>
                  <a:pt x="854" y="483"/>
                  <a:pt x="853" y="481"/>
                </a:cubicBezTo>
                <a:cubicBezTo>
                  <a:pt x="854" y="480"/>
                  <a:pt x="856" y="479"/>
                  <a:pt x="857" y="478"/>
                </a:cubicBezTo>
                <a:cubicBezTo>
                  <a:pt x="856" y="481"/>
                  <a:pt x="856" y="484"/>
                  <a:pt x="855" y="486"/>
                </a:cubicBezTo>
                <a:close/>
                <a:moveTo>
                  <a:pt x="855" y="488"/>
                </a:moveTo>
                <a:cubicBezTo>
                  <a:pt x="855" y="489"/>
                  <a:pt x="856" y="489"/>
                  <a:pt x="856" y="490"/>
                </a:cubicBezTo>
                <a:cubicBezTo>
                  <a:pt x="855" y="490"/>
                  <a:pt x="855" y="491"/>
                  <a:pt x="854" y="491"/>
                </a:cubicBezTo>
                <a:cubicBezTo>
                  <a:pt x="855" y="490"/>
                  <a:pt x="855" y="489"/>
                  <a:pt x="855" y="488"/>
                </a:cubicBezTo>
                <a:close/>
                <a:moveTo>
                  <a:pt x="856" y="491"/>
                </a:moveTo>
                <a:cubicBezTo>
                  <a:pt x="857" y="493"/>
                  <a:pt x="858" y="496"/>
                  <a:pt x="859" y="498"/>
                </a:cubicBezTo>
                <a:cubicBezTo>
                  <a:pt x="859" y="499"/>
                  <a:pt x="858" y="499"/>
                  <a:pt x="858" y="500"/>
                </a:cubicBezTo>
                <a:cubicBezTo>
                  <a:pt x="856" y="501"/>
                  <a:pt x="854" y="502"/>
                  <a:pt x="851" y="503"/>
                </a:cubicBezTo>
                <a:cubicBezTo>
                  <a:pt x="852" y="499"/>
                  <a:pt x="853" y="495"/>
                  <a:pt x="854" y="491"/>
                </a:cubicBezTo>
                <a:cubicBezTo>
                  <a:pt x="855" y="491"/>
                  <a:pt x="855" y="491"/>
                  <a:pt x="856" y="491"/>
                </a:cubicBezTo>
                <a:close/>
                <a:moveTo>
                  <a:pt x="858" y="500"/>
                </a:moveTo>
                <a:cubicBezTo>
                  <a:pt x="858" y="504"/>
                  <a:pt x="857" y="508"/>
                  <a:pt x="857" y="512"/>
                </a:cubicBezTo>
                <a:cubicBezTo>
                  <a:pt x="854" y="513"/>
                  <a:pt x="852" y="514"/>
                  <a:pt x="849" y="516"/>
                </a:cubicBezTo>
                <a:cubicBezTo>
                  <a:pt x="850" y="512"/>
                  <a:pt x="851" y="508"/>
                  <a:pt x="851" y="504"/>
                </a:cubicBezTo>
                <a:cubicBezTo>
                  <a:pt x="854" y="503"/>
                  <a:pt x="856" y="502"/>
                  <a:pt x="858" y="500"/>
                </a:cubicBezTo>
                <a:close/>
                <a:moveTo>
                  <a:pt x="857" y="513"/>
                </a:moveTo>
                <a:cubicBezTo>
                  <a:pt x="856" y="515"/>
                  <a:pt x="856" y="518"/>
                  <a:pt x="856" y="520"/>
                </a:cubicBezTo>
                <a:cubicBezTo>
                  <a:pt x="854" y="523"/>
                  <a:pt x="853" y="525"/>
                  <a:pt x="851" y="528"/>
                </a:cubicBezTo>
                <a:cubicBezTo>
                  <a:pt x="851" y="528"/>
                  <a:pt x="851" y="528"/>
                  <a:pt x="851" y="528"/>
                </a:cubicBezTo>
                <a:cubicBezTo>
                  <a:pt x="850" y="528"/>
                  <a:pt x="849" y="529"/>
                  <a:pt x="847" y="530"/>
                </a:cubicBezTo>
                <a:cubicBezTo>
                  <a:pt x="848" y="525"/>
                  <a:pt x="848" y="521"/>
                  <a:pt x="849" y="516"/>
                </a:cubicBezTo>
                <a:cubicBezTo>
                  <a:pt x="852" y="515"/>
                  <a:pt x="854" y="514"/>
                  <a:pt x="857" y="513"/>
                </a:cubicBezTo>
                <a:close/>
                <a:moveTo>
                  <a:pt x="851" y="529"/>
                </a:moveTo>
                <a:cubicBezTo>
                  <a:pt x="850" y="531"/>
                  <a:pt x="848" y="533"/>
                  <a:pt x="847" y="535"/>
                </a:cubicBezTo>
                <a:cubicBezTo>
                  <a:pt x="847" y="533"/>
                  <a:pt x="847" y="532"/>
                  <a:pt x="847" y="530"/>
                </a:cubicBezTo>
                <a:cubicBezTo>
                  <a:pt x="848" y="530"/>
                  <a:pt x="850" y="529"/>
                  <a:pt x="851" y="529"/>
                </a:cubicBezTo>
                <a:close/>
                <a:moveTo>
                  <a:pt x="852" y="527"/>
                </a:moveTo>
                <a:cubicBezTo>
                  <a:pt x="853" y="525"/>
                  <a:pt x="855" y="523"/>
                  <a:pt x="856" y="522"/>
                </a:cubicBezTo>
                <a:cubicBezTo>
                  <a:pt x="856" y="523"/>
                  <a:pt x="856" y="524"/>
                  <a:pt x="855" y="526"/>
                </a:cubicBezTo>
                <a:cubicBezTo>
                  <a:pt x="854" y="526"/>
                  <a:pt x="853" y="527"/>
                  <a:pt x="852" y="527"/>
                </a:cubicBezTo>
                <a:close/>
                <a:moveTo>
                  <a:pt x="864" y="533"/>
                </a:moveTo>
                <a:cubicBezTo>
                  <a:pt x="865" y="534"/>
                  <a:pt x="865" y="535"/>
                  <a:pt x="865" y="536"/>
                </a:cubicBezTo>
                <a:cubicBezTo>
                  <a:pt x="862" y="539"/>
                  <a:pt x="859" y="543"/>
                  <a:pt x="856" y="546"/>
                </a:cubicBezTo>
                <a:cubicBezTo>
                  <a:pt x="856" y="543"/>
                  <a:pt x="856" y="540"/>
                  <a:pt x="856" y="537"/>
                </a:cubicBezTo>
                <a:cubicBezTo>
                  <a:pt x="859" y="536"/>
                  <a:pt x="862" y="535"/>
                  <a:pt x="864" y="533"/>
                </a:cubicBezTo>
                <a:close/>
                <a:moveTo>
                  <a:pt x="865" y="537"/>
                </a:moveTo>
                <a:cubicBezTo>
                  <a:pt x="865" y="539"/>
                  <a:pt x="865" y="541"/>
                  <a:pt x="865" y="543"/>
                </a:cubicBezTo>
                <a:cubicBezTo>
                  <a:pt x="862" y="544"/>
                  <a:pt x="859" y="546"/>
                  <a:pt x="856" y="547"/>
                </a:cubicBezTo>
                <a:cubicBezTo>
                  <a:pt x="856" y="547"/>
                  <a:pt x="856" y="547"/>
                  <a:pt x="856" y="547"/>
                </a:cubicBezTo>
                <a:cubicBezTo>
                  <a:pt x="859" y="543"/>
                  <a:pt x="862" y="540"/>
                  <a:pt x="865" y="537"/>
                </a:cubicBezTo>
                <a:close/>
                <a:moveTo>
                  <a:pt x="865" y="536"/>
                </a:moveTo>
                <a:cubicBezTo>
                  <a:pt x="865" y="536"/>
                  <a:pt x="865" y="536"/>
                  <a:pt x="865" y="536"/>
                </a:cubicBezTo>
                <a:cubicBezTo>
                  <a:pt x="866" y="535"/>
                  <a:pt x="867" y="534"/>
                  <a:pt x="867" y="534"/>
                </a:cubicBezTo>
                <a:cubicBezTo>
                  <a:pt x="868" y="536"/>
                  <a:pt x="868" y="539"/>
                  <a:pt x="869" y="541"/>
                </a:cubicBezTo>
                <a:cubicBezTo>
                  <a:pt x="866" y="542"/>
                  <a:pt x="866" y="542"/>
                  <a:pt x="866" y="542"/>
                </a:cubicBezTo>
                <a:cubicBezTo>
                  <a:pt x="865" y="540"/>
                  <a:pt x="865" y="538"/>
                  <a:pt x="865" y="536"/>
                </a:cubicBezTo>
                <a:close/>
                <a:moveTo>
                  <a:pt x="870" y="546"/>
                </a:moveTo>
                <a:cubicBezTo>
                  <a:pt x="870" y="547"/>
                  <a:pt x="870" y="548"/>
                  <a:pt x="870" y="549"/>
                </a:cubicBezTo>
                <a:cubicBezTo>
                  <a:pt x="867" y="551"/>
                  <a:pt x="867" y="551"/>
                  <a:pt x="867" y="551"/>
                </a:cubicBezTo>
                <a:cubicBezTo>
                  <a:pt x="867" y="550"/>
                  <a:pt x="867" y="550"/>
                  <a:pt x="866" y="549"/>
                </a:cubicBezTo>
                <a:cubicBezTo>
                  <a:pt x="868" y="548"/>
                  <a:pt x="869" y="547"/>
                  <a:pt x="870" y="546"/>
                </a:cubicBezTo>
                <a:close/>
                <a:moveTo>
                  <a:pt x="870" y="549"/>
                </a:moveTo>
                <a:cubicBezTo>
                  <a:pt x="870" y="550"/>
                  <a:pt x="870" y="551"/>
                  <a:pt x="871" y="552"/>
                </a:cubicBezTo>
                <a:cubicBezTo>
                  <a:pt x="870" y="552"/>
                  <a:pt x="869" y="553"/>
                  <a:pt x="868" y="554"/>
                </a:cubicBezTo>
                <a:cubicBezTo>
                  <a:pt x="867" y="554"/>
                  <a:pt x="867" y="554"/>
                  <a:pt x="867" y="554"/>
                </a:cubicBezTo>
                <a:cubicBezTo>
                  <a:pt x="867" y="553"/>
                  <a:pt x="867" y="552"/>
                  <a:pt x="867" y="551"/>
                </a:cubicBezTo>
                <a:lnTo>
                  <a:pt x="870" y="549"/>
                </a:lnTo>
                <a:close/>
                <a:moveTo>
                  <a:pt x="868" y="554"/>
                </a:moveTo>
                <a:cubicBezTo>
                  <a:pt x="869" y="554"/>
                  <a:pt x="870" y="553"/>
                  <a:pt x="871" y="553"/>
                </a:cubicBezTo>
                <a:cubicBezTo>
                  <a:pt x="871" y="553"/>
                  <a:pt x="871" y="553"/>
                  <a:pt x="871" y="553"/>
                </a:cubicBezTo>
                <a:cubicBezTo>
                  <a:pt x="870" y="554"/>
                  <a:pt x="869" y="555"/>
                  <a:pt x="867" y="555"/>
                </a:cubicBezTo>
                <a:cubicBezTo>
                  <a:pt x="867" y="555"/>
                  <a:pt x="867" y="555"/>
                  <a:pt x="867" y="554"/>
                </a:cubicBezTo>
                <a:lnTo>
                  <a:pt x="868" y="554"/>
                </a:lnTo>
                <a:close/>
                <a:moveTo>
                  <a:pt x="871" y="554"/>
                </a:moveTo>
                <a:cubicBezTo>
                  <a:pt x="872" y="563"/>
                  <a:pt x="874" y="574"/>
                  <a:pt x="875" y="584"/>
                </a:cubicBezTo>
                <a:cubicBezTo>
                  <a:pt x="872" y="575"/>
                  <a:pt x="869" y="566"/>
                  <a:pt x="867" y="556"/>
                </a:cubicBezTo>
                <a:cubicBezTo>
                  <a:pt x="869" y="555"/>
                  <a:pt x="870" y="555"/>
                  <a:pt x="871" y="554"/>
                </a:cubicBezTo>
                <a:close/>
                <a:moveTo>
                  <a:pt x="871" y="552"/>
                </a:moveTo>
                <a:cubicBezTo>
                  <a:pt x="875" y="550"/>
                  <a:pt x="880" y="548"/>
                  <a:pt x="883" y="546"/>
                </a:cubicBezTo>
                <a:cubicBezTo>
                  <a:pt x="880" y="548"/>
                  <a:pt x="875" y="551"/>
                  <a:pt x="871" y="553"/>
                </a:cubicBezTo>
                <a:lnTo>
                  <a:pt x="871" y="552"/>
                </a:lnTo>
                <a:close/>
                <a:moveTo>
                  <a:pt x="871" y="552"/>
                </a:moveTo>
                <a:cubicBezTo>
                  <a:pt x="875" y="549"/>
                  <a:pt x="879" y="546"/>
                  <a:pt x="883" y="543"/>
                </a:cubicBezTo>
                <a:cubicBezTo>
                  <a:pt x="888" y="541"/>
                  <a:pt x="893" y="538"/>
                  <a:pt x="898" y="536"/>
                </a:cubicBezTo>
                <a:cubicBezTo>
                  <a:pt x="898" y="537"/>
                  <a:pt x="898" y="537"/>
                  <a:pt x="898" y="537"/>
                </a:cubicBezTo>
                <a:cubicBezTo>
                  <a:pt x="895" y="538"/>
                  <a:pt x="893" y="540"/>
                  <a:pt x="890" y="541"/>
                </a:cubicBezTo>
                <a:cubicBezTo>
                  <a:pt x="884" y="545"/>
                  <a:pt x="878" y="548"/>
                  <a:pt x="871" y="552"/>
                </a:cubicBezTo>
                <a:close/>
                <a:moveTo>
                  <a:pt x="922" y="516"/>
                </a:moveTo>
                <a:cubicBezTo>
                  <a:pt x="922" y="514"/>
                  <a:pt x="922" y="512"/>
                  <a:pt x="921" y="510"/>
                </a:cubicBezTo>
                <a:cubicBezTo>
                  <a:pt x="922" y="509"/>
                  <a:pt x="924" y="507"/>
                  <a:pt x="925" y="506"/>
                </a:cubicBezTo>
                <a:cubicBezTo>
                  <a:pt x="933" y="502"/>
                  <a:pt x="940" y="499"/>
                  <a:pt x="946" y="496"/>
                </a:cubicBezTo>
                <a:cubicBezTo>
                  <a:pt x="946" y="497"/>
                  <a:pt x="946" y="498"/>
                  <a:pt x="946" y="499"/>
                </a:cubicBezTo>
                <a:cubicBezTo>
                  <a:pt x="942" y="503"/>
                  <a:pt x="938" y="507"/>
                  <a:pt x="933" y="511"/>
                </a:cubicBezTo>
                <a:cubicBezTo>
                  <a:pt x="929" y="512"/>
                  <a:pt x="926" y="514"/>
                  <a:pt x="922" y="516"/>
                </a:cubicBezTo>
                <a:close/>
                <a:moveTo>
                  <a:pt x="946" y="499"/>
                </a:moveTo>
                <a:cubicBezTo>
                  <a:pt x="947" y="501"/>
                  <a:pt x="947" y="502"/>
                  <a:pt x="947" y="503"/>
                </a:cubicBezTo>
                <a:cubicBezTo>
                  <a:pt x="943" y="505"/>
                  <a:pt x="939" y="507"/>
                  <a:pt x="935" y="510"/>
                </a:cubicBezTo>
                <a:cubicBezTo>
                  <a:pt x="939" y="506"/>
                  <a:pt x="943" y="503"/>
                  <a:pt x="946" y="499"/>
                </a:cubicBezTo>
                <a:close/>
                <a:moveTo>
                  <a:pt x="947" y="499"/>
                </a:moveTo>
                <a:cubicBezTo>
                  <a:pt x="949" y="497"/>
                  <a:pt x="951" y="495"/>
                  <a:pt x="953" y="493"/>
                </a:cubicBezTo>
                <a:cubicBezTo>
                  <a:pt x="959" y="490"/>
                  <a:pt x="966" y="487"/>
                  <a:pt x="972" y="484"/>
                </a:cubicBezTo>
                <a:cubicBezTo>
                  <a:pt x="972" y="485"/>
                  <a:pt x="972" y="485"/>
                  <a:pt x="972" y="486"/>
                </a:cubicBezTo>
                <a:cubicBezTo>
                  <a:pt x="968" y="490"/>
                  <a:pt x="964" y="493"/>
                  <a:pt x="959" y="497"/>
                </a:cubicBezTo>
                <a:cubicBezTo>
                  <a:pt x="956" y="499"/>
                  <a:pt x="952" y="501"/>
                  <a:pt x="948" y="503"/>
                </a:cubicBezTo>
                <a:cubicBezTo>
                  <a:pt x="947" y="502"/>
                  <a:pt x="947" y="500"/>
                  <a:pt x="947" y="499"/>
                </a:cubicBezTo>
                <a:close/>
                <a:moveTo>
                  <a:pt x="948" y="506"/>
                </a:moveTo>
                <a:cubicBezTo>
                  <a:pt x="948" y="507"/>
                  <a:pt x="948" y="507"/>
                  <a:pt x="948" y="508"/>
                </a:cubicBezTo>
                <a:cubicBezTo>
                  <a:pt x="943" y="511"/>
                  <a:pt x="937" y="514"/>
                  <a:pt x="931" y="517"/>
                </a:cubicBezTo>
                <a:cubicBezTo>
                  <a:pt x="937" y="514"/>
                  <a:pt x="943" y="510"/>
                  <a:pt x="948" y="506"/>
                </a:cubicBezTo>
                <a:close/>
                <a:moveTo>
                  <a:pt x="948" y="504"/>
                </a:moveTo>
                <a:cubicBezTo>
                  <a:pt x="951" y="502"/>
                  <a:pt x="954" y="500"/>
                  <a:pt x="957" y="499"/>
                </a:cubicBezTo>
                <a:cubicBezTo>
                  <a:pt x="954" y="501"/>
                  <a:pt x="951" y="503"/>
                  <a:pt x="948" y="505"/>
                </a:cubicBezTo>
                <a:cubicBezTo>
                  <a:pt x="948" y="505"/>
                  <a:pt x="948" y="504"/>
                  <a:pt x="948" y="504"/>
                </a:cubicBezTo>
                <a:close/>
                <a:moveTo>
                  <a:pt x="960" y="497"/>
                </a:moveTo>
                <a:cubicBezTo>
                  <a:pt x="964" y="495"/>
                  <a:pt x="969" y="492"/>
                  <a:pt x="973" y="490"/>
                </a:cubicBezTo>
                <a:cubicBezTo>
                  <a:pt x="973" y="491"/>
                  <a:pt x="973" y="491"/>
                  <a:pt x="973" y="492"/>
                </a:cubicBezTo>
                <a:cubicBezTo>
                  <a:pt x="966" y="497"/>
                  <a:pt x="957" y="502"/>
                  <a:pt x="948" y="508"/>
                </a:cubicBezTo>
                <a:cubicBezTo>
                  <a:pt x="948" y="507"/>
                  <a:pt x="948" y="506"/>
                  <a:pt x="948" y="506"/>
                </a:cubicBezTo>
                <a:cubicBezTo>
                  <a:pt x="952" y="503"/>
                  <a:pt x="956" y="500"/>
                  <a:pt x="960" y="497"/>
                </a:cubicBezTo>
                <a:close/>
                <a:moveTo>
                  <a:pt x="973" y="492"/>
                </a:moveTo>
                <a:cubicBezTo>
                  <a:pt x="982" y="542"/>
                  <a:pt x="984" y="607"/>
                  <a:pt x="978" y="692"/>
                </a:cubicBezTo>
                <a:cubicBezTo>
                  <a:pt x="970" y="688"/>
                  <a:pt x="962" y="684"/>
                  <a:pt x="955" y="679"/>
                </a:cubicBezTo>
                <a:cubicBezTo>
                  <a:pt x="958" y="608"/>
                  <a:pt x="956" y="552"/>
                  <a:pt x="949" y="508"/>
                </a:cubicBezTo>
                <a:cubicBezTo>
                  <a:pt x="957" y="503"/>
                  <a:pt x="966" y="498"/>
                  <a:pt x="973" y="492"/>
                </a:cubicBezTo>
                <a:close/>
                <a:moveTo>
                  <a:pt x="978" y="692"/>
                </a:moveTo>
                <a:cubicBezTo>
                  <a:pt x="977" y="700"/>
                  <a:pt x="977" y="708"/>
                  <a:pt x="976" y="716"/>
                </a:cubicBezTo>
                <a:cubicBezTo>
                  <a:pt x="968" y="712"/>
                  <a:pt x="961" y="708"/>
                  <a:pt x="954" y="704"/>
                </a:cubicBezTo>
                <a:cubicBezTo>
                  <a:pt x="954" y="696"/>
                  <a:pt x="955" y="688"/>
                  <a:pt x="955" y="680"/>
                </a:cubicBezTo>
                <a:cubicBezTo>
                  <a:pt x="962" y="684"/>
                  <a:pt x="970" y="689"/>
                  <a:pt x="978" y="692"/>
                </a:cubicBezTo>
                <a:close/>
                <a:moveTo>
                  <a:pt x="976" y="716"/>
                </a:moveTo>
                <a:cubicBezTo>
                  <a:pt x="975" y="724"/>
                  <a:pt x="975" y="732"/>
                  <a:pt x="974" y="739"/>
                </a:cubicBezTo>
                <a:cubicBezTo>
                  <a:pt x="967" y="736"/>
                  <a:pt x="959" y="732"/>
                  <a:pt x="952" y="728"/>
                </a:cubicBezTo>
                <a:cubicBezTo>
                  <a:pt x="953" y="720"/>
                  <a:pt x="953" y="712"/>
                  <a:pt x="954" y="705"/>
                </a:cubicBezTo>
                <a:cubicBezTo>
                  <a:pt x="961" y="709"/>
                  <a:pt x="968" y="713"/>
                  <a:pt x="976" y="716"/>
                </a:cubicBezTo>
                <a:close/>
                <a:moveTo>
                  <a:pt x="952" y="728"/>
                </a:moveTo>
                <a:cubicBezTo>
                  <a:pt x="944" y="723"/>
                  <a:pt x="937" y="719"/>
                  <a:pt x="930" y="714"/>
                </a:cubicBezTo>
                <a:cubicBezTo>
                  <a:pt x="931" y="705"/>
                  <a:pt x="931" y="697"/>
                  <a:pt x="931" y="689"/>
                </a:cubicBezTo>
                <a:cubicBezTo>
                  <a:pt x="938" y="694"/>
                  <a:pt x="946" y="700"/>
                  <a:pt x="953" y="704"/>
                </a:cubicBezTo>
                <a:cubicBezTo>
                  <a:pt x="953" y="712"/>
                  <a:pt x="953" y="720"/>
                  <a:pt x="952" y="728"/>
                </a:cubicBezTo>
                <a:close/>
                <a:moveTo>
                  <a:pt x="952" y="729"/>
                </a:moveTo>
                <a:cubicBezTo>
                  <a:pt x="959" y="733"/>
                  <a:pt x="967" y="736"/>
                  <a:pt x="974" y="740"/>
                </a:cubicBezTo>
                <a:cubicBezTo>
                  <a:pt x="973" y="748"/>
                  <a:pt x="973" y="755"/>
                  <a:pt x="972" y="763"/>
                </a:cubicBezTo>
                <a:cubicBezTo>
                  <a:pt x="965" y="759"/>
                  <a:pt x="958" y="756"/>
                  <a:pt x="951" y="752"/>
                </a:cubicBezTo>
                <a:cubicBezTo>
                  <a:pt x="951" y="744"/>
                  <a:pt x="952" y="736"/>
                  <a:pt x="952" y="729"/>
                </a:cubicBezTo>
                <a:close/>
                <a:moveTo>
                  <a:pt x="975" y="740"/>
                </a:moveTo>
                <a:cubicBezTo>
                  <a:pt x="975" y="740"/>
                  <a:pt x="975" y="740"/>
                  <a:pt x="975" y="740"/>
                </a:cubicBezTo>
                <a:cubicBezTo>
                  <a:pt x="981" y="743"/>
                  <a:pt x="988" y="746"/>
                  <a:pt x="995" y="749"/>
                </a:cubicBezTo>
                <a:cubicBezTo>
                  <a:pt x="994" y="757"/>
                  <a:pt x="993" y="764"/>
                  <a:pt x="992" y="772"/>
                </a:cubicBezTo>
                <a:cubicBezTo>
                  <a:pt x="985" y="769"/>
                  <a:pt x="979" y="766"/>
                  <a:pt x="972" y="763"/>
                </a:cubicBezTo>
                <a:cubicBezTo>
                  <a:pt x="973" y="755"/>
                  <a:pt x="974" y="748"/>
                  <a:pt x="975" y="740"/>
                </a:cubicBezTo>
                <a:close/>
                <a:moveTo>
                  <a:pt x="995" y="749"/>
                </a:moveTo>
                <a:cubicBezTo>
                  <a:pt x="1002" y="752"/>
                  <a:pt x="1009" y="755"/>
                  <a:pt x="1016" y="757"/>
                </a:cubicBezTo>
                <a:cubicBezTo>
                  <a:pt x="1015" y="764"/>
                  <a:pt x="1014" y="772"/>
                  <a:pt x="1013" y="780"/>
                </a:cubicBezTo>
                <a:cubicBezTo>
                  <a:pt x="1006" y="777"/>
                  <a:pt x="999" y="775"/>
                  <a:pt x="993" y="772"/>
                </a:cubicBezTo>
                <a:cubicBezTo>
                  <a:pt x="994" y="765"/>
                  <a:pt x="995" y="757"/>
                  <a:pt x="995" y="749"/>
                </a:cubicBezTo>
                <a:close/>
                <a:moveTo>
                  <a:pt x="995" y="749"/>
                </a:moveTo>
                <a:cubicBezTo>
                  <a:pt x="996" y="741"/>
                  <a:pt x="997" y="734"/>
                  <a:pt x="998" y="726"/>
                </a:cubicBezTo>
                <a:cubicBezTo>
                  <a:pt x="1005" y="729"/>
                  <a:pt x="1012" y="731"/>
                  <a:pt x="1019" y="734"/>
                </a:cubicBezTo>
                <a:cubicBezTo>
                  <a:pt x="1018" y="741"/>
                  <a:pt x="1017" y="749"/>
                  <a:pt x="1016" y="757"/>
                </a:cubicBezTo>
                <a:cubicBezTo>
                  <a:pt x="1009" y="754"/>
                  <a:pt x="1002" y="752"/>
                  <a:pt x="995" y="749"/>
                </a:cubicBezTo>
                <a:close/>
                <a:moveTo>
                  <a:pt x="1019" y="734"/>
                </a:moveTo>
                <a:cubicBezTo>
                  <a:pt x="1025" y="736"/>
                  <a:pt x="1031" y="738"/>
                  <a:pt x="1037" y="740"/>
                </a:cubicBezTo>
                <a:cubicBezTo>
                  <a:pt x="1036" y="747"/>
                  <a:pt x="1035" y="755"/>
                  <a:pt x="1034" y="762"/>
                </a:cubicBezTo>
                <a:cubicBezTo>
                  <a:pt x="1028" y="761"/>
                  <a:pt x="1022" y="759"/>
                  <a:pt x="1016" y="757"/>
                </a:cubicBezTo>
                <a:cubicBezTo>
                  <a:pt x="1017" y="749"/>
                  <a:pt x="1018" y="741"/>
                  <a:pt x="1019" y="734"/>
                </a:cubicBezTo>
                <a:close/>
                <a:moveTo>
                  <a:pt x="1038" y="740"/>
                </a:moveTo>
                <a:cubicBezTo>
                  <a:pt x="1044" y="742"/>
                  <a:pt x="1051" y="743"/>
                  <a:pt x="1057" y="745"/>
                </a:cubicBezTo>
                <a:cubicBezTo>
                  <a:pt x="1056" y="752"/>
                  <a:pt x="1054" y="760"/>
                  <a:pt x="1053" y="768"/>
                </a:cubicBezTo>
                <a:cubicBezTo>
                  <a:pt x="1047" y="766"/>
                  <a:pt x="1040" y="764"/>
                  <a:pt x="1034" y="763"/>
                </a:cubicBezTo>
                <a:cubicBezTo>
                  <a:pt x="1035" y="755"/>
                  <a:pt x="1037" y="747"/>
                  <a:pt x="1038" y="740"/>
                </a:cubicBezTo>
                <a:close/>
                <a:moveTo>
                  <a:pt x="1058" y="745"/>
                </a:moveTo>
                <a:cubicBezTo>
                  <a:pt x="1064" y="747"/>
                  <a:pt x="1070" y="748"/>
                  <a:pt x="1076" y="749"/>
                </a:cubicBezTo>
                <a:cubicBezTo>
                  <a:pt x="1075" y="757"/>
                  <a:pt x="1073" y="765"/>
                  <a:pt x="1072" y="772"/>
                </a:cubicBezTo>
                <a:cubicBezTo>
                  <a:pt x="1066" y="771"/>
                  <a:pt x="1059" y="769"/>
                  <a:pt x="1054" y="768"/>
                </a:cubicBezTo>
                <a:cubicBezTo>
                  <a:pt x="1055" y="760"/>
                  <a:pt x="1056" y="753"/>
                  <a:pt x="1058" y="745"/>
                </a:cubicBezTo>
                <a:close/>
                <a:moveTo>
                  <a:pt x="1058" y="745"/>
                </a:moveTo>
                <a:cubicBezTo>
                  <a:pt x="1058" y="745"/>
                  <a:pt x="1058" y="745"/>
                  <a:pt x="1058" y="745"/>
                </a:cubicBezTo>
                <a:cubicBezTo>
                  <a:pt x="1059" y="737"/>
                  <a:pt x="1060" y="729"/>
                  <a:pt x="1062" y="722"/>
                </a:cubicBezTo>
                <a:cubicBezTo>
                  <a:pt x="1068" y="723"/>
                  <a:pt x="1074" y="724"/>
                  <a:pt x="1081" y="726"/>
                </a:cubicBezTo>
                <a:cubicBezTo>
                  <a:pt x="1079" y="733"/>
                  <a:pt x="1078" y="741"/>
                  <a:pt x="1076" y="749"/>
                </a:cubicBezTo>
                <a:cubicBezTo>
                  <a:pt x="1070" y="748"/>
                  <a:pt x="1064" y="746"/>
                  <a:pt x="1058" y="745"/>
                </a:cubicBezTo>
                <a:close/>
                <a:moveTo>
                  <a:pt x="1081" y="726"/>
                </a:moveTo>
                <a:cubicBezTo>
                  <a:pt x="1087" y="727"/>
                  <a:pt x="1094" y="728"/>
                  <a:pt x="1100" y="729"/>
                </a:cubicBezTo>
                <a:cubicBezTo>
                  <a:pt x="1098" y="737"/>
                  <a:pt x="1097" y="745"/>
                  <a:pt x="1095" y="752"/>
                </a:cubicBezTo>
                <a:cubicBezTo>
                  <a:pt x="1089" y="751"/>
                  <a:pt x="1083" y="750"/>
                  <a:pt x="1077" y="749"/>
                </a:cubicBezTo>
                <a:cubicBezTo>
                  <a:pt x="1078" y="741"/>
                  <a:pt x="1080" y="733"/>
                  <a:pt x="1081" y="726"/>
                </a:cubicBezTo>
                <a:close/>
                <a:moveTo>
                  <a:pt x="1081" y="725"/>
                </a:moveTo>
                <a:cubicBezTo>
                  <a:pt x="1074" y="724"/>
                  <a:pt x="1068" y="722"/>
                  <a:pt x="1062" y="721"/>
                </a:cubicBezTo>
                <a:cubicBezTo>
                  <a:pt x="1083" y="587"/>
                  <a:pt x="1086" y="489"/>
                  <a:pt x="1070" y="423"/>
                </a:cubicBezTo>
                <a:cubicBezTo>
                  <a:pt x="1078" y="418"/>
                  <a:pt x="1085" y="413"/>
                  <a:pt x="1091" y="408"/>
                </a:cubicBezTo>
                <a:cubicBezTo>
                  <a:pt x="1092" y="407"/>
                  <a:pt x="1093" y="407"/>
                  <a:pt x="1094" y="406"/>
                </a:cubicBezTo>
                <a:cubicBezTo>
                  <a:pt x="1112" y="476"/>
                  <a:pt x="1108" y="580"/>
                  <a:pt x="1081" y="725"/>
                </a:cubicBezTo>
                <a:close/>
                <a:moveTo>
                  <a:pt x="1094" y="406"/>
                </a:moveTo>
                <a:cubicBezTo>
                  <a:pt x="1100" y="401"/>
                  <a:pt x="1105" y="396"/>
                  <a:pt x="1110" y="392"/>
                </a:cubicBezTo>
                <a:cubicBezTo>
                  <a:pt x="1112" y="390"/>
                  <a:pt x="1115" y="389"/>
                  <a:pt x="1117" y="387"/>
                </a:cubicBezTo>
                <a:cubicBezTo>
                  <a:pt x="1118" y="388"/>
                  <a:pt x="1118" y="389"/>
                  <a:pt x="1118" y="391"/>
                </a:cubicBezTo>
                <a:cubicBezTo>
                  <a:pt x="1111" y="396"/>
                  <a:pt x="1103" y="401"/>
                  <a:pt x="1094" y="406"/>
                </a:cubicBezTo>
                <a:close/>
                <a:moveTo>
                  <a:pt x="1111" y="390"/>
                </a:moveTo>
                <a:cubicBezTo>
                  <a:pt x="1113" y="388"/>
                  <a:pt x="1115" y="386"/>
                  <a:pt x="1116" y="384"/>
                </a:cubicBezTo>
                <a:cubicBezTo>
                  <a:pt x="1117" y="385"/>
                  <a:pt x="1117" y="386"/>
                  <a:pt x="1117" y="387"/>
                </a:cubicBezTo>
                <a:cubicBezTo>
                  <a:pt x="1115" y="388"/>
                  <a:pt x="1113" y="389"/>
                  <a:pt x="1111" y="390"/>
                </a:cubicBezTo>
                <a:close/>
                <a:moveTo>
                  <a:pt x="1116" y="381"/>
                </a:moveTo>
                <a:cubicBezTo>
                  <a:pt x="1117" y="380"/>
                  <a:pt x="1119" y="379"/>
                  <a:pt x="1120" y="379"/>
                </a:cubicBezTo>
                <a:cubicBezTo>
                  <a:pt x="1119" y="380"/>
                  <a:pt x="1118" y="382"/>
                  <a:pt x="1117" y="383"/>
                </a:cubicBezTo>
                <a:cubicBezTo>
                  <a:pt x="1116" y="382"/>
                  <a:pt x="1116" y="382"/>
                  <a:pt x="1116" y="381"/>
                </a:cubicBezTo>
                <a:close/>
                <a:moveTo>
                  <a:pt x="1116" y="380"/>
                </a:moveTo>
                <a:cubicBezTo>
                  <a:pt x="1115" y="378"/>
                  <a:pt x="1114" y="375"/>
                  <a:pt x="1113" y="372"/>
                </a:cubicBezTo>
                <a:cubicBezTo>
                  <a:pt x="1119" y="370"/>
                  <a:pt x="1124" y="367"/>
                  <a:pt x="1130" y="365"/>
                </a:cubicBezTo>
                <a:cubicBezTo>
                  <a:pt x="1127" y="369"/>
                  <a:pt x="1124" y="374"/>
                  <a:pt x="1121" y="378"/>
                </a:cubicBezTo>
                <a:cubicBezTo>
                  <a:pt x="1119" y="379"/>
                  <a:pt x="1117" y="380"/>
                  <a:pt x="1116" y="380"/>
                </a:cubicBezTo>
                <a:close/>
                <a:moveTo>
                  <a:pt x="1130" y="365"/>
                </a:moveTo>
                <a:cubicBezTo>
                  <a:pt x="1133" y="364"/>
                  <a:pt x="1136" y="363"/>
                  <a:pt x="1138" y="361"/>
                </a:cubicBezTo>
                <a:cubicBezTo>
                  <a:pt x="1139" y="364"/>
                  <a:pt x="1140" y="366"/>
                  <a:pt x="1141" y="368"/>
                </a:cubicBezTo>
                <a:cubicBezTo>
                  <a:pt x="1135" y="371"/>
                  <a:pt x="1128" y="374"/>
                  <a:pt x="1122" y="377"/>
                </a:cubicBezTo>
                <a:cubicBezTo>
                  <a:pt x="1125" y="373"/>
                  <a:pt x="1128" y="369"/>
                  <a:pt x="1130" y="365"/>
                </a:cubicBezTo>
                <a:close/>
                <a:moveTo>
                  <a:pt x="1131" y="364"/>
                </a:moveTo>
                <a:cubicBezTo>
                  <a:pt x="1133" y="361"/>
                  <a:pt x="1134" y="358"/>
                  <a:pt x="1136" y="355"/>
                </a:cubicBezTo>
                <a:cubicBezTo>
                  <a:pt x="1136" y="357"/>
                  <a:pt x="1137" y="359"/>
                  <a:pt x="1138" y="361"/>
                </a:cubicBezTo>
                <a:cubicBezTo>
                  <a:pt x="1136" y="362"/>
                  <a:pt x="1133" y="363"/>
                  <a:pt x="1131" y="364"/>
                </a:cubicBezTo>
                <a:close/>
                <a:moveTo>
                  <a:pt x="1135" y="352"/>
                </a:moveTo>
                <a:cubicBezTo>
                  <a:pt x="1133" y="349"/>
                  <a:pt x="1132" y="346"/>
                  <a:pt x="1130" y="343"/>
                </a:cubicBezTo>
                <a:cubicBezTo>
                  <a:pt x="1134" y="341"/>
                  <a:pt x="1138" y="340"/>
                  <a:pt x="1141" y="339"/>
                </a:cubicBezTo>
                <a:cubicBezTo>
                  <a:pt x="1140" y="343"/>
                  <a:pt x="1139" y="347"/>
                  <a:pt x="1137" y="351"/>
                </a:cubicBezTo>
                <a:lnTo>
                  <a:pt x="1135" y="352"/>
                </a:lnTo>
                <a:close/>
                <a:moveTo>
                  <a:pt x="1142" y="339"/>
                </a:moveTo>
                <a:cubicBezTo>
                  <a:pt x="1147" y="337"/>
                  <a:pt x="1153" y="334"/>
                  <a:pt x="1158" y="332"/>
                </a:cubicBezTo>
                <a:cubicBezTo>
                  <a:pt x="1159" y="335"/>
                  <a:pt x="1161" y="338"/>
                  <a:pt x="1162" y="341"/>
                </a:cubicBezTo>
                <a:cubicBezTo>
                  <a:pt x="1154" y="344"/>
                  <a:pt x="1146" y="348"/>
                  <a:pt x="1137" y="351"/>
                </a:cubicBezTo>
                <a:cubicBezTo>
                  <a:pt x="1139" y="347"/>
                  <a:pt x="1141" y="343"/>
                  <a:pt x="1142" y="339"/>
                </a:cubicBezTo>
                <a:close/>
                <a:moveTo>
                  <a:pt x="1142" y="338"/>
                </a:moveTo>
                <a:cubicBezTo>
                  <a:pt x="1143" y="334"/>
                  <a:pt x="1144" y="329"/>
                  <a:pt x="1145" y="325"/>
                </a:cubicBezTo>
                <a:cubicBezTo>
                  <a:pt x="1147" y="324"/>
                  <a:pt x="1150" y="323"/>
                  <a:pt x="1153" y="322"/>
                </a:cubicBezTo>
                <a:cubicBezTo>
                  <a:pt x="1154" y="325"/>
                  <a:pt x="1156" y="329"/>
                  <a:pt x="1158" y="332"/>
                </a:cubicBezTo>
                <a:cubicBezTo>
                  <a:pt x="1153" y="334"/>
                  <a:pt x="1147" y="336"/>
                  <a:pt x="1142" y="338"/>
                </a:cubicBezTo>
                <a:close/>
                <a:moveTo>
                  <a:pt x="1146" y="312"/>
                </a:moveTo>
                <a:cubicBezTo>
                  <a:pt x="1158" y="308"/>
                  <a:pt x="1167" y="305"/>
                  <a:pt x="1175" y="302"/>
                </a:cubicBezTo>
                <a:cubicBezTo>
                  <a:pt x="1176" y="303"/>
                  <a:pt x="1177" y="305"/>
                  <a:pt x="1177" y="306"/>
                </a:cubicBezTo>
                <a:cubicBezTo>
                  <a:pt x="1177" y="308"/>
                  <a:pt x="1177" y="311"/>
                  <a:pt x="1177" y="313"/>
                </a:cubicBezTo>
                <a:cubicBezTo>
                  <a:pt x="1169" y="316"/>
                  <a:pt x="1161" y="319"/>
                  <a:pt x="1153" y="322"/>
                </a:cubicBezTo>
                <a:cubicBezTo>
                  <a:pt x="1151" y="318"/>
                  <a:pt x="1148" y="315"/>
                  <a:pt x="1146" y="312"/>
                </a:cubicBezTo>
                <a:close/>
                <a:moveTo>
                  <a:pt x="1175" y="302"/>
                </a:moveTo>
                <a:cubicBezTo>
                  <a:pt x="1178" y="301"/>
                  <a:pt x="1178" y="301"/>
                  <a:pt x="1178" y="301"/>
                </a:cubicBezTo>
                <a:cubicBezTo>
                  <a:pt x="1178" y="302"/>
                  <a:pt x="1178" y="304"/>
                  <a:pt x="1177" y="305"/>
                </a:cubicBezTo>
                <a:cubicBezTo>
                  <a:pt x="1177" y="304"/>
                  <a:pt x="1176" y="303"/>
                  <a:pt x="1175" y="302"/>
                </a:cubicBezTo>
                <a:close/>
                <a:moveTo>
                  <a:pt x="1175" y="301"/>
                </a:moveTo>
                <a:cubicBezTo>
                  <a:pt x="1173" y="298"/>
                  <a:pt x="1170" y="294"/>
                  <a:pt x="1167" y="291"/>
                </a:cubicBezTo>
                <a:cubicBezTo>
                  <a:pt x="1170" y="290"/>
                  <a:pt x="1173" y="289"/>
                  <a:pt x="1176" y="288"/>
                </a:cubicBezTo>
                <a:cubicBezTo>
                  <a:pt x="1177" y="292"/>
                  <a:pt x="1177" y="296"/>
                  <a:pt x="1178" y="301"/>
                </a:cubicBezTo>
                <a:lnTo>
                  <a:pt x="1175" y="301"/>
                </a:lnTo>
                <a:close/>
                <a:moveTo>
                  <a:pt x="1175" y="302"/>
                </a:moveTo>
                <a:cubicBezTo>
                  <a:pt x="1166" y="304"/>
                  <a:pt x="1157" y="307"/>
                  <a:pt x="1146" y="311"/>
                </a:cubicBezTo>
                <a:cubicBezTo>
                  <a:pt x="1146" y="311"/>
                  <a:pt x="1146" y="311"/>
                  <a:pt x="1145" y="311"/>
                </a:cubicBezTo>
                <a:cubicBezTo>
                  <a:pt x="1145" y="307"/>
                  <a:pt x="1145" y="302"/>
                  <a:pt x="1145" y="298"/>
                </a:cubicBezTo>
                <a:cubicBezTo>
                  <a:pt x="1154" y="295"/>
                  <a:pt x="1154" y="295"/>
                  <a:pt x="1154" y="295"/>
                </a:cubicBezTo>
                <a:cubicBezTo>
                  <a:pt x="1158" y="294"/>
                  <a:pt x="1162" y="292"/>
                  <a:pt x="1167" y="291"/>
                </a:cubicBezTo>
                <a:cubicBezTo>
                  <a:pt x="1169" y="294"/>
                  <a:pt x="1172" y="298"/>
                  <a:pt x="1175" y="302"/>
                </a:cubicBezTo>
                <a:close/>
                <a:moveTo>
                  <a:pt x="1154" y="295"/>
                </a:moveTo>
                <a:cubicBezTo>
                  <a:pt x="1145" y="298"/>
                  <a:pt x="1145" y="298"/>
                  <a:pt x="1145" y="298"/>
                </a:cubicBezTo>
                <a:cubicBezTo>
                  <a:pt x="1144" y="293"/>
                  <a:pt x="1143" y="289"/>
                  <a:pt x="1142" y="285"/>
                </a:cubicBezTo>
                <a:cubicBezTo>
                  <a:pt x="1147" y="283"/>
                  <a:pt x="1152" y="282"/>
                  <a:pt x="1156" y="280"/>
                </a:cubicBezTo>
                <a:cubicBezTo>
                  <a:pt x="1160" y="284"/>
                  <a:pt x="1163" y="287"/>
                  <a:pt x="1166" y="291"/>
                </a:cubicBezTo>
                <a:cubicBezTo>
                  <a:pt x="1162" y="292"/>
                  <a:pt x="1158" y="293"/>
                  <a:pt x="1154" y="295"/>
                </a:cubicBezTo>
                <a:close/>
                <a:moveTo>
                  <a:pt x="1144" y="298"/>
                </a:moveTo>
                <a:cubicBezTo>
                  <a:pt x="1137" y="300"/>
                  <a:pt x="1137" y="300"/>
                  <a:pt x="1137" y="300"/>
                </a:cubicBezTo>
                <a:cubicBezTo>
                  <a:pt x="1133" y="297"/>
                  <a:pt x="1130" y="293"/>
                  <a:pt x="1126" y="290"/>
                </a:cubicBezTo>
                <a:cubicBezTo>
                  <a:pt x="1131" y="288"/>
                  <a:pt x="1137" y="287"/>
                  <a:pt x="1142" y="285"/>
                </a:cubicBezTo>
                <a:cubicBezTo>
                  <a:pt x="1143" y="289"/>
                  <a:pt x="1144" y="294"/>
                  <a:pt x="1144" y="298"/>
                </a:cubicBezTo>
                <a:close/>
                <a:moveTo>
                  <a:pt x="1125" y="290"/>
                </a:moveTo>
                <a:cubicBezTo>
                  <a:pt x="1123" y="288"/>
                  <a:pt x="1120" y="286"/>
                  <a:pt x="1118" y="284"/>
                </a:cubicBezTo>
                <a:cubicBezTo>
                  <a:pt x="1118" y="284"/>
                  <a:pt x="1118" y="284"/>
                  <a:pt x="1118" y="284"/>
                </a:cubicBezTo>
                <a:cubicBezTo>
                  <a:pt x="1124" y="282"/>
                  <a:pt x="1131" y="279"/>
                  <a:pt x="1139" y="277"/>
                </a:cubicBezTo>
                <a:cubicBezTo>
                  <a:pt x="1139" y="277"/>
                  <a:pt x="1139" y="277"/>
                  <a:pt x="1139" y="277"/>
                </a:cubicBezTo>
                <a:cubicBezTo>
                  <a:pt x="1139" y="278"/>
                  <a:pt x="1140" y="279"/>
                  <a:pt x="1141" y="280"/>
                </a:cubicBezTo>
                <a:cubicBezTo>
                  <a:pt x="1141" y="281"/>
                  <a:pt x="1141" y="283"/>
                  <a:pt x="1142" y="284"/>
                </a:cubicBezTo>
                <a:cubicBezTo>
                  <a:pt x="1136" y="286"/>
                  <a:pt x="1131" y="288"/>
                  <a:pt x="1125" y="290"/>
                </a:cubicBezTo>
                <a:close/>
                <a:moveTo>
                  <a:pt x="1117" y="283"/>
                </a:moveTo>
                <a:cubicBezTo>
                  <a:pt x="1112" y="280"/>
                  <a:pt x="1106" y="276"/>
                  <a:pt x="1100" y="274"/>
                </a:cubicBezTo>
                <a:cubicBezTo>
                  <a:pt x="1109" y="270"/>
                  <a:pt x="1119" y="267"/>
                  <a:pt x="1130" y="264"/>
                </a:cubicBezTo>
                <a:cubicBezTo>
                  <a:pt x="1132" y="268"/>
                  <a:pt x="1135" y="272"/>
                  <a:pt x="1138" y="277"/>
                </a:cubicBezTo>
                <a:cubicBezTo>
                  <a:pt x="1131" y="279"/>
                  <a:pt x="1124" y="281"/>
                  <a:pt x="1117" y="283"/>
                </a:cubicBezTo>
                <a:close/>
                <a:moveTo>
                  <a:pt x="1117" y="284"/>
                </a:moveTo>
                <a:cubicBezTo>
                  <a:pt x="1113" y="285"/>
                  <a:pt x="1109" y="286"/>
                  <a:pt x="1106" y="287"/>
                </a:cubicBezTo>
                <a:cubicBezTo>
                  <a:pt x="1103" y="283"/>
                  <a:pt x="1100" y="279"/>
                  <a:pt x="1098" y="274"/>
                </a:cubicBezTo>
                <a:cubicBezTo>
                  <a:pt x="1099" y="274"/>
                  <a:pt x="1099" y="274"/>
                  <a:pt x="1099" y="274"/>
                </a:cubicBezTo>
                <a:cubicBezTo>
                  <a:pt x="1105" y="277"/>
                  <a:pt x="1111" y="280"/>
                  <a:pt x="1117" y="284"/>
                </a:cubicBezTo>
                <a:close/>
                <a:moveTo>
                  <a:pt x="1097" y="274"/>
                </a:moveTo>
                <a:cubicBezTo>
                  <a:pt x="1097" y="274"/>
                  <a:pt x="1097" y="273"/>
                  <a:pt x="1097" y="273"/>
                </a:cubicBezTo>
                <a:cubicBezTo>
                  <a:pt x="1097" y="273"/>
                  <a:pt x="1098" y="273"/>
                  <a:pt x="1098" y="274"/>
                </a:cubicBezTo>
                <a:lnTo>
                  <a:pt x="1097" y="274"/>
                </a:lnTo>
                <a:close/>
                <a:moveTo>
                  <a:pt x="1105" y="287"/>
                </a:moveTo>
                <a:cubicBezTo>
                  <a:pt x="1099" y="290"/>
                  <a:pt x="1092" y="292"/>
                  <a:pt x="1086" y="294"/>
                </a:cubicBezTo>
                <a:cubicBezTo>
                  <a:pt x="1080" y="291"/>
                  <a:pt x="1074" y="288"/>
                  <a:pt x="1068" y="285"/>
                </a:cubicBezTo>
                <a:cubicBezTo>
                  <a:pt x="1077" y="282"/>
                  <a:pt x="1087" y="278"/>
                  <a:pt x="1097" y="275"/>
                </a:cubicBezTo>
                <a:cubicBezTo>
                  <a:pt x="1100" y="279"/>
                  <a:pt x="1103" y="283"/>
                  <a:pt x="1105" y="287"/>
                </a:cubicBezTo>
                <a:close/>
                <a:moveTo>
                  <a:pt x="1085" y="294"/>
                </a:moveTo>
                <a:cubicBezTo>
                  <a:pt x="1081" y="296"/>
                  <a:pt x="1077" y="297"/>
                  <a:pt x="1073" y="299"/>
                </a:cubicBezTo>
                <a:cubicBezTo>
                  <a:pt x="1070" y="295"/>
                  <a:pt x="1067" y="290"/>
                  <a:pt x="1065" y="286"/>
                </a:cubicBezTo>
                <a:cubicBezTo>
                  <a:pt x="1067" y="286"/>
                  <a:pt x="1067" y="286"/>
                  <a:pt x="1067" y="286"/>
                </a:cubicBezTo>
                <a:cubicBezTo>
                  <a:pt x="1073" y="288"/>
                  <a:pt x="1079" y="291"/>
                  <a:pt x="1085" y="294"/>
                </a:cubicBezTo>
                <a:close/>
                <a:moveTo>
                  <a:pt x="1065" y="286"/>
                </a:moveTo>
                <a:cubicBezTo>
                  <a:pt x="1065" y="285"/>
                  <a:pt x="1064" y="285"/>
                  <a:pt x="1064" y="284"/>
                </a:cubicBezTo>
                <a:cubicBezTo>
                  <a:pt x="1065" y="285"/>
                  <a:pt x="1066" y="285"/>
                  <a:pt x="1066" y="285"/>
                </a:cubicBezTo>
                <a:lnTo>
                  <a:pt x="1065" y="286"/>
                </a:lnTo>
                <a:close/>
                <a:moveTo>
                  <a:pt x="1027" y="287"/>
                </a:moveTo>
                <a:cubicBezTo>
                  <a:pt x="1025" y="283"/>
                  <a:pt x="1024" y="280"/>
                  <a:pt x="1022" y="277"/>
                </a:cubicBezTo>
                <a:cubicBezTo>
                  <a:pt x="1029" y="277"/>
                  <a:pt x="1037" y="278"/>
                  <a:pt x="1043" y="279"/>
                </a:cubicBezTo>
                <a:cubicBezTo>
                  <a:pt x="1038" y="282"/>
                  <a:pt x="1032" y="284"/>
                  <a:pt x="1027" y="287"/>
                </a:cubicBezTo>
                <a:close/>
                <a:moveTo>
                  <a:pt x="1026" y="287"/>
                </a:moveTo>
                <a:cubicBezTo>
                  <a:pt x="1023" y="288"/>
                  <a:pt x="1020" y="290"/>
                  <a:pt x="1017" y="291"/>
                </a:cubicBezTo>
                <a:cubicBezTo>
                  <a:pt x="1011" y="290"/>
                  <a:pt x="1004" y="289"/>
                  <a:pt x="997" y="289"/>
                </a:cubicBezTo>
                <a:cubicBezTo>
                  <a:pt x="1004" y="285"/>
                  <a:pt x="1012" y="281"/>
                  <a:pt x="1020" y="276"/>
                </a:cubicBezTo>
                <a:cubicBezTo>
                  <a:pt x="1020" y="276"/>
                  <a:pt x="1021" y="276"/>
                  <a:pt x="1021" y="277"/>
                </a:cubicBezTo>
                <a:cubicBezTo>
                  <a:pt x="1023" y="280"/>
                  <a:pt x="1025" y="283"/>
                  <a:pt x="1026" y="287"/>
                </a:cubicBezTo>
                <a:close/>
                <a:moveTo>
                  <a:pt x="1017" y="291"/>
                </a:moveTo>
                <a:cubicBezTo>
                  <a:pt x="1010" y="295"/>
                  <a:pt x="1003" y="298"/>
                  <a:pt x="997" y="301"/>
                </a:cubicBezTo>
                <a:cubicBezTo>
                  <a:pt x="996" y="298"/>
                  <a:pt x="994" y="295"/>
                  <a:pt x="993" y="292"/>
                </a:cubicBezTo>
                <a:cubicBezTo>
                  <a:pt x="994" y="291"/>
                  <a:pt x="995" y="290"/>
                  <a:pt x="996" y="290"/>
                </a:cubicBezTo>
                <a:cubicBezTo>
                  <a:pt x="1003" y="290"/>
                  <a:pt x="1010" y="290"/>
                  <a:pt x="1017" y="291"/>
                </a:cubicBezTo>
                <a:close/>
                <a:moveTo>
                  <a:pt x="992" y="291"/>
                </a:moveTo>
                <a:cubicBezTo>
                  <a:pt x="992" y="291"/>
                  <a:pt x="992" y="290"/>
                  <a:pt x="992" y="289"/>
                </a:cubicBezTo>
                <a:cubicBezTo>
                  <a:pt x="993" y="289"/>
                  <a:pt x="994" y="290"/>
                  <a:pt x="995" y="290"/>
                </a:cubicBezTo>
                <a:cubicBezTo>
                  <a:pt x="994" y="290"/>
                  <a:pt x="993" y="291"/>
                  <a:pt x="992" y="291"/>
                </a:cubicBezTo>
                <a:close/>
                <a:moveTo>
                  <a:pt x="968" y="302"/>
                </a:moveTo>
                <a:cubicBezTo>
                  <a:pt x="971" y="302"/>
                  <a:pt x="973" y="302"/>
                  <a:pt x="976" y="302"/>
                </a:cubicBezTo>
                <a:cubicBezTo>
                  <a:pt x="972" y="305"/>
                  <a:pt x="968" y="307"/>
                  <a:pt x="965" y="310"/>
                </a:cubicBezTo>
                <a:cubicBezTo>
                  <a:pt x="964" y="308"/>
                  <a:pt x="963" y="306"/>
                  <a:pt x="962" y="304"/>
                </a:cubicBezTo>
                <a:cubicBezTo>
                  <a:pt x="963" y="303"/>
                  <a:pt x="964" y="303"/>
                  <a:pt x="964" y="302"/>
                </a:cubicBezTo>
                <a:cubicBezTo>
                  <a:pt x="966" y="302"/>
                  <a:pt x="967" y="302"/>
                  <a:pt x="968" y="302"/>
                </a:cubicBezTo>
                <a:close/>
                <a:moveTo>
                  <a:pt x="962" y="304"/>
                </a:moveTo>
                <a:cubicBezTo>
                  <a:pt x="962" y="303"/>
                  <a:pt x="962" y="303"/>
                  <a:pt x="961" y="302"/>
                </a:cubicBezTo>
                <a:cubicBezTo>
                  <a:pt x="962" y="302"/>
                  <a:pt x="963" y="302"/>
                  <a:pt x="964" y="302"/>
                </a:cubicBezTo>
                <a:cubicBezTo>
                  <a:pt x="963" y="303"/>
                  <a:pt x="963" y="303"/>
                  <a:pt x="962" y="304"/>
                </a:cubicBezTo>
                <a:close/>
                <a:moveTo>
                  <a:pt x="964" y="310"/>
                </a:moveTo>
                <a:cubicBezTo>
                  <a:pt x="962" y="312"/>
                  <a:pt x="960" y="313"/>
                  <a:pt x="958" y="315"/>
                </a:cubicBezTo>
                <a:cubicBezTo>
                  <a:pt x="956" y="315"/>
                  <a:pt x="954" y="315"/>
                  <a:pt x="951" y="315"/>
                </a:cubicBezTo>
                <a:cubicBezTo>
                  <a:pt x="955" y="311"/>
                  <a:pt x="958" y="308"/>
                  <a:pt x="962" y="304"/>
                </a:cubicBezTo>
                <a:cubicBezTo>
                  <a:pt x="963" y="306"/>
                  <a:pt x="963" y="308"/>
                  <a:pt x="964" y="310"/>
                </a:cubicBezTo>
                <a:close/>
                <a:moveTo>
                  <a:pt x="958" y="315"/>
                </a:moveTo>
                <a:cubicBezTo>
                  <a:pt x="953" y="320"/>
                  <a:pt x="948" y="324"/>
                  <a:pt x="943" y="329"/>
                </a:cubicBezTo>
                <a:cubicBezTo>
                  <a:pt x="942" y="328"/>
                  <a:pt x="941" y="328"/>
                  <a:pt x="940" y="328"/>
                </a:cubicBezTo>
                <a:cubicBezTo>
                  <a:pt x="943" y="324"/>
                  <a:pt x="947" y="319"/>
                  <a:pt x="951" y="315"/>
                </a:cubicBezTo>
                <a:cubicBezTo>
                  <a:pt x="953" y="315"/>
                  <a:pt x="956" y="315"/>
                  <a:pt x="958" y="315"/>
                </a:cubicBezTo>
                <a:close/>
                <a:moveTo>
                  <a:pt x="943" y="329"/>
                </a:moveTo>
                <a:cubicBezTo>
                  <a:pt x="946" y="329"/>
                  <a:pt x="949" y="330"/>
                  <a:pt x="951" y="330"/>
                </a:cubicBezTo>
                <a:cubicBezTo>
                  <a:pt x="948" y="333"/>
                  <a:pt x="944" y="336"/>
                  <a:pt x="941" y="339"/>
                </a:cubicBezTo>
                <a:cubicBezTo>
                  <a:pt x="940" y="337"/>
                  <a:pt x="939" y="335"/>
                  <a:pt x="939" y="334"/>
                </a:cubicBezTo>
                <a:cubicBezTo>
                  <a:pt x="940" y="332"/>
                  <a:pt x="942" y="331"/>
                  <a:pt x="943" y="329"/>
                </a:cubicBezTo>
                <a:close/>
                <a:moveTo>
                  <a:pt x="940" y="339"/>
                </a:moveTo>
                <a:cubicBezTo>
                  <a:pt x="939" y="340"/>
                  <a:pt x="937" y="342"/>
                  <a:pt x="936" y="343"/>
                </a:cubicBezTo>
                <a:cubicBezTo>
                  <a:pt x="934" y="343"/>
                  <a:pt x="933" y="342"/>
                  <a:pt x="931" y="342"/>
                </a:cubicBezTo>
                <a:cubicBezTo>
                  <a:pt x="933" y="339"/>
                  <a:pt x="936" y="337"/>
                  <a:pt x="938" y="334"/>
                </a:cubicBezTo>
                <a:cubicBezTo>
                  <a:pt x="939" y="336"/>
                  <a:pt x="940" y="337"/>
                  <a:pt x="940" y="339"/>
                </a:cubicBezTo>
                <a:close/>
                <a:moveTo>
                  <a:pt x="935" y="343"/>
                </a:moveTo>
                <a:cubicBezTo>
                  <a:pt x="930" y="348"/>
                  <a:pt x="925" y="353"/>
                  <a:pt x="920" y="358"/>
                </a:cubicBezTo>
                <a:cubicBezTo>
                  <a:pt x="920" y="358"/>
                  <a:pt x="919" y="358"/>
                  <a:pt x="919" y="358"/>
                </a:cubicBezTo>
                <a:cubicBezTo>
                  <a:pt x="920" y="356"/>
                  <a:pt x="922" y="354"/>
                  <a:pt x="923" y="352"/>
                </a:cubicBezTo>
                <a:cubicBezTo>
                  <a:pt x="926" y="348"/>
                  <a:pt x="928" y="345"/>
                  <a:pt x="931" y="342"/>
                </a:cubicBezTo>
                <a:cubicBezTo>
                  <a:pt x="932" y="343"/>
                  <a:pt x="934" y="343"/>
                  <a:pt x="935" y="343"/>
                </a:cubicBezTo>
                <a:close/>
                <a:moveTo>
                  <a:pt x="920" y="359"/>
                </a:moveTo>
                <a:cubicBezTo>
                  <a:pt x="922" y="359"/>
                  <a:pt x="924" y="360"/>
                  <a:pt x="926" y="361"/>
                </a:cubicBezTo>
                <a:cubicBezTo>
                  <a:pt x="923" y="363"/>
                  <a:pt x="920" y="366"/>
                  <a:pt x="917" y="368"/>
                </a:cubicBezTo>
                <a:cubicBezTo>
                  <a:pt x="917" y="367"/>
                  <a:pt x="916" y="366"/>
                  <a:pt x="915" y="364"/>
                </a:cubicBezTo>
                <a:cubicBezTo>
                  <a:pt x="917" y="362"/>
                  <a:pt x="919" y="361"/>
                  <a:pt x="920" y="359"/>
                </a:cubicBezTo>
                <a:close/>
                <a:moveTo>
                  <a:pt x="920" y="375"/>
                </a:moveTo>
                <a:cubicBezTo>
                  <a:pt x="918" y="377"/>
                  <a:pt x="916" y="378"/>
                  <a:pt x="914" y="380"/>
                </a:cubicBezTo>
                <a:cubicBezTo>
                  <a:pt x="914" y="380"/>
                  <a:pt x="914" y="380"/>
                  <a:pt x="914" y="380"/>
                </a:cubicBezTo>
                <a:cubicBezTo>
                  <a:pt x="913" y="379"/>
                  <a:pt x="911" y="378"/>
                  <a:pt x="909" y="377"/>
                </a:cubicBezTo>
                <a:cubicBezTo>
                  <a:pt x="912" y="374"/>
                  <a:pt x="914" y="372"/>
                  <a:pt x="917" y="369"/>
                </a:cubicBezTo>
                <a:cubicBezTo>
                  <a:pt x="918" y="371"/>
                  <a:pt x="919" y="373"/>
                  <a:pt x="920" y="375"/>
                </a:cubicBezTo>
                <a:close/>
                <a:moveTo>
                  <a:pt x="914" y="380"/>
                </a:moveTo>
                <a:cubicBezTo>
                  <a:pt x="915" y="380"/>
                  <a:pt x="915" y="381"/>
                  <a:pt x="915" y="381"/>
                </a:cubicBezTo>
                <a:cubicBezTo>
                  <a:pt x="913" y="382"/>
                  <a:pt x="912" y="383"/>
                  <a:pt x="910" y="384"/>
                </a:cubicBezTo>
                <a:cubicBezTo>
                  <a:pt x="912" y="383"/>
                  <a:pt x="913" y="381"/>
                  <a:pt x="914" y="380"/>
                </a:cubicBezTo>
                <a:close/>
                <a:moveTo>
                  <a:pt x="900" y="400"/>
                </a:moveTo>
                <a:cubicBezTo>
                  <a:pt x="899" y="401"/>
                  <a:pt x="897" y="402"/>
                  <a:pt x="896" y="403"/>
                </a:cubicBezTo>
                <a:cubicBezTo>
                  <a:pt x="896" y="402"/>
                  <a:pt x="895" y="401"/>
                  <a:pt x="895" y="400"/>
                </a:cubicBezTo>
                <a:cubicBezTo>
                  <a:pt x="895" y="399"/>
                  <a:pt x="896" y="398"/>
                  <a:pt x="896" y="397"/>
                </a:cubicBezTo>
                <a:cubicBezTo>
                  <a:pt x="898" y="398"/>
                  <a:pt x="899" y="399"/>
                  <a:pt x="900" y="400"/>
                </a:cubicBezTo>
                <a:close/>
                <a:moveTo>
                  <a:pt x="896" y="403"/>
                </a:moveTo>
                <a:cubicBezTo>
                  <a:pt x="895" y="404"/>
                  <a:pt x="894" y="405"/>
                  <a:pt x="893" y="405"/>
                </a:cubicBezTo>
                <a:cubicBezTo>
                  <a:pt x="893" y="404"/>
                  <a:pt x="894" y="402"/>
                  <a:pt x="895" y="401"/>
                </a:cubicBezTo>
                <a:cubicBezTo>
                  <a:pt x="895" y="402"/>
                  <a:pt x="895" y="402"/>
                  <a:pt x="896" y="403"/>
                </a:cubicBezTo>
                <a:close/>
                <a:moveTo>
                  <a:pt x="896" y="404"/>
                </a:moveTo>
                <a:cubicBezTo>
                  <a:pt x="897" y="406"/>
                  <a:pt x="898" y="409"/>
                  <a:pt x="900" y="411"/>
                </a:cubicBezTo>
                <a:cubicBezTo>
                  <a:pt x="895" y="414"/>
                  <a:pt x="891" y="417"/>
                  <a:pt x="887" y="419"/>
                </a:cubicBezTo>
                <a:cubicBezTo>
                  <a:pt x="888" y="415"/>
                  <a:pt x="890" y="411"/>
                  <a:pt x="892" y="406"/>
                </a:cubicBezTo>
                <a:cubicBezTo>
                  <a:pt x="893" y="405"/>
                  <a:pt x="895" y="405"/>
                  <a:pt x="896" y="404"/>
                </a:cubicBezTo>
                <a:close/>
                <a:moveTo>
                  <a:pt x="900" y="412"/>
                </a:moveTo>
                <a:cubicBezTo>
                  <a:pt x="901" y="414"/>
                  <a:pt x="902" y="417"/>
                  <a:pt x="904" y="419"/>
                </a:cubicBezTo>
                <a:cubicBezTo>
                  <a:pt x="899" y="422"/>
                  <a:pt x="894" y="425"/>
                  <a:pt x="889" y="428"/>
                </a:cubicBezTo>
                <a:cubicBezTo>
                  <a:pt x="888" y="426"/>
                  <a:pt x="887" y="424"/>
                  <a:pt x="885" y="423"/>
                </a:cubicBezTo>
                <a:cubicBezTo>
                  <a:pt x="886" y="422"/>
                  <a:pt x="886" y="421"/>
                  <a:pt x="886" y="420"/>
                </a:cubicBezTo>
                <a:cubicBezTo>
                  <a:pt x="891" y="417"/>
                  <a:pt x="895" y="414"/>
                  <a:pt x="900" y="412"/>
                </a:cubicBezTo>
                <a:close/>
                <a:moveTo>
                  <a:pt x="885" y="423"/>
                </a:moveTo>
                <a:cubicBezTo>
                  <a:pt x="885" y="423"/>
                  <a:pt x="885" y="423"/>
                  <a:pt x="885" y="423"/>
                </a:cubicBezTo>
                <a:cubicBezTo>
                  <a:pt x="885" y="422"/>
                  <a:pt x="884" y="422"/>
                  <a:pt x="884" y="422"/>
                </a:cubicBezTo>
                <a:cubicBezTo>
                  <a:pt x="885" y="421"/>
                  <a:pt x="885" y="421"/>
                  <a:pt x="886" y="421"/>
                </a:cubicBezTo>
                <a:cubicBezTo>
                  <a:pt x="885" y="421"/>
                  <a:pt x="885" y="422"/>
                  <a:pt x="885" y="423"/>
                </a:cubicBezTo>
                <a:close/>
                <a:moveTo>
                  <a:pt x="885" y="423"/>
                </a:moveTo>
                <a:cubicBezTo>
                  <a:pt x="884" y="426"/>
                  <a:pt x="882" y="429"/>
                  <a:pt x="881" y="432"/>
                </a:cubicBezTo>
                <a:cubicBezTo>
                  <a:pt x="880" y="433"/>
                  <a:pt x="879" y="434"/>
                  <a:pt x="878" y="435"/>
                </a:cubicBezTo>
                <a:cubicBezTo>
                  <a:pt x="879" y="431"/>
                  <a:pt x="881" y="427"/>
                  <a:pt x="882" y="423"/>
                </a:cubicBezTo>
                <a:cubicBezTo>
                  <a:pt x="883" y="423"/>
                  <a:pt x="883" y="422"/>
                  <a:pt x="884" y="422"/>
                </a:cubicBezTo>
                <a:cubicBezTo>
                  <a:pt x="884" y="422"/>
                  <a:pt x="884" y="423"/>
                  <a:pt x="885" y="423"/>
                </a:cubicBezTo>
                <a:close/>
                <a:moveTo>
                  <a:pt x="877" y="435"/>
                </a:moveTo>
                <a:cubicBezTo>
                  <a:pt x="876" y="435"/>
                  <a:pt x="875" y="436"/>
                  <a:pt x="875" y="436"/>
                </a:cubicBezTo>
                <a:cubicBezTo>
                  <a:pt x="875" y="436"/>
                  <a:pt x="874" y="435"/>
                  <a:pt x="874" y="435"/>
                </a:cubicBezTo>
                <a:cubicBezTo>
                  <a:pt x="875" y="432"/>
                  <a:pt x="877" y="429"/>
                  <a:pt x="878" y="426"/>
                </a:cubicBezTo>
                <a:cubicBezTo>
                  <a:pt x="879" y="425"/>
                  <a:pt x="880" y="424"/>
                  <a:pt x="882" y="423"/>
                </a:cubicBezTo>
                <a:cubicBezTo>
                  <a:pt x="880" y="427"/>
                  <a:pt x="878" y="431"/>
                  <a:pt x="877" y="435"/>
                </a:cubicBezTo>
                <a:close/>
                <a:moveTo>
                  <a:pt x="874" y="437"/>
                </a:moveTo>
                <a:cubicBezTo>
                  <a:pt x="874" y="437"/>
                  <a:pt x="873" y="437"/>
                  <a:pt x="873" y="438"/>
                </a:cubicBezTo>
                <a:cubicBezTo>
                  <a:pt x="873" y="437"/>
                  <a:pt x="873" y="436"/>
                  <a:pt x="874" y="435"/>
                </a:cubicBezTo>
                <a:cubicBezTo>
                  <a:pt x="874" y="436"/>
                  <a:pt x="874" y="436"/>
                  <a:pt x="874" y="437"/>
                </a:cubicBezTo>
                <a:close/>
                <a:moveTo>
                  <a:pt x="872" y="438"/>
                </a:moveTo>
                <a:cubicBezTo>
                  <a:pt x="871" y="439"/>
                  <a:pt x="870" y="440"/>
                  <a:pt x="868" y="441"/>
                </a:cubicBezTo>
                <a:cubicBezTo>
                  <a:pt x="870" y="438"/>
                  <a:pt x="871" y="435"/>
                  <a:pt x="872" y="433"/>
                </a:cubicBezTo>
                <a:cubicBezTo>
                  <a:pt x="873" y="433"/>
                  <a:pt x="873" y="434"/>
                  <a:pt x="873" y="435"/>
                </a:cubicBezTo>
                <a:cubicBezTo>
                  <a:pt x="873" y="436"/>
                  <a:pt x="872" y="437"/>
                  <a:pt x="872" y="438"/>
                </a:cubicBezTo>
                <a:close/>
                <a:moveTo>
                  <a:pt x="872" y="439"/>
                </a:moveTo>
                <a:cubicBezTo>
                  <a:pt x="871" y="442"/>
                  <a:pt x="869" y="444"/>
                  <a:pt x="868" y="447"/>
                </a:cubicBezTo>
                <a:cubicBezTo>
                  <a:pt x="868" y="446"/>
                  <a:pt x="867" y="445"/>
                  <a:pt x="867" y="444"/>
                </a:cubicBezTo>
                <a:cubicBezTo>
                  <a:pt x="867" y="443"/>
                  <a:pt x="868" y="442"/>
                  <a:pt x="868" y="441"/>
                </a:cubicBezTo>
                <a:cubicBezTo>
                  <a:pt x="869" y="441"/>
                  <a:pt x="870" y="440"/>
                  <a:pt x="872" y="439"/>
                </a:cubicBezTo>
                <a:close/>
                <a:moveTo>
                  <a:pt x="866" y="444"/>
                </a:moveTo>
                <a:cubicBezTo>
                  <a:pt x="866" y="444"/>
                  <a:pt x="866" y="444"/>
                  <a:pt x="866" y="444"/>
                </a:cubicBezTo>
                <a:cubicBezTo>
                  <a:pt x="866" y="444"/>
                  <a:pt x="866" y="443"/>
                  <a:pt x="866" y="443"/>
                </a:cubicBezTo>
                <a:cubicBezTo>
                  <a:pt x="866" y="443"/>
                  <a:pt x="867" y="442"/>
                  <a:pt x="867" y="442"/>
                </a:cubicBezTo>
                <a:cubicBezTo>
                  <a:pt x="867" y="443"/>
                  <a:pt x="867" y="443"/>
                  <a:pt x="866" y="444"/>
                </a:cubicBezTo>
                <a:close/>
                <a:moveTo>
                  <a:pt x="867" y="445"/>
                </a:moveTo>
                <a:cubicBezTo>
                  <a:pt x="867" y="446"/>
                  <a:pt x="868" y="447"/>
                  <a:pt x="868" y="447"/>
                </a:cubicBezTo>
                <a:cubicBezTo>
                  <a:pt x="868" y="449"/>
                  <a:pt x="867" y="451"/>
                  <a:pt x="866" y="452"/>
                </a:cubicBezTo>
                <a:cubicBezTo>
                  <a:pt x="865" y="453"/>
                  <a:pt x="863" y="454"/>
                  <a:pt x="862" y="455"/>
                </a:cubicBezTo>
                <a:cubicBezTo>
                  <a:pt x="864" y="451"/>
                  <a:pt x="865" y="448"/>
                  <a:pt x="867" y="445"/>
                </a:cubicBezTo>
                <a:close/>
                <a:moveTo>
                  <a:pt x="866" y="453"/>
                </a:moveTo>
                <a:cubicBezTo>
                  <a:pt x="864" y="457"/>
                  <a:pt x="863" y="461"/>
                  <a:pt x="862" y="465"/>
                </a:cubicBezTo>
                <a:cubicBezTo>
                  <a:pt x="860" y="466"/>
                  <a:pt x="858" y="467"/>
                  <a:pt x="857" y="468"/>
                </a:cubicBezTo>
                <a:cubicBezTo>
                  <a:pt x="858" y="464"/>
                  <a:pt x="860" y="460"/>
                  <a:pt x="862" y="456"/>
                </a:cubicBezTo>
                <a:cubicBezTo>
                  <a:pt x="863" y="455"/>
                  <a:pt x="865" y="454"/>
                  <a:pt x="866" y="453"/>
                </a:cubicBezTo>
                <a:close/>
                <a:moveTo>
                  <a:pt x="861" y="466"/>
                </a:moveTo>
                <a:cubicBezTo>
                  <a:pt x="860" y="470"/>
                  <a:pt x="859" y="474"/>
                  <a:pt x="857" y="478"/>
                </a:cubicBezTo>
                <a:cubicBezTo>
                  <a:pt x="856" y="479"/>
                  <a:pt x="854" y="480"/>
                  <a:pt x="853" y="480"/>
                </a:cubicBezTo>
                <a:cubicBezTo>
                  <a:pt x="852" y="480"/>
                  <a:pt x="852" y="480"/>
                  <a:pt x="852" y="480"/>
                </a:cubicBezTo>
                <a:cubicBezTo>
                  <a:pt x="852" y="480"/>
                  <a:pt x="852" y="480"/>
                  <a:pt x="852" y="480"/>
                </a:cubicBezTo>
                <a:cubicBezTo>
                  <a:pt x="854" y="476"/>
                  <a:pt x="855" y="472"/>
                  <a:pt x="857" y="468"/>
                </a:cubicBezTo>
                <a:cubicBezTo>
                  <a:pt x="858" y="467"/>
                  <a:pt x="860" y="466"/>
                  <a:pt x="861" y="466"/>
                </a:cubicBezTo>
                <a:close/>
                <a:moveTo>
                  <a:pt x="853" y="481"/>
                </a:moveTo>
                <a:cubicBezTo>
                  <a:pt x="853" y="483"/>
                  <a:pt x="854" y="485"/>
                  <a:pt x="855" y="487"/>
                </a:cubicBezTo>
                <a:cubicBezTo>
                  <a:pt x="854" y="488"/>
                  <a:pt x="854" y="490"/>
                  <a:pt x="854" y="491"/>
                </a:cubicBezTo>
                <a:cubicBezTo>
                  <a:pt x="852" y="492"/>
                  <a:pt x="850" y="493"/>
                  <a:pt x="848" y="494"/>
                </a:cubicBezTo>
                <a:cubicBezTo>
                  <a:pt x="849" y="490"/>
                  <a:pt x="850" y="486"/>
                  <a:pt x="852" y="481"/>
                </a:cubicBezTo>
                <a:lnTo>
                  <a:pt x="853" y="481"/>
                </a:lnTo>
                <a:close/>
                <a:moveTo>
                  <a:pt x="854" y="492"/>
                </a:moveTo>
                <a:cubicBezTo>
                  <a:pt x="853" y="496"/>
                  <a:pt x="852" y="500"/>
                  <a:pt x="851" y="503"/>
                </a:cubicBezTo>
                <a:cubicBezTo>
                  <a:pt x="849" y="505"/>
                  <a:pt x="847" y="506"/>
                  <a:pt x="844" y="507"/>
                </a:cubicBezTo>
                <a:cubicBezTo>
                  <a:pt x="845" y="503"/>
                  <a:pt x="847" y="499"/>
                  <a:pt x="848" y="495"/>
                </a:cubicBezTo>
                <a:cubicBezTo>
                  <a:pt x="850" y="494"/>
                  <a:pt x="852" y="493"/>
                  <a:pt x="854" y="492"/>
                </a:cubicBezTo>
                <a:close/>
                <a:moveTo>
                  <a:pt x="851" y="504"/>
                </a:moveTo>
                <a:cubicBezTo>
                  <a:pt x="850" y="508"/>
                  <a:pt x="849" y="512"/>
                  <a:pt x="849" y="516"/>
                </a:cubicBezTo>
                <a:cubicBezTo>
                  <a:pt x="846" y="517"/>
                  <a:pt x="844" y="518"/>
                  <a:pt x="842" y="519"/>
                </a:cubicBezTo>
                <a:cubicBezTo>
                  <a:pt x="842" y="515"/>
                  <a:pt x="843" y="511"/>
                  <a:pt x="844" y="507"/>
                </a:cubicBezTo>
                <a:cubicBezTo>
                  <a:pt x="846" y="506"/>
                  <a:pt x="849" y="505"/>
                  <a:pt x="851" y="504"/>
                </a:cubicBezTo>
                <a:close/>
                <a:moveTo>
                  <a:pt x="849" y="516"/>
                </a:moveTo>
                <a:cubicBezTo>
                  <a:pt x="848" y="521"/>
                  <a:pt x="847" y="526"/>
                  <a:pt x="847" y="530"/>
                </a:cubicBezTo>
                <a:cubicBezTo>
                  <a:pt x="845" y="531"/>
                  <a:pt x="842" y="532"/>
                  <a:pt x="840" y="533"/>
                </a:cubicBezTo>
                <a:cubicBezTo>
                  <a:pt x="840" y="532"/>
                  <a:pt x="840" y="532"/>
                  <a:pt x="840" y="531"/>
                </a:cubicBezTo>
                <a:cubicBezTo>
                  <a:pt x="840" y="527"/>
                  <a:pt x="841" y="524"/>
                  <a:pt x="842" y="520"/>
                </a:cubicBezTo>
                <a:cubicBezTo>
                  <a:pt x="844" y="519"/>
                  <a:pt x="846" y="518"/>
                  <a:pt x="849" y="516"/>
                </a:cubicBezTo>
                <a:close/>
                <a:moveTo>
                  <a:pt x="839" y="530"/>
                </a:moveTo>
                <a:cubicBezTo>
                  <a:pt x="839" y="530"/>
                  <a:pt x="839" y="530"/>
                  <a:pt x="839" y="530"/>
                </a:cubicBezTo>
                <a:cubicBezTo>
                  <a:pt x="839" y="530"/>
                  <a:pt x="839" y="530"/>
                  <a:pt x="839" y="530"/>
                </a:cubicBezTo>
                <a:cubicBezTo>
                  <a:pt x="839" y="527"/>
                  <a:pt x="838" y="524"/>
                  <a:pt x="837" y="522"/>
                </a:cubicBezTo>
                <a:cubicBezTo>
                  <a:pt x="839" y="521"/>
                  <a:pt x="840" y="521"/>
                  <a:pt x="841" y="520"/>
                </a:cubicBezTo>
                <a:cubicBezTo>
                  <a:pt x="840" y="523"/>
                  <a:pt x="840" y="527"/>
                  <a:pt x="839" y="530"/>
                </a:cubicBezTo>
                <a:close/>
                <a:moveTo>
                  <a:pt x="839" y="534"/>
                </a:moveTo>
                <a:cubicBezTo>
                  <a:pt x="838" y="538"/>
                  <a:pt x="838" y="542"/>
                  <a:pt x="837" y="545"/>
                </a:cubicBezTo>
                <a:cubicBezTo>
                  <a:pt x="837" y="545"/>
                  <a:pt x="837" y="545"/>
                  <a:pt x="837" y="545"/>
                </a:cubicBezTo>
                <a:cubicBezTo>
                  <a:pt x="835" y="547"/>
                  <a:pt x="832" y="548"/>
                  <a:pt x="829" y="549"/>
                </a:cubicBezTo>
                <a:cubicBezTo>
                  <a:pt x="830" y="545"/>
                  <a:pt x="831" y="542"/>
                  <a:pt x="831" y="538"/>
                </a:cubicBezTo>
                <a:cubicBezTo>
                  <a:pt x="834" y="537"/>
                  <a:pt x="836" y="536"/>
                  <a:pt x="839" y="534"/>
                </a:cubicBezTo>
                <a:close/>
                <a:moveTo>
                  <a:pt x="829" y="549"/>
                </a:moveTo>
                <a:cubicBezTo>
                  <a:pt x="826" y="551"/>
                  <a:pt x="824" y="552"/>
                  <a:pt x="821" y="553"/>
                </a:cubicBezTo>
                <a:cubicBezTo>
                  <a:pt x="822" y="549"/>
                  <a:pt x="823" y="545"/>
                  <a:pt x="824" y="542"/>
                </a:cubicBezTo>
                <a:cubicBezTo>
                  <a:pt x="826" y="541"/>
                  <a:pt x="828" y="539"/>
                  <a:pt x="831" y="538"/>
                </a:cubicBezTo>
                <a:cubicBezTo>
                  <a:pt x="830" y="542"/>
                  <a:pt x="829" y="546"/>
                  <a:pt x="829" y="549"/>
                </a:cubicBezTo>
                <a:close/>
                <a:moveTo>
                  <a:pt x="829" y="550"/>
                </a:moveTo>
                <a:cubicBezTo>
                  <a:pt x="832" y="548"/>
                  <a:pt x="835" y="547"/>
                  <a:pt x="837" y="546"/>
                </a:cubicBezTo>
                <a:cubicBezTo>
                  <a:pt x="837" y="547"/>
                  <a:pt x="837" y="547"/>
                  <a:pt x="837" y="548"/>
                </a:cubicBezTo>
                <a:cubicBezTo>
                  <a:pt x="834" y="552"/>
                  <a:pt x="831" y="555"/>
                  <a:pt x="828" y="558"/>
                </a:cubicBezTo>
                <a:cubicBezTo>
                  <a:pt x="829" y="556"/>
                  <a:pt x="829" y="553"/>
                  <a:pt x="829" y="550"/>
                </a:cubicBezTo>
                <a:close/>
                <a:moveTo>
                  <a:pt x="837" y="548"/>
                </a:moveTo>
                <a:cubicBezTo>
                  <a:pt x="838" y="547"/>
                  <a:pt x="839" y="546"/>
                  <a:pt x="840" y="544"/>
                </a:cubicBezTo>
                <a:cubicBezTo>
                  <a:pt x="842" y="544"/>
                  <a:pt x="842" y="544"/>
                  <a:pt x="842" y="544"/>
                </a:cubicBezTo>
                <a:cubicBezTo>
                  <a:pt x="843" y="547"/>
                  <a:pt x="843" y="550"/>
                  <a:pt x="844" y="553"/>
                </a:cubicBezTo>
                <a:cubicBezTo>
                  <a:pt x="841" y="554"/>
                  <a:pt x="839" y="555"/>
                  <a:pt x="837" y="556"/>
                </a:cubicBezTo>
                <a:cubicBezTo>
                  <a:pt x="837" y="553"/>
                  <a:pt x="837" y="551"/>
                  <a:pt x="837" y="548"/>
                </a:cubicBezTo>
                <a:close/>
                <a:moveTo>
                  <a:pt x="844" y="553"/>
                </a:moveTo>
                <a:cubicBezTo>
                  <a:pt x="844" y="555"/>
                  <a:pt x="844" y="556"/>
                  <a:pt x="844" y="557"/>
                </a:cubicBezTo>
                <a:cubicBezTo>
                  <a:pt x="842" y="560"/>
                  <a:pt x="839" y="562"/>
                  <a:pt x="836" y="564"/>
                </a:cubicBezTo>
                <a:cubicBezTo>
                  <a:pt x="837" y="562"/>
                  <a:pt x="837" y="559"/>
                  <a:pt x="837" y="557"/>
                </a:cubicBezTo>
                <a:cubicBezTo>
                  <a:pt x="839" y="555"/>
                  <a:pt x="841" y="554"/>
                  <a:pt x="844" y="553"/>
                </a:cubicBezTo>
                <a:close/>
                <a:moveTo>
                  <a:pt x="845" y="557"/>
                </a:moveTo>
                <a:cubicBezTo>
                  <a:pt x="845" y="556"/>
                  <a:pt x="844" y="554"/>
                  <a:pt x="844" y="553"/>
                </a:cubicBezTo>
                <a:cubicBezTo>
                  <a:pt x="845" y="552"/>
                  <a:pt x="845" y="552"/>
                  <a:pt x="845" y="552"/>
                </a:cubicBezTo>
                <a:cubicBezTo>
                  <a:pt x="845" y="554"/>
                  <a:pt x="845" y="555"/>
                  <a:pt x="845" y="556"/>
                </a:cubicBezTo>
                <a:cubicBezTo>
                  <a:pt x="845" y="556"/>
                  <a:pt x="845" y="557"/>
                  <a:pt x="845" y="557"/>
                </a:cubicBezTo>
                <a:close/>
                <a:moveTo>
                  <a:pt x="846" y="557"/>
                </a:moveTo>
                <a:cubicBezTo>
                  <a:pt x="846" y="558"/>
                  <a:pt x="846" y="560"/>
                  <a:pt x="846" y="561"/>
                </a:cubicBezTo>
                <a:cubicBezTo>
                  <a:pt x="845" y="560"/>
                  <a:pt x="845" y="559"/>
                  <a:pt x="845" y="557"/>
                </a:cubicBezTo>
                <a:cubicBezTo>
                  <a:pt x="845" y="557"/>
                  <a:pt x="845" y="557"/>
                  <a:pt x="846" y="557"/>
                </a:cubicBezTo>
                <a:close/>
                <a:moveTo>
                  <a:pt x="845" y="558"/>
                </a:moveTo>
                <a:cubicBezTo>
                  <a:pt x="845" y="559"/>
                  <a:pt x="845" y="560"/>
                  <a:pt x="845" y="561"/>
                </a:cubicBezTo>
                <a:cubicBezTo>
                  <a:pt x="842" y="563"/>
                  <a:pt x="839" y="564"/>
                  <a:pt x="836" y="565"/>
                </a:cubicBezTo>
                <a:cubicBezTo>
                  <a:pt x="836" y="565"/>
                  <a:pt x="836" y="565"/>
                  <a:pt x="836" y="565"/>
                </a:cubicBezTo>
                <a:cubicBezTo>
                  <a:pt x="839" y="563"/>
                  <a:pt x="842" y="560"/>
                  <a:pt x="845" y="558"/>
                </a:cubicBezTo>
                <a:close/>
                <a:moveTo>
                  <a:pt x="845" y="562"/>
                </a:moveTo>
                <a:cubicBezTo>
                  <a:pt x="845" y="563"/>
                  <a:pt x="846" y="564"/>
                  <a:pt x="846" y="565"/>
                </a:cubicBezTo>
                <a:cubicBezTo>
                  <a:pt x="843" y="566"/>
                  <a:pt x="840" y="568"/>
                  <a:pt x="836" y="570"/>
                </a:cubicBezTo>
                <a:cubicBezTo>
                  <a:pt x="836" y="568"/>
                  <a:pt x="836" y="567"/>
                  <a:pt x="836" y="566"/>
                </a:cubicBezTo>
                <a:cubicBezTo>
                  <a:pt x="839" y="564"/>
                  <a:pt x="842" y="563"/>
                  <a:pt x="845" y="562"/>
                </a:cubicBezTo>
                <a:close/>
                <a:moveTo>
                  <a:pt x="846" y="552"/>
                </a:moveTo>
                <a:cubicBezTo>
                  <a:pt x="844" y="553"/>
                  <a:pt x="844" y="553"/>
                  <a:pt x="844" y="553"/>
                </a:cubicBezTo>
                <a:cubicBezTo>
                  <a:pt x="844" y="550"/>
                  <a:pt x="843" y="546"/>
                  <a:pt x="842" y="544"/>
                </a:cubicBezTo>
                <a:cubicBezTo>
                  <a:pt x="844" y="543"/>
                  <a:pt x="845" y="542"/>
                  <a:pt x="846" y="542"/>
                </a:cubicBezTo>
                <a:cubicBezTo>
                  <a:pt x="846" y="545"/>
                  <a:pt x="846" y="549"/>
                  <a:pt x="846" y="552"/>
                </a:cubicBezTo>
                <a:close/>
                <a:moveTo>
                  <a:pt x="842" y="543"/>
                </a:moveTo>
                <a:cubicBezTo>
                  <a:pt x="842" y="542"/>
                  <a:pt x="842" y="542"/>
                  <a:pt x="842" y="542"/>
                </a:cubicBezTo>
                <a:cubicBezTo>
                  <a:pt x="843" y="540"/>
                  <a:pt x="845" y="538"/>
                  <a:pt x="846" y="537"/>
                </a:cubicBezTo>
                <a:cubicBezTo>
                  <a:pt x="846" y="538"/>
                  <a:pt x="846" y="540"/>
                  <a:pt x="846" y="541"/>
                </a:cubicBezTo>
                <a:cubicBezTo>
                  <a:pt x="845" y="542"/>
                  <a:pt x="843" y="542"/>
                  <a:pt x="842" y="543"/>
                </a:cubicBezTo>
                <a:close/>
                <a:moveTo>
                  <a:pt x="846" y="552"/>
                </a:moveTo>
                <a:cubicBezTo>
                  <a:pt x="848" y="551"/>
                  <a:pt x="850" y="550"/>
                  <a:pt x="853" y="549"/>
                </a:cubicBezTo>
                <a:cubicBezTo>
                  <a:pt x="851" y="551"/>
                  <a:pt x="848" y="554"/>
                  <a:pt x="846" y="556"/>
                </a:cubicBezTo>
                <a:cubicBezTo>
                  <a:pt x="846" y="555"/>
                  <a:pt x="846" y="553"/>
                  <a:pt x="846" y="552"/>
                </a:cubicBezTo>
                <a:close/>
                <a:moveTo>
                  <a:pt x="854" y="548"/>
                </a:moveTo>
                <a:cubicBezTo>
                  <a:pt x="855" y="548"/>
                  <a:pt x="855" y="548"/>
                  <a:pt x="855" y="548"/>
                </a:cubicBezTo>
                <a:cubicBezTo>
                  <a:pt x="855" y="551"/>
                  <a:pt x="855" y="553"/>
                  <a:pt x="856" y="556"/>
                </a:cubicBezTo>
                <a:cubicBezTo>
                  <a:pt x="853" y="558"/>
                  <a:pt x="849" y="559"/>
                  <a:pt x="846" y="561"/>
                </a:cubicBezTo>
                <a:cubicBezTo>
                  <a:pt x="846" y="561"/>
                  <a:pt x="846" y="561"/>
                  <a:pt x="846" y="561"/>
                </a:cubicBezTo>
                <a:cubicBezTo>
                  <a:pt x="846" y="559"/>
                  <a:pt x="846" y="558"/>
                  <a:pt x="846" y="556"/>
                </a:cubicBezTo>
                <a:cubicBezTo>
                  <a:pt x="849" y="554"/>
                  <a:pt x="851" y="551"/>
                  <a:pt x="854" y="548"/>
                </a:cubicBezTo>
                <a:close/>
                <a:moveTo>
                  <a:pt x="847" y="561"/>
                </a:moveTo>
                <a:cubicBezTo>
                  <a:pt x="850" y="560"/>
                  <a:pt x="853" y="558"/>
                  <a:pt x="856" y="557"/>
                </a:cubicBezTo>
                <a:cubicBezTo>
                  <a:pt x="856" y="557"/>
                  <a:pt x="856" y="557"/>
                  <a:pt x="856" y="557"/>
                </a:cubicBezTo>
                <a:cubicBezTo>
                  <a:pt x="853" y="560"/>
                  <a:pt x="850" y="562"/>
                  <a:pt x="846" y="565"/>
                </a:cubicBezTo>
                <a:cubicBezTo>
                  <a:pt x="846" y="565"/>
                  <a:pt x="846" y="565"/>
                  <a:pt x="846" y="565"/>
                </a:cubicBezTo>
                <a:cubicBezTo>
                  <a:pt x="846" y="564"/>
                  <a:pt x="846" y="562"/>
                  <a:pt x="846" y="561"/>
                </a:cubicBezTo>
                <a:lnTo>
                  <a:pt x="847" y="561"/>
                </a:lnTo>
                <a:close/>
                <a:moveTo>
                  <a:pt x="856" y="558"/>
                </a:moveTo>
                <a:cubicBezTo>
                  <a:pt x="856" y="558"/>
                  <a:pt x="856" y="559"/>
                  <a:pt x="856" y="560"/>
                </a:cubicBezTo>
                <a:cubicBezTo>
                  <a:pt x="854" y="561"/>
                  <a:pt x="851" y="562"/>
                  <a:pt x="849" y="563"/>
                </a:cubicBezTo>
                <a:cubicBezTo>
                  <a:pt x="851" y="562"/>
                  <a:pt x="854" y="560"/>
                  <a:pt x="856" y="558"/>
                </a:cubicBezTo>
                <a:close/>
                <a:moveTo>
                  <a:pt x="856" y="556"/>
                </a:moveTo>
                <a:cubicBezTo>
                  <a:pt x="856" y="553"/>
                  <a:pt x="856" y="550"/>
                  <a:pt x="856" y="548"/>
                </a:cubicBezTo>
                <a:cubicBezTo>
                  <a:pt x="859" y="546"/>
                  <a:pt x="862" y="545"/>
                  <a:pt x="865" y="543"/>
                </a:cubicBezTo>
                <a:cubicBezTo>
                  <a:pt x="865" y="545"/>
                  <a:pt x="866" y="547"/>
                  <a:pt x="866" y="549"/>
                </a:cubicBezTo>
                <a:cubicBezTo>
                  <a:pt x="864" y="551"/>
                  <a:pt x="862" y="552"/>
                  <a:pt x="860" y="554"/>
                </a:cubicBezTo>
                <a:lnTo>
                  <a:pt x="856" y="556"/>
                </a:lnTo>
                <a:close/>
                <a:moveTo>
                  <a:pt x="860" y="554"/>
                </a:moveTo>
                <a:cubicBezTo>
                  <a:pt x="862" y="553"/>
                  <a:pt x="864" y="552"/>
                  <a:pt x="866" y="551"/>
                </a:cubicBezTo>
                <a:cubicBezTo>
                  <a:pt x="866" y="552"/>
                  <a:pt x="867" y="553"/>
                  <a:pt x="867" y="554"/>
                </a:cubicBezTo>
                <a:cubicBezTo>
                  <a:pt x="863" y="556"/>
                  <a:pt x="860" y="558"/>
                  <a:pt x="857" y="559"/>
                </a:cubicBezTo>
                <a:cubicBezTo>
                  <a:pt x="856" y="559"/>
                  <a:pt x="856" y="558"/>
                  <a:pt x="856" y="558"/>
                </a:cubicBezTo>
                <a:cubicBezTo>
                  <a:pt x="858" y="556"/>
                  <a:pt x="859" y="555"/>
                  <a:pt x="860" y="554"/>
                </a:cubicBezTo>
                <a:close/>
                <a:moveTo>
                  <a:pt x="864" y="556"/>
                </a:moveTo>
                <a:cubicBezTo>
                  <a:pt x="862" y="558"/>
                  <a:pt x="859" y="559"/>
                  <a:pt x="857" y="561"/>
                </a:cubicBezTo>
                <a:cubicBezTo>
                  <a:pt x="857" y="561"/>
                  <a:pt x="857" y="560"/>
                  <a:pt x="857" y="560"/>
                </a:cubicBezTo>
                <a:cubicBezTo>
                  <a:pt x="859" y="559"/>
                  <a:pt x="862" y="557"/>
                  <a:pt x="864" y="556"/>
                </a:cubicBezTo>
                <a:close/>
                <a:moveTo>
                  <a:pt x="867" y="555"/>
                </a:moveTo>
                <a:cubicBezTo>
                  <a:pt x="867" y="555"/>
                  <a:pt x="867" y="555"/>
                  <a:pt x="867" y="556"/>
                </a:cubicBezTo>
                <a:cubicBezTo>
                  <a:pt x="864" y="558"/>
                  <a:pt x="860" y="560"/>
                  <a:pt x="857" y="562"/>
                </a:cubicBezTo>
                <a:cubicBezTo>
                  <a:pt x="857" y="562"/>
                  <a:pt x="857" y="562"/>
                  <a:pt x="857" y="562"/>
                </a:cubicBezTo>
                <a:cubicBezTo>
                  <a:pt x="860" y="559"/>
                  <a:pt x="864" y="557"/>
                  <a:pt x="867" y="555"/>
                </a:cubicBezTo>
                <a:close/>
                <a:moveTo>
                  <a:pt x="867" y="556"/>
                </a:moveTo>
                <a:cubicBezTo>
                  <a:pt x="869" y="567"/>
                  <a:pt x="871" y="577"/>
                  <a:pt x="875" y="586"/>
                </a:cubicBezTo>
                <a:cubicBezTo>
                  <a:pt x="876" y="600"/>
                  <a:pt x="877" y="614"/>
                  <a:pt x="878" y="629"/>
                </a:cubicBezTo>
                <a:cubicBezTo>
                  <a:pt x="867" y="609"/>
                  <a:pt x="860" y="586"/>
                  <a:pt x="857" y="562"/>
                </a:cubicBezTo>
                <a:cubicBezTo>
                  <a:pt x="860" y="560"/>
                  <a:pt x="864" y="558"/>
                  <a:pt x="867" y="556"/>
                </a:cubicBezTo>
                <a:close/>
                <a:moveTo>
                  <a:pt x="871" y="554"/>
                </a:moveTo>
                <a:cubicBezTo>
                  <a:pt x="878" y="550"/>
                  <a:pt x="885" y="546"/>
                  <a:pt x="891" y="542"/>
                </a:cubicBezTo>
                <a:cubicBezTo>
                  <a:pt x="893" y="540"/>
                  <a:pt x="895" y="539"/>
                  <a:pt x="898" y="538"/>
                </a:cubicBezTo>
                <a:cubicBezTo>
                  <a:pt x="902" y="566"/>
                  <a:pt x="905" y="599"/>
                  <a:pt x="906" y="638"/>
                </a:cubicBezTo>
                <a:cubicBezTo>
                  <a:pt x="893" y="623"/>
                  <a:pt x="882" y="605"/>
                  <a:pt x="875" y="586"/>
                </a:cubicBezTo>
                <a:cubicBezTo>
                  <a:pt x="874" y="575"/>
                  <a:pt x="873" y="564"/>
                  <a:pt x="871" y="554"/>
                </a:cubicBezTo>
                <a:close/>
                <a:moveTo>
                  <a:pt x="898" y="537"/>
                </a:moveTo>
                <a:cubicBezTo>
                  <a:pt x="901" y="535"/>
                  <a:pt x="903" y="533"/>
                  <a:pt x="906" y="532"/>
                </a:cubicBezTo>
                <a:cubicBezTo>
                  <a:pt x="910" y="529"/>
                  <a:pt x="914" y="527"/>
                  <a:pt x="918" y="525"/>
                </a:cubicBezTo>
                <a:cubicBezTo>
                  <a:pt x="912" y="529"/>
                  <a:pt x="905" y="533"/>
                  <a:pt x="898" y="537"/>
                </a:cubicBezTo>
                <a:close/>
                <a:moveTo>
                  <a:pt x="909" y="530"/>
                </a:moveTo>
                <a:cubicBezTo>
                  <a:pt x="914" y="526"/>
                  <a:pt x="918" y="523"/>
                  <a:pt x="922" y="520"/>
                </a:cubicBezTo>
                <a:cubicBezTo>
                  <a:pt x="923" y="520"/>
                  <a:pt x="923" y="521"/>
                  <a:pt x="923" y="522"/>
                </a:cubicBezTo>
                <a:cubicBezTo>
                  <a:pt x="918" y="525"/>
                  <a:pt x="914" y="527"/>
                  <a:pt x="909" y="530"/>
                </a:cubicBezTo>
                <a:close/>
                <a:moveTo>
                  <a:pt x="923" y="519"/>
                </a:moveTo>
                <a:cubicBezTo>
                  <a:pt x="923" y="518"/>
                  <a:pt x="923" y="517"/>
                  <a:pt x="922" y="516"/>
                </a:cubicBezTo>
                <a:cubicBezTo>
                  <a:pt x="925" y="515"/>
                  <a:pt x="928" y="513"/>
                  <a:pt x="931" y="512"/>
                </a:cubicBezTo>
                <a:cubicBezTo>
                  <a:pt x="928" y="514"/>
                  <a:pt x="926" y="516"/>
                  <a:pt x="923" y="519"/>
                </a:cubicBezTo>
                <a:close/>
                <a:moveTo>
                  <a:pt x="933" y="511"/>
                </a:moveTo>
                <a:cubicBezTo>
                  <a:pt x="938" y="509"/>
                  <a:pt x="943" y="506"/>
                  <a:pt x="947" y="504"/>
                </a:cubicBezTo>
                <a:cubicBezTo>
                  <a:pt x="947" y="504"/>
                  <a:pt x="948" y="505"/>
                  <a:pt x="948" y="506"/>
                </a:cubicBezTo>
                <a:cubicBezTo>
                  <a:pt x="941" y="511"/>
                  <a:pt x="933" y="516"/>
                  <a:pt x="925" y="521"/>
                </a:cubicBezTo>
                <a:cubicBezTo>
                  <a:pt x="923" y="522"/>
                  <a:pt x="923" y="522"/>
                  <a:pt x="923" y="522"/>
                </a:cubicBezTo>
                <a:cubicBezTo>
                  <a:pt x="923" y="521"/>
                  <a:pt x="923" y="520"/>
                  <a:pt x="923" y="519"/>
                </a:cubicBezTo>
                <a:cubicBezTo>
                  <a:pt x="926" y="516"/>
                  <a:pt x="930" y="514"/>
                  <a:pt x="933" y="511"/>
                </a:cubicBezTo>
                <a:close/>
                <a:moveTo>
                  <a:pt x="925" y="521"/>
                </a:moveTo>
                <a:cubicBezTo>
                  <a:pt x="933" y="517"/>
                  <a:pt x="941" y="513"/>
                  <a:pt x="948" y="508"/>
                </a:cubicBezTo>
                <a:cubicBezTo>
                  <a:pt x="955" y="552"/>
                  <a:pt x="958" y="608"/>
                  <a:pt x="955" y="679"/>
                </a:cubicBezTo>
                <a:cubicBezTo>
                  <a:pt x="946" y="674"/>
                  <a:pt x="939" y="668"/>
                  <a:pt x="932" y="663"/>
                </a:cubicBezTo>
                <a:cubicBezTo>
                  <a:pt x="932" y="606"/>
                  <a:pt x="930" y="560"/>
                  <a:pt x="923" y="522"/>
                </a:cubicBezTo>
                <a:cubicBezTo>
                  <a:pt x="924" y="522"/>
                  <a:pt x="925" y="522"/>
                  <a:pt x="925" y="521"/>
                </a:cubicBezTo>
                <a:close/>
                <a:moveTo>
                  <a:pt x="955" y="680"/>
                </a:moveTo>
                <a:cubicBezTo>
                  <a:pt x="954" y="687"/>
                  <a:pt x="954" y="695"/>
                  <a:pt x="953" y="704"/>
                </a:cubicBezTo>
                <a:cubicBezTo>
                  <a:pt x="946" y="699"/>
                  <a:pt x="938" y="694"/>
                  <a:pt x="931" y="689"/>
                </a:cubicBezTo>
                <a:cubicBezTo>
                  <a:pt x="931" y="680"/>
                  <a:pt x="932" y="672"/>
                  <a:pt x="932" y="663"/>
                </a:cubicBezTo>
                <a:cubicBezTo>
                  <a:pt x="939" y="669"/>
                  <a:pt x="946" y="675"/>
                  <a:pt x="955" y="680"/>
                </a:cubicBezTo>
                <a:close/>
                <a:moveTo>
                  <a:pt x="931" y="688"/>
                </a:moveTo>
                <a:cubicBezTo>
                  <a:pt x="922" y="682"/>
                  <a:pt x="914" y="675"/>
                  <a:pt x="907" y="668"/>
                </a:cubicBezTo>
                <a:cubicBezTo>
                  <a:pt x="907" y="658"/>
                  <a:pt x="907" y="649"/>
                  <a:pt x="907" y="640"/>
                </a:cubicBezTo>
                <a:cubicBezTo>
                  <a:pt x="914" y="648"/>
                  <a:pt x="922" y="656"/>
                  <a:pt x="931" y="663"/>
                </a:cubicBezTo>
                <a:cubicBezTo>
                  <a:pt x="931" y="671"/>
                  <a:pt x="931" y="680"/>
                  <a:pt x="931" y="688"/>
                </a:cubicBezTo>
                <a:close/>
                <a:moveTo>
                  <a:pt x="907" y="668"/>
                </a:moveTo>
                <a:cubicBezTo>
                  <a:pt x="914" y="676"/>
                  <a:pt x="922" y="682"/>
                  <a:pt x="931" y="689"/>
                </a:cubicBezTo>
                <a:cubicBezTo>
                  <a:pt x="930" y="697"/>
                  <a:pt x="930" y="705"/>
                  <a:pt x="930" y="713"/>
                </a:cubicBezTo>
                <a:cubicBezTo>
                  <a:pt x="922" y="707"/>
                  <a:pt x="914" y="701"/>
                  <a:pt x="907" y="695"/>
                </a:cubicBezTo>
                <a:cubicBezTo>
                  <a:pt x="907" y="686"/>
                  <a:pt x="907" y="677"/>
                  <a:pt x="907" y="668"/>
                </a:cubicBezTo>
                <a:close/>
                <a:moveTo>
                  <a:pt x="930" y="714"/>
                </a:moveTo>
                <a:cubicBezTo>
                  <a:pt x="937" y="719"/>
                  <a:pt x="944" y="724"/>
                  <a:pt x="952" y="728"/>
                </a:cubicBezTo>
                <a:cubicBezTo>
                  <a:pt x="951" y="736"/>
                  <a:pt x="951" y="744"/>
                  <a:pt x="950" y="752"/>
                </a:cubicBezTo>
                <a:cubicBezTo>
                  <a:pt x="943" y="747"/>
                  <a:pt x="936" y="743"/>
                  <a:pt x="929" y="738"/>
                </a:cubicBezTo>
                <a:cubicBezTo>
                  <a:pt x="930" y="730"/>
                  <a:pt x="930" y="722"/>
                  <a:pt x="930" y="714"/>
                </a:cubicBezTo>
                <a:close/>
                <a:moveTo>
                  <a:pt x="950" y="752"/>
                </a:moveTo>
                <a:cubicBezTo>
                  <a:pt x="950" y="760"/>
                  <a:pt x="949" y="768"/>
                  <a:pt x="948" y="776"/>
                </a:cubicBezTo>
                <a:cubicBezTo>
                  <a:pt x="941" y="772"/>
                  <a:pt x="934" y="767"/>
                  <a:pt x="928" y="763"/>
                </a:cubicBezTo>
                <a:cubicBezTo>
                  <a:pt x="928" y="755"/>
                  <a:pt x="929" y="747"/>
                  <a:pt x="929" y="739"/>
                </a:cubicBezTo>
                <a:cubicBezTo>
                  <a:pt x="936" y="743"/>
                  <a:pt x="943" y="748"/>
                  <a:pt x="950" y="752"/>
                </a:cubicBezTo>
                <a:close/>
                <a:moveTo>
                  <a:pt x="927" y="763"/>
                </a:moveTo>
                <a:cubicBezTo>
                  <a:pt x="920" y="758"/>
                  <a:pt x="912" y="752"/>
                  <a:pt x="906" y="747"/>
                </a:cubicBezTo>
                <a:cubicBezTo>
                  <a:pt x="906" y="738"/>
                  <a:pt x="906" y="730"/>
                  <a:pt x="907" y="721"/>
                </a:cubicBezTo>
                <a:cubicBezTo>
                  <a:pt x="913" y="727"/>
                  <a:pt x="921" y="733"/>
                  <a:pt x="929" y="738"/>
                </a:cubicBezTo>
                <a:cubicBezTo>
                  <a:pt x="928" y="746"/>
                  <a:pt x="928" y="754"/>
                  <a:pt x="927" y="763"/>
                </a:cubicBezTo>
                <a:close/>
                <a:moveTo>
                  <a:pt x="928" y="764"/>
                </a:moveTo>
                <a:cubicBezTo>
                  <a:pt x="934" y="768"/>
                  <a:pt x="941" y="772"/>
                  <a:pt x="948" y="776"/>
                </a:cubicBezTo>
                <a:cubicBezTo>
                  <a:pt x="948" y="784"/>
                  <a:pt x="947" y="791"/>
                  <a:pt x="946" y="799"/>
                </a:cubicBezTo>
                <a:cubicBezTo>
                  <a:pt x="939" y="795"/>
                  <a:pt x="933" y="791"/>
                  <a:pt x="926" y="787"/>
                </a:cubicBezTo>
                <a:cubicBezTo>
                  <a:pt x="927" y="779"/>
                  <a:pt x="927" y="771"/>
                  <a:pt x="928" y="764"/>
                </a:cubicBezTo>
                <a:close/>
                <a:moveTo>
                  <a:pt x="949" y="776"/>
                </a:moveTo>
                <a:cubicBezTo>
                  <a:pt x="955" y="780"/>
                  <a:pt x="962" y="784"/>
                  <a:pt x="969" y="787"/>
                </a:cubicBezTo>
                <a:cubicBezTo>
                  <a:pt x="969" y="795"/>
                  <a:pt x="968" y="802"/>
                  <a:pt x="967" y="810"/>
                </a:cubicBezTo>
                <a:cubicBezTo>
                  <a:pt x="960" y="807"/>
                  <a:pt x="953" y="803"/>
                  <a:pt x="947" y="799"/>
                </a:cubicBezTo>
                <a:cubicBezTo>
                  <a:pt x="948" y="792"/>
                  <a:pt x="948" y="784"/>
                  <a:pt x="949" y="776"/>
                </a:cubicBezTo>
                <a:close/>
                <a:moveTo>
                  <a:pt x="949" y="776"/>
                </a:moveTo>
                <a:cubicBezTo>
                  <a:pt x="950" y="768"/>
                  <a:pt x="950" y="760"/>
                  <a:pt x="951" y="752"/>
                </a:cubicBezTo>
                <a:cubicBezTo>
                  <a:pt x="957" y="756"/>
                  <a:pt x="965" y="760"/>
                  <a:pt x="972" y="763"/>
                </a:cubicBezTo>
                <a:cubicBezTo>
                  <a:pt x="971" y="771"/>
                  <a:pt x="970" y="779"/>
                  <a:pt x="970" y="787"/>
                </a:cubicBezTo>
                <a:cubicBezTo>
                  <a:pt x="962" y="783"/>
                  <a:pt x="955" y="780"/>
                  <a:pt x="949" y="776"/>
                </a:cubicBezTo>
                <a:close/>
                <a:moveTo>
                  <a:pt x="972" y="764"/>
                </a:moveTo>
                <a:cubicBezTo>
                  <a:pt x="979" y="767"/>
                  <a:pt x="985" y="770"/>
                  <a:pt x="992" y="772"/>
                </a:cubicBezTo>
                <a:cubicBezTo>
                  <a:pt x="991" y="780"/>
                  <a:pt x="990" y="788"/>
                  <a:pt x="989" y="796"/>
                </a:cubicBezTo>
                <a:cubicBezTo>
                  <a:pt x="983" y="793"/>
                  <a:pt x="976" y="790"/>
                  <a:pt x="970" y="787"/>
                </a:cubicBezTo>
                <a:cubicBezTo>
                  <a:pt x="971" y="779"/>
                  <a:pt x="972" y="771"/>
                  <a:pt x="972" y="764"/>
                </a:cubicBezTo>
                <a:close/>
                <a:moveTo>
                  <a:pt x="993" y="773"/>
                </a:moveTo>
                <a:cubicBezTo>
                  <a:pt x="999" y="775"/>
                  <a:pt x="1006" y="778"/>
                  <a:pt x="1013" y="780"/>
                </a:cubicBezTo>
                <a:cubicBezTo>
                  <a:pt x="1012" y="788"/>
                  <a:pt x="1010" y="796"/>
                  <a:pt x="1009" y="803"/>
                </a:cubicBezTo>
                <a:cubicBezTo>
                  <a:pt x="1003" y="801"/>
                  <a:pt x="996" y="798"/>
                  <a:pt x="990" y="796"/>
                </a:cubicBezTo>
                <a:cubicBezTo>
                  <a:pt x="991" y="788"/>
                  <a:pt x="992" y="780"/>
                  <a:pt x="993" y="773"/>
                </a:cubicBezTo>
                <a:close/>
                <a:moveTo>
                  <a:pt x="1013" y="780"/>
                </a:moveTo>
                <a:cubicBezTo>
                  <a:pt x="1019" y="782"/>
                  <a:pt x="1024" y="784"/>
                  <a:pt x="1030" y="786"/>
                </a:cubicBezTo>
                <a:cubicBezTo>
                  <a:pt x="1029" y="794"/>
                  <a:pt x="1027" y="801"/>
                  <a:pt x="1026" y="809"/>
                </a:cubicBezTo>
                <a:cubicBezTo>
                  <a:pt x="1021" y="807"/>
                  <a:pt x="1015" y="805"/>
                  <a:pt x="1010" y="803"/>
                </a:cubicBezTo>
                <a:cubicBezTo>
                  <a:pt x="1011" y="796"/>
                  <a:pt x="1012" y="788"/>
                  <a:pt x="1013" y="780"/>
                </a:cubicBezTo>
                <a:close/>
                <a:moveTo>
                  <a:pt x="1013" y="780"/>
                </a:moveTo>
                <a:cubicBezTo>
                  <a:pt x="1014" y="772"/>
                  <a:pt x="1015" y="765"/>
                  <a:pt x="1016" y="757"/>
                </a:cubicBezTo>
                <a:cubicBezTo>
                  <a:pt x="1022" y="759"/>
                  <a:pt x="1028" y="761"/>
                  <a:pt x="1034" y="763"/>
                </a:cubicBezTo>
                <a:cubicBezTo>
                  <a:pt x="1033" y="770"/>
                  <a:pt x="1031" y="778"/>
                  <a:pt x="1030" y="786"/>
                </a:cubicBezTo>
                <a:cubicBezTo>
                  <a:pt x="1024" y="784"/>
                  <a:pt x="1019" y="782"/>
                  <a:pt x="1013" y="780"/>
                </a:cubicBezTo>
                <a:close/>
                <a:moveTo>
                  <a:pt x="1034" y="763"/>
                </a:moveTo>
                <a:cubicBezTo>
                  <a:pt x="1040" y="765"/>
                  <a:pt x="1047" y="767"/>
                  <a:pt x="1053" y="768"/>
                </a:cubicBezTo>
                <a:cubicBezTo>
                  <a:pt x="1052" y="776"/>
                  <a:pt x="1050" y="783"/>
                  <a:pt x="1049" y="791"/>
                </a:cubicBezTo>
                <a:cubicBezTo>
                  <a:pt x="1043" y="789"/>
                  <a:pt x="1036" y="788"/>
                  <a:pt x="1031" y="786"/>
                </a:cubicBezTo>
                <a:cubicBezTo>
                  <a:pt x="1032" y="778"/>
                  <a:pt x="1033" y="770"/>
                  <a:pt x="1034" y="763"/>
                </a:cubicBezTo>
                <a:close/>
                <a:moveTo>
                  <a:pt x="1053" y="768"/>
                </a:moveTo>
                <a:cubicBezTo>
                  <a:pt x="1059" y="770"/>
                  <a:pt x="1065" y="771"/>
                  <a:pt x="1072" y="773"/>
                </a:cubicBezTo>
                <a:cubicBezTo>
                  <a:pt x="1070" y="780"/>
                  <a:pt x="1068" y="788"/>
                  <a:pt x="1067" y="796"/>
                </a:cubicBezTo>
                <a:cubicBezTo>
                  <a:pt x="1061" y="794"/>
                  <a:pt x="1055" y="793"/>
                  <a:pt x="1049" y="791"/>
                </a:cubicBezTo>
                <a:cubicBezTo>
                  <a:pt x="1051" y="784"/>
                  <a:pt x="1052" y="776"/>
                  <a:pt x="1053" y="768"/>
                </a:cubicBezTo>
                <a:close/>
                <a:moveTo>
                  <a:pt x="1072" y="773"/>
                </a:moveTo>
                <a:cubicBezTo>
                  <a:pt x="1078" y="774"/>
                  <a:pt x="1084" y="775"/>
                  <a:pt x="1090" y="777"/>
                </a:cubicBezTo>
                <a:cubicBezTo>
                  <a:pt x="1088" y="784"/>
                  <a:pt x="1086" y="792"/>
                  <a:pt x="1084" y="800"/>
                </a:cubicBezTo>
                <a:cubicBezTo>
                  <a:pt x="1078" y="798"/>
                  <a:pt x="1073" y="797"/>
                  <a:pt x="1067" y="796"/>
                </a:cubicBezTo>
                <a:cubicBezTo>
                  <a:pt x="1069" y="788"/>
                  <a:pt x="1070" y="780"/>
                  <a:pt x="1072" y="773"/>
                </a:cubicBezTo>
                <a:close/>
                <a:moveTo>
                  <a:pt x="1072" y="772"/>
                </a:moveTo>
                <a:cubicBezTo>
                  <a:pt x="1074" y="765"/>
                  <a:pt x="1075" y="757"/>
                  <a:pt x="1077" y="749"/>
                </a:cubicBezTo>
                <a:cubicBezTo>
                  <a:pt x="1083" y="751"/>
                  <a:pt x="1089" y="752"/>
                  <a:pt x="1095" y="753"/>
                </a:cubicBezTo>
                <a:cubicBezTo>
                  <a:pt x="1095" y="753"/>
                  <a:pt x="1095" y="753"/>
                  <a:pt x="1095" y="753"/>
                </a:cubicBezTo>
                <a:cubicBezTo>
                  <a:pt x="1093" y="761"/>
                  <a:pt x="1091" y="768"/>
                  <a:pt x="1090" y="776"/>
                </a:cubicBezTo>
                <a:cubicBezTo>
                  <a:pt x="1084" y="775"/>
                  <a:pt x="1078" y="774"/>
                  <a:pt x="1072" y="772"/>
                </a:cubicBezTo>
                <a:close/>
                <a:moveTo>
                  <a:pt x="1095" y="753"/>
                </a:moveTo>
                <a:cubicBezTo>
                  <a:pt x="1101" y="754"/>
                  <a:pt x="1107" y="755"/>
                  <a:pt x="1113" y="756"/>
                </a:cubicBezTo>
                <a:cubicBezTo>
                  <a:pt x="1111" y="764"/>
                  <a:pt x="1109" y="771"/>
                  <a:pt x="1107" y="779"/>
                </a:cubicBezTo>
                <a:cubicBezTo>
                  <a:pt x="1101" y="778"/>
                  <a:pt x="1096" y="777"/>
                  <a:pt x="1090" y="776"/>
                </a:cubicBezTo>
                <a:cubicBezTo>
                  <a:pt x="1092" y="768"/>
                  <a:pt x="1094" y="761"/>
                  <a:pt x="1095" y="753"/>
                </a:cubicBezTo>
                <a:close/>
                <a:moveTo>
                  <a:pt x="1114" y="756"/>
                </a:moveTo>
                <a:cubicBezTo>
                  <a:pt x="1120" y="757"/>
                  <a:pt x="1126" y="758"/>
                  <a:pt x="1132" y="758"/>
                </a:cubicBezTo>
                <a:cubicBezTo>
                  <a:pt x="1130" y="766"/>
                  <a:pt x="1127" y="774"/>
                  <a:pt x="1125" y="782"/>
                </a:cubicBezTo>
                <a:cubicBezTo>
                  <a:pt x="1119" y="781"/>
                  <a:pt x="1113" y="780"/>
                  <a:pt x="1108" y="779"/>
                </a:cubicBezTo>
                <a:cubicBezTo>
                  <a:pt x="1110" y="771"/>
                  <a:pt x="1112" y="764"/>
                  <a:pt x="1114" y="756"/>
                </a:cubicBezTo>
                <a:close/>
                <a:moveTo>
                  <a:pt x="1113" y="755"/>
                </a:moveTo>
                <a:cubicBezTo>
                  <a:pt x="1107" y="755"/>
                  <a:pt x="1101" y="754"/>
                  <a:pt x="1095" y="753"/>
                </a:cubicBezTo>
                <a:cubicBezTo>
                  <a:pt x="1097" y="745"/>
                  <a:pt x="1099" y="737"/>
                  <a:pt x="1100" y="729"/>
                </a:cubicBezTo>
                <a:cubicBezTo>
                  <a:pt x="1106" y="730"/>
                  <a:pt x="1113" y="731"/>
                  <a:pt x="1119" y="732"/>
                </a:cubicBezTo>
                <a:cubicBezTo>
                  <a:pt x="1117" y="740"/>
                  <a:pt x="1115" y="748"/>
                  <a:pt x="1113" y="755"/>
                </a:cubicBezTo>
                <a:close/>
                <a:moveTo>
                  <a:pt x="1100" y="729"/>
                </a:moveTo>
                <a:cubicBezTo>
                  <a:pt x="1094" y="728"/>
                  <a:pt x="1087" y="726"/>
                  <a:pt x="1081" y="725"/>
                </a:cubicBezTo>
                <a:cubicBezTo>
                  <a:pt x="1108" y="580"/>
                  <a:pt x="1113" y="475"/>
                  <a:pt x="1094" y="406"/>
                </a:cubicBezTo>
                <a:cubicBezTo>
                  <a:pt x="1103" y="401"/>
                  <a:pt x="1111" y="396"/>
                  <a:pt x="1118" y="391"/>
                </a:cubicBezTo>
                <a:cubicBezTo>
                  <a:pt x="1138" y="463"/>
                  <a:pt x="1133" y="574"/>
                  <a:pt x="1100" y="729"/>
                </a:cubicBezTo>
                <a:close/>
                <a:moveTo>
                  <a:pt x="1118" y="387"/>
                </a:moveTo>
                <a:cubicBezTo>
                  <a:pt x="1125" y="383"/>
                  <a:pt x="1132" y="379"/>
                  <a:pt x="1139" y="375"/>
                </a:cubicBezTo>
                <a:cubicBezTo>
                  <a:pt x="1133" y="380"/>
                  <a:pt x="1126" y="385"/>
                  <a:pt x="1119" y="390"/>
                </a:cubicBezTo>
                <a:cubicBezTo>
                  <a:pt x="1118" y="389"/>
                  <a:pt x="1118" y="388"/>
                  <a:pt x="1118" y="387"/>
                </a:cubicBezTo>
                <a:close/>
                <a:moveTo>
                  <a:pt x="1118" y="387"/>
                </a:moveTo>
                <a:cubicBezTo>
                  <a:pt x="1117" y="386"/>
                  <a:pt x="1117" y="385"/>
                  <a:pt x="1117" y="384"/>
                </a:cubicBezTo>
                <a:cubicBezTo>
                  <a:pt x="1118" y="382"/>
                  <a:pt x="1120" y="380"/>
                  <a:pt x="1121" y="378"/>
                </a:cubicBezTo>
                <a:cubicBezTo>
                  <a:pt x="1128" y="375"/>
                  <a:pt x="1135" y="372"/>
                  <a:pt x="1141" y="369"/>
                </a:cubicBezTo>
                <a:cubicBezTo>
                  <a:pt x="1141" y="370"/>
                  <a:pt x="1141" y="371"/>
                  <a:pt x="1142" y="372"/>
                </a:cubicBezTo>
                <a:cubicBezTo>
                  <a:pt x="1142" y="372"/>
                  <a:pt x="1141" y="372"/>
                  <a:pt x="1141" y="373"/>
                </a:cubicBezTo>
                <a:cubicBezTo>
                  <a:pt x="1134" y="377"/>
                  <a:pt x="1126" y="382"/>
                  <a:pt x="1118" y="387"/>
                </a:cubicBezTo>
                <a:close/>
                <a:moveTo>
                  <a:pt x="1139" y="361"/>
                </a:moveTo>
                <a:cubicBezTo>
                  <a:pt x="1146" y="358"/>
                  <a:pt x="1154" y="354"/>
                  <a:pt x="1161" y="351"/>
                </a:cubicBezTo>
                <a:cubicBezTo>
                  <a:pt x="1158" y="355"/>
                  <a:pt x="1155" y="358"/>
                  <a:pt x="1152" y="362"/>
                </a:cubicBezTo>
                <a:cubicBezTo>
                  <a:pt x="1148" y="364"/>
                  <a:pt x="1145" y="366"/>
                  <a:pt x="1141" y="368"/>
                </a:cubicBezTo>
                <a:cubicBezTo>
                  <a:pt x="1140" y="366"/>
                  <a:pt x="1139" y="363"/>
                  <a:pt x="1139" y="361"/>
                </a:cubicBezTo>
                <a:close/>
                <a:moveTo>
                  <a:pt x="1138" y="361"/>
                </a:moveTo>
                <a:cubicBezTo>
                  <a:pt x="1138" y="359"/>
                  <a:pt x="1137" y="357"/>
                  <a:pt x="1136" y="355"/>
                </a:cubicBezTo>
                <a:cubicBezTo>
                  <a:pt x="1136" y="354"/>
                  <a:pt x="1137" y="353"/>
                  <a:pt x="1137" y="352"/>
                </a:cubicBezTo>
                <a:cubicBezTo>
                  <a:pt x="1146" y="348"/>
                  <a:pt x="1154" y="345"/>
                  <a:pt x="1162" y="341"/>
                </a:cubicBezTo>
                <a:cubicBezTo>
                  <a:pt x="1163" y="343"/>
                  <a:pt x="1163" y="344"/>
                  <a:pt x="1164" y="346"/>
                </a:cubicBezTo>
                <a:cubicBezTo>
                  <a:pt x="1163" y="347"/>
                  <a:pt x="1162" y="349"/>
                  <a:pt x="1161" y="350"/>
                </a:cubicBezTo>
                <a:cubicBezTo>
                  <a:pt x="1154" y="354"/>
                  <a:pt x="1147" y="357"/>
                  <a:pt x="1138" y="361"/>
                </a:cubicBezTo>
                <a:close/>
                <a:moveTo>
                  <a:pt x="1164" y="347"/>
                </a:moveTo>
                <a:cubicBezTo>
                  <a:pt x="1165" y="347"/>
                  <a:pt x="1165" y="348"/>
                  <a:pt x="1165" y="348"/>
                </a:cubicBezTo>
                <a:cubicBezTo>
                  <a:pt x="1164" y="349"/>
                  <a:pt x="1163" y="349"/>
                  <a:pt x="1162" y="350"/>
                </a:cubicBezTo>
                <a:cubicBezTo>
                  <a:pt x="1163" y="349"/>
                  <a:pt x="1164" y="348"/>
                  <a:pt x="1164" y="347"/>
                </a:cubicBezTo>
                <a:close/>
                <a:moveTo>
                  <a:pt x="1163" y="341"/>
                </a:moveTo>
                <a:cubicBezTo>
                  <a:pt x="1165" y="340"/>
                  <a:pt x="1166" y="340"/>
                  <a:pt x="1168" y="339"/>
                </a:cubicBezTo>
                <a:cubicBezTo>
                  <a:pt x="1167" y="341"/>
                  <a:pt x="1166" y="343"/>
                  <a:pt x="1164" y="346"/>
                </a:cubicBezTo>
                <a:cubicBezTo>
                  <a:pt x="1164" y="344"/>
                  <a:pt x="1163" y="343"/>
                  <a:pt x="1163" y="341"/>
                </a:cubicBezTo>
                <a:close/>
                <a:moveTo>
                  <a:pt x="1162" y="341"/>
                </a:moveTo>
                <a:cubicBezTo>
                  <a:pt x="1161" y="338"/>
                  <a:pt x="1160" y="335"/>
                  <a:pt x="1159" y="332"/>
                </a:cubicBezTo>
                <a:cubicBezTo>
                  <a:pt x="1164" y="330"/>
                  <a:pt x="1169" y="328"/>
                  <a:pt x="1174" y="326"/>
                </a:cubicBezTo>
                <a:cubicBezTo>
                  <a:pt x="1172" y="330"/>
                  <a:pt x="1171" y="334"/>
                  <a:pt x="1169" y="338"/>
                </a:cubicBezTo>
                <a:cubicBezTo>
                  <a:pt x="1167" y="339"/>
                  <a:pt x="1165" y="340"/>
                  <a:pt x="1162" y="341"/>
                </a:cubicBezTo>
                <a:close/>
                <a:moveTo>
                  <a:pt x="1158" y="332"/>
                </a:moveTo>
                <a:cubicBezTo>
                  <a:pt x="1157" y="329"/>
                  <a:pt x="1155" y="325"/>
                  <a:pt x="1153" y="322"/>
                </a:cubicBezTo>
                <a:cubicBezTo>
                  <a:pt x="1162" y="319"/>
                  <a:pt x="1169" y="316"/>
                  <a:pt x="1177" y="314"/>
                </a:cubicBezTo>
                <a:cubicBezTo>
                  <a:pt x="1176" y="318"/>
                  <a:pt x="1175" y="322"/>
                  <a:pt x="1174" y="326"/>
                </a:cubicBezTo>
                <a:cubicBezTo>
                  <a:pt x="1169" y="328"/>
                  <a:pt x="1164" y="330"/>
                  <a:pt x="1158" y="332"/>
                </a:cubicBezTo>
                <a:close/>
                <a:moveTo>
                  <a:pt x="1177" y="313"/>
                </a:moveTo>
                <a:cubicBezTo>
                  <a:pt x="1179" y="313"/>
                  <a:pt x="1180" y="312"/>
                  <a:pt x="1181" y="312"/>
                </a:cubicBezTo>
                <a:cubicBezTo>
                  <a:pt x="1183" y="315"/>
                  <a:pt x="1184" y="318"/>
                  <a:pt x="1186" y="321"/>
                </a:cubicBezTo>
                <a:cubicBezTo>
                  <a:pt x="1182" y="322"/>
                  <a:pt x="1178" y="324"/>
                  <a:pt x="1174" y="326"/>
                </a:cubicBezTo>
                <a:cubicBezTo>
                  <a:pt x="1176" y="322"/>
                  <a:pt x="1177" y="318"/>
                  <a:pt x="1177" y="313"/>
                </a:cubicBezTo>
                <a:close/>
                <a:moveTo>
                  <a:pt x="1177" y="313"/>
                </a:moveTo>
                <a:cubicBezTo>
                  <a:pt x="1178" y="311"/>
                  <a:pt x="1178" y="309"/>
                  <a:pt x="1178" y="306"/>
                </a:cubicBezTo>
                <a:cubicBezTo>
                  <a:pt x="1179" y="308"/>
                  <a:pt x="1180" y="310"/>
                  <a:pt x="1181" y="312"/>
                </a:cubicBezTo>
                <a:cubicBezTo>
                  <a:pt x="1180" y="312"/>
                  <a:pt x="1178" y="312"/>
                  <a:pt x="1177" y="313"/>
                </a:cubicBezTo>
                <a:close/>
                <a:moveTo>
                  <a:pt x="1177" y="288"/>
                </a:moveTo>
                <a:cubicBezTo>
                  <a:pt x="1184" y="285"/>
                  <a:pt x="1191" y="283"/>
                  <a:pt x="1197" y="281"/>
                </a:cubicBezTo>
                <a:cubicBezTo>
                  <a:pt x="1199" y="285"/>
                  <a:pt x="1202" y="288"/>
                  <a:pt x="1204" y="291"/>
                </a:cubicBezTo>
                <a:cubicBezTo>
                  <a:pt x="1196" y="294"/>
                  <a:pt x="1187" y="297"/>
                  <a:pt x="1178" y="300"/>
                </a:cubicBezTo>
                <a:cubicBezTo>
                  <a:pt x="1178" y="296"/>
                  <a:pt x="1178" y="292"/>
                  <a:pt x="1177" y="288"/>
                </a:cubicBezTo>
                <a:close/>
                <a:moveTo>
                  <a:pt x="1177" y="287"/>
                </a:moveTo>
                <a:cubicBezTo>
                  <a:pt x="1176" y="283"/>
                  <a:pt x="1175" y="279"/>
                  <a:pt x="1174" y="275"/>
                </a:cubicBezTo>
                <a:cubicBezTo>
                  <a:pt x="1187" y="271"/>
                  <a:pt x="1187" y="271"/>
                  <a:pt x="1187" y="271"/>
                </a:cubicBezTo>
                <a:cubicBezTo>
                  <a:pt x="1191" y="274"/>
                  <a:pt x="1194" y="277"/>
                  <a:pt x="1196" y="281"/>
                </a:cubicBezTo>
                <a:cubicBezTo>
                  <a:pt x="1190" y="283"/>
                  <a:pt x="1184" y="285"/>
                  <a:pt x="1177" y="287"/>
                </a:cubicBezTo>
                <a:close/>
                <a:moveTo>
                  <a:pt x="1176" y="287"/>
                </a:moveTo>
                <a:cubicBezTo>
                  <a:pt x="1173" y="288"/>
                  <a:pt x="1170" y="289"/>
                  <a:pt x="1167" y="290"/>
                </a:cubicBezTo>
                <a:cubicBezTo>
                  <a:pt x="1164" y="287"/>
                  <a:pt x="1160" y="283"/>
                  <a:pt x="1157" y="280"/>
                </a:cubicBezTo>
                <a:cubicBezTo>
                  <a:pt x="1162" y="278"/>
                  <a:pt x="1168" y="277"/>
                  <a:pt x="1173" y="275"/>
                </a:cubicBezTo>
                <a:cubicBezTo>
                  <a:pt x="1175" y="279"/>
                  <a:pt x="1176" y="283"/>
                  <a:pt x="1176" y="287"/>
                </a:cubicBezTo>
                <a:close/>
                <a:moveTo>
                  <a:pt x="1157" y="280"/>
                </a:moveTo>
                <a:cubicBezTo>
                  <a:pt x="1154" y="278"/>
                  <a:pt x="1152" y="276"/>
                  <a:pt x="1149" y="274"/>
                </a:cubicBezTo>
                <a:cubicBezTo>
                  <a:pt x="1156" y="272"/>
                  <a:pt x="1163" y="270"/>
                  <a:pt x="1170" y="267"/>
                </a:cubicBezTo>
                <a:cubicBezTo>
                  <a:pt x="1171" y="270"/>
                  <a:pt x="1172" y="272"/>
                  <a:pt x="1173" y="275"/>
                </a:cubicBezTo>
                <a:cubicBezTo>
                  <a:pt x="1168" y="276"/>
                  <a:pt x="1162" y="278"/>
                  <a:pt x="1157" y="280"/>
                </a:cubicBezTo>
                <a:close/>
                <a:moveTo>
                  <a:pt x="1156" y="280"/>
                </a:moveTo>
                <a:cubicBezTo>
                  <a:pt x="1151" y="281"/>
                  <a:pt x="1147" y="283"/>
                  <a:pt x="1142" y="284"/>
                </a:cubicBezTo>
                <a:cubicBezTo>
                  <a:pt x="1142" y="283"/>
                  <a:pt x="1141" y="281"/>
                  <a:pt x="1141" y="280"/>
                </a:cubicBezTo>
                <a:cubicBezTo>
                  <a:pt x="1141" y="280"/>
                  <a:pt x="1141" y="280"/>
                  <a:pt x="1141" y="280"/>
                </a:cubicBezTo>
                <a:cubicBezTo>
                  <a:pt x="1140" y="279"/>
                  <a:pt x="1140" y="278"/>
                  <a:pt x="1139" y="277"/>
                </a:cubicBezTo>
                <a:cubicBezTo>
                  <a:pt x="1142" y="276"/>
                  <a:pt x="1146" y="275"/>
                  <a:pt x="1149" y="274"/>
                </a:cubicBezTo>
                <a:cubicBezTo>
                  <a:pt x="1151" y="276"/>
                  <a:pt x="1154" y="278"/>
                  <a:pt x="1156" y="280"/>
                </a:cubicBezTo>
                <a:close/>
                <a:moveTo>
                  <a:pt x="1139" y="277"/>
                </a:moveTo>
                <a:cubicBezTo>
                  <a:pt x="1136" y="272"/>
                  <a:pt x="1133" y="268"/>
                  <a:pt x="1130" y="263"/>
                </a:cubicBezTo>
                <a:cubicBezTo>
                  <a:pt x="1132" y="263"/>
                  <a:pt x="1132" y="263"/>
                  <a:pt x="1132" y="263"/>
                </a:cubicBezTo>
                <a:cubicBezTo>
                  <a:pt x="1138" y="266"/>
                  <a:pt x="1143" y="270"/>
                  <a:pt x="1148" y="274"/>
                </a:cubicBezTo>
                <a:cubicBezTo>
                  <a:pt x="1145" y="275"/>
                  <a:pt x="1142" y="276"/>
                  <a:pt x="1139" y="277"/>
                </a:cubicBezTo>
                <a:close/>
                <a:moveTo>
                  <a:pt x="1130" y="263"/>
                </a:moveTo>
                <a:cubicBezTo>
                  <a:pt x="1129" y="262"/>
                  <a:pt x="1129" y="262"/>
                  <a:pt x="1129" y="261"/>
                </a:cubicBezTo>
                <a:cubicBezTo>
                  <a:pt x="1130" y="262"/>
                  <a:pt x="1130" y="262"/>
                  <a:pt x="1131" y="263"/>
                </a:cubicBezTo>
                <a:lnTo>
                  <a:pt x="1130" y="263"/>
                </a:lnTo>
                <a:close/>
                <a:moveTo>
                  <a:pt x="1129" y="263"/>
                </a:moveTo>
                <a:cubicBezTo>
                  <a:pt x="1119" y="267"/>
                  <a:pt x="1109" y="270"/>
                  <a:pt x="1099" y="273"/>
                </a:cubicBezTo>
                <a:cubicBezTo>
                  <a:pt x="1098" y="273"/>
                  <a:pt x="1097" y="272"/>
                  <a:pt x="1096" y="272"/>
                </a:cubicBezTo>
                <a:cubicBezTo>
                  <a:pt x="1094" y="268"/>
                  <a:pt x="1092" y="265"/>
                  <a:pt x="1090" y="261"/>
                </a:cubicBezTo>
                <a:cubicBezTo>
                  <a:pt x="1096" y="259"/>
                  <a:pt x="1103" y="256"/>
                  <a:pt x="1110" y="254"/>
                </a:cubicBezTo>
                <a:cubicBezTo>
                  <a:pt x="1117" y="256"/>
                  <a:pt x="1122" y="258"/>
                  <a:pt x="1128" y="261"/>
                </a:cubicBezTo>
                <a:cubicBezTo>
                  <a:pt x="1128" y="262"/>
                  <a:pt x="1129" y="262"/>
                  <a:pt x="1129" y="263"/>
                </a:cubicBezTo>
                <a:close/>
                <a:moveTo>
                  <a:pt x="1095" y="272"/>
                </a:moveTo>
                <a:cubicBezTo>
                  <a:pt x="1090" y="269"/>
                  <a:pt x="1084" y="267"/>
                  <a:pt x="1078" y="266"/>
                </a:cubicBezTo>
                <a:cubicBezTo>
                  <a:pt x="1081" y="264"/>
                  <a:pt x="1085" y="263"/>
                  <a:pt x="1089" y="261"/>
                </a:cubicBezTo>
                <a:cubicBezTo>
                  <a:pt x="1091" y="265"/>
                  <a:pt x="1093" y="268"/>
                  <a:pt x="1095" y="272"/>
                </a:cubicBezTo>
                <a:close/>
                <a:moveTo>
                  <a:pt x="1096" y="272"/>
                </a:moveTo>
                <a:cubicBezTo>
                  <a:pt x="1096" y="273"/>
                  <a:pt x="1097" y="274"/>
                  <a:pt x="1097" y="274"/>
                </a:cubicBezTo>
                <a:cubicBezTo>
                  <a:pt x="1086" y="278"/>
                  <a:pt x="1076" y="281"/>
                  <a:pt x="1067" y="285"/>
                </a:cubicBezTo>
                <a:cubicBezTo>
                  <a:pt x="1066" y="285"/>
                  <a:pt x="1065" y="284"/>
                  <a:pt x="1064" y="284"/>
                </a:cubicBezTo>
                <a:cubicBezTo>
                  <a:pt x="1062" y="280"/>
                  <a:pt x="1060" y="277"/>
                  <a:pt x="1058" y="273"/>
                </a:cubicBezTo>
                <a:cubicBezTo>
                  <a:pt x="1064" y="271"/>
                  <a:pt x="1070" y="269"/>
                  <a:pt x="1077" y="266"/>
                </a:cubicBezTo>
                <a:cubicBezTo>
                  <a:pt x="1083" y="268"/>
                  <a:pt x="1090" y="270"/>
                  <a:pt x="1096" y="272"/>
                </a:cubicBezTo>
                <a:close/>
                <a:moveTo>
                  <a:pt x="1058" y="273"/>
                </a:moveTo>
                <a:cubicBezTo>
                  <a:pt x="1056" y="269"/>
                  <a:pt x="1054" y="266"/>
                  <a:pt x="1052" y="262"/>
                </a:cubicBezTo>
                <a:cubicBezTo>
                  <a:pt x="1060" y="263"/>
                  <a:pt x="1068" y="264"/>
                  <a:pt x="1076" y="266"/>
                </a:cubicBezTo>
                <a:cubicBezTo>
                  <a:pt x="1070" y="268"/>
                  <a:pt x="1064" y="271"/>
                  <a:pt x="1058" y="273"/>
                </a:cubicBezTo>
                <a:close/>
                <a:moveTo>
                  <a:pt x="1057" y="273"/>
                </a:moveTo>
                <a:cubicBezTo>
                  <a:pt x="1053" y="275"/>
                  <a:pt x="1049" y="277"/>
                  <a:pt x="1044" y="279"/>
                </a:cubicBezTo>
                <a:cubicBezTo>
                  <a:pt x="1037" y="277"/>
                  <a:pt x="1030" y="276"/>
                  <a:pt x="1022" y="276"/>
                </a:cubicBezTo>
                <a:cubicBezTo>
                  <a:pt x="1021" y="276"/>
                  <a:pt x="1021" y="276"/>
                  <a:pt x="1021" y="276"/>
                </a:cubicBezTo>
                <a:cubicBezTo>
                  <a:pt x="1030" y="271"/>
                  <a:pt x="1040" y="266"/>
                  <a:pt x="1050" y="262"/>
                </a:cubicBezTo>
                <a:cubicBezTo>
                  <a:pt x="1051" y="262"/>
                  <a:pt x="1051" y="262"/>
                  <a:pt x="1051" y="262"/>
                </a:cubicBezTo>
                <a:cubicBezTo>
                  <a:pt x="1053" y="266"/>
                  <a:pt x="1055" y="269"/>
                  <a:pt x="1057" y="273"/>
                </a:cubicBezTo>
                <a:close/>
                <a:moveTo>
                  <a:pt x="1034" y="261"/>
                </a:moveTo>
                <a:cubicBezTo>
                  <a:pt x="1039" y="261"/>
                  <a:pt x="1044" y="261"/>
                  <a:pt x="1049" y="262"/>
                </a:cubicBezTo>
                <a:cubicBezTo>
                  <a:pt x="1039" y="266"/>
                  <a:pt x="1030" y="271"/>
                  <a:pt x="1021" y="275"/>
                </a:cubicBezTo>
                <a:cubicBezTo>
                  <a:pt x="1020" y="272"/>
                  <a:pt x="1018" y="268"/>
                  <a:pt x="1017" y="265"/>
                </a:cubicBezTo>
                <a:cubicBezTo>
                  <a:pt x="1019" y="264"/>
                  <a:pt x="1021" y="263"/>
                  <a:pt x="1024" y="261"/>
                </a:cubicBezTo>
                <a:cubicBezTo>
                  <a:pt x="1027" y="261"/>
                  <a:pt x="1030" y="261"/>
                  <a:pt x="1034" y="261"/>
                </a:cubicBezTo>
                <a:close/>
                <a:moveTo>
                  <a:pt x="1017" y="265"/>
                </a:moveTo>
                <a:cubicBezTo>
                  <a:pt x="1016" y="264"/>
                  <a:pt x="1016" y="263"/>
                  <a:pt x="1016" y="262"/>
                </a:cubicBezTo>
                <a:cubicBezTo>
                  <a:pt x="1018" y="262"/>
                  <a:pt x="1020" y="262"/>
                  <a:pt x="1022" y="261"/>
                </a:cubicBezTo>
                <a:cubicBezTo>
                  <a:pt x="1021" y="263"/>
                  <a:pt x="1019" y="264"/>
                  <a:pt x="1017" y="265"/>
                </a:cubicBezTo>
                <a:close/>
                <a:moveTo>
                  <a:pt x="1021" y="275"/>
                </a:moveTo>
                <a:cubicBezTo>
                  <a:pt x="1020" y="276"/>
                  <a:pt x="1020" y="276"/>
                  <a:pt x="1020" y="276"/>
                </a:cubicBezTo>
                <a:cubicBezTo>
                  <a:pt x="1013" y="276"/>
                  <a:pt x="1006" y="276"/>
                  <a:pt x="999" y="276"/>
                </a:cubicBezTo>
                <a:cubicBezTo>
                  <a:pt x="1004" y="273"/>
                  <a:pt x="1010" y="269"/>
                  <a:pt x="1016" y="265"/>
                </a:cubicBezTo>
                <a:cubicBezTo>
                  <a:pt x="1018" y="269"/>
                  <a:pt x="1019" y="272"/>
                  <a:pt x="1021" y="275"/>
                </a:cubicBezTo>
                <a:close/>
                <a:moveTo>
                  <a:pt x="1019" y="276"/>
                </a:moveTo>
                <a:cubicBezTo>
                  <a:pt x="1011" y="281"/>
                  <a:pt x="1003" y="285"/>
                  <a:pt x="996" y="289"/>
                </a:cubicBezTo>
                <a:cubicBezTo>
                  <a:pt x="995" y="289"/>
                  <a:pt x="993" y="289"/>
                  <a:pt x="992" y="289"/>
                </a:cubicBezTo>
                <a:cubicBezTo>
                  <a:pt x="991" y="287"/>
                  <a:pt x="990" y="285"/>
                  <a:pt x="989" y="283"/>
                </a:cubicBezTo>
                <a:cubicBezTo>
                  <a:pt x="992" y="281"/>
                  <a:pt x="995" y="279"/>
                  <a:pt x="998" y="277"/>
                </a:cubicBezTo>
                <a:cubicBezTo>
                  <a:pt x="1005" y="276"/>
                  <a:pt x="1012" y="276"/>
                  <a:pt x="1019" y="276"/>
                </a:cubicBezTo>
                <a:close/>
                <a:moveTo>
                  <a:pt x="989" y="282"/>
                </a:moveTo>
                <a:cubicBezTo>
                  <a:pt x="988" y="281"/>
                  <a:pt x="987" y="279"/>
                  <a:pt x="987" y="278"/>
                </a:cubicBezTo>
                <a:cubicBezTo>
                  <a:pt x="990" y="277"/>
                  <a:pt x="994" y="277"/>
                  <a:pt x="997" y="277"/>
                </a:cubicBezTo>
                <a:cubicBezTo>
                  <a:pt x="994" y="279"/>
                  <a:pt x="991" y="280"/>
                  <a:pt x="989" y="282"/>
                </a:cubicBezTo>
                <a:close/>
                <a:moveTo>
                  <a:pt x="979" y="290"/>
                </a:moveTo>
                <a:cubicBezTo>
                  <a:pt x="973" y="294"/>
                  <a:pt x="969" y="298"/>
                  <a:pt x="964" y="302"/>
                </a:cubicBezTo>
                <a:cubicBezTo>
                  <a:pt x="963" y="302"/>
                  <a:pt x="962" y="302"/>
                  <a:pt x="961" y="302"/>
                </a:cubicBezTo>
                <a:cubicBezTo>
                  <a:pt x="961" y="301"/>
                  <a:pt x="961" y="300"/>
                  <a:pt x="960" y="300"/>
                </a:cubicBezTo>
                <a:cubicBezTo>
                  <a:pt x="963" y="297"/>
                  <a:pt x="966" y="294"/>
                  <a:pt x="969" y="291"/>
                </a:cubicBezTo>
                <a:cubicBezTo>
                  <a:pt x="972" y="290"/>
                  <a:pt x="975" y="290"/>
                  <a:pt x="979" y="290"/>
                </a:cubicBezTo>
                <a:close/>
                <a:moveTo>
                  <a:pt x="961" y="302"/>
                </a:moveTo>
                <a:cubicBezTo>
                  <a:pt x="960" y="302"/>
                  <a:pt x="959" y="302"/>
                  <a:pt x="958" y="302"/>
                </a:cubicBezTo>
                <a:cubicBezTo>
                  <a:pt x="959" y="301"/>
                  <a:pt x="959" y="301"/>
                  <a:pt x="960" y="300"/>
                </a:cubicBezTo>
                <a:cubicBezTo>
                  <a:pt x="960" y="301"/>
                  <a:pt x="961" y="301"/>
                  <a:pt x="961" y="302"/>
                </a:cubicBezTo>
                <a:close/>
                <a:moveTo>
                  <a:pt x="961" y="302"/>
                </a:moveTo>
                <a:cubicBezTo>
                  <a:pt x="961" y="303"/>
                  <a:pt x="961" y="303"/>
                  <a:pt x="962" y="304"/>
                </a:cubicBezTo>
                <a:cubicBezTo>
                  <a:pt x="958" y="307"/>
                  <a:pt x="954" y="311"/>
                  <a:pt x="951" y="315"/>
                </a:cubicBezTo>
                <a:cubicBezTo>
                  <a:pt x="951" y="315"/>
                  <a:pt x="951" y="315"/>
                  <a:pt x="951" y="315"/>
                </a:cubicBezTo>
                <a:cubicBezTo>
                  <a:pt x="950" y="315"/>
                  <a:pt x="949" y="315"/>
                  <a:pt x="948" y="315"/>
                </a:cubicBezTo>
                <a:cubicBezTo>
                  <a:pt x="950" y="312"/>
                  <a:pt x="953" y="309"/>
                  <a:pt x="955" y="306"/>
                </a:cubicBezTo>
                <a:cubicBezTo>
                  <a:pt x="956" y="305"/>
                  <a:pt x="957" y="304"/>
                  <a:pt x="958" y="302"/>
                </a:cubicBezTo>
                <a:cubicBezTo>
                  <a:pt x="959" y="302"/>
                  <a:pt x="960" y="302"/>
                  <a:pt x="961" y="302"/>
                </a:cubicBezTo>
                <a:close/>
                <a:moveTo>
                  <a:pt x="950" y="315"/>
                </a:moveTo>
                <a:cubicBezTo>
                  <a:pt x="946" y="319"/>
                  <a:pt x="942" y="324"/>
                  <a:pt x="939" y="328"/>
                </a:cubicBezTo>
                <a:cubicBezTo>
                  <a:pt x="939" y="328"/>
                  <a:pt x="938" y="328"/>
                  <a:pt x="938" y="328"/>
                </a:cubicBezTo>
                <a:cubicBezTo>
                  <a:pt x="941" y="324"/>
                  <a:pt x="944" y="319"/>
                  <a:pt x="948" y="315"/>
                </a:cubicBezTo>
                <a:cubicBezTo>
                  <a:pt x="949" y="315"/>
                  <a:pt x="949" y="315"/>
                  <a:pt x="950" y="315"/>
                </a:cubicBezTo>
                <a:close/>
                <a:moveTo>
                  <a:pt x="939" y="329"/>
                </a:moveTo>
                <a:cubicBezTo>
                  <a:pt x="939" y="329"/>
                  <a:pt x="939" y="329"/>
                  <a:pt x="939" y="329"/>
                </a:cubicBezTo>
                <a:cubicBezTo>
                  <a:pt x="940" y="329"/>
                  <a:pt x="942" y="329"/>
                  <a:pt x="943" y="329"/>
                </a:cubicBezTo>
                <a:cubicBezTo>
                  <a:pt x="941" y="330"/>
                  <a:pt x="940" y="332"/>
                  <a:pt x="938" y="333"/>
                </a:cubicBezTo>
                <a:cubicBezTo>
                  <a:pt x="938" y="332"/>
                  <a:pt x="938" y="332"/>
                  <a:pt x="937" y="331"/>
                </a:cubicBezTo>
                <a:cubicBezTo>
                  <a:pt x="938" y="330"/>
                  <a:pt x="938" y="330"/>
                  <a:pt x="939" y="329"/>
                </a:cubicBezTo>
                <a:close/>
                <a:moveTo>
                  <a:pt x="938" y="334"/>
                </a:moveTo>
                <a:cubicBezTo>
                  <a:pt x="935" y="336"/>
                  <a:pt x="933" y="339"/>
                  <a:pt x="930" y="342"/>
                </a:cubicBezTo>
                <a:cubicBezTo>
                  <a:pt x="930" y="342"/>
                  <a:pt x="930" y="342"/>
                  <a:pt x="929" y="342"/>
                </a:cubicBezTo>
                <a:cubicBezTo>
                  <a:pt x="932" y="338"/>
                  <a:pt x="934" y="335"/>
                  <a:pt x="937" y="331"/>
                </a:cubicBezTo>
                <a:cubicBezTo>
                  <a:pt x="937" y="332"/>
                  <a:pt x="938" y="333"/>
                  <a:pt x="938" y="334"/>
                </a:cubicBezTo>
                <a:close/>
                <a:moveTo>
                  <a:pt x="929" y="341"/>
                </a:moveTo>
                <a:cubicBezTo>
                  <a:pt x="928" y="341"/>
                  <a:pt x="928" y="341"/>
                  <a:pt x="928" y="341"/>
                </a:cubicBezTo>
                <a:cubicBezTo>
                  <a:pt x="931" y="338"/>
                  <a:pt x="934" y="334"/>
                  <a:pt x="937" y="330"/>
                </a:cubicBezTo>
                <a:cubicBezTo>
                  <a:pt x="937" y="331"/>
                  <a:pt x="937" y="331"/>
                  <a:pt x="937" y="331"/>
                </a:cubicBezTo>
                <a:cubicBezTo>
                  <a:pt x="934" y="334"/>
                  <a:pt x="931" y="338"/>
                  <a:pt x="929" y="341"/>
                </a:cubicBezTo>
                <a:close/>
                <a:moveTo>
                  <a:pt x="918" y="358"/>
                </a:moveTo>
                <a:cubicBezTo>
                  <a:pt x="919" y="358"/>
                  <a:pt x="919" y="358"/>
                  <a:pt x="920" y="359"/>
                </a:cubicBezTo>
                <a:cubicBezTo>
                  <a:pt x="918" y="360"/>
                  <a:pt x="917" y="362"/>
                  <a:pt x="915" y="364"/>
                </a:cubicBezTo>
                <a:cubicBezTo>
                  <a:pt x="915" y="363"/>
                  <a:pt x="915" y="363"/>
                  <a:pt x="915" y="363"/>
                </a:cubicBezTo>
                <a:cubicBezTo>
                  <a:pt x="916" y="361"/>
                  <a:pt x="917" y="360"/>
                  <a:pt x="918" y="358"/>
                </a:cubicBezTo>
                <a:close/>
                <a:moveTo>
                  <a:pt x="915" y="361"/>
                </a:moveTo>
                <a:cubicBezTo>
                  <a:pt x="916" y="361"/>
                  <a:pt x="916" y="360"/>
                  <a:pt x="917" y="359"/>
                </a:cubicBezTo>
                <a:cubicBezTo>
                  <a:pt x="917" y="359"/>
                  <a:pt x="917" y="358"/>
                  <a:pt x="918" y="358"/>
                </a:cubicBezTo>
                <a:cubicBezTo>
                  <a:pt x="918" y="358"/>
                  <a:pt x="918" y="358"/>
                  <a:pt x="918" y="358"/>
                </a:cubicBezTo>
                <a:cubicBezTo>
                  <a:pt x="917" y="359"/>
                  <a:pt x="916" y="360"/>
                  <a:pt x="915" y="361"/>
                </a:cubicBezTo>
                <a:close/>
                <a:moveTo>
                  <a:pt x="915" y="361"/>
                </a:moveTo>
                <a:cubicBezTo>
                  <a:pt x="915" y="361"/>
                  <a:pt x="915" y="361"/>
                  <a:pt x="914" y="362"/>
                </a:cubicBezTo>
                <a:cubicBezTo>
                  <a:pt x="913" y="360"/>
                  <a:pt x="913" y="358"/>
                  <a:pt x="912" y="356"/>
                </a:cubicBezTo>
                <a:cubicBezTo>
                  <a:pt x="914" y="357"/>
                  <a:pt x="915" y="357"/>
                  <a:pt x="917" y="358"/>
                </a:cubicBezTo>
                <a:cubicBezTo>
                  <a:pt x="916" y="359"/>
                  <a:pt x="916" y="360"/>
                  <a:pt x="915" y="361"/>
                </a:cubicBezTo>
                <a:close/>
                <a:moveTo>
                  <a:pt x="914" y="363"/>
                </a:moveTo>
                <a:cubicBezTo>
                  <a:pt x="915" y="364"/>
                  <a:pt x="915" y="364"/>
                  <a:pt x="915" y="364"/>
                </a:cubicBezTo>
                <a:cubicBezTo>
                  <a:pt x="914" y="366"/>
                  <a:pt x="912" y="367"/>
                  <a:pt x="911" y="368"/>
                </a:cubicBezTo>
                <a:cubicBezTo>
                  <a:pt x="912" y="368"/>
                  <a:pt x="912" y="367"/>
                  <a:pt x="913" y="366"/>
                </a:cubicBezTo>
                <a:cubicBezTo>
                  <a:pt x="913" y="365"/>
                  <a:pt x="914" y="364"/>
                  <a:pt x="914" y="363"/>
                </a:cubicBezTo>
                <a:close/>
                <a:moveTo>
                  <a:pt x="915" y="365"/>
                </a:moveTo>
                <a:cubicBezTo>
                  <a:pt x="916" y="366"/>
                  <a:pt x="916" y="367"/>
                  <a:pt x="917" y="369"/>
                </a:cubicBezTo>
                <a:cubicBezTo>
                  <a:pt x="914" y="371"/>
                  <a:pt x="911" y="374"/>
                  <a:pt x="909" y="376"/>
                </a:cubicBezTo>
                <a:cubicBezTo>
                  <a:pt x="908" y="376"/>
                  <a:pt x="908" y="376"/>
                  <a:pt x="907" y="376"/>
                </a:cubicBezTo>
                <a:cubicBezTo>
                  <a:pt x="908" y="374"/>
                  <a:pt x="909" y="373"/>
                  <a:pt x="910" y="371"/>
                </a:cubicBezTo>
                <a:cubicBezTo>
                  <a:pt x="912" y="369"/>
                  <a:pt x="913" y="367"/>
                  <a:pt x="915" y="365"/>
                </a:cubicBezTo>
                <a:close/>
                <a:moveTo>
                  <a:pt x="908" y="377"/>
                </a:moveTo>
                <a:cubicBezTo>
                  <a:pt x="907" y="378"/>
                  <a:pt x="906" y="380"/>
                  <a:pt x="904" y="381"/>
                </a:cubicBezTo>
                <a:cubicBezTo>
                  <a:pt x="905" y="380"/>
                  <a:pt x="906" y="378"/>
                  <a:pt x="907" y="376"/>
                </a:cubicBezTo>
                <a:cubicBezTo>
                  <a:pt x="908" y="376"/>
                  <a:pt x="908" y="377"/>
                  <a:pt x="908" y="377"/>
                </a:cubicBezTo>
                <a:close/>
                <a:moveTo>
                  <a:pt x="909" y="377"/>
                </a:moveTo>
                <a:cubicBezTo>
                  <a:pt x="911" y="378"/>
                  <a:pt x="912" y="379"/>
                  <a:pt x="914" y="380"/>
                </a:cubicBezTo>
                <a:cubicBezTo>
                  <a:pt x="911" y="382"/>
                  <a:pt x="909" y="385"/>
                  <a:pt x="906" y="387"/>
                </a:cubicBezTo>
                <a:cubicBezTo>
                  <a:pt x="903" y="389"/>
                  <a:pt x="901" y="391"/>
                  <a:pt x="899" y="392"/>
                </a:cubicBezTo>
                <a:cubicBezTo>
                  <a:pt x="900" y="389"/>
                  <a:pt x="902" y="386"/>
                  <a:pt x="903" y="383"/>
                </a:cubicBezTo>
                <a:cubicBezTo>
                  <a:pt x="905" y="381"/>
                  <a:pt x="907" y="379"/>
                  <a:pt x="909" y="377"/>
                </a:cubicBezTo>
                <a:close/>
                <a:moveTo>
                  <a:pt x="898" y="393"/>
                </a:moveTo>
                <a:cubicBezTo>
                  <a:pt x="897" y="394"/>
                  <a:pt x="897" y="394"/>
                  <a:pt x="896" y="394"/>
                </a:cubicBezTo>
                <a:cubicBezTo>
                  <a:pt x="898" y="392"/>
                  <a:pt x="899" y="389"/>
                  <a:pt x="901" y="386"/>
                </a:cubicBezTo>
                <a:cubicBezTo>
                  <a:pt x="901" y="386"/>
                  <a:pt x="902" y="385"/>
                  <a:pt x="902" y="385"/>
                </a:cubicBezTo>
                <a:cubicBezTo>
                  <a:pt x="901" y="387"/>
                  <a:pt x="899" y="390"/>
                  <a:pt x="898" y="393"/>
                </a:cubicBezTo>
                <a:close/>
                <a:moveTo>
                  <a:pt x="897" y="394"/>
                </a:moveTo>
                <a:cubicBezTo>
                  <a:pt x="897" y="395"/>
                  <a:pt x="897" y="395"/>
                  <a:pt x="896" y="396"/>
                </a:cubicBezTo>
                <a:cubicBezTo>
                  <a:pt x="896" y="396"/>
                  <a:pt x="896" y="396"/>
                  <a:pt x="896" y="396"/>
                </a:cubicBezTo>
                <a:cubicBezTo>
                  <a:pt x="896" y="396"/>
                  <a:pt x="896" y="396"/>
                  <a:pt x="895" y="396"/>
                </a:cubicBezTo>
                <a:cubicBezTo>
                  <a:pt x="896" y="396"/>
                  <a:pt x="896" y="396"/>
                  <a:pt x="896" y="396"/>
                </a:cubicBezTo>
                <a:cubicBezTo>
                  <a:pt x="896" y="395"/>
                  <a:pt x="897" y="395"/>
                  <a:pt x="897" y="394"/>
                </a:cubicBezTo>
                <a:close/>
                <a:moveTo>
                  <a:pt x="896" y="397"/>
                </a:moveTo>
                <a:cubicBezTo>
                  <a:pt x="895" y="397"/>
                  <a:pt x="895" y="398"/>
                  <a:pt x="894" y="398"/>
                </a:cubicBezTo>
                <a:cubicBezTo>
                  <a:pt x="895" y="398"/>
                  <a:pt x="895" y="397"/>
                  <a:pt x="895" y="396"/>
                </a:cubicBezTo>
                <a:cubicBezTo>
                  <a:pt x="895" y="397"/>
                  <a:pt x="895" y="397"/>
                  <a:pt x="896" y="397"/>
                </a:cubicBezTo>
                <a:close/>
                <a:moveTo>
                  <a:pt x="896" y="397"/>
                </a:moveTo>
                <a:cubicBezTo>
                  <a:pt x="895" y="398"/>
                  <a:pt x="895" y="399"/>
                  <a:pt x="895" y="400"/>
                </a:cubicBezTo>
                <a:cubicBezTo>
                  <a:pt x="894" y="400"/>
                  <a:pt x="894" y="399"/>
                  <a:pt x="894" y="399"/>
                </a:cubicBezTo>
                <a:cubicBezTo>
                  <a:pt x="895" y="398"/>
                  <a:pt x="895" y="398"/>
                  <a:pt x="896" y="397"/>
                </a:cubicBezTo>
                <a:close/>
                <a:moveTo>
                  <a:pt x="894" y="400"/>
                </a:moveTo>
                <a:cubicBezTo>
                  <a:pt x="893" y="402"/>
                  <a:pt x="893" y="404"/>
                  <a:pt x="892" y="406"/>
                </a:cubicBezTo>
                <a:cubicBezTo>
                  <a:pt x="891" y="406"/>
                  <a:pt x="890" y="407"/>
                  <a:pt x="890" y="408"/>
                </a:cubicBezTo>
                <a:cubicBezTo>
                  <a:pt x="891" y="405"/>
                  <a:pt x="892" y="402"/>
                  <a:pt x="893" y="400"/>
                </a:cubicBezTo>
                <a:cubicBezTo>
                  <a:pt x="894" y="399"/>
                  <a:pt x="894" y="399"/>
                  <a:pt x="894" y="399"/>
                </a:cubicBezTo>
                <a:cubicBezTo>
                  <a:pt x="894" y="400"/>
                  <a:pt x="894" y="400"/>
                  <a:pt x="894" y="400"/>
                </a:cubicBezTo>
                <a:close/>
                <a:moveTo>
                  <a:pt x="891" y="407"/>
                </a:moveTo>
                <a:cubicBezTo>
                  <a:pt x="890" y="411"/>
                  <a:pt x="888" y="416"/>
                  <a:pt x="886" y="420"/>
                </a:cubicBezTo>
                <a:cubicBezTo>
                  <a:pt x="885" y="420"/>
                  <a:pt x="885" y="421"/>
                  <a:pt x="884" y="421"/>
                </a:cubicBezTo>
                <a:cubicBezTo>
                  <a:pt x="884" y="421"/>
                  <a:pt x="884" y="421"/>
                  <a:pt x="883" y="421"/>
                </a:cubicBezTo>
                <a:cubicBezTo>
                  <a:pt x="885" y="417"/>
                  <a:pt x="887" y="413"/>
                  <a:pt x="889" y="409"/>
                </a:cubicBezTo>
                <a:cubicBezTo>
                  <a:pt x="890" y="408"/>
                  <a:pt x="891" y="407"/>
                  <a:pt x="891" y="407"/>
                </a:cubicBezTo>
                <a:close/>
                <a:moveTo>
                  <a:pt x="883" y="420"/>
                </a:moveTo>
                <a:cubicBezTo>
                  <a:pt x="883" y="420"/>
                  <a:pt x="883" y="420"/>
                  <a:pt x="883" y="420"/>
                </a:cubicBezTo>
                <a:cubicBezTo>
                  <a:pt x="883" y="420"/>
                  <a:pt x="882" y="419"/>
                  <a:pt x="882" y="419"/>
                </a:cubicBezTo>
                <a:cubicBezTo>
                  <a:pt x="883" y="416"/>
                  <a:pt x="884" y="414"/>
                  <a:pt x="885" y="412"/>
                </a:cubicBezTo>
                <a:cubicBezTo>
                  <a:pt x="886" y="411"/>
                  <a:pt x="887" y="410"/>
                  <a:pt x="888" y="409"/>
                </a:cubicBezTo>
                <a:cubicBezTo>
                  <a:pt x="886" y="413"/>
                  <a:pt x="885" y="417"/>
                  <a:pt x="883" y="420"/>
                </a:cubicBezTo>
                <a:close/>
                <a:moveTo>
                  <a:pt x="883" y="421"/>
                </a:moveTo>
                <a:cubicBezTo>
                  <a:pt x="883" y="421"/>
                  <a:pt x="882" y="422"/>
                  <a:pt x="882" y="423"/>
                </a:cubicBezTo>
                <a:cubicBezTo>
                  <a:pt x="881" y="423"/>
                  <a:pt x="880" y="424"/>
                  <a:pt x="879" y="425"/>
                </a:cubicBezTo>
                <a:cubicBezTo>
                  <a:pt x="879" y="423"/>
                  <a:pt x="880" y="421"/>
                  <a:pt x="881" y="419"/>
                </a:cubicBezTo>
                <a:cubicBezTo>
                  <a:pt x="882" y="420"/>
                  <a:pt x="882" y="420"/>
                  <a:pt x="883" y="421"/>
                </a:cubicBezTo>
                <a:close/>
                <a:moveTo>
                  <a:pt x="878" y="426"/>
                </a:moveTo>
                <a:cubicBezTo>
                  <a:pt x="877" y="426"/>
                  <a:pt x="876" y="427"/>
                  <a:pt x="875" y="428"/>
                </a:cubicBezTo>
                <a:cubicBezTo>
                  <a:pt x="876" y="425"/>
                  <a:pt x="878" y="421"/>
                  <a:pt x="880" y="418"/>
                </a:cubicBezTo>
                <a:cubicBezTo>
                  <a:pt x="880" y="418"/>
                  <a:pt x="881" y="418"/>
                  <a:pt x="881" y="419"/>
                </a:cubicBezTo>
                <a:cubicBezTo>
                  <a:pt x="880" y="421"/>
                  <a:pt x="879" y="423"/>
                  <a:pt x="878" y="426"/>
                </a:cubicBezTo>
                <a:close/>
                <a:moveTo>
                  <a:pt x="877" y="427"/>
                </a:moveTo>
                <a:cubicBezTo>
                  <a:pt x="876" y="429"/>
                  <a:pt x="875" y="432"/>
                  <a:pt x="874" y="434"/>
                </a:cubicBezTo>
                <a:cubicBezTo>
                  <a:pt x="873" y="434"/>
                  <a:pt x="873" y="433"/>
                  <a:pt x="873" y="432"/>
                </a:cubicBezTo>
                <a:cubicBezTo>
                  <a:pt x="873" y="431"/>
                  <a:pt x="874" y="430"/>
                  <a:pt x="874" y="429"/>
                </a:cubicBezTo>
                <a:cubicBezTo>
                  <a:pt x="875" y="428"/>
                  <a:pt x="876" y="427"/>
                  <a:pt x="877" y="427"/>
                </a:cubicBezTo>
                <a:close/>
                <a:moveTo>
                  <a:pt x="872" y="432"/>
                </a:moveTo>
                <a:cubicBezTo>
                  <a:pt x="872" y="431"/>
                  <a:pt x="872" y="431"/>
                  <a:pt x="872" y="431"/>
                </a:cubicBezTo>
                <a:cubicBezTo>
                  <a:pt x="872" y="430"/>
                  <a:pt x="873" y="430"/>
                  <a:pt x="873" y="429"/>
                </a:cubicBezTo>
                <a:cubicBezTo>
                  <a:pt x="873" y="430"/>
                  <a:pt x="873" y="431"/>
                  <a:pt x="872" y="432"/>
                </a:cubicBezTo>
                <a:close/>
                <a:moveTo>
                  <a:pt x="865" y="443"/>
                </a:moveTo>
                <a:cubicBezTo>
                  <a:pt x="866" y="444"/>
                  <a:pt x="866" y="444"/>
                  <a:pt x="866" y="444"/>
                </a:cubicBezTo>
                <a:cubicBezTo>
                  <a:pt x="865" y="448"/>
                  <a:pt x="863" y="452"/>
                  <a:pt x="861" y="455"/>
                </a:cubicBezTo>
                <a:cubicBezTo>
                  <a:pt x="860" y="456"/>
                  <a:pt x="859" y="457"/>
                  <a:pt x="858" y="458"/>
                </a:cubicBezTo>
                <a:cubicBezTo>
                  <a:pt x="860" y="453"/>
                  <a:pt x="862" y="449"/>
                  <a:pt x="864" y="444"/>
                </a:cubicBezTo>
                <a:cubicBezTo>
                  <a:pt x="864" y="444"/>
                  <a:pt x="865" y="444"/>
                  <a:pt x="865" y="443"/>
                </a:cubicBezTo>
                <a:close/>
                <a:moveTo>
                  <a:pt x="864" y="444"/>
                </a:moveTo>
                <a:cubicBezTo>
                  <a:pt x="863" y="445"/>
                  <a:pt x="862" y="445"/>
                  <a:pt x="862" y="445"/>
                </a:cubicBezTo>
                <a:cubicBezTo>
                  <a:pt x="862" y="444"/>
                  <a:pt x="863" y="443"/>
                  <a:pt x="864" y="441"/>
                </a:cubicBezTo>
                <a:cubicBezTo>
                  <a:pt x="864" y="441"/>
                  <a:pt x="864" y="442"/>
                  <a:pt x="865" y="442"/>
                </a:cubicBezTo>
                <a:cubicBezTo>
                  <a:pt x="864" y="443"/>
                  <a:pt x="864" y="443"/>
                  <a:pt x="864" y="444"/>
                </a:cubicBezTo>
                <a:close/>
                <a:moveTo>
                  <a:pt x="863" y="445"/>
                </a:moveTo>
                <a:cubicBezTo>
                  <a:pt x="861" y="449"/>
                  <a:pt x="859" y="454"/>
                  <a:pt x="857" y="458"/>
                </a:cubicBezTo>
                <a:cubicBezTo>
                  <a:pt x="856" y="459"/>
                  <a:pt x="855" y="460"/>
                  <a:pt x="854" y="460"/>
                </a:cubicBezTo>
                <a:cubicBezTo>
                  <a:pt x="856" y="456"/>
                  <a:pt x="858" y="451"/>
                  <a:pt x="861" y="447"/>
                </a:cubicBezTo>
                <a:cubicBezTo>
                  <a:pt x="861" y="447"/>
                  <a:pt x="861" y="447"/>
                  <a:pt x="861" y="447"/>
                </a:cubicBezTo>
                <a:cubicBezTo>
                  <a:pt x="862" y="446"/>
                  <a:pt x="862" y="445"/>
                  <a:pt x="863" y="445"/>
                </a:cubicBezTo>
                <a:close/>
                <a:moveTo>
                  <a:pt x="857" y="459"/>
                </a:moveTo>
                <a:cubicBezTo>
                  <a:pt x="858" y="458"/>
                  <a:pt x="860" y="457"/>
                  <a:pt x="861" y="456"/>
                </a:cubicBezTo>
                <a:cubicBezTo>
                  <a:pt x="859" y="460"/>
                  <a:pt x="858" y="464"/>
                  <a:pt x="856" y="468"/>
                </a:cubicBezTo>
                <a:cubicBezTo>
                  <a:pt x="855" y="469"/>
                  <a:pt x="853" y="470"/>
                  <a:pt x="852" y="471"/>
                </a:cubicBezTo>
                <a:cubicBezTo>
                  <a:pt x="853" y="467"/>
                  <a:pt x="855" y="463"/>
                  <a:pt x="857" y="459"/>
                </a:cubicBezTo>
                <a:close/>
                <a:moveTo>
                  <a:pt x="856" y="469"/>
                </a:moveTo>
                <a:cubicBezTo>
                  <a:pt x="855" y="472"/>
                  <a:pt x="853" y="476"/>
                  <a:pt x="852" y="479"/>
                </a:cubicBezTo>
                <a:cubicBezTo>
                  <a:pt x="852" y="477"/>
                  <a:pt x="851" y="476"/>
                  <a:pt x="850" y="474"/>
                </a:cubicBezTo>
                <a:cubicBezTo>
                  <a:pt x="851" y="473"/>
                  <a:pt x="851" y="473"/>
                  <a:pt x="851" y="472"/>
                </a:cubicBezTo>
                <a:cubicBezTo>
                  <a:pt x="853" y="471"/>
                  <a:pt x="854" y="470"/>
                  <a:pt x="856" y="469"/>
                </a:cubicBezTo>
                <a:close/>
                <a:moveTo>
                  <a:pt x="850" y="474"/>
                </a:moveTo>
                <a:cubicBezTo>
                  <a:pt x="850" y="474"/>
                  <a:pt x="850" y="474"/>
                  <a:pt x="850" y="474"/>
                </a:cubicBezTo>
                <a:cubicBezTo>
                  <a:pt x="850" y="473"/>
                  <a:pt x="850" y="473"/>
                  <a:pt x="849" y="473"/>
                </a:cubicBezTo>
                <a:cubicBezTo>
                  <a:pt x="850" y="473"/>
                  <a:pt x="850" y="472"/>
                  <a:pt x="851" y="472"/>
                </a:cubicBezTo>
                <a:cubicBezTo>
                  <a:pt x="850" y="473"/>
                  <a:pt x="850" y="473"/>
                  <a:pt x="850" y="474"/>
                </a:cubicBezTo>
                <a:close/>
                <a:moveTo>
                  <a:pt x="850" y="475"/>
                </a:moveTo>
                <a:cubicBezTo>
                  <a:pt x="851" y="477"/>
                  <a:pt x="851" y="478"/>
                  <a:pt x="852" y="480"/>
                </a:cubicBezTo>
                <a:cubicBezTo>
                  <a:pt x="852" y="480"/>
                  <a:pt x="852" y="481"/>
                  <a:pt x="851" y="481"/>
                </a:cubicBezTo>
                <a:cubicBezTo>
                  <a:pt x="850" y="482"/>
                  <a:pt x="848" y="483"/>
                  <a:pt x="846" y="484"/>
                </a:cubicBezTo>
                <a:cubicBezTo>
                  <a:pt x="848" y="481"/>
                  <a:pt x="849" y="478"/>
                  <a:pt x="850" y="475"/>
                </a:cubicBezTo>
                <a:close/>
                <a:moveTo>
                  <a:pt x="847" y="495"/>
                </a:moveTo>
                <a:cubicBezTo>
                  <a:pt x="846" y="499"/>
                  <a:pt x="845" y="503"/>
                  <a:pt x="844" y="507"/>
                </a:cubicBezTo>
                <a:cubicBezTo>
                  <a:pt x="842" y="508"/>
                  <a:pt x="840" y="509"/>
                  <a:pt x="838" y="510"/>
                </a:cubicBezTo>
                <a:cubicBezTo>
                  <a:pt x="838" y="508"/>
                  <a:pt x="839" y="506"/>
                  <a:pt x="840" y="504"/>
                </a:cubicBezTo>
                <a:cubicBezTo>
                  <a:pt x="840" y="504"/>
                  <a:pt x="840" y="504"/>
                  <a:pt x="840" y="504"/>
                </a:cubicBezTo>
                <a:cubicBezTo>
                  <a:pt x="840" y="504"/>
                  <a:pt x="840" y="504"/>
                  <a:pt x="840" y="504"/>
                </a:cubicBezTo>
                <a:cubicBezTo>
                  <a:pt x="840" y="502"/>
                  <a:pt x="841" y="500"/>
                  <a:pt x="842" y="498"/>
                </a:cubicBezTo>
                <a:cubicBezTo>
                  <a:pt x="843" y="497"/>
                  <a:pt x="845" y="496"/>
                  <a:pt x="847" y="495"/>
                </a:cubicBezTo>
                <a:close/>
                <a:moveTo>
                  <a:pt x="844" y="508"/>
                </a:moveTo>
                <a:cubicBezTo>
                  <a:pt x="843" y="512"/>
                  <a:pt x="842" y="516"/>
                  <a:pt x="841" y="520"/>
                </a:cubicBezTo>
                <a:cubicBezTo>
                  <a:pt x="840" y="520"/>
                  <a:pt x="838" y="521"/>
                  <a:pt x="837" y="522"/>
                </a:cubicBezTo>
                <a:cubicBezTo>
                  <a:pt x="837" y="520"/>
                  <a:pt x="836" y="519"/>
                  <a:pt x="836" y="517"/>
                </a:cubicBezTo>
                <a:cubicBezTo>
                  <a:pt x="836" y="515"/>
                  <a:pt x="837" y="513"/>
                  <a:pt x="838" y="511"/>
                </a:cubicBezTo>
                <a:cubicBezTo>
                  <a:pt x="840" y="510"/>
                  <a:pt x="842" y="509"/>
                  <a:pt x="844" y="508"/>
                </a:cubicBezTo>
                <a:close/>
                <a:moveTo>
                  <a:pt x="836" y="516"/>
                </a:moveTo>
                <a:cubicBezTo>
                  <a:pt x="836" y="516"/>
                  <a:pt x="836" y="516"/>
                  <a:pt x="836" y="516"/>
                </a:cubicBezTo>
                <a:cubicBezTo>
                  <a:pt x="836" y="516"/>
                  <a:pt x="836" y="516"/>
                  <a:pt x="835" y="515"/>
                </a:cubicBezTo>
                <a:cubicBezTo>
                  <a:pt x="836" y="514"/>
                  <a:pt x="836" y="513"/>
                  <a:pt x="837" y="512"/>
                </a:cubicBezTo>
                <a:cubicBezTo>
                  <a:pt x="837" y="513"/>
                  <a:pt x="836" y="515"/>
                  <a:pt x="836" y="516"/>
                </a:cubicBezTo>
                <a:close/>
                <a:moveTo>
                  <a:pt x="835" y="515"/>
                </a:moveTo>
                <a:cubicBezTo>
                  <a:pt x="835" y="514"/>
                  <a:pt x="835" y="513"/>
                  <a:pt x="835" y="512"/>
                </a:cubicBezTo>
                <a:cubicBezTo>
                  <a:pt x="835" y="512"/>
                  <a:pt x="836" y="512"/>
                  <a:pt x="836" y="511"/>
                </a:cubicBezTo>
                <a:cubicBezTo>
                  <a:pt x="836" y="513"/>
                  <a:pt x="836" y="514"/>
                  <a:pt x="835" y="515"/>
                </a:cubicBezTo>
                <a:close/>
                <a:moveTo>
                  <a:pt x="835" y="517"/>
                </a:moveTo>
                <a:cubicBezTo>
                  <a:pt x="835" y="519"/>
                  <a:pt x="834" y="521"/>
                  <a:pt x="834" y="523"/>
                </a:cubicBezTo>
                <a:cubicBezTo>
                  <a:pt x="833" y="524"/>
                  <a:pt x="832" y="524"/>
                  <a:pt x="831" y="524"/>
                </a:cubicBezTo>
                <a:cubicBezTo>
                  <a:pt x="833" y="522"/>
                  <a:pt x="834" y="519"/>
                  <a:pt x="835" y="516"/>
                </a:cubicBezTo>
                <a:cubicBezTo>
                  <a:pt x="835" y="516"/>
                  <a:pt x="835" y="517"/>
                  <a:pt x="835" y="517"/>
                </a:cubicBezTo>
                <a:close/>
                <a:moveTo>
                  <a:pt x="834" y="524"/>
                </a:moveTo>
                <a:cubicBezTo>
                  <a:pt x="833" y="528"/>
                  <a:pt x="832" y="533"/>
                  <a:pt x="831" y="538"/>
                </a:cubicBezTo>
                <a:cubicBezTo>
                  <a:pt x="829" y="539"/>
                  <a:pt x="826" y="540"/>
                  <a:pt x="824" y="541"/>
                </a:cubicBezTo>
                <a:cubicBezTo>
                  <a:pt x="824" y="540"/>
                  <a:pt x="825" y="538"/>
                  <a:pt x="825" y="536"/>
                </a:cubicBezTo>
                <a:cubicBezTo>
                  <a:pt x="827" y="533"/>
                  <a:pt x="829" y="529"/>
                  <a:pt x="831" y="525"/>
                </a:cubicBezTo>
                <a:cubicBezTo>
                  <a:pt x="832" y="525"/>
                  <a:pt x="833" y="524"/>
                  <a:pt x="834" y="524"/>
                </a:cubicBezTo>
                <a:close/>
                <a:moveTo>
                  <a:pt x="823" y="541"/>
                </a:moveTo>
                <a:cubicBezTo>
                  <a:pt x="823" y="542"/>
                  <a:pt x="822" y="542"/>
                  <a:pt x="822" y="542"/>
                </a:cubicBezTo>
                <a:cubicBezTo>
                  <a:pt x="822" y="541"/>
                  <a:pt x="823" y="539"/>
                  <a:pt x="824" y="538"/>
                </a:cubicBezTo>
                <a:cubicBezTo>
                  <a:pt x="824" y="539"/>
                  <a:pt x="824" y="540"/>
                  <a:pt x="823" y="541"/>
                </a:cubicBezTo>
                <a:close/>
                <a:moveTo>
                  <a:pt x="821" y="554"/>
                </a:moveTo>
                <a:cubicBezTo>
                  <a:pt x="820" y="557"/>
                  <a:pt x="820" y="561"/>
                  <a:pt x="819" y="564"/>
                </a:cubicBezTo>
                <a:cubicBezTo>
                  <a:pt x="819" y="564"/>
                  <a:pt x="819" y="564"/>
                  <a:pt x="819" y="564"/>
                </a:cubicBezTo>
                <a:cubicBezTo>
                  <a:pt x="819" y="564"/>
                  <a:pt x="819" y="564"/>
                  <a:pt x="819" y="564"/>
                </a:cubicBezTo>
                <a:cubicBezTo>
                  <a:pt x="819" y="561"/>
                  <a:pt x="818" y="558"/>
                  <a:pt x="817" y="556"/>
                </a:cubicBezTo>
                <a:cubicBezTo>
                  <a:pt x="819" y="555"/>
                  <a:pt x="820" y="554"/>
                  <a:pt x="821" y="554"/>
                </a:cubicBezTo>
                <a:close/>
                <a:moveTo>
                  <a:pt x="819" y="565"/>
                </a:moveTo>
                <a:cubicBezTo>
                  <a:pt x="816" y="566"/>
                  <a:pt x="814" y="567"/>
                  <a:pt x="812" y="568"/>
                </a:cubicBezTo>
                <a:cubicBezTo>
                  <a:pt x="812" y="565"/>
                  <a:pt x="813" y="561"/>
                  <a:pt x="814" y="557"/>
                </a:cubicBezTo>
                <a:cubicBezTo>
                  <a:pt x="815" y="557"/>
                  <a:pt x="816" y="556"/>
                  <a:pt x="817" y="556"/>
                </a:cubicBezTo>
                <a:cubicBezTo>
                  <a:pt x="818" y="559"/>
                  <a:pt x="818" y="562"/>
                  <a:pt x="819" y="565"/>
                </a:cubicBezTo>
                <a:close/>
                <a:moveTo>
                  <a:pt x="819" y="565"/>
                </a:moveTo>
                <a:cubicBezTo>
                  <a:pt x="819" y="566"/>
                  <a:pt x="819" y="566"/>
                  <a:pt x="819" y="566"/>
                </a:cubicBezTo>
                <a:cubicBezTo>
                  <a:pt x="819" y="567"/>
                  <a:pt x="819" y="568"/>
                  <a:pt x="819" y="569"/>
                </a:cubicBezTo>
                <a:cubicBezTo>
                  <a:pt x="816" y="572"/>
                  <a:pt x="813" y="574"/>
                  <a:pt x="810" y="577"/>
                </a:cubicBezTo>
                <a:cubicBezTo>
                  <a:pt x="811" y="574"/>
                  <a:pt x="811" y="572"/>
                  <a:pt x="812" y="569"/>
                </a:cubicBezTo>
                <a:cubicBezTo>
                  <a:pt x="814" y="568"/>
                  <a:pt x="816" y="566"/>
                  <a:pt x="819" y="565"/>
                </a:cubicBezTo>
                <a:close/>
                <a:moveTo>
                  <a:pt x="818" y="570"/>
                </a:moveTo>
                <a:cubicBezTo>
                  <a:pt x="818" y="571"/>
                  <a:pt x="818" y="573"/>
                  <a:pt x="818" y="574"/>
                </a:cubicBezTo>
                <a:cubicBezTo>
                  <a:pt x="815" y="576"/>
                  <a:pt x="813" y="577"/>
                  <a:pt x="810" y="578"/>
                </a:cubicBezTo>
                <a:cubicBezTo>
                  <a:pt x="810" y="578"/>
                  <a:pt x="810" y="578"/>
                  <a:pt x="810" y="578"/>
                </a:cubicBezTo>
                <a:cubicBezTo>
                  <a:pt x="813" y="575"/>
                  <a:pt x="816" y="572"/>
                  <a:pt x="818" y="570"/>
                </a:cubicBezTo>
                <a:close/>
                <a:moveTo>
                  <a:pt x="810" y="578"/>
                </a:moveTo>
                <a:cubicBezTo>
                  <a:pt x="809" y="578"/>
                  <a:pt x="808" y="579"/>
                  <a:pt x="807" y="580"/>
                </a:cubicBezTo>
                <a:cubicBezTo>
                  <a:pt x="807" y="580"/>
                  <a:pt x="807" y="580"/>
                  <a:pt x="807" y="580"/>
                </a:cubicBezTo>
                <a:cubicBezTo>
                  <a:pt x="803" y="582"/>
                  <a:pt x="800" y="584"/>
                  <a:pt x="796" y="585"/>
                </a:cubicBezTo>
                <a:cubicBezTo>
                  <a:pt x="796" y="585"/>
                  <a:pt x="796" y="584"/>
                  <a:pt x="796" y="583"/>
                </a:cubicBezTo>
                <a:cubicBezTo>
                  <a:pt x="796" y="581"/>
                  <a:pt x="796" y="579"/>
                  <a:pt x="797" y="576"/>
                </a:cubicBezTo>
                <a:cubicBezTo>
                  <a:pt x="801" y="574"/>
                  <a:pt x="806" y="572"/>
                  <a:pt x="811" y="569"/>
                </a:cubicBezTo>
                <a:cubicBezTo>
                  <a:pt x="811" y="572"/>
                  <a:pt x="810" y="575"/>
                  <a:pt x="810" y="578"/>
                </a:cubicBezTo>
                <a:close/>
                <a:moveTo>
                  <a:pt x="795" y="582"/>
                </a:moveTo>
                <a:cubicBezTo>
                  <a:pt x="795" y="581"/>
                  <a:pt x="795" y="579"/>
                  <a:pt x="795" y="578"/>
                </a:cubicBezTo>
                <a:cubicBezTo>
                  <a:pt x="795" y="578"/>
                  <a:pt x="795" y="577"/>
                  <a:pt x="796" y="577"/>
                </a:cubicBezTo>
                <a:cubicBezTo>
                  <a:pt x="796" y="577"/>
                  <a:pt x="796" y="577"/>
                  <a:pt x="796" y="577"/>
                </a:cubicBezTo>
                <a:cubicBezTo>
                  <a:pt x="796" y="578"/>
                  <a:pt x="796" y="580"/>
                  <a:pt x="795" y="582"/>
                </a:cubicBezTo>
                <a:close/>
                <a:moveTo>
                  <a:pt x="796" y="586"/>
                </a:moveTo>
                <a:cubicBezTo>
                  <a:pt x="796" y="587"/>
                  <a:pt x="796" y="588"/>
                  <a:pt x="796" y="590"/>
                </a:cubicBezTo>
                <a:cubicBezTo>
                  <a:pt x="795" y="590"/>
                  <a:pt x="795" y="590"/>
                  <a:pt x="795" y="590"/>
                </a:cubicBezTo>
                <a:cubicBezTo>
                  <a:pt x="794" y="591"/>
                  <a:pt x="794" y="591"/>
                  <a:pt x="794" y="591"/>
                </a:cubicBezTo>
                <a:cubicBezTo>
                  <a:pt x="795" y="589"/>
                  <a:pt x="795" y="588"/>
                  <a:pt x="795" y="586"/>
                </a:cubicBezTo>
                <a:lnTo>
                  <a:pt x="796" y="586"/>
                </a:lnTo>
                <a:close/>
                <a:moveTo>
                  <a:pt x="796" y="586"/>
                </a:moveTo>
                <a:cubicBezTo>
                  <a:pt x="799" y="584"/>
                  <a:pt x="803" y="583"/>
                  <a:pt x="806" y="581"/>
                </a:cubicBezTo>
                <a:cubicBezTo>
                  <a:pt x="803" y="584"/>
                  <a:pt x="800" y="586"/>
                  <a:pt x="797" y="589"/>
                </a:cubicBezTo>
                <a:cubicBezTo>
                  <a:pt x="796" y="588"/>
                  <a:pt x="796" y="587"/>
                  <a:pt x="796" y="586"/>
                </a:cubicBezTo>
                <a:close/>
                <a:moveTo>
                  <a:pt x="808" y="580"/>
                </a:moveTo>
                <a:cubicBezTo>
                  <a:pt x="809" y="579"/>
                  <a:pt x="809" y="579"/>
                  <a:pt x="809" y="579"/>
                </a:cubicBezTo>
                <a:cubicBezTo>
                  <a:pt x="809" y="581"/>
                  <a:pt x="809" y="582"/>
                  <a:pt x="809" y="584"/>
                </a:cubicBezTo>
                <a:cubicBezTo>
                  <a:pt x="805" y="586"/>
                  <a:pt x="801" y="587"/>
                  <a:pt x="797" y="589"/>
                </a:cubicBezTo>
                <a:cubicBezTo>
                  <a:pt x="801" y="586"/>
                  <a:pt x="804" y="583"/>
                  <a:pt x="808" y="580"/>
                </a:cubicBezTo>
                <a:close/>
                <a:moveTo>
                  <a:pt x="809" y="587"/>
                </a:moveTo>
                <a:cubicBezTo>
                  <a:pt x="812" y="585"/>
                  <a:pt x="815" y="583"/>
                  <a:pt x="817" y="581"/>
                </a:cubicBezTo>
                <a:cubicBezTo>
                  <a:pt x="817" y="582"/>
                  <a:pt x="817" y="582"/>
                  <a:pt x="817" y="583"/>
                </a:cubicBezTo>
                <a:cubicBezTo>
                  <a:pt x="814" y="585"/>
                  <a:pt x="812" y="586"/>
                  <a:pt x="809" y="588"/>
                </a:cubicBezTo>
                <a:lnTo>
                  <a:pt x="809" y="587"/>
                </a:lnTo>
                <a:close/>
                <a:moveTo>
                  <a:pt x="809" y="587"/>
                </a:moveTo>
                <a:cubicBezTo>
                  <a:pt x="809" y="586"/>
                  <a:pt x="809" y="585"/>
                  <a:pt x="809" y="584"/>
                </a:cubicBezTo>
                <a:cubicBezTo>
                  <a:pt x="812" y="583"/>
                  <a:pt x="815" y="581"/>
                  <a:pt x="817" y="580"/>
                </a:cubicBezTo>
                <a:cubicBezTo>
                  <a:pt x="817" y="580"/>
                  <a:pt x="817" y="580"/>
                  <a:pt x="817" y="580"/>
                </a:cubicBezTo>
                <a:cubicBezTo>
                  <a:pt x="815" y="582"/>
                  <a:pt x="812" y="585"/>
                  <a:pt x="809" y="587"/>
                </a:cubicBezTo>
                <a:close/>
                <a:moveTo>
                  <a:pt x="809" y="583"/>
                </a:moveTo>
                <a:cubicBezTo>
                  <a:pt x="810" y="582"/>
                  <a:pt x="810" y="580"/>
                  <a:pt x="810" y="579"/>
                </a:cubicBezTo>
                <a:cubicBezTo>
                  <a:pt x="813" y="578"/>
                  <a:pt x="815" y="576"/>
                  <a:pt x="818" y="575"/>
                </a:cubicBezTo>
                <a:cubicBezTo>
                  <a:pt x="818" y="576"/>
                  <a:pt x="818" y="578"/>
                  <a:pt x="817" y="579"/>
                </a:cubicBezTo>
                <a:cubicBezTo>
                  <a:pt x="815" y="581"/>
                  <a:pt x="812" y="582"/>
                  <a:pt x="809" y="583"/>
                </a:cubicBezTo>
                <a:close/>
                <a:moveTo>
                  <a:pt x="818" y="584"/>
                </a:moveTo>
                <a:cubicBezTo>
                  <a:pt x="819" y="583"/>
                  <a:pt x="820" y="582"/>
                  <a:pt x="822" y="581"/>
                </a:cubicBezTo>
                <a:cubicBezTo>
                  <a:pt x="822" y="582"/>
                  <a:pt x="822" y="582"/>
                  <a:pt x="822" y="582"/>
                </a:cubicBezTo>
                <a:cubicBezTo>
                  <a:pt x="820" y="583"/>
                  <a:pt x="819" y="584"/>
                  <a:pt x="818" y="585"/>
                </a:cubicBezTo>
                <a:cubicBezTo>
                  <a:pt x="818" y="584"/>
                  <a:pt x="818" y="584"/>
                  <a:pt x="818" y="584"/>
                </a:cubicBezTo>
                <a:close/>
                <a:moveTo>
                  <a:pt x="818" y="583"/>
                </a:moveTo>
                <a:cubicBezTo>
                  <a:pt x="818" y="582"/>
                  <a:pt x="818" y="581"/>
                  <a:pt x="818" y="581"/>
                </a:cubicBezTo>
                <a:cubicBezTo>
                  <a:pt x="818" y="581"/>
                  <a:pt x="818" y="581"/>
                  <a:pt x="818" y="581"/>
                </a:cubicBezTo>
                <a:cubicBezTo>
                  <a:pt x="819" y="580"/>
                  <a:pt x="820" y="579"/>
                  <a:pt x="821" y="578"/>
                </a:cubicBezTo>
                <a:cubicBezTo>
                  <a:pt x="821" y="579"/>
                  <a:pt x="821" y="580"/>
                  <a:pt x="822" y="581"/>
                </a:cubicBezTo>
                <a:cubicBezTo>
                  <a:pt x="820" y="582"/>
                  <a:pt x="819" y="582"/>
                  <a:pt x="818" y="583"/>
                </a:cubicBezTo>
                <a:close/>
                <a:moveTo>
                  <a:pt x="818" y="579"/>
                </a:moveTo>
                <a:cubicBezTo>
                  <a:pt x="818" y="578"/>
                  <a:pt x="818" y="576"/>
                  <a:pt x="818" y="575"/>
                </a:cubicBezTo>
                <a:cubicBezTo>
                  <a:pt x="820" y="574"/>
                  <a:pt x="820" y="574"/>
                  <a:pt x="820" y="574"/>
                </a:cubicBezTo>
                <a:cubicBezTo>
                  <a:pt x="821" y="575"/>
                  <a:pt x="821" y="576"/>
                  <a:pt x="821" y="577"/>
                </a:cubicBezTo>
                <a:lnTo>
                  <a:pt x="818" y="579"/>
                </a:lnTo>
                <a:close/>
                <a:moveTo>
                  <a:pt x="818" y="574"/>
                </a:moveTo>
                <a:cubicBezTo>
                  <a:pt x="819" y="572"/>
                  <a:pt x="819" y="571"/>
                  <a:pt x="819" y="569"/>
                </a:cubicBezTo>
                <a:cubicBezTo>
                  <a:pt x="819" y="569"/>
                  <a:pt x="819" y="569"/>
                  <a:pt x="819" y="569"/>
                </a:cubicBezTo>
                <a:cubicBezTo>
                  <a:pt x="820" y="570"/>
                  <a:pt x="820" y="572"/>
                  <a:pt x="820" y="573"/>
                </a:cubicBezTo>
                <a:lnTo>
                  <a:pt x="818" y="574"/>
                </a:lnTo>
                <a:close/>
                <a:moveTo>
                  <a:pt x="819" y="566"/>
                </a:moveTo>
                <a:cubicBezTo>
                  <a:pt x="820" y="565"/>
                  <a:pt x="820" y="565"/>
                  <a:pt x="820" y="565"/>
                </a:cubicBezTo>
                <a:cubicBezTo>
                  <a:pt x="821" y="564"/>
                  <a:pt x="823" y="563"/>
                  <a:pt x="825" y="562"/>
                </a:cubicBezTo>
                <a:cubicBezTo>
                  <a:pt x="823" y="564"/>
                  <a:pt x="821" y="566"/>
                  <a:pt x="820" y="568"/>
                </a:cubicBezTo>
                <a:cubicBezTo>
                  <a:pt x="820" y="567"/>
                  <a:pt x="820" y="566"/>
                  <a:pt x="819" y="566"/>
                </a:cubicBezTo>
                <a:close/>
                <a:moveTo>
                  <a:pt x="820" y="564"/>
                </a:moveTo>
                <a:cubicBezTo>
                  <a:pt x="820" y="561"/>
                  <a:pt x="821" y="557"/>
                  <a:pt x="821" y="554"/>
                </a:cubicBezTo>
                <a:cubicBezTo>
                  <a:pt x="824" y="552"/>
                  <a:pt x="826" y="551"/>
                  <a:pt x="829" y="550"/>
                </a:cubicBezTo>
                <a:cubicBezTo>
                  <a:pt x="828" y="553"/>
                  <a:pt x="828" y="556"/>
                  <a:pt x="828" y="559"/>
                </a:cubicBezTo>
                <a:cubicBezTo>
                  <a:pt x="827" y="560"/>
                  <a:pt x="826" y="561"/>
                  <a:pt x="826" y="561"/>
                </a:cubicBezTo>
                <a:cubicBezTo>
                  <a:pt x="826" y="561"/>
                  <a:pt x="826" y="561"/>
                  <a:pt x="826" y="561"/>
                </a:cubicBezTo>
                <a:cubicBezTo>
                  <a:pt x="824" y="562"/>
                  <a:pt x="822" y="563"/>
                  <a:pt x="820" y="564"/>
                </a:cubicBezTo>
                <a:close/>
                <a:moveTo>
                  <a:pt x="828" y="560"/>
                </a:moveTo>
                <a:cubicBezTo>
                  <a:pt x="828" y="560"/>
                  <a:pt x="828" y="560"/>
                  <a:pt x="828" y="559"/>
                </a:cubicBezTo>
                <a:cubicBezTo>
                  <a:pt x="831" y="556"/>
                  <a:pt x="834" y="552"/>
                  <a:pt x="837" y="549"/>
                </a:cubicBezTo>
                <a:cubicBezTo>
                  <a:pt x="837" y="552"/>
                  <a:pt x="836" y="554"/>
                  <a:pt x="836" y="556"/>
                </a:cubicBezTo>
                <a:cubicBezTo>
                  <a:pt x="834" y="558"/>
                  <a:pt x="831" y="559"/>
                  <a:pt x="828" y="560"/>
                </a:cubicBezTo>
                <a:close/>
                <a:moveTo>
                  <a:pt x="844" y="566"/>
                </a:moveTo>
                <a:cubicBezTo>
                  <a:pt x="841" y="568"/>
                  <a:pt x="839" y="570"/>
                  <a:pt x="836" y="572"/>
                </a:cubicBezTo>
                <a:cubicBezTo>
                  <a:pt x="836" y="571"/>
                  <a:pt x="836" y="571"/>
                  <a:pt x="836" y="570"/>
                </a:cubicBezTo>
                <a:cubicBezTo>
                  <a:pt x="839" y="569"/>
                  <a:pt x="841" y="568"/>
                  <a:pt x="844" y="566"/>
                </a:cubicBezTo>
                <a:close/>
                <a:moveTo>
                  <a:pt x="846" y="566"/>
                </a:moveTo>
                <a:cubicBezTo>
                  <a:pt x="846" y="566"/>
                  <a:pt x="846" y="567"/>
                  <a:pt x="846" y="568"/>
                </a:cubicBezTo>
                <a:cubicBezTo>
                  <a:pt x="843" y="569"/>
                  <a:pt x="840" y="571"/>
                  <a:pt x="836" y="573"/>
                </a:cubicBezTo>
                <a:cubicBezTo>
                  <a:pt x="836" y="572"/>
                  <a:pt x="836" y="572"/>
                  <a:pt x="836" y="572"/>
                </a:cubicBezTo>
                <a:cubicBezTo>
                  <a:pt x="840" y="570"/>
                  <a:pt x="843" y="568"/>
                  <a:pt x="846" y="566"/>
                </a:cubicBezTo>
                <a:close/>
                <a:moveTo>
                  <a:pt x="841" y="571"/>
                </a:moveTo>
                <a:cubicBezTo>
                  <a:pt x="840" y="572"/>
                  <a:pt x="838" y="573"/>
                  <a:pt x="836" y="574"/>
                </a:cubicBezTo>
                <a:cubicBezTo>
                  <a:pt x="836" y="573"/>
                  <a:pt x="836" y="573"/>
                  <a:pt x="836" y="573"/>
                </a:cubicBezTo>
                <a:cubicBezTo>
                  <a:pt x="838" y="573"/>
                  <a:pt x="840" y="572"/>
                  <a:pt x="841" y="571"/>
                </a:cubicBezTo>
                <a:close/>
                <a:moveTo>
                  <a:pt x="846" y="568"/>
                </a:moveTo>
                <a:cubicBezTo>
                  <a:pt x="847" y="578"/>
                  <a:pt x="848" y="588"/>
                  <a:pt x="850" y="598"/>
                </a:cubicBezTo>
                <a:cubicBezTo>
                  <a:pt x="852" y="614"/>
                  <a:pt x="853" y="633"/>
                  <a:pt x="854" y="653"/>
                </a:cubicBezTo>
                <a:cubicBezTo>
                  <a:pt x="843" y="629"/>
                  <a:pt x="837" y="602"/>
                  <a:pt x="836" y="574"/>
                </a:cubicBezTo>
                <a:cubicBezTo>
                  <a:pt x="840" y="572"/>
                  <a:pt x="843" y="570"/>
                  <a:pt x="846" y="568"/>
                </a:cubicBezTo>
                <a:close/>
                <a:moveTo>
                  <a:pt x="847" y="568"/>
                </a:moveTo>
                <a:cubicBezTo>
                  <a:pt x="848" y="567"/>
                  <a:pt x="848" y="567"/>
                  <a:pt x="849" y="566"/>
                </a:cubicBezTo>
                <a:cubicBezTo>
                  <a:pt x="852" y="565"/>
                  <a:pt x="854" y="564"/>
                  <a:pt x="856" y="562"/>
                </a:cubicBezTo>
                <a:cubicBezTo>
                  <a:pt x="859" y="587"/>
                  <a:pt x="866" y="610"/>
                  <a:pt x="878" y="630"/>
                </a:cubicBezTo>
                <a:cubicBezTo>
                  <a:pt x="879" y="641"/>
                  <a:pt x="879" y="652"/>
                  <a:pt x="879" y="663"/>
                </a:cubicBezTo>
                <a:cubicBezTo>
                  <a:pt x="865" y="643"/>
                  <a:pt x="856" y="621"/>
                  <a:pt x="851" y="597"/>
                </a:cubicBezTo>
                <a:cubicBezTo>
                  <a:pt x="849" y="587"/>
                  <a:pt x="848" y="577"/>
                  <a:pt x="847" y="568"/>
                </a:cubicBezTo>
                <a:close/>
                <a:moveTo>
                  <a:pt x="876" y="588"/>
                </a:moveTo>
                <a:cubicBezTo>
                  <a:pt x="876" y="588"/>
                  <a:pt x="876" y="588"/>
                  <a:pt x="876" y="588"/>
                </a:cubicBezTo>
                <a:cubicBezTo>
                  <a:pt x="876" y="588"/>
                  <a:pt x="876" y="588"/>
                  <a:pt x="876" y="588"/>
                </a:cubicBezTo>
                <a:cubicBezTo>
                  <a:pt x="883" y="607"/>
                  <a:pt x="893" y="624"/>
                  <a:pt x="906" y="639"/>
                </a:cubicBezTo>
                <a:cubicBezTo>
                  <a:pt x="906" y="648"/>
                  <a:pt x="907" y="658"/>
                  <a:pt x="907" y="667"/>
                </a:cubicBezTo>
                <a:cubicBezTo>
                  <a:pt x="896" y="656"/>
                  <a:pt x="886" y="643"/>
                  <a:pt x="879" y="630"/>
                </a:cubicBezTo>
                <a:cubicBezTo>
                  <a:pt x="878" y="615"/>
                  <a:pt x="877" y="601"/>
                  <a:pt x="876" y="588"/>
                </a:cubicBezTo>
                <a:close/>
                <a:moveTo>
                  <a:pt x="898" y="537"/>
                </a:moveTo>
                <a:cubicBezTo>
                  <a:pt x="907" y="532"/>
                  <a:pt x="915" y="527"/>
                  <a:pt x="923" y="523"/>
                </a:cubicBezTo>
                <a:cubicBezTo>
                  <a:pt x="929" y="560"/>
                  <a:pt x="932" y="606"/>
                  <a:pt x="931" y="662"/>
                </a:cubicBezTo>
                <a:cubicBezTo>
                  <a:pt x="922" y="655"/>
                  <a:pt x="914" y="647"/>
                  <a:pt x="907" y="639"/>
                </a:cubicBezTo>
                <a:cubicBezTo>
                  <a:pt x="906" y="599"/>
                  <a:pt x="903" y="566"/>
                  <a:pt x="898" y="537"/>
                </a:cubicBezTo>
                <a:close/>
                <a:moveTo>
                  <a:pt x="907" y="695"/>
                </a:moveTo>
                <a:cubicBezTo>
                  <a:pt x="914" y="702"/>
                  <a:pt x="922" y="708"/>
                  <a:pt x="930" y="714"/>
                </a:cubicBezTo>
                <a:cubicBezTo>
                  <a:pt x="929" y="722"/>
                  <a:pt x="929" y="730"/>
                  <a:pt x="929" y="738"/>
                </a:cubicBezTo>
                <a:cubicBezTo>
                  <a:pt x="921" y="732"/>
                  <a:pt x="913" y="727"/>
                  <a:pt x="907" y="721"/>
                </a:cubicBezTo>
                <a:cubicBezTo>
                  <a:pt x="907" y="712"/>
                  <a:pt x="907" y="704"/>
                  <a:pt x="907" y="695"/>
                </a:cubicBezTo>
                <a:close/>
                <a:moveTo>
                  <a:pt x="906" y="720"/>
                </a:moveTo>
                <a:cubicBezTo>
                  <a:pt x="897" y="712"/>
                  <a:pt x="888" y="703"/>
                  <a:pt x="880" y="694"/>
                </a:cubicBezTo>
                <a:cubicBezTo>
                  <a:pt x="880" y="684"/>
                  <a:pt x="880" y="674"/>
                  <a:pt x="880" y="665"/>
                </a:cubicBezTo>
                <a:cubicBezTo>
                  <a:pt x="887" y="675"/>
                  <a:pt x="896" y="686"/>
                  <a:pt x="907" y="695"/>
                </a:cubicBezTo>
                <a:cubicBezTo>
                  <a:pt x="906" y="703"/>
                  <a:pt x="906" y="712"/>
                  <a:pt x="906" y="720"/>
                </a:cubicBezTo>
                <a:close/>
                <a:moveTo>
                  <a:pt x="880" y="695"/>
                </a:moveTo>
                <a:cubicBezTo>
                  <a:pt x="888" y="704"/>
                  <a:pt x="897" y="713"/>
                  <a:pt x="906" y="721"/>
                </a:cubicBezTo>
                <a:cubicBezTo>
                  <a:pt x="906" y="729"/>
                  <a:pt x="906" y="738"/>
                  <a:pt x="905" y="746"/>
                </a:cubicBezTo>
                <a:cubicBezTo>
                  <a:pt x="896" y="739"/>
                  <a:pt x="888" y="731"/>
                  <a:pt x="880" y="723"/>
                </a:cubicBezTo>
                <a:cubicBezTo>
                  <a:pt x="880" y="713"/>
                  <a:pt x="880" y="704"/>
                  <a:pt x="880" y="695"/>
                </a:cubicBezTo>
                <a:close/>
                <a:moveTo>
                  <a:pt x="906" y="747"/>
                </a:moveTo>
                <a:cubicBezTo>
                  <a:pt x="912" y="753"/>
                  <a:pt x="920" y="758"/>
                  <a:pt x="927" y="763"/>
                </a:cubicBezTo>
                <a:cubicBezTo>
                  <a:pt x="927" y="771"/>
                  <a:pt x="926" y="779"/>
                  <a:pt x="926" y="787"/>
                </a:cubicBezTo>
                <a:cubicBezTo>
                  <a:pt x="918" y="782"/>
                  <a:pt x="911" y="777"/>
                  <a:pt x="905" y="772"/>
                </a:cubicBezTo>
                <a:cubicBezTo>
                  <a:pt x="905" y="763"/>
                  <a:pt x="905" y="755"/>
                  <a:pt x="906" y="747"/>
                </a:cubicBezTo>
                <a:close/>
                <a:moveTo>
                  <a:pt x="926" y="787"/>
                </a:moveTo>
                <a:cubicBezTo>
                  <a:pt x="925" y="795"/>
                  <a:pt x="925" y="803"/>
                  <a:pt x="924" y="811"/>
                </a:cubicBezTo>
                <a:cubicBezTo>
                  <a:pt x="917" y="807"/>
                  <a:pt x="910" y="802"/>
                  <a:pt x="903" y="797"/>
                </a:cubicBezTo>
                <a:cubicBezTo>
                  <a:pt x="904" y="789"/>
                  <a:pt x="904" y="780"/>
                  <a:pt x="905" y="772"/>
                </a:cubicBezTo>
                <a:cubicBezTo>
                  <a:pt x="911" y="778"/>
                  <a:pt x="918" y="783"/>
                  <a:pt x="926" y="787"/>
                </a:cubicBezTo>
                <a:close/>
                <a:moveTo>
                  <a:pt x="926" y="788"/>
                </a:moveTo>
                <a:cubicBezTo>
                  <a:pt x="933" y="792"/>
                  <a:pt x="939" y="796"/>
                  <a:pt x="946" y="800"/>
                </a:cubicBezTo>
                <a:cubicBezTo>
                  <a:pt x="946" y="807"/>
                  <a:pt x="945" y="815"/>
                  <a:pt x="944" y="823"/>
                </a:cubicBezTo>
                <a:cubicBezTo>
                  <a:pt x="937" y="819"/>
                  <a:pt x="931" y="815"/>
                  <a:pt x="924" y="811"/>
                </a:cubicBezTo>
                <a:cubicBezTo>
                  <a:pt x="925" y="803"/>
                  <a:pt x="926" y="795"/>
                  <a:pt x="926" y="788"/>
                </a:cubicBezTo>
                <a:close/>
                <a:moveTo>
                  <a:pt x="947" y="800"/>
                </a:moveTo>
                <a:cubicBezTo>
                  <a:pt x="953" y="804"/>
                  <a:pt x="960" y="807"/>
                  <a:pt x="967" y="810"/>
                </a:cubicBezTo>
                <a:cubicBezTo>
                  <a:pt x="966" y="818"/>
                  <a:pt x="965" y="826"/>
                  <a:pt x="964" y="834"/>
                </a:cubicBezTo>
                <a:cubicBezTo>
                  <a:pt x="958" y="830"/>
                  <a:pt x="951" y="827"/>
                  <a:pt x="945" y="823"/>
                </a:cubicBezTo>
                <a:cubicBezTo>
                  <a:pt x="945" y="815"/>
                  <a:pt x="946" y="808"/>
                  <a:pt x="947" y="800"/>
                </a:cubicBezTo>
                <a:close/>
                <a:moveTo>
                  <a:pt x="967" y="811"/>
                </a:moveTo>
                <a:cubicBezTo>
                  <a:pt x="974" y="814"/>
                  <a:pt x="980" y="816"/>
                  <a:pt x="986" y="819"/>
                </a:cubicBezTo>
                <a:cubicBezTo>
                  <a:pt x="985" y="827"/>
                  <a:pt x="984" y="834"/>
                  <a:pt x="983" y="842"/>
                </a:cubicBezTo>
                <a:cubicBezTo>
                  <a:pt x="977" y="840"/>
                  <a:pt x="971" y="837"/>
                  <a:pt x="965" y="834"/>
                </a:cubicBezTo>
                <a:cubicBezTo>
                  <a:pt x="966" y="826"/>
                  <a:pt x="967" y="818"/>
                  <a:pt x="967" y="811"/>
                </a:cubicBezTo>
                <a:close/>
                <a:moveTo>
                  <a:pt x="967" y="810"/>
                </a:moveTo>
                <a:cubicBezTo>
                  <a:pt x="968" y="802"/>
                  <a:pt x="969" y="795"/>
                  <a:pt x="970" y="787"/>
                </a:cubicBezTo>
                <a:cubicBezTo>
                  <a:pt x="976" y="790"/>
                  <a:pt x="983" y="793"/>
                  <a:pt x="989" y="796"/>
                </a:cubicBezTo>
                <a:cubicBezTo>
                  <a:pt x="988" y="803"/>
                  <a:pt x="987" y="811"/>
                  <a:pt x="986" y="819"/>
                </a:cubicBezTo>
                <a:cubicBezTo>
                  <a:pt x="980" y="816"/>
                  <a:pt x="974" y="813"/>
                  <a:pt x="967" y="810"/>
                </a:cubicBezTo>
                <a:close/>
                <a:moveTo>
                  <a:pt x="990" y="796"/>
                </a:moveTo>
                <a:cubicBezTo>
                  <a:pt x="996" y="799"/>
                  <a:pt x="1003" y="801"/>
                  <a:pt x="1009" y="804"/>
                </a:cubicBezTo>
                <a:cubicBezTo>
                  <a:pt x="1008" y="811"/>
                  <a:pt x="1007" y="819"/>
                  <a:pt x="1006" y="826"/>
                </a:cubicBezTo>
                <a:cubicBezTo>
                  <a:pt x="999" y="824"/>
                  <a:pt x="993" y="821"/>
                  <a:pt x="987" y="819"/>
                </a:cubicBezTo>
                <a:cubicBezTo>
                  <a:pt x="988" y="811"/>
                  <a:pt x="989" y="804"/>
                  <a:pt x="990" y="796"/>
                </a:cubicBezTo>
                <a:close/>
                <a:moveTo>
                  <a:pt x="1010" y="804"/>
                </a:moveTo>
                <a:cubicBezTo>
                  <a:pt x="1015" y="806"/>
                  <a:pt x="1020" y="808"/>
                  <a:pt x="1026" y="810"/>
                </a:cubicBezTo>
                <a:cubicBezTo>
                  <a:pt x="1025" y="817"/>
                  <a:pt x="1023" y="825"/>
                  <a:pt x="1022" y="832"/>
                </a:cubicBezTo>
                <a:cubicBezTo>
                  <a:pt x="1017" y="830"/>
                  <a:pt x="1011" y="828"/>
                  <a:pt x="1006" y="827"/>
                </a:cubicBezTo>
                <a:cubicBezTo>
                  <a:pt x="1007" y="819"/>
                  <a:pt x="1009" y="811"/>
                  <a:pt x="1010" y="804"/>
                </a:cubicBezTo>
                <a:close/>
                <a:moveTo>
                  <a:pt x="1026" y="810"/>
                </a:moveTo>
                <a:cubicBezTo>
                  <a:pt x="1032" y="812"/>
                  <a:pt x="1038" y="813"/>
                  <a:pt x="1044" y="815"/>
                </a:cubicBezTo>
                <a:cubicBezTo>
                  <a:pt x="1043" y="823"/>
                  <a:pt x="1041" y="830"/>
                  <a:pt x="1040" y="838"/>
                </a:cubicBezTo>
                <a:cubicBezTo>
                  <a:pt x="1034" y="836"/>
                  <a:pt x="1028" y="834"/>
                  <a:pt x="1022" y="832"/>
                </a:cubicBezTo>
                <a:cubicBezTo>
                  <a:pt x="1024" y="825"/>
                  <a:pt x="1025" y="817"/>
                  <a:pt x="1026" y="810"/>
                </a:cubicBezTo>
                <a:close/>
                <a:moveTo>
                  <a:pt x="1027" y="809"/>
                </a:moveTo>
                <a:cubicBezTo>
                  <a:pt x="1028" y="801"/>
                  <a:pt x="1029" y="794"/>
                  <a:pt x="1030" y="786"/>
                </a:cubicBezTo>
                <a:cubicBezTo>
                  <a:pt x="1036" y="788"/>
                  <a:pt x="1043" y="790"/>
                  <a:pt x="1049" y="792"/>
                </a:cubicBezTo>
                <a:cubicBezTo>
                  <a:pt x="1047" y="799"/>
                  <a:pt x="1046" y="807"/>
                  <a:pt x="1044" y="815"/>
                </a:cubicBezTo>
                <a:cubicBezTo>
                  <a:pt x="1038" y="813"/>
                  <a:pt x="1032" y="811"/>
                  <a:pt x="1027" y="809"/>
                </a:cubicBezTo>
                <a:close/>
                <a:moveTo>
                  <a:pt x="1049" y="792"/>
                </a:moveTo>
                <a:cubicBezTo>
                  <a:pt x="1055" y="793"/>
                  <a:pt x="1061" y="795"/>
                  <a:pt x="1067" y="796"/>
                </a:cubicBezTo>
                <a:cubicBezTo>
                  <a:pt x="1065" y="804"/>
                  <a:pt x="1063" y="812"/>
                  <a:pt x="1062" y="819"/>
                </a:cubicBezTo>
                <a:cubicBezTo>
                  <a:pt x="1056" y="818"/>
                  <a:pt x="1050" y="816"/>
                  <a:pt x="1045" y="815"/>
                </a:cubicBezTo>
                <a:cubicBezTo>
                  <a:pt x="1046" y="807"/>
                  <a:pt x="1048" y="799"/>
                  <a:pt x="1049" y="792"/>
                </a:cubicBezTo>
                <a:close/>
                <a:moveTo>
                  <a:pt x="1067" y="796"/>
                </a:moveTo>
                <a:cubicBezTo>
                  <a:pt x="1073" y="798"/>
                  <a:pt x="1078" y="799"/>
                  <a:pt x="1084" y="800"/>
                </a:cubicBezTo>
                <a:cubicBezTo>
                  <a:pt x="1082" y="808"/>
                  <a:pt x="1080" y="816"/>
                  <a:pt x="1078" y="823"/>
                </a:cubicBezTo>
                <a:cubicBezTo>
                  <a:pt x="1073" y="822"/>
                  <a:pt x="1067" y="821"/>
                  <a:pt x="1062" y="819"/>
                </a:cubicBezTo>
                <a:cubicBezTo>
                  <a:pt x="1064" y="812"/>
                  <a:pt x="1065" y="804"/>
                  <a:pt x="1067" y="796"/>
                </a:cubicBezTo>
                <a:close/>
                <a:moveTo>
                  <a:pt x="1085" y="800"/>
                </a:moveTo>
                <a:cubicBezTo>
                  <a:pt x="1090" y="801"/>
                  <a:pt x="1095" y="802"/>
                  <a:pt x="1101" y="803"/>
                </a:cubicBezTo>
                <a:cubicBezTo>
                  <a:pt x="1099" y="811"/>
                  <a:pt x="1097" y="819"/>
                  <a:pt x="1095" y="827"/>
                </a:cubicBezTo>
                <a:cubicBezTo>
                  <a:pt x="1089" y="826"/>
                  <a:pt x="1084" y="825"/>
                  <a:pt x="1079" y="823"/>
                </a:cubicBezTo>
                <a:cubicBezTo>
                  <a:pt x="1081" y="816"/>
                  <a:pt x="1083" y="808"/>
                  <a:pt x="1085" y="800"/>
                </a:cubicBezTo>
                <a:close/>
                <a:moveTo>
                  <a:pt x="1085" y="800"/>
                </a:moveTo>
                <a:cubicBezTo>
                  <a:pt x="1086" y="792"/>
                  <a:pt x="1088" y="784"/>
                  <a:pt x="1090" y="777"/>
                </a:cubicBezTo>
                <a:cubicBezTo>
                  <a:pt x="1090" y="777"/>
                  <a:pt x="1090" y="777"/>
                  <a:pt x="1090" y="777"/>
                </a:cubicBezTo>
                <a:cubicBezTo>
                  <a:pt x="1096" y="778"/>
                  <a:pt x="1101" y="779"/>
                  <a:pt x="1107" y="780"/>
                </a:cubicBezTo>
                <a:cubicBezTo>
                  <a:pt x="1105" y="787"/>
                  <a:pt x="1103" y="795"/>
                  <a:pt x="1101" y="803"/>
                </a:cubicBezTo>
                <a:cubicBezTo>
                  <a:pt x="1096" y="802"/>
                  <a:pt x="1090" y="801"/>
                  <a:pt x="1085" y="800"/>
                </a:cubicBezTo>
                <a:close/>
                <a:moveTo>
                  <a:pt x="1108" y="780"/>
                </a:moveTo>
                <a:cubicBezTo>
                  <a:pt x="1113" y="781"/>
                  <a:pt x="1119" y="782"/>
                  <a:pt x="1125" y="783"/>
                </a:cubicBezTo>
                <a:cubicBezTo>
                  <a:pt x="1123" y="790"/>
                  <a:pt x="1121" y="798"/>
                  <a:pt x="1118" y="806"/>
                </a:cubicBezTo>
                <a:cubicBezTo>
                  <a:pt x="1113" y="805"/>
                  <a:pt x="1107" y="804"/>
                  <a:pt x="1102" y="803"/>
                </a:cubicBezTo>
                <a:cubicBezTo>
                  <a:pt x="1104" y="795"/>
                  <a:pt x="1106" y="787"/>
                  <a:pt x="1108" y="780"/>
                </a:cubicBezTo>
                <a:close/>
                <a:moveTo>
                  <a:pt x="1125" y="783"/>
                </a:moveTo>
                <a:cubicBezTo>
                  <a:pt x="1129" y="783"/>
                  <a:pt x="1132" y="784"/>
                  <a:pt x="1135" y="784"/>
                </a:cubicBezTo>
                <a:cubicBezTo>
                  <a:pt x="1138" y="784"/>
                  <a:pt x="1140" y="785"/>
                  <a:pt x="1142" y="785"/>
                </a:cubicBezTo>
                <a:cubicBezTo>
                  <a:pt x="1140" y="793"/>
                  <a:pt x="1137" y="801"/>
                  <a:pt x="1135" y="809"/>
                </a:cubicBezTo>
                <a:cubicBezTo>
                  <a:pt x="1134" y="808"/>
                  <a:pt x="1133" y="808"/>
                  <a:pt x="1132" y="808"/>
                </a:cubicBezTo>
                <a:cubicBezTo>
                  <a:pt x="1127" y="807"/>
                  <a:pt x="1123" y="807"/>
                  <a:pt x="1119" y="806"/>
                </a:cubicBezTo>
                <a:cubicBezTo>
                  <a:pt x="1121" y="798"/>
                  <a:pt x="1123" y="790"/>
                  <a:pt x="1125" y="783"/>
                </a:cubicBezTo>
                <a:close/>
                <a:moveTo>
                  <a:pt x="1143" y="785"/>
                </a:moveTo>
                <a:cubicBezTo>
                  <a:pt x="1147" y="786"/>
                  <a:pt x="1152" y="788"/>
                  <a:pt x="1158" y="790"/>
                </a:cubicBezTo>
                <a:cubicBezTo>
                  <a:pt x="1155" y="798"/>
                  <a:pt x="1153" y="805"/>
                  <a:pt x="1150" y="813"/>
                </a:cubicBezTo>
                <a:cubicBezTo>
                  <a:pt x="1145" y="811"/>
                  <a:pt x="1140" y="810"/>
                  <a:pt x="1135" y="809"/>
                </a:cubicBezTo>
                <a:cubicBezTo>
                  <a:pt x="1138" y="801"/>
                  <a:pt x="1140" y="793"/>
                  <a:pt x="1143" y="785"/>
                </a:cubicBezTo>
                <a:close/>
                <a:moveTo>
                  <a:pt x="1142" y="785"/>
                </a:moveTo>
                <a:cubicBezTo>
                  <a:pt x="1140" y="784"/>
                  <a:pt x="1138" y="784"/>
                  <a:pt x="1135" y="783"/>
                </a:cubicBezTo>
                <a:cubicBezTo>
                  <a:pt x="1132" y="783"/>
                  <a:pt x="1129" y="783"/>
                  <a:pt x="1126" y="782"/>
                </a:cubicBezTo>
                <a:cubicBezTo>
                  <a:pt x="1128" y="774"/>
                  <a:pt x="1130" y="766"/>
                  <a:pt x="1132" y="758"/>
                </a:cubicBezTo>
                <a:cubicBezTo>
                  <a:pt x="1135" y="759"/>
                  <a:pt x="1137" y="759"/>
                  <a:pt x="1139" y="759"/>
                </a:cubicBezTo>
                <a:cubicBezTo>
                  <a:pt x="1143" y="760"/>
                  <a:pt x="1146" y="760"/>
                  <a:pt x="1150" y="761"/>
                </a:cubicBezTo>
                <a:cubicBezTo>
                  <a:pt x="1147" y="769"/>
                  <a:pt x="1145" y="777"/>
                  <a:pt x="1142" y="785"/>
                </a:cubicBezTo>
                <a:close/>
                <a:moveTo>
                  <a:pt x="1132" y="758"/>
                </a:moveTo>
                <a:cubicBezTo>
                  <a:pt x="1126" y="757"/>
                  <a:pt x="1120" y="756"/>
                  <a:pt x="1114" y="755"/>
                </a:cubicBezTo>
                <a:cubicBezTo>
                  <a:pt x="1116" y="748"/>
                  <a:pt x="1118" y="740"/>
                  <a:pt x="1119" y="732"/>
                </a:cubicBezTo>
                <a:cubicBezTo>
                  <a:pt x="1126" y="733"/>
                  <a:pt x="1132" y="734"/>
                  <a:pt x="1138" y="734"/>
                </a:cubicBezTo>
                <a:cubicBezTo>
                  <a:pt x="1136" y="742"/>
                  <a:pt x="1134" y="750"/>
                  <a:pt x="1132" y="758"/>
                </a:cubicBezTo>
                <a:close/>
                <a:moveTo>
                  <a:pt x="1119" y="731"/>
                </a:moveTo>
                <a:cubicBezTo>
                  <a:pt x="1113" y="731"/>
                  <a:pt x="1107" y="730"/>
                  <a:pt x="1101" y="729"/>
                </a:cubicBezTo>
                <a:cubicBezTo>
                  <a:pt x="1133" y="573"/>
                  <a:pt x="1139" y="463"/>
                  <a:pt x="1119" y="391"/>
                </a:cubicBezTo>
                <a:cubicBezTo>
                  <a:pt x="1127" y="385"/>
                  <a:pt x="1135" y="379"/>
                  <a:pt x="1141" y="373"/>
                </a:cubicBezTo>
                <a:cubicBezTo>
                  <a:pt x="1142" y="373"/>
                  <a:pt x="1142" y="373"/>
                  <a:pt x="1142" y="373"/>
                </a:cubicBezTo>
                <a:cubicBezTo>
                  <a:pt x="1166" y="448"/>
                  <a:pt x="1158" y="565"/>
                  <a:pt x="1119" y="731"/>
                </a:cubicBezTo>
                <a:close/>
                <a:moveTo>
                  <a:pt x="1141" y="368"/>
                </a:moveTo>
                <a:cubicBezTo>
                  <a:pt x="1144" y="367"/>
                  <a:pt x="1148" y="365"/>
                  <a:pt x="1151" y="363"/>
                </a:cubicBezTo>
                <a:cubicBezTo>
                  <a:pt x="1148" y="366"/>
                  <a:pt x="1145" y="369"/>
                  <a:pt x="1142" y="372"/>
                </a:cubicBezTo>
                <a:cubicBezTo>
                  <a:pt x="1142" y="370"/>
                  <a:pt x="1142" y="369"/>
                  <a:pt x="1141" y="368"/>
                </a:cubicBezTo>
                <a:close/>
                <a:moveTo>
                  <a:pt x="1152" y="362"/>
                </a:moveTo>
                <a:cubicBezTo>
                  <a:pt x="1157" y="360"/>
                  <a:pt x="1161" y="357"/>
                  <a:pt x="1166" y="355"/>
                </a:cubicBezTo>
                <a:cubicBezTo>
                  <a:pt x="1159" y="360"/>
                  <a:pt x="1152" y="365"/>
                  <a:pt x="1144" y="371"/>
                </a:cubicBezTo>
                <a:cubicBezTo>
                  <a:pt x="1147" y="368"/>
                  <a:pt x="1149" y="365"/>
                  <a:pt x="1152" y="362"/>
                </a:cubicBezTo>
                <a:close/>
                <a:moveTo>
                  <a:pt x="1153" y="361"/>
                </a:moveTo>
                <a:cubicBezTo>
                  <a:pt x="1156" y="358"/>
                  <a:pt x="1159" y="354"/>
                  <a:pt x="1162" y="350"/>
                </a:cubicBezTo>
                <a:cubicBezTo>
                  <a:pt x="1163" y="350"/>
                  <a:pt x="1164" y="349"/>
                  <a:pt x="1165" y="349"/>
                </a:cubicBezTo>
                <a:cubicBezTo>
                  <a:pt x="1166" y="350"/>
                  <a:pt x="1166" y="352"/>
                  <a:pt x="1167" y="353"/>
                </a:cubicBezTo>
                <a:cubicBezTo>
                  <a:pt x="1162" y="356"/>
                  <a:pt x="1158" y="359"/>
                  <a:pt x="1153" y="361"/>
                </a:cubicBezTo>
                <a:close/>
                <a:moveTo>
                  <a:pt x="1165" y="346"/>
                </a:moveTo>
                <a:cubicBezTo>
                  <a:pt x="1166" y="344"/>
                  <a:pt x="1168" y="341"/>
                  <a:pt x="1169" y="338"/>
                </a:cubicBezTo>
                <a:cubicBezTo>
                  <a:pt x="1176" y="335"/>
                  <a:pt x="1183" y="332"/>
                  <a:pt x="1190" y="329"/>
                </a:cubicBezTo>
                <a:cubicBezTo>
                  <a:pt x="1190" y="329"/>
                  <a:pt x="1190" y="329"/>
                  <a:pt x="1190" y="329"/>
                </a:cubicBezTo>
                <a:cubicBezTo>
                  <a:pt x="1187" y="333"/>
                  <a:pt x="1184" y="336"/>
                  <a:pt x="1181" y="340"/>
                </a:cubicBezTo>
                <a:cubicBezTo>
                  <a:pt x="1181" y="340"/>
                  <a:pt x="1181" y="340"/>
                  <a:pt x="1181" y="340"/>
                </a:cubicBezTo>
                <a:cubicBezTo>
                  <a:pt x="1176" y="343"/>
                  <a:pt x="1171" y="345"/>
                  <a:pt x="1165" y="348"/>
                </a:cubicBezTo>
                <a:cubicBezTo>
                  <a:pt x="1165" y="347"/>
                  <a:pt x="1165" y="347"/>
                  <a:pt x="1165" y="346"/>
                </a:cubicBezTo>
                <a:close/>
                <a:moveTo>
                  <a:pt x="1169" y="338"/>
                </a:moveTo>
                <a:cubicBezTo>
                  <a:pt x="1171" y="334"/>
                  <a:pt x="1173" y="330"/>
                  <a:pt x="1174" y="326"/>
                </a:cubicBezTo>
                <a:cubicBezTo>
                  <a:pt x="1178" y="325"/>
                  <a:pt x="1182" y="323"/>
                  <a:pt x="1186" y="321"/>
                </a:cubicBezTo>
                <a:cubicBezTo>
                  <a:pt x="1187" y="324"/>
                  <a:pt x="1188" y="326"/>
                  <a:pt x="1189" y="329"/>
                </a:cubicBezTo>
                <a:cubicBezTo>
                  <a:pt x="1183" y="332"/>
                  <a:pt x="1176" y="335"/>
                  <a:pt x="1169" y="338"/>
                </a:cubicBezTo>
                <a:close/>
                <a:moveTo>
                  <a:pt x="1182" y="312"/>
                </a:moveTo>
                <a:cubicBezTo>
                  <a:pt x="1189" y="309"/>
                  <a:pt x="1196" y="307"/>
                  <a:pt x="1202" y="304"/>
                </a:cubicBezTo>
                <a:cubicBezTo>
                  <a:pt x="1201" y="308"/>
                  <a:pt x="1199" y="312"/>
                  <a:pt x="1197" y="316"/>
                </a:cubicBezTo>
                <a:cubicBezTo>
                  <a:pt x="1194" y="318"/>
                  <a:pt x="1190" y="319"/>
                  <a:pt x="1186" y="321"/>
                </a:cubicBezTo>
                <a:cubicBezTo>
                  <a:pt x="1185" y="318"/>
                  <a:pt x="1183" y="315"/>
                  <a:pt x="1182" y="312"/>
                </a:cubicBezTo>
                <a:close/>
                <a:moveTo>
                  <a:pt x="1181" y="311"/>
                </a:moveTo>
                <a:cubicBezTo>
                  <a:pt x="1180" y="309"/>
                  <a:pt x="1179" y="308"/>
                  <a:pt x="1178" y="306"/>
                </a:cubicBezTo>
                <a:cubicBezTo>
                  <a:pt x="1178" y="304"/>
                  <a:pt x="1178" y="303"/>
                  <a:pt x="1178" y="301"/>
                </a:cubicBezTo>
                <a:cubicBezTo>
                  <a:pt x="1188" y="298"/>
                  <a:pt x="1196" y="295"/>
                  <a:pt x="1204" y="292"/>
                </a:cubicBezTo>
                <a:cubicBezTo>
                  <a:pt x="1204" y="292"/>
                  <a:pt x="1204" y="292"/>
                  <a:pt x="1205" y="293"/>
                </a:cubicBezTo>
                <a:cubicBezTo>
                  <a:pt x="1204" y="296"/>
                  <a:pt x="1203" y="300"/>
                  <a:pt x="1202" y="303"/>
                </a:cubicBezTo>
                <a:cubicBezTo>
                  <a:pt x="1196" y="306"/>
                  <a:pt x="1189" y="309"/>
                  <a:pt x="1181" y="311"/>
                </a:cubicBezTo>
                <a:close/>
                <a:moveTo>
                  <a:pt x="1205" y="293"/>
                </a:moveTo>
                <a:cubicBezTo>
                  <a:pt x="1207" y="296"/>
                  <a:pt x="1208" y="298"/>
                  <a:pt x="1209" y="301"/>
                </a:cubicBezTo>
                <a:cubicBezTo>
                  <a:pt x="1207" y="302"/>
                  <a:pt x="1205" y="302"/>
                  <a:pt x="1203" y="303"/>
                </a:cubicBezTo>
                <a:cubicBezTo>
                  <a:pt x="1204" y="300"/>
                  <a:pt x="1205" y="297"/>
                  <a:pt x="1205" y="293"/>
                </a:cubicBezTo>
                <a:close/>
                <a:moveTo>
                  <a:pt x="1205" y="291"/>
                </a:moveTo>
                <a:cubicBezTo>
                  <a:pt x="1204" y="291"/>
                  <a:pt x="1204" y="291"/>
                  <a:pt x="1204" y="291"/>
                </a:cubicBezTo>
                <a:cubicBezTo>
                  <a:pt x="1202" y="288"/>
                  <a:pt x="1200" y="284"/>
                  <a:pt x="1197" y="281"/>
                </a:cubicBezTo>
                <a:cubicBezTo>
                  <a:pt x="1200" y="280"/>
                  <a:pt x="1203" y="279"/>
                  <a:pt x="1205" y="278"/>
                </a:cubicBezTo>
                <a:cubicBezTo>
                  <a:pt x="1205" y="283"/>
                  <a:pt x="1205" y="287"/>
                  <a:pt x="1205" y="291"/>
                </a:cubicBezTo>
                <a:close/>
                <a:moveTo>
                  <a:pt x="1204" y="265"/>
                </a:moveTo>
                <a:cubicBezTo>
                  <a:pt x="1209" y="264"/>
                  <a:pt x="1213" y="263"/>
                  <a:pt x="1218" y="261"/>
                </a:cubicBezTo>
                <a:cubicBezTo>
                  <a:pt x="1221" y="264"/>
                  <a:pt x="1224" y="267"/>
                  <a:pt x="1226" y="271"/>
                </a:cubicBezTo>
                <a:cubicBezTo>
                  <a:pt x="1220" y="273"/>
                  <a:pt x="1213" y="275"/>
                  <a:pt x="1206" y="278"/>
                </a:cubicBezTo>
                <a:cubicBezTo>
                  <a:pt x="1205" y="274"/>
                  <a:pt x="1205" y="270"/>
                  <a:pt x="1204" y="265"/>
                </a:cubicBezTo>
                <a:close/>
                <a:moveTo>
                  <a:pt x="1205" y="278"/>
                </a:moveTo>
                <a:cubicBezTo>
                  <a:pt x="1202" y="279"/>
                  <a:pt x="1200" y="280"/>
                  <a:pt x="1197" y="281"/>
                </a:cubicBezTo>
                <a:cubicBezTo>
                  <a:pt x="1194" y="277"/>
                  <a:pt x="1191" y="274"/>
                  <a:pt x="1188" y="271"/>
                </a:cubicBezTo>
                <a:cubicBezTo>
                  <a:pt x="1193" y="269"/>
                  <a:pt x="1198" y="267"/>
                  <a:pt x="1204" y="266"/>
                </a:cubicBezTo>
                <a:cubicBezTo>
                  <a:pt x="1204" y="270"/>
                  <a:pt x="1205" y="274"/>
                  <a:pt x="1205" y="278"/>
                </a:cubicBezTo>
                <a:close/>
                <a:moveTo>
                  <a:pt x="1188" y="270"/>
                </a:moveTo>
                <a:cubicBezTo>
                  <a:pt x="1185" y="268"/>
                  <a:pt x="1183" y="266"/>
                  <a:pt x="1181" y="264"/>
                </a:cubicBezTo>
                <a:cubicBezTo>
                  <a:pt x="1188" y="262"/>
                  <a:pt x="1195" y="260"/>
                  <a:pt x="1202" y="258"/>
                </a:cubicBezTo>
                <a:cubicBezTo>
                  <a:pt x="1202" y="260"/>
                  <a:pt x="1203" y="263"/>
                  <a:pt x="1204" y="265"/>
                </a:cubicBezTo>
                <a:cubicBezTo>
                  <a:pt x="1198" y="267"/>
                  <a:pt x="1193" y="268"/>
                  <a:pt x="1188" y="270"/>
                </a:cubicBezTo>
                <a:close/>
                <a:moveTo>
                  <a:pt x="1187" y="270"/>
                </a:moveTo>
                <a:cubicBezTo>
                  <a:pt x="1174" y="274"/>
                  <a:pt x="1174" y="274"/>
                  <a:pt x="1174" y="274"/>
                </a:cubicBezTo>
                <a:cubicBezTo>
                  <a:pt x="1173" y="272"/>
                  <a:pt x="1172" y="270"/>
                  <a:pt x="1171" y="267"/>
                </a:cubicBezTo>
                <a:cubicBezTo>
                  <a:pt x="1174" y="266"/>
                  <a:pt x="1177" y="265"/>
                  <a:pt x="1181" y="264"/>
                </a:cubicBezTo>
                <a:cubicBezTo>
                  <a:pt x="1183" y="266"/>
                  <a:pt x="1185" y="268"/>
                  <a:pt x="1187" y="270"/>
                </a:cubicBezTo>
                <a:close/>
                <a:moveTo>
                  <a:pt x="1171" y="267"/>
                </a:moveTo>
                <a:cubicBezTo>
                  <a:pt x="1170" y="263"/>
                  <a:pt x="1168" y="260"/>
                  <a:pt x="1166" y="257"/>
                </a:cubicBezTo>
                <a:cubicBezTo>
                  <a:pt x="1166" y="255"/>
                  <a:pt x="1165" y="254"/>
                  <a:pt x="1164" y="253"/>
                </a:cubicBezTo>
                <a:cubicBezTo>
                  <a:pt x="1165" y="253"/>
                  <a:pt x="1165" y="253"/>
                  <a:pt x="1165" y="253"/>
                </a:cubicBezTo>
                <a:cubicBezTo>
                  <a:pt x="1170" y="256"/>
                  <a:pt x="1175" y="260"/>
                  <a:pt x="1180" y="264"/>
                </a:cubicBezTo>
                <a:cubicBezTo>
                  <a:pt x="1177" y="265"/>
                  <a:pt x="1174" y="266"/>
                  <a:pt x="1171" y="267"/>
                </a:cubicBezTo>
                <a:close/>
                <a:moveTo>
                  <a:pt x="1166" y="257"/>
                </a:moveTo>
                <a:cubicBezTo>
                  <a:pt x="1168" y="260"/>
                  <a:pt x="1169" y="264"/>
                  <a:pt x="1170" y="267"/>
                </a:cubicBezTo>
                <a:cubicBezTo>
                  <a:pt x="1163" y="269"/>
                  <a:pt x="1156" y="271"/>
                  <a:pt x="1149" y="273"/>
                </a:cubicBezTo>
                <a:cubicBezTo>
                  <a:pt x="1144" y="269"/>
                  <a:pt x="1138" y="266"/>
                  <a:pt x="1133" y="263"/>
                </a:cubicBezTo>
                <a:cubicBezTo>
                  <a:pt x="1142" y="260"/>
                  <a:pt x="1153" y="256"/>
                  <a:pt x="1164" y="253"/>
                </a:cubicBezTo>
                <a:cubicBezTo>
                  <a:pt x="1165" y="254"/>
                  <a:pt x="1165" y="256"/>
                  <a:pt x="1166" y="257"/>
                </a:cubicBezTo>
                <a:close/>
                <a:moveTo>
                  <a:pt x="1132" y="262"/>
                </a:moveTo>
                <a:cubicBezTo>
                  <a:pt x="1131" y="262"/>
                  <a:pt x="1129" y="261"/>
                  <a:pt x="1128" y="260"/>
                </a:cubicBezTo>
                <a:cubicBezTo>
                  <a:pt x="1126" y="257"/>
                  <a:pt x="1124" y="253"/>
                  <a:pt x="1122" y="250"/>
                </a:cubicBezTo>
                <a:cubicBezTo>
                  <a:pt x="1129" y="248"/>
                  <a:pt x="1137" y="245"/>
                  <a:pt x="1145" y="242"/>
                </a:cubicBezTo>
                <a:cubicBezTo>
                  <a:pt x="1151" y="245"/>
                  <a:pt x="1158" y="248"/>
                  <a:pt x="1163" y="252"/>
                </a:cubicBezTo>
                <a:cubicBezTo>
                  <a:pt x="1164" y="252"/>
                  <a:pt x="1164" y="252"/>
                  <a:pt x="1164" y="252"/>
                </a:cubicBezTo>
                <a:cubicBezTo>
                  <a:pt x="1152" y="256"/>
                  <a:pt x="1142" y="259"/>
                  <a:pt x="1132" y="262"/>
                </a:cubicBezTo>
                <a:close/>
                <a:moveTo>
                  <a:pt x="1127" y="260"/>
                </a:moveTo>
                <a:cubicBezTo>
                  <a:pt x="1122" y="258"/>
                  <a:pt x="1117" y="255"/>
                  <a:pt x="1111" y="254"/>
                </a:cubicBezTo>
                <a:cubicBezTo>
                  <a:pt x="1114" y="252"/>
                  <a:pt x="1118" y="251"/>
                  <a:pt x="1121" y="250"/>
                </a:cubicBezTo>
                <a:cubicBezTo>
                  <a:pt x="1123" y="253"/>
                  <a:pt x="1125" y="257"/>
                  <a:pt x="1127" y="260"/>
                </a:cubicBezTo>
                <a:close/>
                <a:moveTo>
                  <a:pt x="1110" y="253"/>
                </a:moveTo>
                <a:cubicBezTo>
                  <a:pt x="1102" y="251"/>
                  <a:pt x="1094" y="249"/>
                  <a:pt x="1085" y="247"/>
                </a:cubicBezTo>
                <a:cubicBezTo>
                  <a:pt x="1094" y="244"/>
                  <a:pt x="1103" y="240"/>
                  <a:pt x="1113" y="237"/>
                </a:cubicBezTo>
                <a:cubicBezTo>
                  <a:pt x="1116" y="241"/>
                  <a:pt x="1118" y="246"/>
                  <a:pt x="1121" y="250"/>
                </a:cubicBezTo>
                <a:cubicBezTo>
                  <a:pt x="1117" y="251"/>
                  <a:pt x="1114" y="252"/>
                  <a:pt x="1110" y="253"/>
                </a:cubicBezTo>
                <a:close/>
                <a:moveTo>
                  <a:pt x="1110" y="254"/>
                </a:moveTo>
                <a:cubicBezTo>
                  <a:pt x="1103" y="256"/>
                  <a:pt x="1096" y="258"/>
                  <a:pt x="1089" y="261"/>
                </a:cubicBezTo>
                <a:cubicBezTo>
                  <a:pt x="1087" y="257"/>
                  <a:pt x="1085" y="252"/>
                  <a:pt x="1082" y="248"/>
                </a:cubicBezTo>
                <a:cubicBezTo>
                  <a:pt x="1084" y="248"/>
                  <a:pt x="1084" y="248"/>
                  <a:pt x="1084" y="248"/>
                </a:cubicBezTo>
                <a:cubicBezTo>
                  <a:pt x="1093" y="249"/>
                  <a:pt x="1102" y="251"/>
                  <a:pt x="1110" y="254"/>
                </a:cubicBezTo>
                <a:close/>
                <a:moveTo>
                  <a:pt x="1089" y="261"/>
                </a:moveTo>
                <a:cubicBezTo>
                  <a:pt x="1085" y="263"/>
                  <a:pt x="1081" y="264"/>
                  <a:pt x="1077" y="266"/>
                </a:cubicBezTo>
                <a:cubicBezTo>
                  <a:pt x="1069" y="264"/>
                  <a:pt x="1060" y="262"/>
                  <a:pt x="1052" y="261"/>
                </a:cubicBezTo>
                <a:cubicBezTo>
                  <a:pt x="1052" y="261"/>
                  <a:pt x="1052" y="261"/>
                  <a:pt x="1052" y="261"/>
                </a:cubicBezTo>
                <a:cubicBezTo>
                  <a:pt x="1061" y="257"/>
                  <a:pt x="1071" y="253"/>
                  <a:pt x="1082" y="249"/>
                </a:cubicBezTo>
                <a:cubicBezTo>
                  <a:pt x="1084" y="253"/>
                  <a:pt x="1087" y="257"/>
                  <a:pt x="1089" y="261"/>
                </a:cubicBezTo>
                <a:close/>
                <a:moveTo>
                  <a:pt x="1051" y="261"/>
                </a:moveTo>
                <a:cubicBezTo>
                  <a:pt x="1050" y="257"/>
                  <a:pt x="1048" y="253"/>
                  <a:pt x="1046" y="250"/>
                </a:cubicBezTo>
                <a:cubicBezTo>
                  <a:pt x="1049" y="249"/>
                  <a:pt x="1051" y="247"/>
                  <a:pt x="1054" y="246"/>
                </a:cubicBezTo>
                <a:cubicBezTo>
                  <a:pt x="1064" y="246"/>
                  <a:pt x="1073" y="246"/>
                  <a:pt x="1081" y="248"/>
                </a:cubicBezTo>
                <a:cubicBezTo>
                  <a:pt x="1082" y="248"/>
                  <a:pt x="1082" y="248"/>
                  <a:pt x="1082" y="248"/>
                </a:cubicBezTo>
                <a:cubicBezTo>
                  <a:pt x="1071" y="252"/>
                  <a:pt x="1061" y="257"/>
                  <a:pt x="1051" y="261"/>
                </a:cubicBezTo>
                <a:close/>
                <a:moveTo>
                  <a:pt x="1056" y="245"/>
                </a:moveTo>
                <a:cubicBezTo>
                  <a:pt x="1055" y="245"/>
                  <a:pt x="1055" y="245"/>
                  <a:pt x="1055" y="245"/>
                </a:cubicBezTo>
                <a:cubicBezTo>
                  <a:pt x="1062" y="242"/>
                  <a:pt x="1069" y="239"/>
                  <a:pt x="1076" y="236"/>
                </a:cubicBezTo>
                <a:cubicBezTo>
                  <a:pt x="1077" y="240"/>
                  <a:pt x="1079" y="243"/>
                  <a:pt x="1081" y="247"/>
                </a:cubicBezTo>
                <a:cubicBezTo>
                  <a:pt x="1073" y="246"/>
                  <a:pt x="1064" y="245"/>
                  <a:pt x="1056" y="245"/>
                </a:cubicBezTo>
                <a:close/>
                <a:moveTo>
                  <a:pt x="1073" y="231"/>
                </a:moveTo>
                <a:cubicBezTo>
                  <a:pt x="1078" y="231"/>
                  <a:pt x="1083" y="231"/>
                  <a:pt x="1088" y="231"/>
                </a:cubicBezTo>
                <a:cubicBezTo>
                  <a:pt x="1084" y="232"/>
                  <a:pt x="1080" y="234"/>
                  <a:pt x="1076" y="236"/>
                </a:cubicBezTo>
                <a:cubicBezTo>
                  <a:pt x="1075" y="234"/>
                  <a:pt x="1074" y="232"/>
                  <a:pt x="1073" y="231"/>
                </a:cubicBezTo>
                <a:close/>
                <a:moveTo>
                  <a:pt x="1070" y="224"/>
                </a:moveTo>
                <a:cubicBezTo>
                  <a:pt x="1069" y="221"/>
                  <a:pt x="1068" y="219"/>
                  <a:pt x="1067" y="217"/>
                </a:cubicBezTo>
                <a:cubicBezTo>
                  <a:pt x="1075" y="216"/>
                  <a:pt x="1082" y="215"/>
                  <a:pt x="1090" y="215"/>
                </a:cubicBezTo>
                <a:cubicBezTo>
                  <a:pt x="1083" y="218"/>
                  <a:pt x="1076" y="221"/>
                  <a:pt x="1070" y="224"/>
                </a:cubicBezTo>
                <a:close/>
                <a:moveTo>
                  <a:pt x="1072" y="230"/>
                </a:moveTo>
                <a:cubicBezTo>
                  <a:pt x="1067" y="230"/>
                  <a:pt x="1062" y="230"/>
                  <a:pt x="1056" y="231"/>
                </a:cubicBezTo>
                <a:cubicBezTo>
                  <a:pt x="1061" y="229"/>
                  <a:pt x="1065" y="227"/>
                  <a:pt x="1070" y="224"/>
                </a:cubicBezTo>
                <a:cubicBezTo>
                  <a:pt x="1071" y="226"/>
                  <a:pt x="1072" y="228"/>
                  <a:pt x="1072" y="230"/>
                </a:cubicBezTo>
                <a:close/>
                <a:moveTo>
                  <a:pt x="1073" y="231"/>
                </a:moveTo>
                <a:cubicBezTo>
                  <a:pt x="1074" y="232"/>
                  <a:pt x="1074" y="234"/>
                  <a:pt x="1075" y="236"/>
                </a:cubicBezTo>
                <a:cubicBezTo>
                  <a:pt x="1068" y="239"/>
                  <a:pt x="1061" y="242"/>
                  <a:pt x="1054" y="245"/>
                </a:cubicBezTo>
                <a:cubicBezTo>
                  <a:pt x="1051" y="245"/>
                  <a:pt x="1048" y="246"/>
                  <a:pt x="1044" y="246"/>
                </a:cubicBezTo>
                <a:cubicBezTo>
                  <a:pt x="1043" y="243"/>
                  <a:pt x="1042" y="241"/>
                  <a:pt x="1041" y="239"/>
                </a:cubicBezTo>
                <a:cubicBezTo>
                  <a:pt x="1046" y="236"/>
                  <a:pt x="1050" y="234"/>
                  <a:pt x="1055" y="231"/>
                </a:cubicBezTo>
                <a:cubicBezTo>
                  <a:pt x="1061" y="231"/>
                  <a:pt x="1067" y="231"/>
                  <a:pt x="1073" y="231"/>
                </a:cubicBezTo>
                <a:close/>
                <a:moveTo>
                  <a:pt x="1041" y="238"/>
                </a:moveTo>
                <a:cubicBezTo>
                  <a:pt x="1040" y="237"/>
                  <a:pt x="1040" y="235"/>
                  <a:pt x="1039" y="233"/>
                </a:cubicBezTo>
                <a:cubicBezTo>
                  <a:pt x="1044" y="233"/>
                  <a:pt x="1049" y="232"/>
                  <a:pt x="1054" y="232"/>
                </a:cubicBezTo>
                <a:cubicBezTo>
                  <a:pt x="1049" y="234"/>
                  <a:pt x="1045" y="236"/>
                  <a:pt x="1041" y="238"/>
                </a:cubicBezTo>
                <a:close/>
                <a:moveTo>
                  <a:pt x="1044" y="246"/>
                </a:moveTo>
                <a:cubicBezTo>
                  <a:pt x="1038" y="246"/>
                  <a:pt x="1032" y="246"/>
                  <a:pt x="1026" y="247"/>
                </a:cubicBezTo>
                <a:cubicBezTo>
                  <a:pt x="1031" y="244"/>
                  <a:pt x="1036" y="242"/>
                  <a:pt x="1041" y="239"/>
                </a:cubicBezTo>
                <a:cubicBezTo>
                  <a:pt x="1042" y="241"/>
                  <a:pt x="1043" y="243"/>
                  <a:pt x="1044" y="246"/>
                </a:cubicBezTo>
                <a:close/>
                <a:moveTo>
                  <a:pt x="1044" y="246"/>
                </a:moveTo>
                <a:cubicBezTo>
                  <a:pt x="1044" y="247"/>
                  <a:pt x="1045" y="248"/>
                  <a:pt x="1045" y="250"/>
                </a:cubicBezTo>
                <a:cubicBezTo>
                  <a:pt x="1038" y="253"/>
                  <a:pt x="1030" y="257"/>
                  <a:pt x="1023" y="261"/>
                </a:cubicBezTo>
                <a:cubicBezTo>
                  <a:pt x="1021" y="261"/>
                  <a:pt x="1018" y="261"/>
                  <a:pt x="1015" y="261"/>
                </a:cubicBezTo>
                <a:cubicBezTo>
                  <a:pt x="1015" y="259"/>
                  <a:pt x="1014" y="257"/>
                  <a:pt x="1013" y="255"/>
                </a:cubicBezTo>
                <a:cubicBezTo>
                  <a:pt x="1017" y="253"/>
                  <a:pt x="1021" y="250"/>
                  <a:pt x="1025" y="248"/>
                </a:cubicBezTo>
                <a:cubicBezTo>
                  <a:pt x="1032" y="247"/>
                  <a:pt x="1038" y="247"/>
                  <a:pt x="1044" y="246"/>
                </a:cubicBezTo>
                <a:close/>
                <a:moveTo>
                  <a:pt x="1013" y="255"/>
                </a:moveTo>
                <a:cubicBezTo>
                  <a:pt x="1012" y="253"/>
                  <a:pt x="1011" y="251"/>
                  <a:pt x="1011" y="250"/>
                </a:cubicBezTo>
                <a:cubicBezTo>
                  <a:pt x="1015" y="249"/>
                  <a:pt x="1020" y="248"/>
                  <a:pt x="1024" y="248"/>
                </a:cubicBezTo>
                <a:cubicBezTo>
                  <a:pt x="1020" y="250"/>
                  <a:pt x="1016" y="253"/>
                  <a:pt x="1013" y="255"/>
                </a:cubicBezTo>
                <a:close/>
                <a:moveTo>
                  <a:pt x="1015" y="261"/>
                </a:moveTo>
                <a:cubicBezTo>
                  <a:pt x="1011" y="262"/>
                  <a:pt x="1006" y="262"/>
                  <a:pt x="1002" y="263"/>
                </a:cubicBezTo>
                <a:cubicBezTo>
                  <a:pt x="1006" y="260"/>
                  <a:pt x="1009" y="258"/>
                  <a:pt x="1013" y="256"/>
                </a:cubicBezTo>
                <a:cubicBezTo>
                  <a:pt x="1013" y="258"/>
                  <a:pt x="1014" y="260"/>
                  <a:pt x="1015" y="261"/>
                </a:cubicBezTo>
                <a:close/>
                <a:moveTo>
                  <a:pt x="1015" y="262"/>
                </a:moveTo>
                <a:cubicBezTo>
                  <a:pt x="1015" y="263"/>
                  <a:pt x="1016" y="264"/>
                  <a:pt x="1016" y="265"/>
                </a:cubicBezTo>
                <a:cubicBezTo>
                  <a:pt x="1010" y="269"/>
                  <a:pt x="1004" y="272"/>
                  <a:pt x="998" y="276"/>
                </a:cubicBezTo>
                <a:cubicBezTo>
                  <a:pt x="994" y="276"/>
                  <a:pt x="990" y="277"/>
                  <a:pt x="987" y="277"/>
                </a:cubicBezTo>
                <a:cubicBezTo>
                  <a:pt x="986" y="276"/>
                  <a:pt x="986" y="276"/>
                  <a:pt x="986" y="275"/>
                </a:cubicBezTo>
                <a:cubicBezTo>
                  <a:pt x="991" y="271"/>
                  <a:pt x="996" y="267"/>
                  <a:pt x="1001" y="263"/>
                </a:cubicBezTo>
                <a:cubicBezTo>
                  <a:pt x="1006" y="263"/>
                  <a:pt x="1011" y="262"/>
                  <a:pt x="1015" y="262"/>
                </a:cubicBezTo>
                <a:close/>
                <a:moveTo>
                  <a:pt x="986" y="275"/>
                </a:moveTo>
                <a:cubicBezTo>
                  <a:pt x="985" y="273"/>
                  <a:pt x="984" y="271"/>
                  <a:pt x="984" y="268"/>
                </a:cubicBezTo>
                <a:cubicBezTo>
                  <a:pt x="985" y="268"/>
                  <a:pt x="986" y="267"/>
                  <a:pt x="987" y="266"/>
                </a:cubicBezTo>
                <a:cubicBezTo>
                  <a:pt x="991" y="265"/>
                  <a:pt x="996" y="264"/>
                  <a:pt x="1000" y="263"/>
                </a:cubicBezTo>
                <a:cubicBezTo>
                  <a:pt x="995" y="267"/>
                  <a:pt x="990" y="271"/>
                  <a:pt x="986" y="275"/>
                </a:cubicBezTo>
                <a:close/>
                <a:moveTo>
                  <a:pt x="983" y="268"/>
                </a:moveTo>
                <a:cubicBezTo>
                  <a:pt x="983" y="267"/>
                  <a:pt x="983" y="267"/>
                  <a:pt x="983" y="266"/>
                </a:cubicBezTo>
                <a:cubicBezTo>
                  <a:pt x="984" y="266"/>
                  <a:pt x="985" y="266"/>
                  <a:pt x="986" y="266"/>
                </a:cubicBezTo>
                <a:cubicBezTo>
                  <a:pt x="985" y="266"/>
                  <a:pt x="984" y="267"/>
                  <a:pt x="983" y="268"/>
                </a:cubicBezTo>
                <a:close/>
                <a:moveTo>
                  <a:pt x="985" y="275"/>
                </a:moveTo>
                <a:cubicBezTo>
                  <a:pt x="984" y="276"/>
                  <a:pt x="983" y="277"/>
                  <a:pt x="982" y="278"/>
                </a:cubicBezTo>
                <a:cubicBezTo>
                  <a:pt x="979" y="278"/>
                  <a:pt x="977" y="278"/>
                  <a:pt x="974" y="279"/>
                </a:cubicBezTo>
                <a:cubicBezTo>
                  <a:pt x="977" y="275"/>
                  <a:pt x="980" y="272"/>
                  <a:pt x="983" y="269"/>
                </a:cubicBezTo>
                <a:cubicBezTo>
                  <a:pt x="984" y="271"/>
                  <a:pt x="985" y="273"/>
                  <a:pt x="985" y="275"/>
                </a:cubicBezTo>
                <a:close/>
                <a:moveTo>
                  <a:pt x="981" y="278"/>
                </a:moveTo>
                <a:cubicBezTo>
                  <a:pt x="977" y="282"/>
                  <a:pt x="973" y="286"/>
                  <a:pt x="969" y="290"/>
                </a:cubicBezTo>
                <a:cubicBezTo>
                  <a:pt x="967" y="290"/>
                  <a:pt x="966" y="290"/>
                  <a:pt x="964" y="291"/>
                </a:cubicBezTo>
                <a:cubicBezTo>
                  <a:pt x="966" y="288"/>
                  <a:pt x="968" y="286"/>
                  <a:pt x="970" y="283"/>
                </a:cubicBezTo>
                <a:cubicBezTo>
                  <a:pt x="971" y="282"/>
                  <a:pt x="972" y="281"/>
                  <a:pt x="973" y="279"/>
                </a:cubicBezTo>
                <a:cubicBezTo>
                  <a:pt x="976" y="279"/>
                  <a:pt x="979" y="279"/>
                  <a:pt x="981" y="278"/>
                </a:cubicBezTo>
                <a:close/>
                <a:moveTo>
                  <a:pt x="968" y="291"/>
                </a:moveTo>
                <a:cubicBezTo>
                  <a:pt x="965" y="293"/>
                  <a:pt x="963" y="296"/>
                  <a:pt x="960" y="299"/>
                </a:cubicBezTo>
                <a:cubicBezTo>
                  <a:pt x="960" y="298"/>
                  <a:pt x="960" y="297"/>
                  <a:pt x="959" y="297"/>
                </a:cubicBezTo>
                <a:cubicBezTo>
                  <a:pt x="961" y="295"/>
                  <a:pt x="962" y="293"/>
                  <a:pt x="964" y="291"/>
                </a:cubicBezTo>
                <a:cubicBezTo>
                  <a:pt x="965" y="291"/>
                  <a:pt x="967" y="291"/>
                  <a:pt x="968" y="291"/>
                </a:cubicBezTo>
                <a:close/>
                <a:moveTo>
                  <a:pt x="959" y="296"/>
                </a:moveTo>
                <a:cubicBezTo>
                  <a:pt x="959" y="295"/>
                  <a:pt x="958" y="293"/>
                  <a:pt x="958" y="292"/>
                </a:cubicBezTo>
                <a:cubicBezTo>
                  <a:pt x="959" y="292"/>
                  <a:pt x="961" y="291"/>
                  <a:pt x="963" y="291"/>
                </a:cubicBezTo>
                <a:cubicBezTo>
                  <a:pt x="962" y="293"/>
                  <a:pt x="960" y="294"/>
                  <a:pt x="959" y="296"/>
                </a:cubicBezTo>
                <a:close/>
                <a:moveTo>
                  <a:pt x="960" y="299"/>
                </a:moveTo>
                <a:cubicBezTo>
                  <a:pt x="960" y="299"/>
                  <a:pt x="960" y="299"/>
                  <a:pt x="960" y="299"/>
                </a:cubicBezTo>
                <a:cubicBezTo>
                  <a:pt x="959" y="300"/>
                  <a:pt x="958" y="301"/>
                  <a:pt x="958" y="302"/>
                </a:cubicBezTo>
                <a:cubicBezTo>
                  <a:pt x="957" y="302"/>
                  <a:pt x="956" y="302"/>
                  <a:pt x="955" y="302"/>
                </a:cubicBezTo>
                <a:cubicBezTo>
                  <a:pt x="956" y="300"/>
                  <a:pt x="958" y="299"/>
                  <a:pt x="959" y="297"/>
                </a:cubicBezTo>
                <a:cubicBezTo>
                  <a:pt x="959" y="298"/>
                  <a:pt x="960" y="299"/>
                  <a:pt x="960" y="299"/>
                </a:cubicBezTo>
                <a:close/>
                <a:moveTo>
                  <a:pt x="957" y="302"/>
                </a:moveTo>
                <a:cubicBezTo>
                  <a:pt x="956" y="304"/>
                  <a:pt x="955" y="305"/>
                  <a:pt x="954" y="306"/>
                </a:cubicBezTo>
                <a:cubicBezTo>
                  <a:pt x="952" y="309"/>
                  <a:pt x="950" y="312"/>
                  <a:pt x="948" y="315"/>
                </a:cubicBezTo>
                <a:cubicBezTo>
                  <a:pt x="947" y="315"/>
                  <a:pt x="947" y="315"/>
                  <a:pt x="947" y="315"/>
                </a:cubicBezTo>
                <a:cubicBezTo>
                  <a:pt x="946" y="315"/>
                  <a:pt x="946" y="315"/>
                  <a:pt x="946" y="315"/>
                </a:cubicBezTo>
                <a:cubicBezTo>
                  <a:pt x="949" y="311"/>
                  <a:pt x="952" y="307"/>
                  <a:pt x="955" y="303"/>
                </a:cubicBezTo>
                <a:cubicBezTo>
                  <a:pt x="956" y="303"/>
                  <a:pt x="956" y="302"/>
                  <a:pt x="957" y="302"/>
                </a:cubicBezTo>
                <a:close/>
                <a:moveTo>
                  <a:pt x="947" y="315"/>
                </a:moveTo>
                <a:cubicBezTo>
                  <a:pt x="944" y="319"/>
                  <a:pt x="941" y="324"/>
                  <a:pt x="937" y="328"/>
                </a:cubicBezTo>
                <a:cubicBezTo>
                  <a:pt x="937" y="328"/>
                  <a:pt x="937" y="328"/>
                  <a:pt x="936" y="328"/>
                </a:cubicBezTo>
                <a:cubicBezTo>
                  <a:pt x="939" y="324"/>
                  <a:pt x="942" y="319"/>
                  <a:pt x="945" y="315"/>
                </a:cubicBezTo>
                <a:cubicBezTo>
                  <a:pt x="946" y="315"/>
                  <a:pt x="947" y="315"/>
                  <a:pt x="947" y="315"/>
                </a:cubicBezTo>
                <a:close/>
                <a:moveTo>
                  <a:pt x="936" y="328"/>
                </a:moveTo>
                <a:cubicBezTo>
                  <a:pt x="935" y="324"/>
                  <a:pt x="933" y="320"/>
                  <a:pt x="932" y="316"/>
                </a:cubicBezTo>
                <a:cubicBezTo>
                  <a:pt x="936" y="315"/>
                  <a:pt x="941" y="315"/>
                  <a:pt x="945" y="315"/>
                </a:cubicBezTo>
                <a:cubicBezTo>
                  <a:pt x="942" y="319"/>
                  <a:pt x="939" y="323"/>
                  <a:pt x="936" y="328"/>
                </a:cubicBezTo>
                <a:close/>
                <a:moveTo>
                  <a:pt x="936" y="329"/>
                </a:moveTo>
                <a:cubicBezTo>
                  <a:pt x="934" y="333"/>
                  <a:pt x="931" y="337"/>
                  <a:pt x="928" y="341"/>
                </a:cubicBezTo>
                <a:cubicBezTo>
                  <a:pt x="928" y="341"/>
                  <a:pt x="928" y="341"/>
                  <a:pt x="928" y="341"/>
                </a:cubicBezTo>
                <a:cubicBezTo>
                  <a:pt x="928" y="341"/>
                  <a:pt x="928" y="341"/>
                  <a:pt x="928" y="341"/>
                </a:cubicBezTo>
                <a:cubicBezTo>
                  <a:pt x="930" y="337"/>
                  <a:pt x="933" y="333"/>
                  <a:pt x="936" y="329"/>
                </a:cubicBezTo>
                <a:cubicBezTo>
                  <a:pt x="936" y="329"/>
                  <a:pt x="936" y="329"/>
                  <a:pt x="936" y="329"/>
                </a:cubicBezTo>
                <a:close/>
                <a:moveTo>
                  <a:pt x="927" y="341"/>
                </a:moveTo>
                <a:cubicBezTo>
                  <a:pt x="920" y="340"/>
                  <a:pt x="913" y="339"/>
                  <a:pt x="906" y="339"/>
                </a:cubicBezTo>
                <a:cubicBezTo>
                  <a:pt x="904" y="336"/>
                  <a:pt x="903" y="333"/>
                  <a:pt x="902" y="329"/>
                </a:cubicBezTo>
                <a:cubicBezTo>
                  <a:pt x="914" y="328"/>
                  <a:pt x="925" y="328"/>
                  <a:pt x="936" y="328"/>
                </a:cubicBezTo>
                <a:cubicBezTo>
                  <a:pt x="933" y="333"/>
                  <a:pt x="930" y="337"/>
                  <a:pt x="927" y="341"/>
                </a:cubicBezTo>
                <a:close/>
                <a:moveTo>
                  <a:pt x="927" y="342"/>
                </a:moveTo>
                <a:cubicBezTo>
                  <a:pt x="923" y="347"/>
                  <a:pt x="920" y="352"/>
                  <a:pt x="917" y="357"/>
                </a:cubicBezTo>
                <a:cubicBezTo>
                  <a:pt x="915" y="357"/>
                  <a:pt x="914" y="356"/>
                  <a:pt x="912" y="356"/>
                </a:cubicBezTo>
                <a:cubicBezTo>
                  <a:pt x="910" y="350"/>
                  <a:pt x="908" y="345"/>
                  <a:pt x="906" y="340"/>
                </a:cubicBezTo>
                <a:cubicBezTo>
                  <a:pt x="913" y="340"/>
                  <a:pt x="920" y="341"/>
                  <a:pt x="927" y="342"/>
                </a:cubicBezTo>
                <a:close/>
                <a:moveTo>
                  <a:pt x="914" y="362"/>
                </a:moveTo>
                <a:cubicBezTo>
                  <a:pt x="911" y="367"/>
                  <a:pt x="908" y="371"/>
                  <a:pt x="906" y="375"/>
                </a:cubicBezTo>
                <a:cubicBezTo>
                  <a:pt x="898" y="371"/>
                  <a:pt x="890" y="368"/>
                  <a:pt x="880" y="367"/>
                </a:cubicBezTo>
                <a:cubicBezTo>
                  <a:pt x="879" y="362"/>
                  <a:pt x="877" y="357"/>
                  <a:pt x="876" y="353"/>
                </a:cubicBezTo>
                <a:cubicBezTo>
                  <a:pt x="878" y="353"/>
                  <a:pt x="879" y="353"/>
                  <a:pt x="881" y="353"/>
                </a:cubicBezTo>
                <a:cubicBezTo>
                  <a:pt x="892" y="353"/>
                  <a:pt x="902" y="354"/>
                  <a:pt x="911" y="356"/>
                </a:cubicBezTo>
                <a:cubicBezTo>
                  <a:pt x="912" y="358"/>
                  <a:pt x="913" y="360"/>
                  <a:pt x="914" y="362"/>
                </a:cubicBezTo>
                <a:close/>
                <a:moveTo>
                  <a:pt x="907" y="376"/>
                </a:moveTo>
                <a:cubicBezTo>
                  <a:pt x="907" y="376"/>
                  <a:pt x="907" y="376"/>
                  <a:pt x="907" y="376"/>
                </a:cubicBezTo>
                <a:cubicBezTo>
                  <a:pt x="905" y="378"/>
                  <a:pt x="904" y="381"/>
                  <a:pt x="903" y="383"/>
                </a:cubicBezTo>
                <a:cubicBezTo>
                  <a:pt x="903" y="383"/>
                  <a:pt x="902" y="384"/>
                  <a:pt x="902" y="384"/>
                </a:cubicBezTo>
                <a:cubicBezTo>
                  <a:pt x="903" y="381"/>
                  <a:pt x="905" y="379"/>
                  <a:pt x="907" y="376"/>
                </a:cubicBezTo>
                <a:close/>
                <a:moveTo>
                  <a:pt x="900" y="386"/>
                </a:moveTo>
                <a:cubicBezTo>
                  <a:pt x="899" y="387"/>
                  <a:pt x="899" y="388"/>
                  <a:pt x="898" y="389"/>
                </a:cubicBezTo>
                <a:cubicBezTo>
                  <a:pt x="900" y="386"/>
                  <a:pt x="901" y="383"/>
                  <a:pt x="903" y="380"/>
                </a:cubicBezTo>
                <a:cubicBezTo>
                  <a:pt x="904" y="379"/>
                  <a:pt x="904" y="378"/>
                  <a:pt x="905" y="377"/>
                </a:cubicBezTo>
                <a:cubicBezTo>
                  <a:pt x="903" y="380"/>
                  <a:pt x="902" y="383"/>
                  <a:pt x="900" y="386"/>
                </a:cubicBezTo>
                <a:close/>
                <a:moveTo>
                  <a:pt x="895" y="396"/>
                </a:moveTo>
                <a:cubicBezTo>
                  <a:pt x="894" y="397"/>
                  <a:pt x="894" y="398"/>
                  <a:pt x="894" y="398"/>
                </a:cubicBezTo>
                <a:cubicBezTo>
                  <a:pt x="893" y="397"/>
                  <a:pt x="893" y="397"/>
                  <a:pt x="893" y="397"/>
                </a:cubicBezTo>
                <a:cubicBezTo>
                  <a:pt x="894" y="397"/>
                  <a:pt x="894" y="397"/>
                  <a:pt x="895" y="396"/>
                </a:cubicBezTo>
                <a:close/>
                <a:moveTo>
                  <a:pt x="893" y="399"/>
                </a:moveTo>
                <a:cubicBezTo>
                  <a:pt x="893" y="399"/>
                  <a:pt x="893" y="399"/>
                  <a:pt x="893" y="399"/>
                </a:cubicBezTo>
                <a:cubicBezTo>
                  <a:pt x="892" y="401"/>
                  <a:pt x="891" y="402"/>
                  <a:pt x="890" y="403"/>
                </a:cubicBezTo>
                <a:cubicBezTo>
                  <a:pt x="891" y="401"/>
                  <a:pt x="892" y="400"/>
                  <a:pt x="893" y="398"/>
                </a:cubicBezTo>
                <a:cubicBezTo>
                  <a:pt x="893" y="398"/>
                  <a:pt x="893" y="398"/>
                  <a:pt x="893" y="398"/>
                </a:cubicBezTo>
                <a:lnTo>
                  <a:pt x="893" y="399"/>
                </a:lnTo>
                <a:close/>
                <a:moveTo>
                  <a:pt x="892" y="401"/>
                </a:moveTo>
                <a:cubicBezTo>
                  <a:pt x="891" y="403"/>
                  <a:pt x="890" y="406"/>
                  <a:pt x="889" y="408"/>
                </a:cubicBezTo>
                <a:cubicBezTo>
                  <a:pt x="888" y="409"/>
                  <a:pt x="887" y="410"/>
                  <a:pt x="886" y="410"/>
                </a:cubicBezTo>
                <a:cubicBezTo>
                  <a:pt x="887" y="409"/>
                  <a:pt x="888" y="407"/>
                  <a:pt x="889" y="405"/>
                </a:cubicBezTo>
                <a:cubicBezTo>
                  <a:pt x="890" y="404"/>
                  <a:pt x="891" y="402"/>
                  <a:pt x="892" y="401"/>
                </a:cubicBezTo>
                <a:close/>
                <a:moveTo>
                  <a:pt x="885" y="411"/>
                </a:moveTo>
                <a:cubicBezTo>
                  <a:pt x="884" y="412"/>
                  <a:pt x="884" y="412"/>
                  <a:pt x="883" y="413"/>
                </a:cubicBezTo>
                <a:cubicBezTo>
                  <a:pt x="883" y="412"/>
                  <a:pt x="884" y="411"/>
                  <a:pt x="884" y="410"/>
                </a:cubicBezTo>
                <a:cubicBezTo>
                  <a:pt x="885" y="409"/>
                  <a:pt x="886" y="408"/>
                  <a:pt x="887" y="407"/>
                </a:cubicBezTo>
                <a:cubicBezTo>
                  <a:pt x="887" y="408"/>
                  <a:pt x="886" y="410"/>
                  <a:pt x="885" y="411"/>
                </a:cubicBezTo>
                <a:close/>
                <a:moveTo>
                  <a:pt x="884" y="412"/>
                </a:moveTo>
                <a:cubicBezTo>
                  <a:pt x="883" y="414"/>
                  <a:pt x="882" y="416"/>
                  <a:pt x="881" y="418"/>
                </a:cubicBezTo>
                <a:cubicBezTo>
                  <a:pt x="881" y="418"/>
                  <a:pt x="881" y="418"/>
                  <a:pt x="880" y="417"/>
                </a:cubicBezTo>
                <a:cubicBezTo>
                  <a:pt x="881" y="416"/>
                  <a:pt x="882" y="415"/>
                  <a:pt x="882" y="414"/>
                </a:cubicBezTo>
                <a:cubicBezTo>
                  <a:pt x="883" y="413"/>
                  <a:pt x="884" y="413"/>
                  <a:pt x="884" y="412"/>
                </a:cubicBezTo>
                <a:close/>
                <a:moveTo>
                  <a:pt x="882" y="414"/>
                </a:moveTo>
                <a:cubicBezTo>
                  <a:pt x="882" y="414"/>
                  <a:pt x="881" y="414"/>
                  <a:pt x="881" y="414"/>
                </a:cubicBezTo>
                <a:cubicBezTo>
                  <a:pt x="882" y="414"/>
                  <a:pt x="882" y="413"/>
                  <a:pt x="883" y="412"/>
                </a:cubicBezTo>
                <a:cubicBezTo>
                  <a:pt x="882" y="413"/>
                  <a:pt x="882" y="413"/>
                  <a:pt x="882" y="414"/>
                </a:cubicBezTo>
                <a:close/>
                <a:moveTo>
                  <a:pt x="881" y="415"/>
                </a:moveTo>
                <a:cubicBezTo>
                  <a:pt x="881" y="415"/>
                  <a:pt x="880" y="416"/>
                  <a:pt x="880" y="417"/>
                </a:cubicBezTo>
                <a:cubicBezTo>
                  <a:pt x="880" y="417"/>
                  <a:pt x="880" y="417"/>
                  <a:pt x="879" y="416"/>
                </a:cubicBezTo>
                <a:cubicBezTo>
                  <a:pt x="880" y="416"/>
                  <a:pt x="880" y="416"/>
                  <a:pt x="880" y="416"/>
                </a:cubicBezTo>
                <a:cubicBezTo>
                  <a:pt x="880" y="415"/>
                  <a:pt x="881" y="415"/>
                  <a:pt x="881" y="415"/>
                </a:cubicBezTo>
                <a:close/>
                <a:moveTo>
                  <a:pt x="880" y="417"/>
                </a:moveTo>
                <a:cubicBezTo>
                  <a:pt x="878" y="421"/>
                  <a:pt x="876" y="425"/>
                  <a:pt x="874" y="428"/>
                </a:cubicBezTo>
                <a:cubicBezTo>
                  <a:pt x="873" y="429"/>
                  <a:pt x="872" y="430"/>
                  <a:pt x="872" y="430"/>
                </a:cubicBezTo>
                <a:cubicBezTo>
                  <a:pt x="872" y="430"/>
                  <a:pt x="872" y="430"/>
                  <a:pt x="872" y="430"/>
                </a:cubicBezTo>
                <a:cubicBezTo>
                  <a:pt x="874" y="426"/>
                  <a:pt x="877" y="421"/>
                  <a:pt x="879" y="417"/>
                </a:cubicBezTo>
                <a:cubicBezTo>
                  <a:pt x="879" y="417"/>
                  <a:pt x="879" y="417"/>
                  <a:pt x="879" y="417"/>
                </a:cubicBezTo>
                <a:cubicBezTo>
                  <a:pt x="879" y="417"/>
                  <a:pt x="880" y="417"/>
                  <a:pt x="880" y="417"/>
                </a:cubicBezTo>
                <a:close/>
                <a:moveTo>
                  <a:pt x="874" y="423"/>
                </a:moveTo>
                <a:cubicBezTo>
                  <a:pt x="873" y="425"/>
                  <a:pt x="872" y="426"/>
                  <a:pt x="871" y="428"/>
                </a:cubicBezTo>
                <a:cubicBezTo>
                  <a:pt x="870" y="427"/>
                  <a:pt x="870" y="426"/>
                  <a:pt x="869" y="425"/>
                </a:cubicBezTo>
                <a:cubicBezTo>
                  <a:pt x="872" y="423"/>
                  <a:pt x="875" y="420"/>
                  <a:pt x="878" y="418"/>
                </a:cubicBezTo>
                <a:cubicBezTo>
                  <a:pt x="877" y="419"/>
                  <a:pt x="875" y="421"/>
                  <a:pt x="874" y="423"/>
                </a:cubicBezTo>
                <a:close/>
                <a:moveTo>
                  <a:pt x="871" y="430"/>
                </a:moveTo>
                <a:cubicBezTo>
                  <a:pt x="871" y="430"/>
                  <a:pt x="871" y="430"/>
                  <a:pt x="871" y="430"/>
                </a:cubicBezTo>
                <a:cubicBezTo>
                  <a:pt x="870" y="431"/>
                  <a:pt x="870" y="431"/>
                  <a:pt x="870" y="431"/>
                </a:cubicBezTo>
                <a:cubicBezTo>
                  <a:pt x="870" y="431"/>
                  <a:pt x="870" y="432"/>
                  <a:pt x="869" y="432"/>
                </a:cubicBezTo>
                <a:cubicBezTo>
                  <a:pt x="870" y="431"/>
                  <a:pt x="870" y="430"/>
                  <a:pt x="871" y="430"/>
                </a:cubicBezTo>
                <a:close/>
                <a:moveTo>
                  <a:pt x="870" y="432"/>
                </a:moveTo>
                <a:cubicBezTo>
                  <a:pt x="868" y="435"/>
                  <a:pt x="866" y="438"/>
                  <a:pt x="865" y="442"/>
                </a:cubicBezTo>
                <a:cubicBezTo>
                  <a:pt x="865" y="442"/>
                  <a:pt x="865" y="442"/>
                  <a:pt x="865" y="442"/>
                </a:cubicBezTo>
                <a:cubicBezTo>
                  <a:pt x="865" y="441"/>
                  <a:pt x="864" y="441"/>
                  <a:pt x="864" y="441"/>
                </a:cubicBezTo>
                <a:cubicBezTo>
                  <a:pt x="866" y="438"/>
                  <a:pt x="867" y="436"/>
                  <a:pt x="869" y="433"/>
                </a:cubicBezTo>
                <a:cubicBezTo>
                  <a:pt x="869" y="433"/>
                  <a:pt x="869" y="433"/>
                  <a:pt x="869" y="433"/>
                </a:cubicBezTo>
                <a:cubicBezTo>
                  <a:pt x="869" y="433"/>
                  <a:pt x="869" y="433"/>
                  <a:pt x="870" y="432"/>
                </a:cubicBezTo>
                <a:close/>
                <a:moveTo>
                  <a:pt x="864" y="440"/>
                </a:moveTo>
                <a:cubicBezTo>
                  <a:pt x="864" y="440"/>
                  <a:pt x="864" y="440"/>
                  <a:pt x="864" y="440"/>
                </a:cubicBezTo>
                <a:cubicBezTo>
                  <a:pt x="865" y="438"/>
                  <a:pt x="866" y="436"/>
                  <a:pt x="868" y="434"/>
                </a:cubicBezTo>
                <a:cubicBezTo>
                  <a:pt x="868" y="434"/>
                  <a:pt x="868" y="434"/>
                  <a:pt x="868" y="434"/>
                </a:cubicBezTo>
                <a:cubicBezTo>
                  <a:pt x="866" y="436"/>
                  <a:pt x="865" y="438"/>
                  <a:pt x="864" y="440"/>
                </a:cubicBezTo>
                <a:close/>
                <a:moveTo>
                  <a:pt x="863" y="440"/>
                </a:moveTo>
                <a:cubicBezTo>
                  <a:pt x="863" y="440"/>
                  <a:pt x="863" y="440"/>
                  <a:pt x="863" y="440"/>
                </a:cubicBezTo>
                <a:cubicBezTo>
                  <a:pt x="863" y="439"/>
                  <a:pt x="863" y="439"/>
                  <a:pt x="862" y="438"/>
                </a:cubicBezTo>
                <a:cubicBezTo>
                  <a:pt x="864" y="437"/>
                  <a:pt x="865" y="436"/>
                  <a:pt x="866" y="435"/>
                </a:cubicBezTo>
                <a:cubicBezTo>
                  <a:pt x="865" y="437"/>
                  <a:pt x="864" y="438"/>
                  <a:pt x="863" y="440"/>
                </a:cubicBezTo>
                <a:close/>
                <a:moveTo>
                  <a:pt x="863" y="440"/>
                </a:moveTo>
                <a:cubicBezTo>
                  <a:pt x="864" y="441"/>
                  <a:pt x="864" y="441"/>
                  <a:pt x="864" y="441"/>
                </a:cubicBezTo>
                <a:cubicBezTo>
                  <a:pt x="863" y="443"/>
                  <a:pt x="862" y="444"/>
                  <a:pt x="861" y="446"/>
                </a:cubicBezTo>
                <a:cubicBezTo>
                  <a:pt x="860" y="446"/>
                  <a:pt x="860" y="447"/>
                  <a:pt x="859" y="447"/>
                </a:cubicBezTo>
                <a:cubicBezTo>
                  <a:pt x="861" y="445"/>
                  <a:pt x="862" y="443"/>
                  <a:pt x="863" y="440"/>
                </a:cubicBezTo>
                <a:close/>
                <a:moveTo>
                  <a:pt x="860" y="447"/>
                </a:moveTo>
                <a:cubicBezTo>
                  <a:pt x="858" y="452"/>
                  <a:pt x="855" y="456"/>
                  <a:pt x="853" y="461"/>
                </a:cubicBezTo>
                <a:cubicBezTo>
                  <a:pt x="852" y="461"/>
                  <a:pt x="851" y="462"/>
                  <a:pt x="851" y="462"/>
                </a:cubicBezTo>
                <a:cubicBezTo>
                  <a:pt x="853" y="458"/>
                  <a:pt x="856" y="453"/>
                  <a:pt x="859" y="448"/>
                </a:cubicBezTo>
                <a:cubicBezTo>
                  <a:pt x="859" y="448"/>
                  <a:pt x="860" y="448"/>
                  <a:pt x="860" y="447"/>
                </a:cubicBezTo>
                <a:close/>
                <a:moveTo>
                  <a:pt x="853" y="461"/>
                </a:moveTo>
                <a:cubicBezTo>
                  <a:pt x="854" y="461"/>
                  <a:pt x="855" y="460"/>
                  <a:pt x="856" y="459"/>
                </a:cubicBezTo>
                <a:cubicBezTo>
                  <a:pt x="854" y="463"/>
                  <a:pt x="853" y="467"/>
                  <a:pt x="851" y="471"/>
                </a:cubicBezTo>
                <a:cubicBezTo>
                  <a:pt x="850" y="472"/>
                  <a:pt x="850" y="472"/>
                  <a:pt x="849" y="472"/>
                </a:cubicBezTo>
                <a:cubicBezTo>
                  <a:pt x="849" y="472"/>
                  <a:pt x="849" y="471"/>
                  <a:pt x="849" y="471"/>
                </a:cubicBezTo>
                <a:cubicBezTo>
                  <a:pt x="850" y="468"/>
                  <a:pt x="852" y="464"/>
                  <a:pt x="853" y="461"/>
                </a:cubicBezTo>
                <a:close/>
                <a:moveTo>
                  <a:pt x="849" y="473"/>
                </a:moveTo>
                <a:cubicBezTo>
                  <a:pt x="848" y="473"/>
                  <a:pt x="848" y="473"/>
                  <a:pt x="847" y="474"/>
                </a:cubicBezTo>
                <a:cubicBezTo>
                  <a:pt x="848" y="473"/>
                  <a:pt x="848" y="472"/>
                  <a:pt x="848" y="471"/>
                </a:cubicBezTo>
                <a:cubicBezTo>
                  <a:pt x="849" y="472"/>
                  <a:pt x="849" y="472"/>
                  <a:pt x="849" y="473"/>
                </a:cubicBezTo>
                <a:close/>
                <a:moveTo>
                  <a:pt x="849" y="473"/>
                </a:moveTo>
                <a:cubicBezTo>
                  <a:pt x="849" y="474"/>
                  <a:pt x="849" y="474"/>
                  <a:pt x="850" y="474"/>
                </a:cubicBezTo>
                <a:cubicBezTo>
                  <a:pt x="848" y="478"/>
                  <a:pt x="847" y="481"/>
                  <a:pt x="846" y="484"/>
                </a:cubicBezTo>
                <a:cubicBezTo>
                  <a:pt x="845" y="485"/>
                  <a:pt x="845" y="485"/>
                  <a:pt x="845" y="485"/>
                </a:cubicBezTo>
                <a:cubicBezTo>
                  <a:pt x="846" y="481"/>
                  <a:pt x="846" y="478"/>
                  <a:pt x="847" y="474"/>
                </a:cubicBezTo>
                <a:cubicBezTo>
                  <a:pt x="848" y="474"/>
                  <a:pt x="848" y="473"/>
                  <a:pt x="849" y="473"/>
                </a:cubicBezTo>
                <a:close/>
                <a:moveTo>
                  <a:pt x="844" y="485"/>
                </a:moveTo>
                <a:cubicBezTo>
                  <a:pt x="843" y="486"/>
                  <a:pt x="842" y="486"/>
                  <a:pt x="841" y="487"/>
                </a:cubicBezTo>
                <a:cubicBezTo>
                  <a:pt x="843" y="483"/>
                  <a:pt x="845" y="480"/>
                  <a:pt x="846" y="476"/>
                </a:cubicBezTo>
                <a:cubicBezTo>
                  <a:pt x="846" y="479"/>
                  <a:pt x="845" y="482"/>
                  <a:pt x="844" y="485"/>
                </a:cubicBezTo>
                <a:close/>
                <a:moveTo>
                  <a:pt x="844" y="486"/>
                </a:moveTo>
                <a:cubicBezTo>
                  <a:pt x="843" y="490"/>
                  <a:pt x="843" y="493"/>
                  <a:pt x="841" y="497"/>
                </a:cubicBezTo>
                <a:cubicBezTo>
                  <a:pt x="841" y="498"/>
                  <a:pt x="841" y="498"/>
                  <a:pt x="841" y="498"/>
                </a:cubicBezTo>
                <a:cubicBezTo>
                  <a:pt x="839" y="499"/>
                  <a:pt x="838" y="500"/>
                  <a:pt x="836" y="501"/>
                </a:cubicBezTo>
                <a:cubicBezTo>
                  <a:pt x="838" y="497"/>
                  <a:pt x="839" y="492"/>
                  <a:pt x="841" y="488"/>
                </a:cubicBezTo>
                <a:cubicBezTo>
                  <a:pt x="842" y="487"/>
                  <a:pt x="843" y="487"/>
                  <a:pt x="844" y="486"/>
                </a:cubicBezTo>
                <a:close/>
                <a:moveTo>
                  <a:pt x="841" y="499"/>
                </a:moveTo>
                <a:cubicBezTo>
                  <a:pt x="840" y="501"/>
                  <a:pt x="840" y="502"/>
                  <a:pt x="839" y="504"/>
                </a:cubicBezTo>
                <a:cubicBezTo>
                  <a:pt x="838" y="506"/>
                  <a:pt x="838" y="509"/>
                  <a:pt x="837" y="511"/>
                </a:cubicBezTo>
                <a:cubicBezTo>
                  <a:pt x="836" y="511"/>
                  <a:pt x="835" y="512"/>
                  <a:pt x="834" y="512"/>
                </a:cubicBezTo>
                <a:cubicBezTo>
                  <a:pt x="834" y="511"/>
                  <a:pt x="834" y="510"/>
                  <a:pt x="833" y="508"/>
                </a:cubicBezTo>
                <a:cubicBezTo>
                  <a:pt x="834" y="506"/>
                  <a:pt x="835" y="504"/>
                  <a:pt x="836" y="502"/>
                </a:cubicBezTo>
                <a:cubicBezTo>
                  <a:pt x="837" y="501"/>
                  <a:pt x="839" y="500"/>
                  <a:pt x="841" y="499"/>
                </a:cubicBezTo>
                <a:close/>
                <a:moveTo>
                  <a:pt x="833" y="508"/>
                </a:moveTo>
                <a:cubicBezTo>
                  <a:pt x="833" y="506"/>
                  <a:pt x="832" y="505"/>
                  <a:pt x="832" y="504"/>
                </a:cubicBezTo>
                <a:cubicBezTo>
                  <a:pt x="833" y="503"/>
                  <a:pt x="834" y="503"/>
                  <a:pt x="835" y="502"/>
                </a:cubicBezTo>
                <a:cubicBezTo>
                  <a:pt x="834" y="504"/>
                  <a:pt x="834" y="506"/>
                  <a:pt x="833" y="508"/>
                </a:cubicBezTo>
                <a:close/>
                <a:moveTo>
                  <a:pt x="834" y="512"/>
                </a:moveTo>
                <a:cubicBezTo>
                  <a:pt x="833" y="513"/>
                  <a:pt x="832" y="513"/>
                  <a:pt x="832" y="514"/>
                </a:cubicBezTo>
                <a:cubicBezTo>
                  <a:pt x="832" y="512"/>
                  <a:pt x="833" y="511"/>
                  <a:pt x="833" y="509"/>
                </a:cubicBezTo>
                <a:cubicBezTo>
                  <a:pt x="833" y="510"/>
                  <a:pt x="834" y="511"/>
                  <a:pt x="834" y="512"/>
                </a:cubicBezTo>
                <a:close/>
                <a:moveTo>
                  <a:pt x="834" y="513"/>
                </a:moveTo>
                <a:cubicBezTo>
                  <a:pt x="834" y="514"/>
                  <a:pt x="835" y="514"/>
                  <a:pt x="835" y="515"/>
                </a:cubicBezTo>
                <a:cubicBezTo>
                  <a:pt x="834" y="518"/>
                  <a:pt x="832" y="522"/>
                  <a:pt x="831" y="525"/>
                </a:cubicBezTo>
                <a:cubicBezTo>
                  <a:pt x="830" y="525"/>
                  <a:pt x="829" y="526"/>
                  <a:pt x="828" y="526"/>
                </a:cubicBezTo>
                <a:cubicBezTo>
                  <a:pt x="829" y="522"/>
                  <a:pt x="830" y="518"/>
                  <a:pt x="831" y="514"/>
                </a:cubicBezTo>
                <a:cubicBezTo>
                  <a:pt x="832" y="514"/>
                  <a:pt x="833" y="513"/>
                  <a:pt x="834" y="513"/>
                </a:cubicBezTo>
                <a:close/>
                <a:moveTo>
                  <a:pt x="830" y="526"/>
                </a:moveTo>
                <a:cubicBezTo>
                  <a:pt x="829" y="529"/>
                  <a:pt x="827" y="532"/>
                  <a:pt x="826" y="535"/>
                </a:cubicBezTo>
                <a:cubicBezTo>
                  <a:pt x="826" y="532"/>
                  <a:pt x="827" y="529"/>
                  <a:pt x="828" y="527"/>
                </a:cubicBezTo>
                <a:cubicBezTo>
                  <a:pt x="828" y="527"/>
                  <a:pt x="829" y="526"/>
                  <a:pt x="830" y="526"/>
                </a:cubicBezTo>
                <a:close/>
                <a:moveTo>
                  <a:pt x="825" y="536"/>
                </a:moveTo>
                <a:cubicBezTo>
                  <a:pt x="823" y="538"/>
                  <a:pt x="822" y="541"/>
                  <a:pt x="821" y="543"/>
                </a:cubicBezTo>
                <a:cubicBezTo>
                  <a:pt x="821" y="543"/>
                  <a:pt x="821" y="543"/>
                  <a:pt x="821" y="543"/>
                </a:cubicBezTo>
                <a:cubicBezTo>
                  <a:pt x="820" y="543"/>
                  <a:pt x="818" y="544"/>
                  <a:pt x="817" y="545"/>
                </a:cubicBezTo>
                <a:cubicBezTo>
                  <a:pt x="818" y="540"/>
                  <a:pt x="820" y="535"/>
                  <a:pt x="821" y="530"/>
                </a:cubicBezTo>
                <a:cubicBezTo>
                  <a:pt x="823" y="529"/>
                  <a:pt x="825" y="528"/>
                  <a:pt x="827" y="527"/>
                </a:cubicBezTo>
                <a:cubicBezTo>
                  <a:pt x="826" y="530"/>
                  <a:pt x="825" y="533"/>
                  <a:pt x="825" y="536"/>
                </a:cubicBezTo>
                <a:close/>
                <a:moveTo>
                  <a:pt x="816" y="545"/>
                </a:moveTo>
                <a:cubicBezTo>
                  <a:pt x="815" y="546"/>
                  <a:pt x="815" y="546"/>
                  <a:pt x="815" y="546"/>
                </a:cubicBezTo>
                <a:cubicBezTo>
                  <a:pt x="814" y="542"/>
                  <a:pt x="813" y="538"/>
                  <a:pt x="813" y="535"/>
                </a:cubicBezTo>
                <a:cubicBezTo>
                  <a:pt x="815" y="534"/>
                  <a:pt x="818" y="532"/>
                  <a:pt x="821" y="531"/>
                </a:cubicBezTo>
                <a:cubicBezTo>
                  <a:pt x="819" y="535"/>
                  <a:pt x="818" y="540"/>
                  <a:pt x="816" y="545"/>
                </a:cubicBezTo>
                <a:close/>
                <a:moveTo>
                  <a:pt x="816" y="546"/>
                </a:moveTo>
                <a:cubicBezTo>
                  <a:pt x="816" y="546"/>
                  <a:pt x="816" y="547"/>
                  <a:pt x="816" y="548"/>
                </a:cubicBezTo>
                <a:cubicBezTo>
                  <a:pt x="816" y="548"/>
                  <a:pt x="816" y="548"/>
                  <a:pt x="816" y="548"/>
                </a:cubicBezTo>
                <a:cubicBezTo>
                  <a:pt x="816" y="548"/>
                  <a:pt x="816" y="548"/>
                  <a:pt x="816" y="548"/>
                </a:cubicBezTo>
                <a:cubicBezTo>
                  <a:pt x="816" y="547"/>
                  <a:pt x="815" y="547"/>
                  <a:pt x="815" y="546"/>
                </a:cubicBezTo>
                <a:lnTo>
                  <a:pt x="816" y="546"/>
                </a:lnTo>
                <a:close/>
                <a:moveTo>
                  <a:pt x="816" y="551"/>
                </a:moveTo>
                <a:cubicBezTo>
                  <a:pt x="816" y="552"/>
                  <a:pt x="817" y="554"/>
                  <a:pt x="817" y="555"/>
                </a:cubicBezTo>
                <a:cubicBezTo>
                  <a:pt x="816" y="556"/>
                  <a:pt x="815" y="556"/>
                  <a:pt x="814" y="557"/>
                </a:cubicBezTo>
                <a:cubicBezTo>
                  <a:pt x="814" y="555"/>
                  <a:pt x="815" y="554"/>
                  <a:pt x="815" y="552"/>
                </a:cubicBezTo>
                <a:cubicBezTo>
                  <a:pt x="815" y="552"/>
                  <a:pt x="816" y="552"/>
                  <a:pt x="816" y="551"/>
                </a:cubicBezTo>
                <a:close/>
                <a:moveTo>
                  <a:pt x="814" y="554"/>
                </a:moveTo>
                <a:cubicBezTo>
                  <a:pt x="814" y="555"/>
                  <a:pt x="814" y="556"/>
                  <a:pt x="813" y="557"/>
                </a:cubicBezTo>
                <a:cubicBezTo>
                  <a:pt x="813" y="558"/>
                  <a:pt x="812" y="558"/>
                  <a:pt x="811" y="558"/>
                </a:cubicBezTo>
                <a:cubicBezTo>
                  <a:pt x="812" y="557"/>
                  <a:pt x="813" y="555"/>
                  <a:pt x="814" y="553"/>
                </a:cubicBezTo>
                <a:cubicBezTo>
                  <a:pt x="814" y="554"/>
                  <a:pt x="814" y="554"/>
                  <a:pt x="814" y="554"/>
                </a:cubicBezTo>
                <a:close/>
                <a:moveTo>
                  <a:pt x="813" y="558"/>
                </a:moveTo>
                <a:cubicBezTo>
                  <a:pt x="813" y="561"/>
                  <a:pt x="812" y="565"/>
                  <a:pt x="811" y="568"/>
                </a:cubicBezTo>
                <a:cubicBezTo>
                  <a:pt x="806" y="571"/>
                  <a:pt x="801" y="573"/>
                  <a:pt x="797" y="576"/>
                </a:cubicBezTo>
                <a:cubicBezTo>
                  <a:pt x="797" y="576"/>
                  <a:pt x="797" y="576"/>
                  <a:pt x="797" y="576"/>
                </a:cubicBezTo>
                <a:cubicBezTo>
                  <a:pt x="802" y="570"/>
                  <a:pt x="806" y="565"/>
                  <a:pt x="810" y="559"/>
                </a:cubicBezTo>
                <a:cubicBezTo>
                  <a:pt x="811" y="559"/>
                  <a:pt x="812" y="558"/>
                  <a:pt x="813" y="558"/>
                </a:cubicBezTo>
                <a:close/>
                <a:moveTo>
                  <a:pt x="797" y="575"/>
                </a:moveTo>
                <a:cubicBezTo>
                  <a:pt x="798" y="571"/>
                  <a:pt x="798" y="568"/>
                  <a:pt x="799" y="565"/>
                </a:cubicBezTo>
                <a:cubicBezTo>
                  <a:pt x="802" y="563"/>
                  <a:pt x="806" y="562"/>
                  <a:pt x="809" y="560"/>
                </a:cubicBezTo>
                <a:cubicBezTo>
                  <a:pt x="805" y="565"/>
                  <a:pt x="801" y="570"/>
                  <a:pt x="797" y="575"/>
                </a:cubicBezTo>
                <a:close/>
                <a:moveTo>
                  <a:pt x="796" y="575"/>
                </a:moveTo>
                <a:cubicBezTo>
                  <a:pt x="796" y="576"/>
                  <a:pt x="796" y="576"/>
                  <a:pt x="796" y="576"/>
                </a:cubicBezTo>
                <a:cubicBezTo>
                  <a:pt x="794" y="577"/>
                  <a:pt x="794" y="577"/>
                  <a:pt x="794" y="577"/>
                </a:cubicBezTo>
                <a:cubicBezTo>
                  <a:pt x="794" y="574"/>
                  <a:pt x="793" y="571"/>
                  <a:pt x="793" y="568"/>
                </a:cubicBezTo>
                <a:cubicBezTo>
                  <a:pt x="795" y="567"/>
                  <a:pt x="797" y="566"/>
                  <a:pt x="799" y="565"/>
                </a:cubicBezTo>
                <a:cubicBezTo>
                  <a:pt x="798" y="569"/>
                  <a:pt x="797" y="572"/>
                  <a:pt x="796" y="575"/>
                </a:cubicBezTo>
                <a:close/>
                <a:moveTo>
                  <a:pt x="794" y="578"/>
                </a:moveTo>
                <a:cubicBezTo>
                  <a:pt x="791" y="581"/>
                  <a:pt x="789" y="584"/>
                  <a:pt x="786" y="587"/>
                </a:cubicBezTo>
                <a:cubicBezTo>
                  <a:pt x="786" y="585"/>
                  <a:pt x="787" y="583"/>
                  <a:pt x="787" y="581"/>
                </a:cubicBezTo>
                <a:cubicBezTo>
                  <a:pt x="789" y="580"/>
                  <a:pt x="792" y="579"/>
                  <a:pt x="794" y="578"/>
                </a:cubicBezTo>
                <a:close/>
                <a:moveTo>
                  <a:pt x="794" y="579"/>
                </a:moveTo>
                <a:cubicBezTo>
                  <a:pt x="795" y="580"/>
                  <a:pt x="795" y="582"/>
                  <a:pt x="795" y="583"/>
                </a:cubicBezTo>
                <a:cubicBezTo>
                  <a:pt x="795" y="584"/>
                  <a:pt x="795" y="585"/>
                  <a:pt x="795" y="586"/>
                </a:cubicBezTo>
                <a:cubicBezTo>
                  <a:pt x="791" y="588"/>
                  <a:pt x="788" y="589"/>
                  <a:pt x="785" y="591"/>
                </a:cubicBezTo>
                <a:cubicBezTo>
                  <a:pt x="785" y="590"/>
                  <a:pt x="785" y="589"/>
                  <a:pt x="786" y="588"/>
                </a:cubicBezTo>
                <a:cubicBezTo>
                  <a:pt x="789" y="585"/>
                  <a:pt x="791" y="582"/>
                  <a:pt x="794" y="579"/>
                </a:cubicBezTo>
                <a:close/>
                <a:moveTo>
                  <a:pt x="794" y="592"/>
                </a:moveTo>
                <a:cubicBezTo>
                  <a:pt x="790" y="595"/>
                  <a:pt x="787" y="597"/>
                  <a:pt x="784" y="600"/>
                </a:cubicBezTo>
                <a:cubicBezTo>
                  <a:pt x="784" y="599"/>
                  <a:pt x="784" y="598"/>
                  <a:pt x="784" y="597"/>
                </a:cubicBezTo>
                <a:cubicBezTo>
                  <a:pt x="787" y="595"/>
                  <a:pt x="790" y="593"/>
                  <a:pt x="794" y="592"/>
                </a:cubicBezTo>
                <a:close/>
                <a:moveTo>
                  <a:pt x="793" y="599"/>
                </a:moveTo>
                <a:cubicBezTo>
                  <a:pt x="795" y="598"/>
                  <a:pt x="796" y="598"/>
                  <a:pt x="797" y="597"/>
                </a:cubicBezTo>
                <a:cubicBezTo>
                  <a:pt x="797" y="597"/>
                  <a:pt x="797" y="597"/>
                  <a:pt x="797" y="597"/>
                </a:cubicBezTo>
                <a:cubicBezTo>
                  <a:pt x="796" y="598"/>
                  <a:pt x="795" y="599"/>
                  <a:pt x="793" y="600"/>
                </a:cubicBezTo>
                <a:lnTo>
                  <a:pt x="793" y="599"/>
                </a:lnTo>
                <a:close/>
                <a:moveTo>
                  <a:pt x="797" y="594"/>
                </a:moveTo>
                <a:cubicBezTo>
                  <a:pt x="799" y="593"/>
                  <a:pt x="801" y="592"/>
                  <a:pt x="802" y="592"/>
                </a:cubicBezTo>
                <a:cubicBezTo>
                  <a:pt x="801" y="593"/>
                  <a:pt x="799" y="594"/>
                  <a:pt x="798" y="595"/>
                </a:cubicBezTo>
                <a:lnTo>
                  <a:pt x="797" y="594"/>
                </a:lnTo>
                <a:close/>
                <a:moveTo>
                  <a:pt x="797" y="594"/>
                </a:moveTo>
                <a:cubicBezTo>
                  <a:pt x="797" y="593"/>
                  <a:pt x="797" y="591"/>
                  <a:pt x="797" y="590"/>
                </a:cubicBezTo>
                <a:cubicBezTo>
                  <a:pt x="801" y="588"/>
                  <a:pt x="805" y="586"/>
                  <a:pt x="809" y="584"/>
                </a:cubicBezTo>
                <a:cubicBezTo>
                  <a:pt x="809" y="585"/>
                  <a:pt x="809" y="586"/>
                  <a:pt x="808" y="587"/>
                </a:cubicBezTo>
                <a:cubicBezTo>
                  <a:pt x="807" y="588"/>
                  <a:pt x="806" y="589"/>
                  <a:pt x="805" y="590"/>
                </a:cubicBezTo>
                <a:cubicBezTo>
                  <a:pt x="803" y="591"/>
                  <a:pt x="800" y="592"/>
                  <a:pt x="797" y="594"/>
                </a:cubicBezTo>
                <a:close/>
                <a:moveTo>
                  <a:pt x="809" y="588"/>
                </a:moveTo>
                <a:cubicBezTo>
                  <a:pt x="812" y="587"/>
                  <a:pt x="814" y="585"/>
                  <a:pt x="817" y="584"/>
                </a:cubicBezTo>
                <a:cubicBezTo>
                  <a:pt x="817" y="584"/>
                  <a:pt x="817" y="585"/>
                  <a:pt x="817" y="585"/>
                </a:cubicBezTo>
                <a:cubicBezTo>
                  <a:pt x="816" y="586"/>
                  <a:pt x="815" y="587"/>
                  <a:pt x="813" y="587"/>
                </a:cubicBezTo>
                <a:cubicBezTo>
                  <a:pt x="812" y="588"/>
                  <a:pt x="810" y="589"/>
                  <a:pt x="809" y="590"/>
                </a:cubicBezTo>
                <a:cubicBezTo>
                  <a:pt x="809" y="589"/>
                  <a:pt x="809" y="589"/>
                  <a:pt x="809" y="588"/>
                </a:cubicBezTo>
                <a:close/>
                <a:moveTo>
                  <a:pt x="818" y="586"/>
                </a:moveTo>
                <a:cubicBezTo>
                  <a:pt x="819" y="585"/>
                  <a:pt x="820" y="584"/>
                  <a:pt x="822" y="583"/>
                </a:cubicBezTo>
                <a:cubicBezTo>
                  <a:pt x="826" y="609"/>
                  <a:pt x="829" y="640"/>
                  <a:pt x="831" y="675"/>
                </a:cubicBezTo>
                <a:cubicBezTo>
                  <a:pt x="820" y="647"/>
                  <a:pt x="816" y="617"/>
                  <a:pt x="818" y="586"/>
                </a:cubicBezTo>
                <a:close/>
                <a:moveTo>
                  <a:pt x="822" y="581"/>
                </a:moveTo>
                <a:cubicBezTo>
                  <a:pt x="823" y="581"/>
                  <a:pt x="825" y="580"/>
                  <a:pt x="826" y="579"/>
                </a:cubicBezTo>
                <a:cubicBezTo>
                  <a:pt x="825" y="580"/>
                  <a:pt x="823" y="581"/>
                  <a:pt x="822" y="582"/>
                </a:cubicBezTo>
                <a:lnTo>
                  <a:pt x="822" y="581"/>
                </a:lnTo>
                <a:close/>
                <a:moveTo>
                  <a:pt x="822" y="582"/>
                </a:moveTo>
                <a:cubicBezTo>
                  <a:pt x="824" y="581"/>
                  <a:pt x="825" y="580"/>
                  <a:pt x="826" y="579"/>
                </a:cubicBezTo>
                <a:cubicBezTo>
                  <a:pt x="826" y="580"/>
                  <a:pt x="826" y="580"/>
                  <a:pt x="826" y="580"/>
                </a:cubicBezTo>
                <a:cubicBezTo>
                  <a:pt x="825" y="581"/>
                  <a:pt x="824" y="581"/>
                  <a:pt x="822" y="582"/>
                </a:cubicBezTo>
                <a:close/>
                <a:moveTo>
                  <a:pt x="822" y="581"/>
                </a:moveTo>
                <a:cubicBezTo>
                  <a:pt x="822" y="580"/>
                  <a:pt x="822" y="579"/>
                  <a:pt x="822" y="578"/>
                </a:cubicBezTo>
                <a:cubicBezTo>
                  <a:pt x="827" y="575"/>
                  <a:pt x="827" y="575"/>
                  <a:pt x="827" y="575"/>
                </a:cubicBezTo>
                <a:cubicBezTo>
                  <a:pt x="826" y="576"/>
                  <a:pt x="826" y="577"/>
                  <a:pt x="826" y="578"/>
                </a:cubicBezTo>
                <a:cubicBezTo>
                  <a:pt x="825" y="579"/>
                  <a:pt x="823" y="580"/>
                  <a:pt x="822" y="581"/>
                </a:cubicBezTo>
                <a:close/>
                <a:moveTo>
                  <a:pt x="823" y="576"/>
                </a:moveTo>
                <a:cubicBezTo>
                  <a:pt x="824" y="575"/>
                  <a:pt x="826" y="574"/>
                  <a:pt x="827" y="574"/>
                </a:cubicBezTo>
                <a:cubicBezTo>
                  <a:pt x="827" y="574"/>
                  <a:pt x="827" y="574"/>
                  <a:pt x="827" y="575"/>
                </a:cubicBezTo>
                <a:lnTo>
                  <a:pt x="823" y="576"/>
                </a:lnTo>
                <a:close/>
                <a:moveTo>
                  <a:pt x="821" y="577"/>
                </a:moveTo>
                <a:cubicBezTo>
                  <a:pt x="821" y="576"/>
                  <a:pt x="821" y="575"/>
                  <a:pt x="821" y="574"/>
                </a:cubicBezTo>
                <a:cubicBezTo>
                  <a:pt x="823" y="573"/>
                  <a:pt x="825" y="572"/>
                  <a:pt x="827" y="571"/>
                </a:cubicBezTo>
                <a:cubicBezTo>
                  <a:pt x="827" y="571"/>
                  <a:pt x="827" y="572"/>
                  <a:pt x="827" y="573"/>
                </a:cubicBezTo>
                <a:cubicBezTo>
                  <a:pt x="825" y="574"/>
                  <a:pt x="823" y="576"/>
                  <a:pt x="821" y="577"/>
                </a:cubicBezTo>
                <a:close/>
                <a:moveTo>
                  <a:pt x="821" y="573"/>
                </a:moveTo>
                <a:cubicBezTo>
                  <a:pt x="820" y="571"/>
                  <a:pt x="820" y="570"/>
                  <a:pt x="820" y="568"/>
                </a:cubicBezTo>
                <a:cubicBezTo>
                  <a:pt x="822" y="566"/>
                  <a:pt x="824" y="564"/>
                  <a:pt x="826" y="562"/>
                </a:cubicBezTo>
                <a:cubicBezTo>
                  <a:pt x="827" y="561"/>
                  <a:pt x="827" y="561"/>
                  <a:pt x="827" y="561"/>
                </a:cubicBezTo>
                <a:cubicBezTo>
                  <a:pt x="827" y="564"/>
                  <a:pt x="827" y="567"/>
                  <a:pt x="827" y="570"/>
                </a:cubicBezTo>
                <a:cubicBezTo>
                  <a:pt x="825" y="571"/>
                  <a:pt x="823" y="572"/>
                  <a:pt x="821" y="573"/>
                </a:cubicBezTo>
                <a:close/>
                <a:moveTo>
                  <a:pt x="827" y="580"/>
                </a:moveTo>
                <a:cubicBezTo>
                  <a:pt x="830" y="578"/>
                  <a:pt x="833" y="576"/>
                  <a:pt x="836" y="575"/>
                </a:cubicBezTo>
                <a:cubicBezTo>
                  <a:pt x="837" y="603"/>
                  <a:pt x="843" y="630"/>
                  <a:pt x="854" y="654"/>
                </a:cubicBezTo>
                <a:cubicBezTo>
                  <a:pt x="855" y="665"/>
                  <a:pt x="855" y="678"/>
                  <a:pt x="856" y="690"/>
                </a:cubicBezTo>
                <a:cubicBezTo>
                  <a:pt x="836" y="657"/>
                  <a:pt x="826" y="620"/>
                  <a:pt x="827" y="580"/>
                </a:cubicBezTo>
                <a:close/>
                <a:moveTo>
                  <a:pt x="851" y="602"/>
                </a:moveTo>
                <a:cubicBezTo>
                  <a:pt x="856" y="624"/>
                  <a:pt x="866" y="645"/>
                  <a:pt x="879" y="664"/>
                </a:cubicBezTo>
                <a:cubicBezTo>
                  <a:pt x="880" y="673"/>
                  <a:pt x="880" y="683"/>
                  <a:pt x="880" y="693"/>
                </a:cubicBezTo>
                <a:cubicBezTo>
                  <a:pt x="870" y="681"/>
                  <a:pt x="861" y="668"/>
                  <a:pt x="855" y="654"/>
                </a:cubicBezTo>
                <a:cubicBezTo>
                  <a:pt x="854" y="635"/>
                  <a:pt x="853" y="618"/>
                  <a:pt x="851" y="602"/>
                </a:cubicBezTo>
                <a:close/>
                <a:moveTo>
                  <a:pt x="879" y="631"/>
                </a:moveTo>
                <a:cubicBezTo>
                  <a:pt x="886" y="644"/>
                  <a:pt x="896" y="657"/>
                  <a:pt x="907" y="668"/>
                </a:cubicBezTo>
                <a:cubicBezTo>
                  <a:pt x="907" y="676"/>
                  <a:pt x="907" y="685"/>
                  <a:pt x="907" y="694"/>
                </a:cubicBezTo>
                <a:cubicBezTo>
                  <a:pt x="896" y="685"/>
                  <a:pt x="887" y="675"/>
                  <a:pt x="880" y="664"/>
                </a:cubicBezTo>
                <a:cubicBezTo>
                  <a:pt x="880" y="653"/>
                  <a:pt x="879" y="642"/>
                  <a:pt x="879" y="631"/>
                </a:cubicBezTo>
                <a:close/>
                <a:moveTo>
                  <a:pt x="880" y="723"/>
                </a:moveTo>
                <a:cubicBezTo>
                  <a:pt x="888" y="732"/>
                  <a:pt x="896" y="740"/>
                  <a:pt x="905" y="747"/>
                </a:cubicBezTo>
                <a:cubicBezTo>
                  <a:pt x="905" y="755"/>
                  <a:pt x="905" y="763"/>
                  <a:pt x="904" y="771"/>
                </a:cubicBezTo>
                <a:cubicBezTo>
                  <a:pt x="895" y="765"/>
                  <a:pt x="887" y="757"/>
                  <a:pt x="880" y="750"/>
                </a:cubicBezTo>
                <a:cubicBezTo>
                  <a:pt x="880" y="741"/>
                  <a:pt x="880" y="732"/>
                  <a:pt x="880" y="723"/>
                </a:cubicBezTo>
                <a:close/>
                <a:moveTo>
                  <a:pt x="904" y="772"/>
                </a:moveTo>
                <a:cubicBezTo>
                  <a:pt x="904" y="780"/>
                  <a:pt x="903" y="788"/>
                  <a:pt x="903" y="797"/>
                </a:cubicBezTo>
                <a:cubicBezTo>
                  <a:pt x="894" y="790"/>
                  <a:pt x="886" y="783"/>
                  <a:pt x="879" y="776"/>
                </a:cubicBezTo>
                <a:cubicBezTo>
                  <a:pt x="879" y="768"/>
                  <a:pt x="880" y="759"/>
                  <a:pt x="880" y="750"/>
                </a:cubicBezTo>
                <a:cubicBezTo>
                  <a:pt x="887" y="758"/>
                  <a:pt x="895" y="765"/>
                  <a:pt x="904" y="772"/>
                </a:cubicBezTo>
                <a:close/>
                <a:moveTo>
                  <a:pt x="879" y="777"/>
                </a:moveTo>
                <a:cubicBezTo>
                  <a:pt x="886" y="784"/>
                  <a:pt x="894" y="791"/>
                  <a:pt x="903" y="797"/>
                </a:cubicBezTo>
                <a:cubicBezTo>
                  <a:pt x="903" y="797"/>
                  <a:pt x="903" y="797"/>
                  <a:pt x="903" y="797"/>
                </a:cubicBezTo>
                <a:cubicBezTo>
                  <a:pt x="903" y="804"/>
                  <a:pt x="902" y="812"/>
                  <a:pt x="902" y="820"/>
                </a:cubicBezTo>
                <a:cubicBezTo>
                  <a:pt x="893" y="814"/>
                  <a:pt x="885" y="808"/>
                  <a:pt x="878" y="802"/>
                </a:cubicBezTo>
                <a:cubicBezTo>
                  <a:pt x="878" y="793"/>
                  <a:pt x="879" y="785"/>
                  <a:pt x="879" y="777"/>
                </a:cubicBezTo>
                <a:close/>
                <a:moveTo>
                  <a:pt x="903" y="797"/>
                </a:moveTo>
                <a:cubicBezTo>
                  <a:pt x="910" y="802"/>
                  <a:pt x="917" y="807"/>
                  <a:pt x="924" y="812"/>
                </a:cubicBezTo>
                <a:cubicBezTo>
                  <a:pt x="923" y="819"/>
                  <a:pt x="923" y="826"/>
                  <a:pt x="922" y="833"/>
                </a:cubicBezTo>
                <a:cubicBezTo>
                  <a:pt x="915" y="829"/>
                  <a:pt x="908" y="825"/>
                  <a:pt x="902" y="820"/>
                </a:cubicBezTo>
                <a:cubicBezTo>
                  <a:pt x="903" y="812"/>
                  <a:pt x="903" y="805"/>
                  <a:pt x="903" y="797"/>
                </a:cubicBezTo>
                <a:close/>
                <a:moveTo>
                  <a:pt x="924" y="812"/>
                </a:moveTo>
                <a:cubicBezTo>
                  <a:pt x="931" y="816"/>
                  <a:pt x="937" y="820"/>
                  <a:pt x="944" y="824"/>
                </a:cubicBezTo>
                <a:cubicBezTo>
                  <a:pt x="943" y="830"/>
                  <a:pt x="943" y="837"/>
                  <a:pt x="942" y="844"/>
                </a:cubicBezTo>
                <a:cubicBezTo>
                  <a:pt x="935" y="841"/>
                  <a:pt x="929" y="837"/>
                  <a:pt x="923" y="833"/>
                </a:cubicBezTo>
                <a:cubicBezTo>
                  <a:pt x="923" y="826"/>
                  <a:pt x="924" y="819"/>
                  <a:pt x="924" y="812"/>
                </a:cubicBezTo>
                <a:close/>
                <a:moveTo>
                  <a:pt x="945" y="824"/>
                </a:moveTo>
                <a:cubicBezTo>
                  <a:pt x="951" y="827"/>
                  <a:pt x="957" y="831"/>
                  <a:pt x="964" y="834"/>
                </a:cubicBezTo>
                <a:cubicBezTo>
                  <a:pt x="963" y="841"/>
                  <a:pt x="963" y="847"/>
                  <a:pt x="962" y="854"/>
                </a:cubicBezTo>
                <a:cubicBezTo>
                  <a:pt x="955" y="851"/>
                  <a:pt x="949" y="848"/>
                  <a:pt x="942" y="845"/>
                </a:cubicBezTo>
                <a:cubicBezTo>
                  <a:pt x="943" y="838"/>
                  <a:pt x="944" y="831"/>
                  <a:pt x="945" y="824"/>
                </a:cubicBezTo>
                <a:close/>
                <a:moveTo>
                  <a:pt x="965" y="834"/>
                </a:moveTo>
                <a:cubicBezTo>
                  <a:pt x="971" y="837"/>
                  <a:pt x="977" y="840"/>
                  <a:pt x="983" y="843"/>
                </a:cubicBezTo>
                <a:cubicBezTo>
                  <a:pt x="982" y="849"/>
                  <a:pt x="981" y="856"/>
                  <a:pt x="980" y="863"/>
                </a:cubicBezTo>
                <a:cubicBezTo>
                  <a:pt x="974" y="860"/>
                  <a:pt x="968" y="857"/>
                  <a:pt x="962" y="855"/>
                </a:cubicBezTo>
                <a:cubicBezTo>
                  <a:pt x="963" y="848"/>
                  <a:pt x="964" y="841"/>
                  <a:pt x="965" y="834"/>
                </a:cubicBezTo>
                <a:close/>
                <a:moveTo>
                  <a:pt x="983" y="843"/>
                </a:moveTo>
                <a:cubicBezTo>
                  <a:pt x="989" y="845"/>
                  <a:pt x="996" y="848"/>
                  <a:pt x="1002" y="850"/>
                </a:cubicBezTo>
                <a:cubicBezTo>
                  <a:pt x="1001" y="857"/>
                  <a:pt x="1000" y="863"/>
                  <a:pt x="999" y="870"/>
                </a:cubicBezTo>
                <a:cubicBezTo>
                  <a:pt x="993" y="868"/>
                  <a:pt x="986" y="865"/>
                  <a:pt x="981" y="863"/>
                </a:cubicBezTo>
                <a:cubicBezTo>
                  <a:pt x="982" y="856"/>
                  <a:pt x="983" y="849"/>
                  <a:pt x="983" y="843"/>
                </a:cubicBezTo>
                <a:close/>
                <a:moveTo>
                  <a:pt x="984" y="842"/>
                </a:moveTo>
                <a:cubicBezTo>
                  <a:pt x="984" y="842"/>
                  <a:pt x="984" y="842"/>
                  <a:pt x="984" y="842"/>
                </a:cubicBezTo>
                <a:cubicBezTo>
                  <a:pt x="985" y="835"/>
                  <a:pt x="986" y="827"/>
                  <a:pt x="987" y="819"/>
                </a:cubicBezTo>
                <a:cubicBezTo>
                  <a:pt x="993" y="822"/>
                  <a:pt x="999" y="824"/>
                  <a:pt x="1006" y="827"/>
                </a:cubicBezTo>
                <a:cubicBezTo>
                  <a:pt x="1004" y="834"/>
                  <a:pt x="1003" y="842"/>
                  <a:pt x="1002" y="850"/>
                </a:cubicBezTo>
                <a:cubicBezTo>
                  <a:pt x="996" y="847"/>
                  <a:pt x="990" y="845"/>
                  <a:pt x="984" y="842"/>
                </a:cubicBezTo>
                <a:close/>
                <a:moveTo>
                  <a:pt x="1006" y="827"/>
                </a:moveTo>
                <a:cubicBezTo>
                  <a:pt x="1011" y="829"/>
                  <a:pt x="1017" y="831"/>
                  <a:pt x="1022" y="833"/>
                </a:cubicBezTo>
                <a:cubicBezTo>
                  <a:pt x="1021" y="840"/>
                  <a:pt x="1019" y="848"/>
                  <a:pt x="1018" y="856"/>
                </a:cubicBezTo>
                <a:cubicBezTo>
                  <a:pt x="1013" y="854"/>
                  <a:pt x="1007" y="852"/>
                  <a:pt x="1002" y="850"/>
                </a:cubicBezTo>
                <a:cubicBezTo>
                  <a:pt x="1004" y="842"/>
                  <a:pt x="1005" y="835"/>
                  <a:pt x="1006" y="827"/>
                </a:cubicBezTo>
                <a:close/>
                <a:moveTo>
                  <a:pt x="1022" y="833"/>
                </a:moveTo>
                <a:cubicBezTo>
                  <a:pt x="1022" y="833"/>
                  <a:pt x="1022" y="833"/>
                  <a:pt x="1022" y="833"/>
                </a:cubicBezTo>
                <a:cubicBezTo>
                  <a:pt x="1028" y="835"/>
                  <a:pt x="1034" y="836"/>
                  <a:pt x="1039" y="838"/>
                </a:cubicBezTo>
                <a:cubicBezTo>
                  <a:pt x="1038" y="846"/>
                  <a:pt x="1036" y="854"/>
                  <a:pt x="1035" y="861"/>
                </a:cubicBezTo>
                <a:cubicBezTo>
                  <a:pt x="1029" y="860"/>
                  <a:pt x="1023" y="858"/>
                  <a:pt x="1018" y="856"/>
                </a:cubicBezTo>
                <a:cubicBezTo>
                  <a:pt x="1020" y="848"/>
                  <a:pt x="1021" y="840"/>
                  <a:pt x="1022" y="833"/>
                </a:cubicBezTo>
                <a:close/>
                <a:moveTo>
                  <a:pt x="1040" y="838"/>
                </a:moveTo>
                <a:cubicBezTo>
                  <a:pt x="1045" y="840"/>
                  <a:pt x="1051" y="842"/>
                  <a:pt x="1056" y="843"/>
                </a:cubicBezTo>
                <a:cubicBezTo>
                  <a:pt x="1054" y="851"/>
                  <a:pt x="1053" y="858"/>
                  <a:pt x="1051" y="866"/>
                </a:cubicBezTo>
                <a:cubicBezTo>
                  <a:pt x="1045" y="865"/>
                  <a:pt x="1040" y="863"/>
                  <a:pt x="1035" y="861"/>
                </a:cubicBezTo>
                <a:cubicBezTo>
                  <a:pt x="1037" y="854"/>
                  <a:pt x="1038" y="846"/>
                  <a:pt x="1040" y="838"/>
                </a:cubicBezTo>
                <a:close/>
                <a:moveTo>
                  <a:pt x="1040" y="838"/>
                </a:moveTo>
                <a:cubicBezTo>
                  <a:pt x="1042" y="830"/>
                  <a:pt x="1043" y="823"/>
                  <a:pt x="1045" y="815"/>
                </a:cubicBezTo>
                <a:cubicBezTo>
                  <a:pt x="1050" y="817"/>
                  <a:pt x="1056" y="818"/>
                  <a:pt x="1061" y="820"/>
                </a:cubicBezTo>
                <a:cubicBezTo>
                  <a:pt x="1060" y="827"/>
                  <a:pt x="1058" y="835"/>
                  <a:pt x="1056" y="843"/>
                </a:cubicBezTo>
                <a:cubicBezTo>
                  <a:pt x="1051" y="841"/>
                  <a:pt x="1045" y="839"/>
                  <a:pt x="1040" y="838"/>
                </a:cubicBezTo>
                <a:close/>
                <a:moveTo>
                  <a:pt x="1062" y="820"/>
                </a:moveTo>
                <a:cubicBezTo>
                  <a:pt x="1067" y="821"/>
                  <a:pt x="1073" y="823"/>
                  <a:pt x="1078" y="824"/>
                </a:cubicBezTo>
                <a:cubicBezTo>
                  <a:pt x="1076" y="831"/>
                  <a:pt x="1074" y="839"/>
                  <a:pt x="1073" y="847"/>
                </a:cubicBezTo>
                <a:cubicBezTo>
                  <a:pt x="1067" y="845"/>
                  <a:pt x="1062" y="844"/>
                  <a:pt x="1057" y="843"/>
                </a:cubicBezTo>
                <a:cubicBezTo>
                  <a:pt x="1058" y="835"/>
                  <a:pt x="1060" y="827"/>
                  <a:pt x="1062" y="820"/>
                </a:cubicBezTo>
                <a:close/>
                <a:moveTo>
                  <a:pt x="1079" y="824"/>
                </a:moveTo>
                <a:cubicBezTo>
                  <a:pt x="1084" y="825"/>
                  <a:pt x="1089" y="826"/>
                  <a:pt x="1094" y="827"/>
                </a:cubicBezTo>
                <a:cubicBezTo>
                  <a:pt x="1092" y="835"/>
                  <a:pt x="1090" y="843"/>
                  <a:pt x="1088" y="850"/>
                </a:cubicBezTo>
                <a:cubicBezTo>
                  <a:pt x="1083" y="849"/>
                  <a:pt x="1078" y="848"/>
                  <a:pt x="1073" y="847"/>
                </a:cubicBezTo>
                <a:cubicBezTo>
                  <a:pt x="1075" y="839"/>
                  <a:pt x="1077" y="831"/>
                  <a:pt x="1079" y="824"/>
                </a:cubicBezTo>
                <a:close/>
                <a:moveTo>
                  <a:pt x="1095" y="827"/>
                </a:moveTo>
                <a:cubicBezTo>
                  <a:pt x="1100" y="828"/>
                  <a:pt x="1106" y="830"/>
                  <a:pt x="1111" y="830"/>
                </a:cubicBezTo>
                <a:cubicBezTo>
                  <a:pt x="1109" y="838"/>
                  <a:pt x="1106" y="846"/>
                  <a:pt x="1104" y="854"/>
                </a:cubicBezTo>
                <a:cubicBezTo>
                  <a:pt x="1099" y="853"/>
                  <a:pt x="1094" y="852"/>
                  <a:pt x="1089" y="850"/>
                </a:cubicBezTo>
                <a:cubicBezTo>
                  <a:pt x="1091" y="843"/>
                  <a:pt x="1093" y="835"/>
                  <a:pt x="1095" y="827"/>
                </a:cubicBezTo>
                <a:close/>
                <a:moveTo>
                  <a:pt x="1095" y="827"/>
                </a:moveTo>
                <a:cubicBezTo>
                  <a:pt x="1097" y="819"/>
                  <a:pt x="1099" y="811"/>
                  <a:pt x="1101" y="804"/>
                </a:cubicBezTo>
                <a:cubicBezTo>
                  <a:pt x="1107" y="805"/>
                  <a:pt x="1112" y="806"/>
                  <a:pt x="1118" y="806"/>
                </a:cubicBezTo>
                <a:cubicBezTo>
                  <a:pt x="1116" y="814"/>
                  <a:pt x="1113" y="822"/>
                  <a:pt x="1111" y="830"/>
                </a:cubicBezTo>
                <a:cubicBezTo>
                  <a:pt x="1106" y="829"/>
                  <a:pt x="1100" y="828"/>
                  <a:pt x="1095" y="827"/>
                </a:cubicBezTo>
                <a:close/>
                <a:moveTo>
                  <a:pt x="1119" y="807"/>
                </a:moveTo>
                <a:cubicBezTo>
                  <a:pt x="1123" y="807"/>
                  <a:pt x="1127" y="808"/>
                  <a:pt x="1132" y="809"/>
                </a:cubicBezTo>
                <a:cubicBezTo>
                  <a:pt x="1133" y="809"/>
                  <a:pt x="1134" y="809"/>
                  <a:pt x="1135" y="809"/>
                </a:cubicBezTo>
                <a:cubicBezTo>
                  <a:pt x="1132" y="817"/>
                  <a:pt x="1129" y="825"/>
                  <a:pt x="1127" y="833"/>
                </a:cubicBezTo>
                <a:cubicBezTo>
                  <a:pt x="1122" y="832"/>
                  <a:pt x="1117" y="831"/>
                  <a:pt x="1112" y="830"/>
                </a:cubicBezTo>
                <a:cubicBezTo>
                  <a:pt x="1114" y="822"/>
                  <a:pt x="1116" y="814"/>
                  <a:pt x="1119" y="807"/>
                </a:cubicBezTo>
                <a:close/>
                <a:moveTo>
                  <a:pt x="1135" y="809"/>
                </a:moveTo>
                <a:cubicBezTo>
                  <a:pt x="1140" y="810"/>
                  <a:pt x="1145" y="812"/>
                  <a:pt x="1150" y="814"/>
                </a:cubicBezTo>
                <a:cubicBezTo>
                  <a:pt x="1147" y="821"/>
                  <a:pt x="1144" y="829"/>
                  <a:pt x="1142" y="836"/>
                </a:cubicBezTo>
                <a:cubicBezTo>
                  <a:pt x="1137" y="835"/>
                  <a:pt x="1133" y="834"/>
                  <a:pt x="1127" y="833"/>
                </a:cubicBezTo>
                <a:cubicBezTo>
                  <a:pt x="1130" y="825"/>
                  <a:pt x="1133" y="817"/>
                  <a:pt x="1135" y="809"/>
                </a:cubicBezTo>
                <a:close/>
                <a:moveTo>
                  <a:pt x="1150" y="814"/>
                </a:moveTo>
                <a:cubicBezTo>
                  <a:pt x="1153" y="815"/>
                  <a:pt x="1155" y="816"/>
                  <a:pt x="1158" y="817"/>
                </a:cubicBezTo>
                <a:cubicBezTo>
                  <a:pt x="1159" y="818"/>
                  <a:pt x="1161" y="819"/>
                  <a:pt x="1163" y="820"/>
                </a:cubicBezTo>
                <a:cubicBezTo>
                  <a:pt x="1162" y="821"/>
                  <a:pt x="1162" y="822"/>
                  <a:pt x="1161" y="824"/>
                </a:cubicBezTo>
                <a:cubicBezTo>
                  <a:pt x="1159" y="829"/>
                  <a:pt x="1157" y="835"/>
                  <a:pt x="1154" y="841"/>
                </a:cubicBezTo>
                <a:cubicBezTo>
                  <a:pt x="1154" y="841"/>
                  <a:pt x="1154" y="841"/>
                  <a:pt x="1154" y="841"/>
                </a:cubicBezTo>
                <a:cubicBezTo>
                  <a:pt x="1150" y="839"/>
                  <a:pt x="1146" y="838"/>
                  <a:pt x="1142" y="836"/>
                </a:cubicBezTo>
                <a:cubicBezTo>
                  <a:pt x="1145" y="829"/>
                  <a:pt x="1148" y="821"/>
                  <a:pt x="1150" y="814"/>
                </a:cubicBezTo>
                <a:close/>
                <a:moveTo>
                  <a:pt x="1158" y="817"/>
                </a:moveTo>
                <a:cubicBezTo>
                  <a:pt x="1155" y="815"/>
                  <a:pt x="1153" y="814"/>
                  <a:pt x="1150" y="813"/>
                </a:cubicBezTo>
                <a:cubicBezTo>
                  <a:pt x="1153" y="806"/>
                  <a:pt x="1156" y="798"/>
                  <a:pt x="1158" y="790"/>
                </a:cubicBezTo>
                <a:cubicBezTo>
                  <a:pt x="1159" y="791"/>
                  <a:pt x="1160" y="791"/>
                  <a:pt x="1161" y="792"/>
                </a:cubicBezTo>
                <a:cubicBezTo>
                  <a:pt x="1165" y="793"/>
                  <a:pt x="1168" y="795"/>
                  <a:pt x="1172" y="797"/>
                </a:cubicBezTo>
                <a:cubicBezTo>
                  <a:pt x="1169" y="804"/>
                  <a:pt x="1166" y="812"/>
                  <a:pt x="1163" y="819"/>
                </a:cubicBezTo>
                <a:cubicBezTo>
                  <a:pt x="1161" y="818"/>
                  <a:pt x="1160" y="817"/>
                  <a:pt x="1158" y="817"/>
                </a:cubicBezTo>
                <a:close/>
                <a:moveTo>
                  <a:pt x="1158" y="790"/>
                </a:moveTo>
                <a:cubicBezTo>
                  <a:pt x="1152" y="787"/>
                  <a:pt x="1147" y="786"/>
                  <a:pt x="1143" y="785"/>
                </a:cubicBezTo>
                <a:cubicBezTo>
                  <a:pt x="1145" y="777"/>
                  <a:pt x="1148" y="769"/>
                  <a:pt x="1150" y="761"/>
                </a:cubicBezTo>
                <a:cubicBezTo>
                  <a:pt x="1155" y="762"/>
                  <a:pt x="1161" y="764"/>
                  <a:pt x="1166" y="767"/>
                </a:cubicBezTo>
                <a:cubicBezTo>
                  <a:pt x="1163" y="774"/>
                  <a:pt x="1161" y="782"/>
                  <a:pt x="1158" y="790"/>
                </a:cubicBezTo>
                <a:close/>
                <a:moveTo>
                  <a:pt x="1150" y="761"/>
                </a:moveTo>
                <a:cubicBezTo>
                  <a:pt x="1146" y="760"/>
                  <a:pt x="1143" y="759"/>
                  <a:pt x="1139" y="759"/>
                </a:cubicBezTo>
                <a:cubicBezTo>
                  <a:pt x="1137" y="759"/>
                  <a:pt x="1135" y="758"/>
                  <a:pt x="1132" y="758"/>
                </a:cubicBezTo>
                <a:cubicBezTo>
                  <a:pt x="1134" y="750"/>
                  <a:pt x="1137" y="742"/>
                  <a:pt x="1139" y="734"/>
                </a:cubicBezTo>
                <a:cubicBezTo>
                  <a:pt x="1140" y="734"/>
                  <a:pt x="1142" y="735"/>
                  <a:pt x="1143" y="735"/>
                </a:cubicBezTo>
                <a:cubicBezTo>
                  <a:pt x="1147" y="735"/>
                  <a:pt x="1152" y="736"/>
                  <a:pt x="1157" y="737"/>
                </a:cubicBezTo>
                <a:cubicBezTo>
                  <a:pt x="1154" y="745"/>
                  <a:pt x="1152" y="753"/>
                  <a:pt x="1150" y="761"/>
                </a:cubicBezTo>
                <a:close/>
                <a:moveTo>
                  <a:pt x="1138" y="734"/>
                </a:moveTo>
                <a:cubicBezTo>
                  <a:pt x="1132" y="733"/>
                  <a:pt x="1126" y="732"/>
                  <a:pt x="1119" y="731"/>
                </a:cubicBezTo>
                <a:cubicBezTo>
                  <a:pt x="1138" y="651"/>
                  <a:pt x="1150" y="581"/>
                  <a:pt x="1154" y="523"/>
                </a:cubicBezTo>
                <a:cubicBezTo>
                  <a:pt x="1158" y="461"/>
                  <a:pt x="1155" y="411"/>
                  <a:pt x="1142" y="372"/>
                </a:cubicBezTo>
                <a:cubicBezTo>
                  <a:pt x="1152" y="366"/>
                  <a:pt x="1160" y="360"/>
                  <a:pt x="1167" y="354"/>
                </a:cubicBezTo>
                <a:cubicBezTo>
                  <a:pt x="1193" y="431"/>
                  <a:pt x="1184" y="559"/>
                  <a:pt x="1138" y="734"/>
                </a:cubicBezTo>
                <a:close/>
                <a:moveTo>
                  <a:pt x="1166" y="349"/>
                </a:moveTo>
                <a:cubicBezTo>
                  <a:pt x="1170" y="346"/>
                  <a:pt x="1175" y="344"/>
                  <a:pt x="1180" y="341"/>
                </a:cubicBezTo>
                <a:cubicBezTo>
                  <a:pt x="1176" y="345"/>
                  <a:pt x="1172" y="349"/>
                  <a:pt x="1168" y="352"/>
                </a:cubicBezTo>
                <a:cubicBezTo>
                  <a:pt x="1167" y="353"/>
                  <a:pt x="1167" y="353"/>
                  <a:pt x="1167" y="353"/>
                </a:cubicBezTo>
                <a:cubicBezTo>
                  <a:pt x="1167" y="351"/>
                  <a:pt x="1166" y="350"/>
                  <a:pt x="1166" y="349"/>
                </a:cubicBezTo>
                <a:close/>
                <a:moveTo>
                  <a:pt x="1181" y="340"/>
                </a:moveTo>
                <a:cubicBezTo>
                  <a:pt x="1185" y="338"/>
                  <a:pt x="1188" y="336"/>
                  <a:pt x="1192" y="334"/>
                </a:cubicBezTo>
                <a:cubicBezTo>
                  <a:pt x="1192" y="335"/>
                  <a:pt x="1192" y="335"/>
                  <a:pt x="1192" y="335"/>
                </a:cubicBezTo>
                <a:cubicBezTo>
                  <a:pt x="1186" y="341"/>
                  <a:pt x="1179" y="346"/>
                  <a:pt x="1171" y="351"/>
                </a:cubicBezTo>
                <a:cubicBezTo>
                  <a:pt x="1174" y="347"/>
                  <a:pt x="1178" y="344"/>
                  <a:pt x="1181" y="340"/>
                </a:cubicBezTo>
                <a:close/>
                <a:moveTo>
                  <a:pt x="1182" y="339"/>
                </a:moveTo>
                <a:cubicBezTo>
                  <a:pt x="1185" y="336"/>
                  <a:pt x="1187" y="333"/>
                  <a:pt x="1190" y="330"/>
                </a:cubicBezTo>
                <a:cubicBezTo>
                  <a:pt x="1190" y="331"/>
                  <a:pt x="1191" y="332"/>
                  <a:pt x="1191" y="334"/>
                </a:cubicBezTo>
                <a:cubicBezTo>
                  <a:pt x="1188" y="336"/>
                  <a:pt x="1185" y="337"/>
                  <a:pt x="1182" y="339"/>
                </a:cubicBezTo>
                <a:close/>
                <a:moveTo>
                  <a:pt x="1187" y="321"/>
                </a:moveTo>
                <a:cubicBezTo>
                  <a:pt x="1187" y="321"/>
                  <a:pt x="1187" y="321"/>
                  <a:pt x="1187" y="321"/>
                </a:cubicBezTo>
                <a:cubicBezTo>
                  <a:pt x="1190" y="320"/>
                  <a:pt x="1194" y="318"/>
                  <a:pt x="1197" y="317"/>
                </a:cubicBezTo>
                <a:cubicBezTo>
                  <a:pt x="1195" y="321"/>
                  <a:pt x="1193" y="324"/>
                  <a:pt x="1190" y="328"/>
                </a:cubicBezTo>
                <a:cubicBezTo>
                  <a:pt x="1190" y="328"/>
                  <a:pt x="1190" y="328"/>
                  <a:pt x="1190" y="328"/>
                </a:cubicBezTo>
                <a:cubicBezTo>
                  <a:pt x="1189" y="326"/>
                  <a:pt x="1188" y="323"/>
                  <a:pt x="1187" y="321"/>
                </a:cubicBezTo>
                <a:close/>
                <a:moveTo>
                  <a:pt x="1198" y="316"/>
                </a:moveTo>
                <a:cubicBezTo>
                  <a:pt x="1203" y="314"/>
                  <a:pt x="1209" y="312"/>
                  <a:pt x="1214" y="309"/>
                </a:cubicBezTo>
                <a:cubicBezTo>
                  <a:pt x="1214" y="310"/>
                  <a:pt x="1215" y="312"/>
                  <a:pt x="1215" y="313"/>
                </a:cubicBezTo>
                <a:cubicBezTo>
                  <a:pt x="1214" y="314"/>
                  <a:pt x="1213" y="316"/>
                  <a:pt x="1211" y="317"/>
                </a:cubicBezTo>
                <a:cubicBezTo>
                  <a:pt x="1205" y="321"/>
                  <a:pt x="1198" y="324"/>
                  <a:pt x="1191" y="328"/>
                </a:cubicBezTo>
                <a:cubicBezTo>
                  <a:pt x="1194" y="324"/>
                  <a:pt x="1196" y="320"/>
                  <a:pt x="1198" y="316"/>
                </a:cubicBezTo>
                <a:close/>
                <a:moveTo>
                  <a:pt x="1198" y="316"/>
                </a:moveTo>
                <a:cubicBezTo>
                  <a:pt x="1200" y="312"/>
                  <a:pt x="1202" y="308"/>
                  <a:pt x="1203" y="304"/>
                </a:cubicBezTo>
                <a:cubicBezTo>
                  <a:pt x="1203" y="304"/>
                  <a:pt x="1203" y="304"/>
                  <a:pt x="1203" y="304"/>
                </a:cubicBezTo>
                <a:cubicBezTo>
                  <a:pt x="1205" y="303"/>
                  <a:pt x="1207" y="302"/>
                  <a:pt x="1210" y="301"/>
                </a:cubicBezTo>
                <a:cubicBezTo>
                  <a:pt x="1211" y="304"/>
                  <a:pt x="1212" y="306"/>
                  <a:pt x="1213" y="309"/>
                </a:cubicBezTo>
                <a:cubicBezTo>
                  <a:pt x="1209" y="311"/>
                  <a:pt x="1203" y="313"/>
                  <a:pt x="1198" y="316"/>
                </a:cubicBezTo>
                <a:close/>
                <a:moveTo>
                  <a:pt x="1205" y="293"/>
                </a:moveTo>
                <a:cubicBezTo>
                  <a:pt x="1205" y="292"/>
                  <a:pt x="1205" y="292"/>
                  <a:pt x="1205" y="292"/>
                </a:cubicBezTo>
                <a:cubicBezTo>
                  <a:pt x="1215" y="288"/>
                  <a:pt x="1223" y="285"/>
                  <a:pt x="1231" y="282"/>
                </a:cubicBezTo>
                <a:cubicBezTo>
                  <a:pt x="1230" y="286"/>
                  <a:pt x="1229" y="290"/>
                  <a:pt x="1227" y="293"/>
                </a:cubicBezTo>
                <a:cubicBezTo>
                  <a:pt x="1222" y="296"/>
                  <a:pt x="1216" y="298"/>
                  <a:pt x="1210" y="301"/>
                </a:cubicBezTo>
                <a:cubicBezTo>
                  <a:pt x="1208" y="298"/>
                  <a:pt x="1207" y="295"/>
                  <a:pt x="1205" y="293"/>
                </a:cubicBezTo>
                <a:close/>
                <a:moveTo>
                  <a:pt x="1205" y="291"/>
                </a:moveTo>
                <a:cubicBezTo>
                  <a:pt x="1206" y="287"/>
                  <a:pt x="1206" y="283"/>
                  <a:pt x="1206" y="278"/>
                </a:cubicBezTo>
                <a:cubicBezTo>
                  <a:pt x="1213" y="276"/>
                  <a:pt x="1220" y="274"/>
                  <a:pt x="1226" y="271"/>
                </a:cubicBezTo>
                <a:cubicBezTo>
                  <a:pt x="1228" y="274"/>
                  <a:pt x="1230" y="277"/>
                  <a:pt x="1232" y="280"/>
                </a:cubicBezTo>
                <a:cubicBezTo>
                  <a:pt x="1232" y="280"/>
                  <a:pt x="1232" y="281"/>
                  <a:pt x="1232" y="281"/>
                </a:cubicBezTo>
                <a:cubicBezTo>
                  <a:pt x="1223" y="284"/>
                  <a:pt x="1215" y="288"/>
                  <a:pt x="1205" y="291"/>
                </a:cubicBezTo>
                <a:close/>
                <a:moveTo>
                  <a:pt x="1227" y="271"/>
                </a:moveTo>
                <a:cubicBezTo>
                  <a:pt x="1229" y="270"/>
                  <a:pt x="1231" y="270"/>
                  <a:pt x="1234" y="269"/>
                </a:cubicBezTo>
                <a:cubicBezTo>
                  <a:pt x="1233" y="272"/>
                  <a:pt x="1233" y="276"/>
                  <a:pt x="1232" y="279"/>
                </a:cubicBezTo>
                <a:cubicBezTo>
                  <a:pt x="1230" y="276"/>
                  <a:pt x="1229" y="274"/>
                  <a:pt x="1227" y="271"/>
                </a:cubicBezTo>
                <a:close/>
                <a:moveTo>
                  <a:pt x="1227" y="271"/>
                </a:moveTo>
                <a:cubicBezTo>
                  <a:pt x="1224" y="267"/>
                  <a:pt x="1221" y="264"/>
                  <a:pt x="1219" y="261"/>
                </a:cubicBezTo>
                <a:cubicBezTo>
                  <a:pt x="1224" y="259"/>
                  <a:pt x="1229" y="258"/>
                  <a:pt x="1234" y="256"/>
                </a:cubicBezTo>
                <a:cubicBezTo>
                  <a:pt x="1234" y="260"/>
                  <a:pt x="1234" y="264"/>
                  <a:pt x="1234" y="268"/>
                </a:cubicBezTo>
                <a:cubicBezTo>
                  <a:pt x="1231" y="269"/>
                  <a:pt x="1229" y="270"/>
                  <a:pt x="1227" y="271"/>
                </a:cubicBezTo>
                <a:close/>
                <a:moveTo>
                  <a:pt x="1233" y="248"/>
                </a:moveTo>
                <a:cubicBezTo>
                  <a:pt x="1236" y="247"/>
                  <a:pt x="1240" y="246"/>
                  <a:pt x="1243" y="245"/>
                </a:cubicBezTo>
                <a:cubicBezTo>
                  <a:pt x="1245" y="247"/>
                  <a:pt x="1246" y="249"/>
                  <a:pt x="1248" y="251"/>
                </a:cubicBezTo>
                <a:cubicBezTo>
                  <a:pt x="1243" y="252"/>
                  <a:pt x="1239" y="254"/>
                  <a:pt x="1234" y="255"/>
                </a:cubicBezTo>
                <a:cubicBezTo>
                  <a:pt x="1234" y="253"/>
                  <a:pt x="1233" y="251"/>
                  <a:pt x="1233" y="248"/>
                </a:cubicBezTo>
                <a:close/>
                <a:moveTo>
                  <a:pt x="1234" y="256"/>
                </a:moveTo>
                <a:cubicBezTo>
                  <a:pt x="1229" y="257"/>
                  <a:pt x="1224" y="259"/>
                  <a:pt x="1218" y="260"/>
                </a:cubicBezTo>
                <a:cubicBezTo>
                  <a:pt x="1216" y="258"/>
                  <a:pt x="1214" y="256"/>
                  <a:pt x="1212" y="254"/>
                </a:cubicBezTo>
                <a:cubicBezTo>
                  <a:pt x="1219" y="252"/>
                  <a:pt x="1226" y="250"/>
                  <a:pt x="1233" y="248"/>
                </a:cubicBezTo>
                <a:cubicBezTo>
                  <a:pt x="1233" y="251"/>
                  <a:pt x="1233" y="253"/>
                  <a:pt x="1234" y="256"/>
                </a:cubicBezTo>
                <a:close/>
                <a:moveTo>
                  <a:pt x="1218" y="261"/>
                </a:moveTo>
                <a:cubicBezTo>
                  <a:pt x="1213" y="262"/>
                  <a:pt x="1209" y="264"/>
                  <a:pt x="1204" y="265"/>
                </a:cubicBezTo>
                <a:cubicBezTo>
                  <a:pt x="1203" y="263"/>
                  <a:pt x="1203" y="260"/>
                  <a:pt x="1202" y="258"/>
                </a:cubicBezTo>
                <a:cubicBezTo>
                  <a:pt x="1212" y="255"/>
                  <a:pt x="1212" y="255"/>
                  <a:pt x="1212" y="255"/>
                </a:cubicBezTo>
                <a:cubicBezTo>
                  <a:pt x="1214" y="257"/>
                  <a:pt x="1216" y="259"/>
                  <a:pt x="1218" y="261"/>
                </a:cubicBezTo>
                <a:close/>
                <a:moveTo>
                  <a:pt x="1202" y="257"/>
                </a:moveTo>
                <a:cubicBezTo>
                  <a:pt x="1201" y="253"/>
                  <a:pt x="1199" y="248"/>
                  <a:pt x="1197" y="243"/>
                </a:cubicBezTo>
                <a:cubicBezTo>
                  <a:pt x="1198" y="243"/>
                  <a:pt x="1198" y="243"/>
                  <a:pt x="1198" y="243"/>
                </a:cubicBezTo>
                <a:cubicBezTo>
                  <a:pt x="1203" y="246"/>
                  <a:pt x="1207" y="250"/>
                  <a:pt x="1212" y="254"/>
                </a:cubicBezTo>
                <a:lnTo>
                  <a:pt x="1202" y="257"/>
                </a:lnTo>
                <a:close/>
                <a:moveTo>
                  <a:pt x="1202" y="257"/>
                </a:moveTo>
                <a:cubicBezTo>
                  <a:pt x="1195" y="259"/>
                  <a:pt x="1188" y="261"/>
                  <a:pt x="1181" y="264"/>
                </a:cubicBezTo>
                <a:cubicBezTo>
                  <a:pt x="1176" y="259"/>
                  <a:pt x="1171" y="256"/>
                  <a:pt x="1166" y="252"/>
                </a:cubicBezTo>
                <a:cubicBezTo>
                  <a:pt x="1175" y="249"/>
                  <a:pt x="1185" y="246"/>
                  <a:pt x="1196" y="243"/>
                </a:cubicBezTo>
                <a:cubicBezTo>
                  <a:pt x="1198" y="248"/>
                  <a:pt x="1200" y="253"/>
                  <a:pt x="1202" y="257"/>
                </a:cubicBezTo>
                <a:close/>
                <a:moveTo>
                  <a:pt x="1165" y="252"/>
                </a:moveTo>
                <a:cubicBezTo>
                  <a:pt x="1165" y="252"/>
                  <a:pt x="1164" y="252"/>
                  <a:pt x="1164" y="251"/>
                </a:cubicBezTo>
                <a:cubicBezTo>
                  <a:pt x="1162" y="247"/>
                  <a:pt x="1160" y="243"/>
                  <a:pt x="1158" y="238"/>
                </a:cubicBezTo>
                <a:cubicBezTo>
                  <a:pt x="1165" y="236"/>
                  <a:pt x="1172" y="234"/>
                  <a:pt x="1180" y="232"/>
                </a:cubicBezTo>
                <a:cubicBezTo>
                  <a:pt x="1185" y="234"/>
                  <a:pt x="1190" y="238"/>
                  <a:pt x="1195" y="241"/>
                </a:cubicBezTo>
                <a:cubicBezTo>
                  <a:pt x="1196" y="242"/>
                  <a:pt x="1196" y="242"/>
                  <a:pt x="1196" y="243"/>
                </a:cubicBezTo>
                <a:cubicBezTo>
                  <a:pt x="1185" y="246"/>
                  <a:pt x="1174" y="249"/>
                  <a:pt x="1165" y="252"/>
                </a:cubicBezTo>
                <a:close/>
                <a:moveTo>
                  <a:pt x="1163" y="251"/>
                </a:moveTo>
                <a:cubicBezTo>
                  <a:pt x="1158" y="248"/>
                  <a:pt x="1152" y="245"/>
                  <a:pt x="1146" y="242"/>
                </a:cubicBezTo>
                <a:cubicBezTo>
                  <a:pt x="1149" y="241"/>
                  <a:pt x="1153" y="240"/>
                  <a:pt x="1157" y="239"/>
                </a:cubicBezTo>
                <a:cubicBezTo>
                  <a:pt x="1159" y="243"/>
                  <a:pt x="1161" y="247"/>
                  <a:pt x="1163" y="251"/>
                </a:cubicBezTo>
                <a:close/>
                <a:moveTo>
                  <a:pt x="1145" y="242"/>
                </a:moveTo>
                <a:cubicBezTo>
                  <a:pt x="1137" y="239"/>
                  <a:pt x="1129" y="236"/>
                  <a:pt x="1121" y="234"/>
                </a:cubicBezTo>
                <a:cubicBezTo>
                  <a:pt x="1130" y="231"/>
                  <a:pt x="1140" y="228"/>
                  <a:pt x="1151" y="224"/>
                </a:cubicBezTo>
                <a:cubicBezTo>
                  <a:pt x="1153" y="229"/>
                  <a:pt x="1155" y="233"/>
                  <a:pt x="1157" y="238"/>
                </a:cubicBezTo>
                <a:cubicBezTo>
                  <a:pt x="1153" y="239"/>
                  <a:pt x="1149" y="241"/>
                  <a:pt x="1145" y="242"/>
                </a:cubicBezTo>
                <a:close/>
                <a:moveTo>
                  <a:pt x="1144" y="242"/>
                </a:moveTo>
                <a:cubicBezTo>
                  <a:pt x="1136" y="245"/>
                  <a:pt x="1129" y="247"/>
                  <a:pt x="1121" y="250"/>
                </a:cubicBezTo>
                <a:cubicBezTo>
                  <a:pt x="1119" y="245"/>
                  <a:pt x="1116" y="241"/>
                  <a:pt x="1114" y="237"/>
                </a:cubicBezTo>
                <a:cubicBezTo>
                  <a:pt x="1116" y="236"/>
                  <a:pt x="1118" y="235"/>
                  <a:pt x="1120" y="235"/>
                </a:cubicBezTo>
                <a:cubicBezTo>
                  <a:pt x="1128" y="237"/>
                  <a:pt x="1137" y="239"/>
                  <a:pt x="1144" y="242"/>
                </a:cubicBezTo>
                <a:close/>
                <a:moveTo>
                  <a:pt x="1113" y="236"/>
                </a:moveTo>
                <a:cubicBezTo>
                  <a:pt x="1113" y="235"/>
                  <a:pt x="1112" y="234"/>
                  <a:pt x="1112" y="233"/>
                </a:cubicBezTo>
                <a:cubicBezTo>
                  <a:pt x="1114" y="234"/>
                  <a:pt x="1116" y="234"/>
                  <a:pt x="1119" y="235"/>
                </a:cubicBezTo>
                <a:cubicBezTo>
                  <a:pt x="1117" y="235"/>
                  <a:pt x="1115" y="236"/>
                  <a:pt x="1113" y="236"/>
                </a:cubicBezTo>
                <a:close/>
                <a:moveTo>
                  <a:pt x="1113" y="237"/>
                </a:moveTo>
                <a:cubicBezTo>
                  <a:pt x="1103" y="240"/>
                  <a:pt x="1093" y="244"/>
                  <a:pt x="1084" y="247"/>
                </a:cubicBezTo>
                <a:cubicBezTo>
                  <a:pt x="1083" y="247"/>
                  <a:pt x="1082" y="247"/>
                  <a:pt x="1082" y="247"/>
                </a:cubicBezTo>
                <a:cubicBezTo>
                  <a:pt x="1080" y="243"/>
                  <a:pt x="1078" y="240"/>
                  <a:pt x="1076" y="236"/>
                </a:cubicBezTo>
                <a:cubicBezTo>
                  <a:pt x="1080" y="234"/>
                  <a:pt x="1085" y="233"/>
                  <a:pt x="1089" y="231"/>
                </a:cubicBezTo>
                <a:cubicBezTo>
                  <a:pt x="1097" y="231"/>
                  <a:pt x="1104" y="232"/>
                  <a:pt x="1111" y="233"/>
                </a:cubicBezTo>
                <a:cubicBezTo>
                  <a:pt x="1112" y="234"/>
                  <a:pt x="1112" y="235"/>
                  <a:pt x="1113" y="237"/>
                </a:cubicBezTo>
                <a:close/>
                <a:moveTo>
                  <a:pt x="1111" y="233"/>
                </a:moveTo>
                <a:cubicBezTo>
                  <a:pt x="1104" y="232"/>
                  <a:pt x="1097" y="231"/>
                  <a:pt x="1090" y="230"/>
                </a:cubicBezTo>
                <a:cubicBezTo>
                  <a:pt x="1095" y="228"/>
                  <a:pt x="1101" y="226"/>
                  <a:pt x="1106" y="224"/>
                </a:cubicBezTo>
                <a:cubicBezTo>
                  <a:pt x="1107" y="227"/>
                  <a:pt x="1109" y="230"/>
                  <a:pt x="1111" y="233"/>
                </a:cubicBezTo>
                <a:close/>
                <a:moveTo>
                  <a:pt x="1102" y="215"/>
                </a:moveTo>
                <a:cubicBezTo>
                  <a:pt x="1110" y="215"/>
                  <a:pt x="1118" y="216"/>
                  <a:pt x="1126" y="217"/>
                </a:cubicBezTo>
                <a:cubicBezTo>
                  <a:pt x="1119" y="219"/>
                  <a:pt x="1113" y="221"/>
                  <a:pt x="1106" y="224"/>
                </a:cubicBezTo>
                <a:cubicBezTo>
                  <a:pt x="1105" y="221"/>
                  <a:pt x="1103" y="218"/>
                  <a:pt x="1102" y="215"/>
                </a:cubicBezTo>
                <a:close/>
                <a:moveTo>
                  <a:pt x="1101" y="215"/>
                </a:moveTo>
                <a:cubicBezTo>
                  <a:pt x="1101" y="214"/>
                  <a:pt x="1100" y="213"/>
                  <a:pt x="1100" y="212"/>
                </a:cubicBezTo>
                <a:cubicBezTo>
                  <a:pt x="1110" y="208"/>
                  <a:pt x="1120" y="203"/>
                  <a:pt x="1131" y="200"/>
                </a:cubicBezTo>
                <a:cubicBezTo>
                  <a:pt x="1134" y="200"/>
                  <a:pt x="1137" y="200"/>
                  <a:pt x="1141" y="200"/>
                </a:cubicBezTo>
                <a:cubicBezTo>
                  <a:pt x="1142" y="203"/>
                  <a:pt x="1143" y="207"/>
                  <a:pt x="1145" y="210"/>
                </a:cubicBezTo>
                <a:cubicBezTo>
                  <a:pt x="1139" y="212"/>
                  <a:pt x="1133" y="214"/>
                  <a:pt x="1127" y="216"/>
                </a:cubicBezTo>
                <a:cubicBezTo>
                  <a:pt x="1119" y="215"/>
                  <a:pt x="1110" y="215"/>
                  <a:pt x="1101" y="215"/>
                </a:cubicBezTo>
                <a:close/>
                <a:moveTo>
                  <a:pt x="1100" y="211"/>
                </a:moveTo>
                <a:cubicBezTo>
                  <a:pt x="1098" y="208"/>
                  <a:pt x="1096" y="204"/>
                  <a:pt x="1094" y="200"/>
                </a:cubicBezTo>
                <a:cubicBezTo>
                  <a:pt x="1103" y="200"/>
                  <a:pt x="1112" y="199"/>
                  <a:pt x="1120" y="199"/>
                </a:cubicBezTo>
                <a:cubicBezTo>
                  <a:pt x="1123" y="199"/>
                  <a:pt x="1127" y="199"/>
                  <a:pt x="1130" y="199"/>
                </a:cubicBezTo>
                <a:cubicBezTo>
                  <a:pt x="1119" y="203"/>
                  <a:pt x="1109" y="207"/>
                  <a:pt x="1100" y="211"/>
                </a:cubicBezTo>
                <a:close/>
                <a:moveTo>
                  <a:pt x="1065" y="212"/>
                </a:moveTo>
                <a:cubicBezTo>
                  <a:pt x="1064" y="209"/>
                  <a:pt x="1063" y="207"/>
                  <a:pt x="1062" y="205"/>
                </a:cubicBezTo>
                <a:cubicBezTo>
                  <a:pt x="1070" y="203"/>
                  <a:pt x="1079" y="202"/>
                  <a:pt x="1087" y="201"/>
                </a:cubicBezTo>
                <a:cubicBezTo>
                  <a:pt x="1079" y="205"/>
                  <a:pt x="1072" y="208"/>
                  <a:pt x="1065" y="212"/>
                </a:cubicBezTo>
                <a:close/>
                <a:moveTo>
                  <a:pt x="1066" y="216"/>
                </a:moveTo>
                <a:cubicBezTo>
                  <a:pt x="1062" y="217"/>
                  <a:pt x="1058" y="217"/>
                  <a:pt x="1054" y="218"/>
                </a:cubicBezTo>
                <a:cubicBezTo>
                  <a:pt x="1058" y="216"/>
                  <a:pt x="1061" y="214"/>
                  <a:pt x="1064" y="213"/>
                </a:cubicBezTo>
                <a:cubicBezTo>
                  <a:pt x="1065" y="214"/>
                  <a:pt x="1065" y="215"/>
                  <a:pt x="1066" y="216"/>
                </a:cubicBezTo>
                <a:close/>
                <a:moveTo>
                  <a:pt x="1066" y="217"/>
                </a:moveTo>
                <a:cubicBezTo>
                  <a:pt x="1067" y="219"/>
                  <a:pt x="1068" y="222"/>
                  <a:pt x="1070" y="224"/>
                </a:cubicBezTo>
                <a:cubicBezTo>
                  <a:pt x="1065" y="226"/>
                  <a:pt x="1060" y="229"/>
                  <a:pt x="1055" y="231"/>
                </a:cubicBezTo>
                <a:cubicBezTo>
                  <a:pt x="1050" y="231"/>
                  <a:pt x="1044" y="232"/>
                  <a:pt x="1039" y="233"/>
                </a:cubicBezTo>
                <a:cubicBezTo>
                  <a:pt x="1038" y="231"/>
                  <a:pt x="1037" y="230"/>
                  <a:pt x="1037" y="228"/>
                </a:cubicBezTo>
                <a:cubicBezTo>
                  <a:pt x="1042" y="225"/>
                  <a:pt x="1047" y="222"/>
                  <a:pt x="1053" y="219"/>
                </a:cubicBezTo>
                <a:cubicBezTo>
                  <a:pt x="1057" y="218"/>
                  <a:pt x="1062" y="217"/>
                  <a:pt x="1066" y="217"/>
                </a:cubicBezTo>
                <a:close/>
                <a:moveTo>
                  <a:pt x="1037" y="227"/>
                </a:moveTo>
                <a:cubicBezTo>
                  <a:pt x="1036" y="226"/>
                  <a:pt x="1035" y="224"/>
                  <a:pt x="1034" y="222"/>
                </a:cubicBezTo>
                <a:cubicBezTo>
                  <a:pt x="1040" y="221"/>
                  <a:pt x="1046" y="220"/>
                  <a:pt x="1052" y="219"/>
                </a:cubicBezTo>
                <a:cubicBezTo>
                  <a:pt x="1046" y="222"/>
                  <a:pt x="1041" y="225"/>
                  <a:pt x="1037" y="227"/>
                </a:cubicBezTo>
                <a:close/>
                <a:moveTo>
                  <a:pt x="1038" y="233"/>
                </a:moveTo>
                <a:cubicBezTo>
                  <a:pt x="1034" y="233"/>
                  <a:pt x="1030" y="234"/>
                  <a:pt x="1026" y="235"/>
                </a:cubicBezTo>
                <a:cubicBezTo>
                  <a:pt x="1029" y="233"/>
                  <a:pt x="1033" y="230"/>
                  <a:pt x="1036" y="228"/>
                </a:cubicBezTo>
                <a:cubicBezTo>
                  <a:pt x="1037" y="230"/>
                  <a:pt x="1038" y="231"/>
                  <a:pt x="1038" y="233"/>
                </a:cubicBezTo>
                <a:close/>
                <a:moveTo>
                  <a:pt x="1038" y="233"/>
                </a:moveTo>
                <a:cubicBezTo>
                  <a:pt x="1039" y="235"/>
                  <a:pt x="1040" y="237"/>
                  <a:pt x="1041" y="239"/>
                </a:cubicBezTo>
                <a:cubicBezTo>
                  <a:pt x="1035" y="241"/>
                  <a:pt x="1030" y="244"/>
                  <a:pt x="1025" y="247"/>
                </a:cubicBezTo>
                <a:cubicBezTo>
                  <a:pt x="1020" y="248"/>
                  <a:pt x="1016" y="248"/>
                  <a:pt x="1011" y="249"/>
                </a:cubicBezTo>
                <a:cubicBezTo>
                  <a:pt x="1010" y="248"/>
                  <a:pt x="1010" y="247"/>
                  <a:pt x="1009" y="246"/>
                </a:cubicBezTo>
                <a:cubicBezTo>
                  <a:pt x="1014" y="243"/>
                  <a:pt x="1020" y="239"/>
                  <a:pt x="1025" y="235"/>
                </a:cubicBezTo>
                <a:cubicBezTo>
                  <a:pt x="1029" y="235"/>
                  <a:pt x="1034" y="234"/>
                  <a:pt x="1038" y="233"/>
                </a:cubicBezTo>
                <a:close/>
                <a:moveTo>
                  <a:pt x="1009" y="246"/>
                </a:moveTo>
                <a:cubicBezTo>
                  <a:pt x="1009" y="243"/>
                  <a:pt x="1008" y="241"/>
                  <a:pt x="1007" y="239"/>
                </a:cubicBezTo>
                <a:cubicBezTo>
                  <a:pt x="1013" y="238"/>
                  <a:pt x="1018" y="237"/>
                  <a:pt x="1024" y="236"/>
                </a:cubicBezTo>
                <a:cubicBezTo>
                  <a:pt x="1019" y="239"/>
                  <a:pt x="1014" y="242"/>
                  <a:pt x="1009" y="246"/>
                </a:cubicBezTo>
                <a:close/>
                <a:moveTo>
                  <a:pt x="1010" y="249"/>
                </a:moveTo>
                <a:cubicBezTo>
                  <a:pt x="1008" y="250"/>
                  <a:pt x="1006" y="250"/>
                  <a:pt x="1004" y="250"/>
                </a:cubicBezTo>
                <a:cubicBezTo>
                  <a:pt x="1006" y="249"/>
                  <a:pt x="1007" y="248"/>
                  <a:pt x="1009" y="247"/>
                </a:cubicBezTo>
                <a:cubicBezTo>
                  <a:pt x="1009" y="247"/>
                  <a:pt x="1010" y="248"/>
                  <a:pt x="1010" y="249"/>
                </a:cubicBezTo>
                <a:close/>
                <a:moveTo>
                  <a:pt x="1010" y="250"/>
                </a:moveTo>
                <a:cubicBezTo>
                  <a:pt x="1011" y="252"/>
                  <a:pt x="1012" y="253"/>
                  <a:pt x="1012" y="255"/>
                </a:cubicBezTo>
                <a:cubicBezTo>
                  <a:pt x="1008" y="258"/>
                  <a:pt x="1005" y="260"/>
                  <a:pt x="1001" y="263"/>
                </a:cubicBezTo>
                <a:cubicBezTo>
                  <a:pt x="997" y="263"/>
                  <a:pt x="992" y="264"/>
                  <a:pt x="987" y="265"/>
                </a:cubicBezTo>
                <a:cubicBezTo>
                  <a:pt x="992" y="260"/>
                  <a:pt x="998" y="255"/>
                  <a:pt x="1003" y="251"/>
                </a:cubicBezTo>
                <a:cubicBezTo>
                  <a:pt x="1006" y="251"/>
                  <a:pt x="1008" y="250"/>
                  <a:pt x="1010" y="250"/>
                </a:cubicBezTo>
                <a:close/>
                <a:moveTo>
                  <a:pt x="986" y="265"/>
                </a:moveTo>
                <a:cubicBezTo>
                  <a:pt x="985" y="265"/>
                  <a:pt x="984" y="266"/>
                  <a:pt x="983" y="266"/>
                </a:cubicBezTo>
                <a:cubicBezTo>
                  <a:pt x="981" y="262"/>
                  <a:pt x="980" y="259"/>
                  <a:pt x="979" y="256"/>
                </a:cubicBezTo>
                <a:cubicBezTo>
                  <a:pt x="987" y="254"/>
                  <a:pt x="995" y="252"/>
                  <a:pt x="1002" y="251"/>
                </a:cubicBezTo>
                <a:cubicBezTo>
                  <a:pt x="997" y="256"/>
                  <a:pt x="991" y="260"/>
                  <a:pt x="986" y="265"/>
                </a:cubicBezTo>
                <a:close/>
                <a:moveTo>
                  <a:pt x="983" y="268"/>
                </a:moveTo>
                <a:cubicBezTo>
                  <a:pt x="980" y="272"/>
                  <a:pt x="976" y="275"/>
                  <a:pt x="973" y="279"/>
                </a:cubicBezTo>
                <a:cubicBezTo>
                  <a:pt x="967" y="280"/>
                  <a:pt x="961" y="281"/>
                  <a:pt x="954" y="282"/>
                </a:cubicBezTo>
                <a:cubicBezTo>
                  <a:pt x="954" y="279"/>
                  <a:pt x="953" y="276"/>
                  <a:pt x="952" y="273"/>
                </a:cubicBezTo>
                <a:cubicBezTo>
                  <a:pt x="962" y="270"/>
                  <a:pt x="973" y="268"/>
                  <a:pt x="982" y="266"/>
                </a:cubicBezTo>
                <a:cubicBezTo>
                  <a:pt x="982" y="267"/>
                  <a:pt x="983" y="268"/>
                  <a:pt x="983" y="268"/>
                </a:cubicBezTo>
                <a:close/>
                <a:moveTo>
                  <a:pt x="973" y="279"/>
                </a:moveTo>
                <a:cubicBezTo>
                  <a:pt x="972" y="281"/>
                  <a:pt x="971" y="282"/>
                  <a:pt x="970" y="283"/>
                </a:cubicBezTo>
                <a:cubicBezTo>
                  <a:pt x="968" y="285"/>
                  <a:pt x="966" y="288"/>
                  <a:pt x="963" y="291"/>
                </a:cubicBezTo>
                <a:cubicBezTo>
                  <a:pt x="961" y="291"/>
                  <a:pt x="959" y="291"/>
                  <a:pt x="957" y="291"/>
                </a:cubicBezTo>
                <a:cubicBezTo>
                  <a:pt x="956" y="289"/>
                  <a:pt x="955" y="286"/>
                  <a:pt x="955" y="283"/>
                </a:cubicBezTo>
                <a:cubicBezTo>
                  <a:pt x="961" y="281"/>
                  <a:pt x="967" y="280"/>
                  <a:pt x="973" y="279"/>
                </a:cubicBezTo>
                <a:close/>
                <a:moveTo>
                  <a:pt x="959" y="297"/>
                </a:moveTo>
                <a:cubicBezTo>
                  <a:pt x="957" y="298"/>
                  <a:pt x="956" y="300"/>
                  <a:pt x="955" y="302"/>
                </a:cubicBezTo>
                <a:cubicBezTo>
                  <a:pt x="946" y="303"/>
                  <a:pt x="937" y="304"/>
                  <a:pt x="928" y="305"/>
                </a:cubicBezTo>
                <a:cubicBezTo>
                  <a:pt x="928" y="303"/>
                  <a:pt x="927" y="300"/>
                  <a:pt x="926" y="298"/>
                </a:cubicBezTo>
                <a:cubicBezTo>
                  <a:pt x="937" y="295"/>
                  <a:pt x="947" y="293"/>
                  <a:pt x="957" y="292"/>
                </a:cubicBezTo>
                <a:cubicBezTo>
                  <a:pt x="958" y="294"/>
                  <a:pt x="958" y="295"/>
                  <a:pt x="959" y="297"/>
                </a:cubicBezTo>
                <a:close/>
                <a:moveTo>
                  <a:pt x="954" y="303"/>
                </a:moveTo>
                <a:cubicBezTo>
                  <a:pt x="951" y="307"/>
                  <a:pt x="948" y="311"/>
                  <a:pt x="945" y="315"/>
                </a:cubicBezTo>
                <a:cubicBezTo>
                  <a:pt x="941" y="315"/>
                  <a:pt x="936" y="315"/>
                  <a:pt x="932" y="315"/>
                </a:cubicBezTo>
                <a:cubicBezTo>
                  <a:pt x="930" y="312"/>
                  <a:pt x="929" y="309"/>
                  <a:pt x="928" y="306"/>
                </a:cubicBezTo>
                <a:cubicBezTo>
                  <a:pt x="937" y="304"/>
                  <a:pt x="946" y="303"/>
                  <a:pt x="954" y="303"/>
                </a:cubicBezTo>
                <a:close/>
                <a:moveTo>
                  <a:pt x="936" y="328"/>
                </a:moveTo>
                <a:cubicBezTo>
                  <a:pt x="925" y="327"/>
                  <a:pt x="914" y="327"/>
                  <a:pt x="902" y="329"/>
                </a:cubicBezTo>
                <a:cubicBezTo>
                  <a:pt x="901" y="326"/>
                  <a:pt x="900" y="323"/>
                  <a:pt x="900" y="320"/>
                </a:cubicBezTo>
                <a:cubicBezTo>
                  <a:pt x="911" y="318"/>
                  <a:pt x="921" y="316"/>
                  <a:pt x="931" y="316"/>
                </a:cubicBezTo>
                <a:cubicBezTo>
                  <a:pt x="933" y="320"/>
                  <a:pt x="934" y="324"/>
                  <a:pt x="936" y="328"/>
                </a:cubicBezTo>
                <a:close/>
                <a:moveTo>
                  <a:pt x="905" y="339"/>
                </a:moveTo>
                <a:cubicBezTo>
                  <a:pt x="905" y="339"/>
                  <a:pt x="904" y="339"/>
                  <a:pt x="904" y="339"/>
                </a:cubicBezTo>
                <a:cubicBezTo>
                  <a:pt x="894" y="339"/>
                  <a:pt x="884" y="340"/>
                  <a:pt x="873" y="342"/>
                </a:cubicBezTo>
                <a:cubicBezTo>
                  <a:pt x="873" y="342"/>
                  <a:pt x="873" y="342"/>
                  <a:pt x="873" y="342"/>
                </a:cubicBezTo>
                <a:cubicBezTo>
                  <a:pt x="872" y="340"/>
                  <a:pt x="872" y="337"/>
                  <a:pt x="871" y="335"/>
                </a:cubicBezTo>
                <a:cubicBezTo>
                  <a:pt x="882" y="332"/>
                  <a:pt x="892" y="331"/>
                  <a:pt x="902" y="329"/>
                </a:cubicBezTo>
                <a:cubicBezTo>
                  <a:pt x="903" y="333"/>
                  <a:pt x="904" y="336"/>
                  <a:pt x="905" y="339"/>
                </a:cubicBezTo>
                <a:close/>
                <a:moveTo>
                  <a:pt x="905" y="340"/>
                </a:moveTo>
                <a:cubicBezTo>
                  <a:pt x="907" y="345"/>
                  <a:pt x="909" y="350"/>
                  <a:pt x="911" y="355"/>
                </a:cubicBezTo>
                <a:cubicBezTo>
                  <a:pt x="902" y="353"/>
                  <a:pt x="892" y="352"/>
                  <a:pt x="881" y="352"/>
                </a:cubicBezTo>
                <a:cubicBezTo>
                  <a:pt x="879" y="352"/>
                  <a:pt x="877" y="352"/>
                  <a:pt x="876" y="352"/>
                </a:cubicBezTo>
                <a:cubicBezTo>
                  <a:pt x="875" y="349"/>
                  <a:pt x="874" y="346"/>
                  <a:pt x="873" y="343"/>
                </a:cubicBezTo>
                <a:cubicBezTo>
                  <a:pt x="884" y="341"/>
                  <a:pt x="895" y="340"/>
                  <a:pt x="905" y="340"/>
                </a:cubicBezTo>
                <a:close/>
                <a:moveTo>
                  <a:pt x="880" y="367"/>
                </a:moveTo>
                <a:cubicBezTo>
                  <a:pt x="873" y="365"/>
                  <a:pt x="865" y="365"/>
                  <a:pt x="858" y="365"/>
                </a:cubicBezTo>
                <a:cubicBezTo>
                  <a:pt x="854" y="365"/>
                  <a:pt x="850" y="365"/>
                  <a:pt x="846" y="365"/>
                </a:cubicBezTo>
                <a:cubicBezTo>
                  <a:pt x="846" y="362"/>
                  <a:pt x="845" y="359"/>
                  <a:pt x="844" y="356"/>
                </a:cubicBezTo>
                <a:cubicBezTo>
                  <a:pt x="855" y="354"/>
                  <a:pt x="866" y="353"/>
                  <a:pt x="875" y="353"/>
                </a:cubicBezTo>
                <a:cubicBezTo>
                  <a:pt x="877" y="357"/>
                  <a:pt x="878" y="362"/>
                  <a:pt x="880" y="367"/>
                </a:cubicBezTo>
                <a:close/>
                <a:moveTo>
                  <a:pt x="858" y="365"/>
                </a:moveTo>
                <a:cubicBezTo>
                  <a:pt x="865" y="365"/>
                  <a:pt x="873" y="366"/>
                  <a:pt x="880" y="367"/>
                </a:cubicBezTo>
                <a:cubicBezTo>
                  <a:pt x="883" y="375"/>
                  <a:pt x="887" y="384"/>
                  <a:pt x="891" y="393"/>
                </a:cubicBezTo>
                <a:cubicBezTo>
                  <a:pt x="891" y="393"/>
                  <a:pt x="891" y="393"/>
                  <a:pt x="891" y="393"/>
                </a:cubicBezTo>
                <a:cubicBezTo>
                  <a:pt x="891" y="393"/>
                  <a:pt x="891" y="393"/>
                  <a:pt x="891" y="393"/>
                </a:cubicBezTo>
                <a:cubicBezTo>
                  <a:pt x="879" y="385"/>
                  <a:pt x="865" y="380"/>
                  <a:pt x="850" y="378"/>
                </a:cubicBezTo>
                <a:cubicBezTo>
                  <a:pt x="849" y="374"/>
                  <a:pt x="848" y="370"/>
                  <a:pt x="847" y="366"/>
                </a:cubicBezTo>
                <a:cubicBezTo>
                  <a:pt x="850" y="365"/>
                  <a:pt x="854" y="365"/>
                  <a:pt x="858" y="365"/>
                </a:cubicBezTo>
                <a:close/>
                <a:moveTo>
                  <a:pt x="881" y="367"/>
                </a:moveTo>
                <a:cubicBezTo>
                  <a:pt x="890" y="369"/>
                  <a:pt x="898" y="372"/>
                  <a:pt x="906" y="375"/>
                </a:cubicBezTo>
                <a:cubicBezTo>
                  <a:pt x="905" y="376"/>
                  <a:pt x="905" y="376"/>
                  <a:pt x="905" y="376"/>
                </a:cubicBezTo>
                <a:cubicBezTo>
                  <a:pt x="903" y="378"/>
                  <a:pt x="901" y="381"/>
                  <a:pt x="900" y="384"/>
                </a:cubicBezTo>
                <a:cubicBezTo>
                  <a:pt x="897" y="388"/>
                  <a:pt x="895" y="391"/>
                  <a:pt x="893" y="394"/>
                </a:cubicBezTo>
                <a:cubicBezTo>
                  <a:pt x="892" y="394"/>
                  <a:pt x="892" y="393"/>
                  <a:pt x="891" y="393"/>
                </a:cubicBezTo>
                <a:cubicBezTo>
                  <a:pt x="887" y="384"/>
                  <a:pt x="884" y="376"/>
                  <a:pt x="881" y="367"/>
                </a:cubicBezTo>
                <a:close/>
                <a:moveTo>
                  <a:pt x="893" y="397"/>
                </a:moveTo>
                <a:cubicBezTo>
                  <a:pt x="892" y="398"/>
                  <a:pt x="892" y="398"/>
                  <a:pt x="892" y="398"/>
                </a:cubicBezTo>
                <a:cubicBezTo>
                  <a:pt x="892" y="398"/>
                  <a:pt x="891" y="398"/>
                  <a:pt x="891" y="399"/>
                </a:cubicBezTo>
                <a:cubicBezTo>
                  <a:pt x="891" y="398"/>
                  <a:pt x="892" y="398"/>
                  <a:pt x="892" y="398"/>
                </a:cubicBezTo>
                <a:cubicBezTo>
                  <a:pt x="892" y="397"/>
                  <a:pt x="892" y="397"/>
                  <a:pt x="892" y="397"/>
                </a:cubicBezTo>
                <a:lnTo>
                  <a:pt x="893" y="397"/>
                </a:lnTo>
                <a:close/>
                <a:moveTo>
                  <a:pt x="891" y="399"/>
                </a:moveTo>
                <a:cubicBezTo>
                  <a:pt x="890" y="401"/>
                  <a:pt x="889" y="403"/>
                  <a:pt x="888" y="405"/>
                </a:cubicBezTo>
                <a:cubicBezTo>
                  <a:pt x="888" y="405"/>
                  <a:pt x="887" y="406"/>
                  <a:pt x="886" y="407"/>
                </a:cubicBezTo>
                <a:cubicBezTo>
                  <a:pt x="887" y="405"/>
                  <a:pt x="889" y="402"/>
                  <a:pt x="890" y="400"/>
                </a:cubicBezTo>
                <a:cubicBezTo>
                  <a:pt x="891" y="400"/>
                  <a:pt x="891" y="399"/>
                  <a:pt x="891" y="399"/>
                </a:cubicBezTo>
                <a:close/>
                <a:moveTo>
                  <a:pt x="884" y="410"/>
                </a:moveTo>
                <a:cubicBezTo>
                  <a:pt x="883" y="411"/>
                  <a:pt x="882" y="412"/>
                  <a:pt x="882" y="413"/>
                </a:cubicBezTo>
                <a:cubicBezTo>
                  <a:pt x="882" y="412"/>
                  <a:pt x="883" y="411"/>
                  <a:pt x="884" y="409"/>
                </a:cubicBezTo>
                <a:cubicBezTo>
                  <a:pt x="885" y="407"/>
                  <a:pt x="886" y="405"/>
                  <a:pt x="888" y="403"/>
                </a:cubicBezTo>
                <a:cubicBezTo>
                  <a:pt x="886" y="406"/>
                  <a:pt x="885" y="408"/>
                  <a:pt x="884" y="410"/>
                </a:cubicBezTo>
                <a:close/>
                <a:moveTo>
                  <a:pt x="883" y="409"/>
                </a:moveTo>
                <a:cubicBezTo>
                  <a:pt x="882" y="411"/>
                  <a:pt x="880" y="414"/>
                  <a:pt x="879" y="416"/>
                </a:cubicBezTo>
                <a:cubicBezTo>
                  <a:pt x="878" y="415"/>
                  <a:pt x="877" y="414"/>
                  <a:pt x="876" y="413"/>
                </a:cubicBezTo>
                <a:cubicBezTo>
                  <a:pt x="880" y="410"/>
                  <a:pt x="883" y="406"/>
                  <a:pt x="887" y="403"/>
                </a:cubicBezTo>
                <a:cubicBezTo>
                  <a:pt x="886" y="405"/>
                  <a:pt x="885" y="407"/>
                  <a:pt x="883" y="409"/>
                </a:cubicBezTo>
                <a:close/>
                <a:moveTo>
                  <a:pt x="879" y="416"/>
                </a:moveTo>
                <a:cubicBezTo>
                  <a:pt x="878" y="416"/>
                  <a:pt x="878" y="416"/>
                  <a:pt x="878" y="416"/>
                </a:cubicBezTo>
                <a:cubicBezTo>
                  <a:pt x="875" y="419"/>
                  <a:pt x="872" y="422"/>
                  <a:pt x="869" y="425"/>
                </a:cubicBezTo>
                <a:cubicBezTo>
                  <a:pt x="869" y="424"/>
                  <a:pt x="868" y="423"/>
                  <a:pt x="868" y="422"/>
                </a:cubicBezTo>
                <a:cubicBezTo>
                  <a:pt x="870" y="419"/>
                  <a:pt x="873" y="416"/>
                  <a:pt x="876" y="414"/>
                </a:cubicBezTo>
                <a:cubicBezTo>
                  <a:pt x="877" y="414"/>
                  <a:pt x="878" y="415"/>
                  <a:pt x="879" y="416"/>
                </a:cubicBezTo>
                <a:close/>
                <a:moveTo>
                  <a:pt x="870" y="429"/>
                </a:moveTo>
                <a:cubicBezTo>
                  <a:pt x="869" y="430"/>
                  <a:pt x="868" y="432"/>
                  <a:pt x="867" y="434"/>
                </a:cubicBezTo>
                <a:cubicBezTo>
                  <a:pt x="865" y="435"/>
                  <a:pt x="864" y="436"/>
                  <a:pt x="862" y="438"/>
                </a:cubicBezTo>
                <a:cubicBezTo>
                  <a:pt x="861" y="437"/>
                  <a:pt x="860" y="436"/>
                  <a:pt x="860" y="434"/>
                </a:cubicBezTo>
                <a:cubicBezTo>
                  <a:pt x="862" y="431"/>
                  <a:pt x="866" y="428"/>
                  <a:pt x="869" y="425"/>
                </a:cubicBezTo>
                <a:cubicBezTo>
                  <a:pt x="869" y="427"/>
                  <a:pt x="870" y="428"/>
                  <a:pt x="870" y="429"/>
                </a:cubicBezTo>
                <a:close/>
                <a:moveTo>
                  <a:pt x="863" y="440"/>
                </a:moveTo>
                <a:cubicBezTo>
                  <a:pt x="862" y="443"/>
                  <a:pt x="860" y="445"/>
                  <a:pt x="858" y="448"/>
                </a:cubicBezTo>
                <a:cubicBezTo>
                  <a:pt x="854" y="451"/>
                  <a:pt x="850" y="454"/>
                  <a:pt x="847" y="457"/>
                </a:cubicBezTo>
                <a:cubicBezTo>
                  <a:pt x="846" y="456"/>
                  <a:pt x="846" y="455"/>
                  <a:pt x="845" y="454"/>
                </a:cubicBezTo>
                <a:cubicBezTo>
                  <a:pt x="846" y="453"/>
                  <a:pt x="846" y="453"/>
                  <a:pt x="846" y="453"/>
                </a:cubicBezTo>
                <a:cubicBezTo>
                  <a:pt x="851" y="448"/>
                  <a:pt x="856" y="443"/>
                  <a:pt x="862" y="438"/>
                </a:cubicBezTo>
                <a:cubicBezTo>
                  <a:pt x="862" y="439"/>
                  <a:pt x="863" y="439"/>
                  <a:pt x="863" y="440"/>
                </a:cubicBezTo>
                <a:close/>
                <a:moveTo>
                  <a:pt x="858" y="449"/>
                </a:moveTo>
                <a:cubicBezTo>
                  <a:pt x="855" y="454"/>
                  <a:pt x="852" y="458"/>
                  <a:pt x="850" y="463"/>
                </a:cubicBezTo>
                <a:cubicBezTo>
                  <a:pt x="849" y="463"/>
                  <a:pt x="849" y="464"/>
                  <a:pt x="848" y="464"/>
                </a:cubicBezTo>
                <a:cubicBezTo>
                  <a:pt x="848" y="463"/>
                  <a:pt x="849" y="462"/>
                  <a:pt x="849" y="461"/>
                </a:cubicBezTo>
                <a:cubicBezTo>
                  <a:pt x="849" y="461"/>
                  <a:pt x="849" y="461"/>
                  <a:pt x="849" y="461"/>
                </a:cubicBezTo>
                <a:cubicBezTo>
                  <a:pt x="849" y="461"/>
                  <a:pt x="849" y="461"/>
                  <a:pt x="849" y="461"/>
                </a:cubicBezTo>
                <a:cubicBezTo>
                  <a:pt x="848" y="459"/>
                  <a:pt x="848" y="458"/>
                  <a:pt x="847" y="457"/>
                </a:cubicBezTo>
                <a:cubicBezTo>
                  <a:pt x="850" y="455"/>
                  <a:pt x="854" y="452"/>
                  <a:pt x="858" y="449"/>
                </a:cubicBezTo>
                <a:close/>
                <a:moveTo>
                  <a:pt x="849" y="464"/>
                </a:moveTo>
                <a:cubicBezTo>
                  <a:pt x="849" y="465"/>
                  <a:pt x="848" y="465"/>
                  <a:pt x="848" y="466"/>
                </a:cubicBezTo>
                <a:cubicBezTo>
                  <a:pt x="848" y="466"/>
                  <a:pt x="848" y="465"/>
                  <a:pt x="848" y="465"/>
                </a:cubicBezTo>
                <a:cubicBezTo>
                  <a:pt x="849" y="464"/>
                  <a:pt x="849" y="464"/>
                  <a:pt x="849" y="464"/>
                </a:cubicBezTo>
                <a:close/>
                <a:moveTo>
                  <a:pt x="850" y="463"/>
                </a:moveTo>
                <a:cubicBezTo>
                  <a:pt x="851" y="463"/>
                  <a:pt x="852" y="462"/>
                  <a:pt x="852" y="462"/>
                </a:cubicBezTo>
                <a:cubicBezTo>
                  <a:pt x="851" y="465"/>
                  <a:pt x="850" y="467"/>
                  <a:pt x="848" y="470"/>
                </a:cubicBezTo>
                <a:cubicBezTo>
                  <a:pt x="848" y="470"/>
                  <a:pt x="848" y="469"/>
                  <a:pt x="848" y="469"/>
                </a:cubicBezTo>
                <a:cubicBezTo>
                  <a:pt x="848" y="469"/>
                  <a:pt x="848" y="468"/>
                  <a:pt x="848" y="467"/>
                </a:cubicBezTo>
                <a:cubicBezTo>
                  <a:pt x="849" y="466"/>
                  <a:pt x="849" y="465"/>
                  <a:pt x="850" y="463"/>
                </a:cubicBezTo>
                <a:close/>
                <a:moveTo>
                  <a:pt x="848" y="471"/>
                </a:moveTo>
                <a:cubicBezTo>
                  <a:pt x="848" y="471"/>
                  <a:pt x="848" y="472"/>
                  <a:pt x="847" y="472"/>
                </a:cubicBezTo>
                <a:cubicBezTo>
                  <a:pt x="847" y="472"/>
                  <a:pt x="848" y="471"/>
                  <a:pt x="848" y="470"/>
                </a:cubicBezTo>
                <a:cubicBezTo>
                  <a:pt x="848" y="470"/>
                  <a:pt x="848" y="471"/>
                  <a:pt x="848" y="471"/>
                </a:cubicBezTo>
                <a:close/>
                <a:moveTo>
                  <a:pt x="848" y="467"/>
                </a:moveTo>
                <a:cubicBezTo>
                  <a:pt x="847" y="468"/>
                  <a:pt x="847" y="468"/>
                  <a:pt x="847" y="468"/>
                </a:cubicBezTo>
                <a:cubicBezTo>
                  <a:pt x="847" y="467"/>
                  <a:pt x="847" y="467"/>
                  <a:pt x="846" y="466"/>
                </a:cubicBezTo>
                <a:cubicBezTo>
                  <a:pt x="847" y="466"/>
                  <a:pt x="847" y="465"/>
                  <a:pt x="848" y="465"/>
                </a:cubicBezTo>
                <a:cubicBezTo>
                  <a:pt x="848" y="466"/>
                  <a:pt x="848" y="466"/>
                  <a:pt x="848" y="467"/>
                </a:cubicBezTo>
                <a:close/>
                <a:moveTo>
                  <a:pt x="847" y="469"/>
                </a:moveTo>
                <a:cubicBezTo>
                  <a:pt x="847" y="471"/>
                  <a:pt x="847" y="472"/>
                  <a:pt x="847" y="474"/>
                </a:cubicBezTo>
                <a:cubicBezTo>
                  <a:pt x="846" y="475"/>
                  <a:pt x="845" y="475"/>
                  <a:pt x="843" y="476"/>
                </a:cubicBezTo>
                <a:cubicBezTo>
                  <a:pt x="845" y="474"/>
                  <a:pt x="846" y="471"/>
                  <a:pt x="847" y="469"/>
                </a:cubicBezTo>
                <a:close/>
                <a:moveTo>
                  <a:pt x="846" y="475"/>
                </a:moveTo>
                <a:cubicBezTo>
                  <a:pt x="844" y="479"/>
                  <a:pt x="842" y="483"/>
                  <a:pt x="841" y="487"/>
                </a:cubicBezTo>
                <a:cubicBezTo>
                  <a:pt x="839" y="488"/>
                  <a:pt x="838" y="489"/>
                  <a:pt x="837" y="490"/>
                </a:cubicBezTo>
                <a:cubicBezTo>
                  <a:pt x="839" y="486"/>
                  <a:pt x="841" y="481"/>
                  <a:pt x="843" y="477"/>
                </a:cubicBezTo>
                <a:cubicBezTo>
                  <a:pt x="844" y="476"/>
                  <a:pt x="845" y="476"/>
                  <a:pt x="846" y="475"/>
                </a:cubicBezTo>
                <a:close/>
                <a:moveTo>
                  <a:pt x="840" y="488"/>
                </a:moveTo>
                <a:cubicBezTo>
                  <a:pt x="839" y="493"/>
                  <a:pt x="837" y="497"/>
                  <a:pt x="835" y="501"/>
                </a:cubicBezTo>
                <a:cubicBezTo>
                  <a:pt x="834" y="502"/>
                  <a:pt x="833" y="503"/>
                  <a:pt x="832" y="503"/>
                </a:cubicBezTo>
                <a:cubicBezTo>
                  <a:pt x="832" y="503"/>
                  <a:pt x="831" y="503"/>
                  <a:pt x="831" y="503"/>
                </a:cubicBezTo>
                <a:cubicBezTo>
                  <a:pt x="833" y="499"/>
                  <a:pt x="835" y="495"/>
                  <a:pt x="837" y="491"/>
                </a:cubicBezTo>
                <a:cubicBezTo>
                  <a:pt x="837" y="491"/>
                  <a:pt x="837" y="491"/>
                  <a:pt x="837" y="491"/>
                </a:cubicBezTo>
                <a:cubicBezTo>
                  <a:pt x="838" y="490"/>
                  <a:pt x="839" y="489"/>
                  <a:pt x="840" y="488"/>
                </a:cubicBezTo>
                <a:close/>
                <a:moveTo>
                  <a:pt x="831" y="502"/>
                </a:moveTo>
                <a:cubicBezTo>
                  <a:pt x="830" y="500"/>
                  <a:pt x="830" y="498"/>
                  <a:pt x="829" y="496"/>
                </a:cubicBezTo>
                <a:cubicBezTo>
                  <a:pt x="831" y="494"/>
                  <a:pt x="833" y="493"/>
                  <a:pt x="836" y="491"/>
                </a:cubicBezTo>
                <a:cubicBezTo>
                  <a:pt x="834" y="495"/>
                  <a:pt x="833" y="498"/>
                  <a:pt x="831" y="502"/>
                </a:cubicBezTo>
                <a:close/>
                <a:moveTo>
                  <a:pt x="831" y="504"/>
                </a:moveTo>
                <a:cubicBezTo>
                  <a:pt x="832" y="506"/>
                  <a:pt x="832" y="507"/>
                  <a:pt x="833" y="508"/>
                </a:cubicBezTo>
                <a:cubicBezTo>
                  <a:pt x="832" y="510"/>
                  <a:pt x="832" y="512"/>
                  <a:pt x="831" y="514"/>
                </a:cubicBezTo>
                <a:cubicBezTo>
                  <a:pt x="829" y="515"/>
                  <a:pt x="828" y="516"/>
                  <a:pt x="826" y="517"/>
                </a:cubicBezTo>
                <a:cubicBezTo>
                  <a:pt x="827" y="513"/>
                  <a:pt x="829" y="509"/>
                  <a:pt x="830" y="505"/>
                </a:cubicBezTo>
                <a:lnTo>
                  <a:pt x="831" y="504"/>
                </a:lnTo>
                <a:close/>
                <a:moveTo>
                  <a:pt x="831" y="515"/>
                </a:moveTo>
                <a:cubicBezTo>
                  <a:pt x="829" y="519"/>
                  <a:pt x="828" y="523"/>
                  <a:pt x="827" y="527"/>
                </a:cubicBezTo>
                <a:cubicBezTo>
                  <a:pt x="825" y="528"/>
                  <a:pt x="823" y="529"/>
                  <a:pt x="821" y="530"/>
                </a:cubicBezTo>
                <a:cubicBezTo>
                  <a:pt x="823" y="526"/>
                  <a:pt x="824" y="521"/>
                  <a:pt x="826" y="517"/>
                </a:cubicBezTo>
                <a:cubicBezTo>
                  <a:pt x="827" y="516"/>
                  <a:pt x="829" y="515"/>
                  <a:pt x="831" y="515"/>
                </a:cubicBezTo>
                <a:close/>
                <a:moveTo>
                  <a:pt x="821" y="530"/>
                </a:moveTo>
                <a:cubicBezTo>
                  <a:pt x="818" y="531"/>
                  <a:pt x="815" y="533"/>
                  <a:pt x="812" y="535"/>
                </a:cubicBezTo>
                <a:cubicBezTo>
                  <a:pt x="812" y="532"/>
                  <a:pt x="811" y="529"/>
                  <a:pt x="810" y="527"/>
                </a:cubicBezTo>
                <a:cubicBezTo>
                  <a:pt x="811" y="526"/>
                  <a:pt x="811" y="526"/>
                  <a:pt x="811" y="526"/>
                </a:cubicBezTo>
                <a:cubicBezTo>
                  <a:pt x="815" y="523"/>
                  <a:pt x="820" y="520"/>
                  <a:pt x="825" y="518"/>
                </a:cubicBezTo>
                <a:cubicBezTo>
                  <a:pt x="823" y="522"/>
                  <a:pt x="822" y="526"/>
                  <a:pt x="821" y="530"/>
                </a:cubicBezTo>
                <a:close/>
                <a:moveTo>
                  <a:pt x="812" y="535"/>
                </a:moveTo>
                <a:cubicBezTo>
                  <a:pt x="810" y="536"/>
                  <a:pt x="808" y="537"/>
                  <a:pt x="807" y="538"/>
                </a:cubicBezTo>
                <a:cubicBezTo>
                  <a:pt x="808" y="534"/>
                  <a:pt x="809" y="531"/>
                  <a:pt x="810" y="528"/>
                </a:cubicBezTo>
                <a:cubicBezTo>
                  <a:pt x="811" y="530"/>
                  <a:pt x="811" y="532"/>
                  <a:pt x="812" y="535"/>
                </a:cubicBezTo>
                <a:close/>
                <a:moveTo>
                  <a:pt x="806" y="538"/>
                </a:moveTo>
                <a:cubicBezTo>
                  <a:pt x="808" y="537"/>
                  <a:pt x="810" y="536"/>
                  <a:pt x="812" y="535"/>
                </a:cubicBezTo>
                <a:cubicBezTo>
                  <a:pt x="813" y="539"/>
                  <a:pt x="814" y="542"/>
                  <a:pt x="815" y="546"/>
                </a:cubicBezTo>
                <a:cubicBezTo>
                  <a:pt x="810" y="548"/>
                  <a:pt x="806" y="550"/>
                  <a:pt x="802" y="553"/>
                </a:cubicBezTo>
                <a:cubicBezTo>
                  <a:pt x="804" y="548"/>
                  <a:pt x="805" y="543"/>
                  <a:pt x="806" y="538"/>
                </a:cubicBezTo>
                <a:close/>
                <a:moveTo>
                  <a:pt x="815" y="546"/>
                </a:moveTo>
                <a:cubicBezTo>
                  <a:pt x="815" y="547"/>
                  <a:pt x="815" y="548"/>
                  <a:pt x="815" y="549"/>
                </a:cubicBezTo>
                <a:cubicBezTo>
                  <a:pt x="815" y="550"/>
                  <a:pt x="815" y="551"/>
                  <a:pt x="815" y="552"/>
                </a:cubicBezTo>
                <a:cubicBezTo>
                  <a:pt x="813" y="554"/>
                  <a:pt x="811" y="557"/>
                  <a:pt x="810" y="559"/>
                </a:cubicBezTo>
                <a:cubicBezTo>
                  <a:pt x="806" y="561"/>
                  <a:pt x="803" y="563"/>
                  <a:pt x="799" y="564"/>
                </a:cubicBezTo>
                <a:cubicBezTo>
                  <a:pt x="800" y="561"/>
                  <a:pt x="801" y="557"/>
                  <a:pt x="802" y="553"/>
                </a:cubicBezTo>
                <a:cubicBezTo>
                  <a:pt x="806" y="551"/>
                  <a:pt x="810" y="549"/>
                  <a:pt x="815" y="546"/>
                </a:cubicBezTo>
                <a:close/>
                <a:moveTo>
                  <a:pt x="799" y="565"/>
                </a:moveTo>
                <a:cubicBezTo>
                  <a:pt x="797" y="566"/>
                  <a:pt x="795" y="567"/>
                  <a:pt x="793" y="568"/>
                </a:cubicBezTo>
                <a:cubicBezTo>
                  <a:pt x="792" y="566"/>
                  <a:pt x="792" y="565"/>
                  <a:pt x="792" y="563"/>
                </a:cubicBezTo>
                <a:cubicBezTo>
                  <a:pt x="792" y="562"/>
                  <a:pt x="792" y="560"/>
                  <a:pt x="793" y="558"/>
                </a:cubicBezTo>
                <a:cubicBezTo>
                  <a:pt x="796" y="557"/>
                  <a:pt x="799" y="555"/>
                  <a:pt x="801" y="554"/>
                </a:cubicBezTo>
                <a:cubicBezTo>
                  <a:pt x="800" y="557"/>
                  <a:pt x="800" y="561"/>
                  <a:pt x="799" y="565"/>
                </a:cubicBezTo>
                <a:close/>
                <a:moveTo>
                  <a:pt x="791" y="562"/>
                </a:moveTo>
                <a:cubicBezTo>
                  <a:pt x="791" y="561"/>
                  <a:pt x="791" y="560"/>
                  <a:pt x="791" y="560"/>
                </a:cubicBezTo>
                <a:cubicBezTo>
                  <a:pt x="791" y="559"/>
                  <a:pt x="792" y="559"/>
                  <a:pt x="792" y="559"/>
                </a:cubicBezTo>
                <a:cubicBezTo>
                  <a:pt x="792" y="560"/>
                  <a:pt x="792" y="561"/>
                  <a:pt x="791" y="562"/>
                </a:cubicBezTo>
                <a:close/>
                <a:moveTo>
                  <a:pt x="792" y="568"/>
                </a:moveTo>
                <a:cubicBezTo>
                  <a:pt x="791" y="569"/>
                  <a:pt x="791" y="569"/>
                  <a:pt x="790" y="569"/>
                </a:cubicBezTo>
                <a:cubicBezTo>
                  <a:pt x="790" y="568"/>
                  <a:pt x="791" y="566"/>
                  <a:pt x="791" y="564"/>
                </a:cubicBezTo>
                <a:cubicBezTo>
                  <a:pt x="792" y="565"/>
                  <a:pt x="792" y="567"/>
                  <a:pt x="792" y="568"/>
                </a:cubicBezTo>
                <a:close/>
                <a:moveTo>
                  <a:pt x="792" y="569"/>
                </a:moveTo>
                <a:cubicBezTo>
                  <a:pt x="793" y="571"/>
                  <a:pt x="793" y="574"/>
                  <a:pt x="794" y="577"/>
                </a:cubicBezTo>
                <a:cubicBezTo>
                  <a:pt x="792" y="578"/>
                  <a:pt x="789" y="580"/>
                  <a:pt x="787" y="581"/>
                </a:cubicBezTo>
                <a:cubicBezTo>
                  <a:pt x="788" y="577"/>
                  <a:pt x="789" y="574"/>
                  <a:pt x="790" y="570"/>
                </a:cubicBezTo>
                <a:cubicBezTo>
                  <a:pt x="791" y="570"/>
                  <a:pt x="791" y="569"/>
                  <a:pt x="792" y="569"/>
                </a:cubicBezTo>
                <a:close/>
                <a:moveTo>
                  <a:pt x="787" y="581"/>
                </a:moveTo>
                <a:cubicBezTo>
                  <a:pt x="784" y="583"/>
                  <a:pt x="781" y="584"/>
                  <a:pt x="778" y="586"/>
                </a:cubicBezTo>
                <a:cubicBezTo>
                  <a:pt x="779" y="582"/>
                  <a:pt x="780" y="579"/>
                  <a:pt x="781" y="575"/>
                </a:cubicBezTo>
                <a:cubicBezTo>
                  <a:pt x="783" y="574"/>
                  <a:pt x="786" y="572"/>
                  <a:pt x="789" y="570"/>
                </a:cubicBezTo>
                <a:cubicBezTo>
                  <a:pt x="788" y="574"/>
                  <a:pt x="787" y="578"/>
                  <a:pt x="787" y="581"/>
                </a:cubicBezTo>
                <a:close/>
                <a:moveTo>
                  <a:pt x="786" y="582"/>
                </a:moveTo>
                <a:cubicBezTo>
                  <a:pt x="786" y="584"/>
                  <a:pt x="786" y="586"/>
                  <a:pt x="785" y="587"/>
                </a:cubicBezTo>
                <a:cubicBezTo>
                  <a:pt x="783" y="590"/>
                  <a:pt x="780" y="592"/>
                  <a:pt x="778" y="595"/>
                </a:cubicBezTo>
                <a:cubicBezTo>
                  <a:pt x="777" y="595"/>
                  <a:pt x="776" y="596"/>
                  <a:pt x="775" y="596"/>
                </a:cubicBezTo>
                <a:cubicBezTo>
                  <a:pt x="776" y="593"/>
                  <a:pt x="777" y="590"/>
                  <a:pt x="778" y="586"/>
                </a:cubicBezTo>
                <a:cubicBezTo>
                  <a:pt x="780" y="585"/>
                  <a:pt x="783" y="583"/>
                  <a:pt x="786" y="582"/>
                </a:cubicBezTo>
                <a:close/>
                <a:moveTo>
                  <a:pt x="777" y="596"/>
                </a:moveTo>
                <a:cubicBezTo>
                  <a:pt x="776" y="596"/>
                  <a:pt x="776" y="597"/>
                  <a:pt x="775" y="597"/>
                </a:cubicBezTo>
                <a:cubicBezTo>
                  <a:pt x="775" y="597"/>
                  <a:pt x="775" y="597"/>
                  <a:pt x="775" y="597"/>
                </a:cubicBezTo>
                <a:cubicBezTo>
                  <a:pt x="776" y="596"/>
                  <a:pt x="776" y="596"/>
                  <a:pt x="777" y="596"/>
                </a:cubicBezTo>
                <a:close/>
                <a:moveTo>
                  <a:pt x="778" y="595"/>
                </a:moveTo>
                <a:cubicBezTo>
                  <a:pt x="780" y="594"/>
                  <a:pt x="782" y="593"/>
                  <a:pt x="784" y="592"/>
                </a:cubicBezTo>
                <a:cubicBezTo>
                  <a:pt x="784" y="593"/>
                  <a:pt x="784" y="595"/>
                  <a:pt x="784" y="596"/>
                </a:cubicBezTo>
                <a:cubicBezTo>
                  <a:pt x="781" y="598"/>
                  <a:pt x="777" y="600"/>
                  <a:pt x="774" y="601"/>
                </a:cubicBezTo>
                <a:cubicBezTo>
                  <a:pt x="774" y="600"/>
                  <a:pt x="775" y="599"/>
                  <a:pt x="775" y="598"/>
                </a:cubicBezTo>
                <a:cubicBezTo>
                  <a:pt x="776" y="597"/>
                  <a:pt x="777" y="596"/>
                  <a:pt x="778" y="595"/>
                </a:cubicBezTo>
                <a:close/>
                <a:moveTo>
                  <a:pt x="774" y="598"/>
                </a:moveTo>
                <a:cubicBezTo>
                  <a:pt x="774" y="599"/>
                  <a:pt x="773" y="599"/>
                  <a:pt x="772" y="600"/>
                </a:cubicBezTo>
                <a:cubicBezTo>
                  <a:pt x="772" y="600"/>
                  <a:pt x="772" y="599"/>
                  <a:pt x="772" y="598"/>
                </a:cubicBezTo>
                <a:cubicBezTo>
                  <a:pt x="773" y="598"/>
                  <a:pt x="774" y="598"/>
                  <a:pt x="775" y="597"/>
                </a:cubicBezTo>
                <a:cubicBezTo>
                  <a:pt x="775" y="597"/>
                  <a:pt x="775" y="598"/>
                  <a:pt x="774" y="598"/>
                </a:cubicBezTo>
                <a:close/>
                <a:moveTo>
                  <a:pt x="774" y="599"/>
                </a:moveTo>
                <a:cubicBezTo>
                  <a:pt x="774" y="600"/>
                  <a:pt x="774" y="601"/>
                  <a:pt x="774" y="602"/>
                </a:cubicBezTo>
                <a:cubicBezTo>
                  <a:pt x="773" y="602"/>
                  <a:pt x="773" y="602"/>
                  <a:pt x="773" y="602"/>
                </a:cubicBezTo>
                <a:cubicBezTo>
                  <a:pt x="772" y="601"/>
                  <a:pt x="772" y="601"/>
                  <a:pt x="772" y="601"/>
                </a:cubicBezTo>
                <a:cubicBezTo>
                  <a:pt x="773" y="600"/>
                  <a:pt x="774" y="600"/>
                  <a:pt x="774" y="599"/>
                </a:cubicBezTo>
                <a:close/>
                <a:moveTo>
                  <a:pt x="774" y="602"/>
                </a:moveTo>
                <a:cubicBezTo>
                  <a:pt x="773" y="603"/>
                  <a:pt x="773" y="604"/>
                  <a:pt x="773" y="605"/>
                </a:cubicBezTo>
                <a:cubicBezTo>
                  <a:pt x="773" y="605"/>
                  <a:pt x="773" y="605"/>
                  <a:pt x="773" y="605"/>
                </a:cubicBezTo>
                <a:cubicBezTo>
                  <a:pt x="773" y="605"/>
                  <a:pt x="773" y="605"/>
                  <a:pt x="773" y="605"/>
                </a:cubicBezTo>
                <a:cubicBezTo>
                  <a:pt x="773" y="604"/>
                  <a:pt x="773" y="603"/>
                  <a:pt x="773" y="603"/>
                </a:cubicBezTo>
                <a:lnTo>
                  <a:pt x="774" y="602"/>
                </a:lnTo>
                <a:close/>
                <a:moveTo>
                  <a:pt x="778" y="604"/>
                </a:moveTo>
                <a:cubicBezTo>
                  <a:pt x="777" y="606"/>
                  <a:pt x="775" y="607"/>
                  <a:pt x="774" y="608"/>
                </a:cubicBezTo>
                <a:cubicBezTo>
                  <a:pt x="773" y="607"/>
                  <a:pt x="773" y="607"/>
                  <a:pt x="773" y="607"/>
                </a:cubicBezTo>
                <a:cubicBezTo>
                  <a:pt x="775" y="606"/>
                  <a:pt x="776" y="605"/>
                  <a:pt x="778" y="604"/>
                </a:cubicBezTo>
                <a:close/>
                <a:moveTo>
                  <a:pt x="780" y="603"/>
                </a:moveTo>
                <a:cubicBezTo>
                  <a:pt x="783" y="602"/>
                  <a:pt x="783" y="602"/>
                  <a:pt x="783" y="602"/>
                </a:cubicBezTo>
                <a:cubicBezTo>
                  <a:pt x="783" y="603"/>
                  <a:pt x="783" y="604"/>
                  <a:pt x="782" y="605"/>
                </a:cubicBezTo>
                <a:cubicBezTo>
                  <a:pt x="780" y="606"/>
                  <a:pt x="777" y="608"/>
                  <a:pt x="774" y="610"/>
                </a:cubicBezTo>
                <a:cubicBezTo>
                  <a:pt x="774" y="608"/>
                  <a:pt x="774" y="608"/>
                  <a:pt x="774" y="608"/>
                </a:cubicBezTo>
                <a:cubicBezTo>
                  <a:pt x="776" y="607"/>
                  <a:pt x="778" y="605"/>
                  <a:pt x="780" y="603"/>
                </a:cubicBezTo>
                <a:close/>
                <a:moveTo>
                  <a:pt x="783" y="606"/>
                </a:moveTo>
                <a:cubicBezTo>
                  <a:pt x="785" y="605"/>
                  <a:pt x="786" y="603"/>
                  <a:pt x="788" y="602"/>
                </a:cubicBezTo>
                <a:cubicBezTo>
                  <a:pt x="790" y="601"/>
                  <a:pt x="791" y="600"/>
                  <a:pt x="793" y="599"/>
                </a:cubicBezTo>
                <a:cubicBezTo>
                  <a:pt x="793" y="600"/>
                  <a:pt x="793" y="600"/>
                  <a:pt x="793" y="600"/>
                </a:cubicBezTo>
                <a:cubicBezTo>
                  <a:pt x="790" y="602"/>
                  <a:pt x="786" y="604"/>
                  <a:pt x="783" y="606"/>
                </a:cubicBezTo>
                <a:close/>
                <a:moveTo>
                  <a:pt x="793" y="600"/>
                </a:moveTo>
                <a:cubicBezTo>
                  <a:pt x="795" y="600"/>
                  <a:pt x="796" y="599"/>
                  <a:pt x="798" y="598"/>
                </a:cubicBezTo>
                <a:cubicBezTo>
                  <a:pt x="802" y="628"/>
                  <a:pt x="806" y="664"/>
                  <a:pt x="808" y="707"/>
                </a:cubicBezTo>
                <a:cubicBezTo>
                  <a:pt x="795" y="674"/>
                  <a:pt x="790" y="638"/>
                  <a:pt x="793" y="600"/>
                </a:cubicBezTo>
                <a:close/>
                <a:moveTo>
                  <a:pt x="798" y="597"/>
                </a:moveTo>
                <a:cubicBezTo>
                  <a:pt x="800" y="595"/>
                  <a:pt x="802" y="594"/>
                  <a:pt x="805" y="593"/>
                </a:cubicBezTo>
                <a:cubicBezTo>
                  <a:pt x="802" y="594"/>
                  <a:pt x="800" y="596"/>
                  <a:pt x="798" y="597"/>
                </a:cubicBezTo>
                <a:close/>
                <a:moveTo>
                  <a:pt x="798" y="596"/>
                </a:moveTo>
                <a:cubicBezTo>
                  <a:pt x="798" y="596"/>
                  <a:pt x="798" y="596"/>
                  <a:pt x="798" y="596"/>
                </a:cubicBezTo>
                <a:cubicBezTo>
                  <a:pt x="800" y="594"/>
                  <a:pt x="803" y="592"/>
                  <a:pt x="805" y="590"/>
                </a:cubicBezTo>
                <a:cubicBezTo>
                  <a:pt x="808" y="588"/>
                  <a:pt x="808" y="588"/>
                  <a:pt x="808" y="588"/>
                </a:cubicBezTo>
                <a:cubicBezTo>
                  <a:pt x="808" y="589"/>
                  <a:pt x="808" y="590"/>
                  <a:pt x="808" y="590"/>
                </a:cubicBezTo>
                <a:cubicBezTo>
                  <a:pt x="805" y="592"/>
                  <a:pt x="801" y="594"/>
                  <a:pt x="798" y="596"/>
                </a:cubicBezTo>
                <a:close/>
                <a:moveTo>
                  <a:pt x="809" y="591"/>
                </a:moveTo>
                <a:cubicBezTo>
                  <a:pt x="810" y="590"/>
                  <a:pt x="812" y="589"/>
                  <a:pt x="813" y="588"/>
                </a:cubicBezTo>
                <a:cubicBezTo>
                  <a:pt x="815" y="587"/>
                  <a:pt x="816" y="587"/>
                  <a:pt x="817" y="586"/>
                </a:cubicBezTo>
                <a:cubicBezTo>
                  <a:pt x="815" y="618"/>
                  <a:pt x="820" y="649"/>
                  <a:pt x="831" y="677"/>
                </a:cubicBezTo>
                <a:cubicBezTo>
                  <a:pt x="831" y="689"/>
                  <a:pt x="832" y="702"/>
                  <a:pt x="832" y="716"/>
                </a:cubicBezTo>
                <a:cubicBezTo>
                  <a:pt x="812" y="679"/>
                  <a:pt x="804" y="636"/>
                  <a:pt x="809" y="591"/>
                </a:cubicBezTo>
                <a:close/>
                <a:moveTo>
                  <a:pt x="822" y="583"/>
                </a:moveTo>
                <a:cubicBezTo>
                  <a:pt x="824" y="582"/>
                  <a:pt x="825" y="581"/>
                  <a:pt x="826" y="580"/>
                </a:cubicBezTo>
                <a:cubicBezTo>
                  <a:pt x="826" y="621"/>
                  <a:pt x="835" y="658"/>
                  <a:pt x="856" y="691"/>
                </a:cubicBezTo>
                <a:cubicBezTo>
                  <a:pt x="856" y="701"/>
                  <a:pt x="856" y="711"/>
                  <a:pt x="856" y="722"/>
                </a:cubicBezTo>
                <a:cubicBezTo>
                  <a:pt x="846" y="708"/>
                  <a:pt x="837" y="692"/>
                  <a:pt x="831" y="677"/>
                </a:cubicBezTo>
                <a:cubicBezTo>
                  <a:pt x="829" y="640"/>
                  <a:pt x="826" y="610"/>
                  <a:pt x="822" y="583"/>
                </a:cubicBezTo>
                <a:close/>
                <a:moveTo>
                  <a:pt x="855" y="655"/>
                </a:moveTo>
                <a:cubicBezTo>
                  <a:pt x="855" y="655"/>
                  <a:pt x="855" y="655"/>
                  <a:pt x="855" y="655"/>
                </a:cubicBezTo>
                <a:cubicBezTo>
                  <a:pt x="855" y="655"/>
                  <a:pt x="855" y="655"/>
                  <a:pt x="855" y="655"/>
                </a:cubicBezTo>
                <a:cubicBezTo>
                  <a:pt x="861" y="669"/>
                  <a:pt x="870" y="682"/>
                  <a:pt x="880" y="694"/>
                </a:cubicBezTo>
                <a:cubicBezTo>
                  <a:pt x="880" y="703"/>
                  <a:pt x="880" y="713"/>
                  <a:pt x="880" y="722"/>
                </a:cubicBezTo>
                <a:cubicBezTo>
                  <a:pt x="871" y="712"/>
                  <a:pt x="863" y="702"/>
                  <a:pt x="856" y="691"/>
                </a:cubicBezTo>
                <a:cubicBezTo>
                  <a:pt x="856" y="679"/>
                  <a:pt x="855" y="667"/>
                  <a:pt x="855" y="655"/>
                </a:cubicBezTo>
                <a:close/>
                <a:moveTo>
                  <a:pt x="880" y="723"/>
                </a:moveTo>
                <a:cubicBezTo>
                  <a:pt x="880" y="731"/>
                  <a:pt x="879" y="740"/>
                  <a:pt x="879" y="749"/>
                </a:cubicBezTo>
                <a:cubicBezTo>
                  <a:pt x="871" y="741"/>
                  <a:pt x="863" y="732"/>
                  <a:pt x="857" y="723"/>
                </a:cubicBezTo>
                <a:cubicBezTo>
                  <a:pt x="856" y="712"/>
                  <a:pt x="856" y="702"/>
                  <a:pt x="856" y="692"/>
                </a:cubicBezTo>
                <a:cubicBezTo>
                  <a:pt x="863" y="703"/>
                  <a:pt x="871" y="713"/>
                  <a:pt x="880" y="723"/>
                </a:cubicBezTo>
                <a:close/>
                <a:moveTo>
                  <a:pt x="857" y="753"/>
                </a:moveTo>
                <a:cubicBezTo>
                  <a:pt x="863" y="761"/>
                  <a:pt x="871" y="769"/>
                  <a:pt x="879" y="777"/>
                </a:cubicBezTo>
                <a:cubicBezTo>
                  <a:pt x="878" y="785"/>
                  <a:pt x="878" y="793"/>
                  <a:pt x="878" y="801"/>
                </a:cubicBezTo>
                <a:cubicBezTo>
                  <a:pt x="870" y="795"/>
                  <a:pt x="863" y="788"/>
                  <a:pt x="856" y="781"/>
                </a:cubicBezTo>
                <a:cubicBezTo>
                  <a:pt x="856" y="772"/>
                  <a:pt x="856" y="762"/>
                  <a:pt x="857" y="753"/>
                </a:cubicBezTo>
                <a:close/>
                <a:moveTo>
                  <a:pt x="902" y="821"/>
                </a:moveTo>
                <a:cubicBezTo>
                  <a:pt x="908" y="825"/>
                  <a:pt x="915" y="830"/>
                  <a:pt x="922" y="834"/>
                </a:cubicBezTo>
                <a:cubicBezTo>
                  <a:pt x="922" y="841"/>
                  <a:pt x="921" y="849"/>
                  <a:pt x="920" y="857"/>
                </a:cubicBezTo>
                <a:cubicBezTo>
                  <a:pt x="913" y="853"/>
                  <a:pt x="907" y="849"/>
                  <a:pt x="901" y="844"/>
                </a:cubicBezTo>
                <a:cubicBezTo>
                  <a:pt x="901" y="836"/>
                  <a:pt x="902" y="828"/>
                  <a:pt x="902" y="821"/>
                </a:cubicBezTo>
                <a:close/>
                <a:moveTo>
                  <a:pt x="923" y="834"/>
                </a:moveTo>
                <a:cubicBezTo>
                  <a:pt x="929" y="838"/>
                  <a:pt x="935" y="841"/>
                  <a:pt x="942" y="845"/>
                </a:cubicBezTo>
                <a:cubicBezTo>
                  <a:pt x="941" y="852"/>
                  <a:pt x="940" y="860"/>
                  <a:pt x="940" y="868"/>
                </a:cubicBezTo>
                <a:cubicBezTo>
                  <a:pt x="933" y="864"/>
                  <a:pt x="927" y="861"/>
                  <a:pt x="921" y="857"/>
                </a:cubicBezTo>
                <a:cubicBezTo>
                  <a:pt x="921" y="849"/>
                  <a:pt x="922" y="842"/>
                  <a:pt x="923" y="834"/>
                </a:cubicBezTo>
                <a:close/>
                <a:moveTo>
                  <a:pt x="942" y="845"/>
                </a:moveTo>
                <a:cubicBezTo>
                  <a:pt x="949" y="848"/>
                  <a:pt x="955" y="852"/>
                  <a:pt x="962" y="855"/>
                </a:cubicBezTo>
                <a:cubicBezTo>
                  <a:pt x="961" y="862"/>
                  <a:pt x="960" y="870"/>
                  <a:pt x="959" y="877"/>
                </a:cubicBezTo>
                <a:cubicBezTo>
                  <a:pt x="952" y="874"/>
                  <a:pt x="946" y="871"/>
                  <a:pt x="940" y="868"/>
                </a:cubicBezTo>
                <a:cubicBezTo>
                  <a:pt x="941" y="860"/>
                  <a:pt x="942" y="853"/>
                  <a:pt x="942" y="845"/>
                </a:cubicBezTo>
                <a:close/>
                <a:moveTo>
                  <a:pt x="962" y="855"/>
                </a:moveTo>
                <a:cubicBezTo>
                  <a:pt x="968" y="858"/>
                  <a:pt x="974" y="860"/>
                  <a:pt x="980" y="863"/>
                </a:cubicBezTo>
                <a:cubicBezTo>
                  <a:pt x="979" y="870"/>
                  <a:pt x="978" y="878"/>
                  <a:pt x="977" y="885"/>
                </a:cubicBezTo>
                <a:cubicBezTo>
                  <a:pt x="971" y="883"/>
                  <a:pt x="965" y="880"/>
                  <a:pt x="959" y="878"/>
                </a:cubicBezTo>
                <a:cubicBezTo>
                  <a:pt x="960" y="870"/>
                  <a:pt x="961" y="862"/>
                  <a:pt x="962" y="855"/>
                </a:cubicBezTo>
                <a:close/>
                <a:moveTo>
                  <a:pt x="981" y="863"/>
                </a:moveTo>
                <a:cubicBezTo>
                  <a:pt x="986" y="866"/>
                  <a:pt x="992" y="868"/>
                  <a:pt x="999" y="870"/>
                </a:cubicBezTo>
                <a:cubicBezTo>
                  <a:pt x="997" y="878"/>
                  <a:pt x="996" y="885"/>
                  <a:pt x="995" y="893"/>
                </a:cubicBezTo>
                <a:cubicBezTo>
                  <a:pt x="989" y="890"/>
                  <a:pt x="983" y="888"/>
                  <a:pt x="977" y="886"/>
                </a:cubicBezTo>
                <a:cubicBezTo>
                  <a:pt x="978" y="878"/>
                  <a:pt x="980" y="871"/>
                  <a:pt x="981" y="863"/>
                </a:cubicBezTo>
                <a:close/>
                <a:moveTo>
                  <a:pt x="999" y="871"/>
                </a:moveTo>
                <a:cubicBezTo>
                  <a:pt x="1004" y="872"/>
                  <a:pt x="1009" y="874"/>
                  <a:pt x="1014" y="876"/>
                </a:cubicBezTo>
                <a:cubicBezTo>
                  <a:pt x="1012" y="883"/>
                  <a:pt x="1011" y="891"/>
                  <a:pt x="1009" y="898"/>
                </a:cubicBezTo>
                <a:cubicBezTo>
                  <a:pt x="1005" y="897"/>
                  <a:pt x="1000" y="895"/>
                  <a:pt x="995" y="893"/>
                </a:cubicBezTo>
                <a:cubicBezTo>
                  <a:pt x="997" y="885"/>
                  <a:pt x="998" y="878"/>
                  <a:pt x="999" y="871"/>
                </a:cubicBezTo>
                <a:close/>
                <a:moveTo>
                  <a:pt x="999" y="870"/>
                </a:moveTo>
                <a:cubicBezTo>
                  <a:pt x="1000" y="864"/>
                  <a:pt x="1001" y="857"/>
                  <a:pt x="1002" y="851"/>
                </a:cubicBezTo>
                <a:cubicBezTo>
                  <a:pt x="1007" y="852"/>
                  <a:pt x="1012" y="854"/>
                  <a:pt x="1018" y="856"/>
                </a:cubicBezTo>
                <a:cubicBezTo>
                  <a:pt x="1016" y="863"/>
                  <a:pt x="1015" y="869"/>
                  <a:pt x="1014" y="876"/>
                </a:cubicBezTo>
                <a:cubicBezTo>
                  <a:pt x="1009" y="874"/>
                  <a:pt x="1004" y="872"/>
                  <a:pt x="999" y="870"/>
                </a:cubicBezTo>
                <a:close/>
                <a:moveTo>
                  <a:pt x="1018" y="856"/>
                </a:moveTo>
                <a:cubicBezTo>
                  <a:pt x="1023" y="858"/>
                  <a:pt x="1029" y="860"/>
                  <a:pt x="1034" y="862"/>
                </a:cubicBezTo>
                <a:cubicBezTo>
                  <a:pt x="1033" y="868"/>
                  <a:pt x="1032" y="875"/>
                  <a:pt x="1030" y="881"/>
                </a:cubicBezTo>
                <a:cubicBezTo>
                  <a:pt x="1025" y="879"/>
                  <a:pt x="1020" y="878"/>
                  <a:pt x="1014" y="876"/>
                </a:cubicBezTo>
                <a:cubicBezTo>
                  <a:pt x="1016" y="869"/>
                  <a:pt x="1017" y="863"/>
                  <a:pt x="1018" y="856"/>
                </a:cubicBezTo>
                <a:close/>
                <a:moveTo>
                  <a:pt x="1035" y="862"/>
                </a:moveTo>
                <a:cubicBezTo>
                  <a:pt x="1040" y="864"/>
                  <a:pt x="1045" y="865"/>
                  <a:pt x="1051" y="867"/>
                </a:cubicBezTo>
                <a:cubicBezTo>
                  <a:pt x="1049" y="873"/>
                  <a:pt x="1048" y="879"/>
                  <a:pt x="1046" y="886"/>
                </a:cubicBezTo>
                <a:cubicBezTo>
                  <a:pt x="1046" y="886"/>
                  <a:pt x="1046" y="886"/>
                  <a:pt x="1046" y="886"/>
                </a:cubicBezTo>
                <a:cubicBezTo>
                  <a:pt x="1041" y="884"/>
                  <a:pt x="1036" y="883"/>
                  <a:pt x="1031" y="881"/>
                </a:cubicBezTo>
                <a:cubicBezTo>
                  <a:pt x="1032" y="875"/>
                  <a:pt x="1034" y="868"/>
                  <a:pt x="1035" y="862"/>
                </a:cubicBezTo>
                <a:close/>
                <a:moveTo>
                  <a:pt x="1051" y="867"/>
                </a:moveTo>
                <a:cubicBezTo>
                  <a:pt x="1056" y="868"/>
                  <a:pt x="1061" y="870"/>
                  <a:pt x="1066" y="871"/>
                </a:cubicBezTo>
                <a:cubicBezTo>
                  <a:pt x="1065" y="877"/>
                  <a:pt x="1063" y="884"/>
                  <a:pt x="1061" y="890"/>
                </a:cubicBezTo>
                <a:cubicBezTo>
                  <a:pt x="1056" y="889"/>
                  <a:pt x="1051" y="887"/>
                  <a:pt x="1046" y="886"/>
                </a:cubicBezTo>
                <a:cubicBezTo>
                  <a:pt x="1048" y="880"/>
                  <a:pt x="1050" y="873"/>
                  <a:pt x="1051" y="867"/>
                </a:cubicBezTo>
                <a:close/>
                <a:moveTo>
                  <a:pt x="1051" y="866"/>
                </a:moveTo>
                <a:cubicBezTo>
                  <a:pt x="1053" y="859"/>
                  <a:pt x="1055" y="851"/>
                  <a:pt x="1057" y="843"/>
                </a:cubicBezTo>
                <a:cubicBezTo>
                  <a:pt x="1062" y="845"/>
                  <a:pt x="1067" y="846"/>
                  <a:pt x="1072" y="847"/>
                </a:cubicBezTo>
                <a:cubicBezTo>
                  <a:pt x="1070" y="855"/>
                  <a:pt x="1068" y="863"/>
                  <a:pt x="1066" y="871"/>
                </a:cubicBezTo>
                <a:cubicBezTo>
                  <a:pt x="1061" y="869"/>
                  <a:pt x="1056" y="868"/>
                  <a:pt x="1051" y="866"/>
                </a:cubicBezTo>
                <a:close/>
                <a:moveTo>
                  <a:pt x="1073" y="847"/>
                </a:moveTo>
                <a:cubicBezTo>
                  <a:pt x="1078" y="849"/>
                  <a:pt x="1083" y="850"/>
                  <a:pt x="1088" y="851"/>
                </a:cubicBezTo>
                <a:cubicBezTo>
                  <a:pt x="1086" y="859"/>
                  <a:pt x="1083" y="866"/>
                  <a:pt x="1081" y="874"/>
                </a:cubicBezTo>
                <a:cubicBezTo>
                  <a:pt x="1076" y="873"/>
                  <a:pt x="1072" y="872"/>
                  <a:pt x="1067" y="871"/>
                </a:cubicBezTo>
                <a:cubicBezTo>
                  <a:pt x="1069" y="863"/>
                  <a:pt x="1071" y="855"/>
                  <a:pt x="1073" y="847"/>
                </a:cubicBezTo>
                <a:close/>
                <a:moveTo>
                  <a:pt x="1088" y="851"/>
                </a:moveTo>
                <a:cubicBezTo>
                  <a:pt x="1093" y="852"/>
                  <a:pt x="1099" y="853"/>
                  <a:pt x="1104" y="854"/>
                </a:cubicBezTo>
                <a:cubicBezTo>
                  <a:pt x="1102" y="859"/>
                  <a:pt x="1101" y="864"/>
                  <a:pt x="1099" y="869"/>
                </a:cubicBezTo>
                <a:cubicBezTo>
                  <a:pt x="1098" y="872"/>
                  <a:pt x="1097" y="875"/>
                  <a:pt x="1096" y="878"/>
                </a:cubicBezTo>
                <a:cubicBezTo>
                  <a:pt x="1091" y="877"/>
                  <a:pt x="1086" y="876"/>
                  <a:pt x="1082" y="874"/>
                </a:cubicBezTo>
                <a:cubicBezTo>
                  <a:pt x="1084" y="867"/>
                  <a:pt x="1086" y="859"/>
                  <a:pt x="1088" y="851"/>
                </a:cubicBezTo>
                <a:close/>
                <a:moveTo>
                  <a:pt x="1099" y="869"/>
                </a:moveTo>
                <a:cubicBezTo>
                  <a:pt x="1101" y="864"/>
                  <a:pt x="1103" y="859"/>
                  <a:pt x="1104" y="854"/>
                </a:cubicBezTo>
                <a:cubicBezTo>
                  <a:pt x="1109" y="855"/>
                  <a:pt x="1114" y="856"/>
                  <a:pt x="1119" y="857"/>
                </a:cubicBezTo>
                <a:cubicBezTo>
                  <a:pt x="1116" y="864"/>
                  <a:pt x="1114" y="872"/>
                  <a:pt x="1111" y="881"/>
                </a:cubicBezTo>
                <a:cubicBezTo>
                  <a:pt x="1106" y="880"/>
                  <a:pt x="1101" y="879"/>
                  <a:pt x="1097" y="878"/>
                </a:cubicBezTo>
                <a:cubicBezTo>
                  <a:pt x="1098" y="875"/>
                  <a:pt x="1099" y="872"/>
                  <a:pt x="1099" y="869"/>
                </a:cubicBezTo>
                <a:close/>
                <a:moveTo>
                  <a:pt x="1104" y="854"/>
                </a:moveTo>
                <a:cubicBezTo>
                  <a:pt x="1107" y="846"/>
                  <a:pt x="1109" y="838"/>
                  <a:pt x="1111" y="831"/>
                </a:cubicBezTo>
                <a:cubicBezTo>
                  <a:pt x="1116" y="831"/>
                  <a:pt x="1122" y="832"/>
                  <a:pt x="1127" y="833"/>
                </a:cubicBezTo>
                <a:cubicBezTo>
                  <a:pt x="1124" y="840"/>
                  <a:pt x="1122" y="847"/>
                  <a:pt x="1120" y="854"/>
                </a:cubicBezTo>
                <a:cubicBezTo>
                  <a:pt x="1119" y="857"/>
                  <a:pt x="1119" y="857"/>
                  <a:pt x="1119" y="857"/>
                </a:cubicBezTo>
                <a:cubicBezTo>
                  <a:pt x="1114" y="856"/>
                  <a:pt x="1109" y="855"/>
                  <a:pt x="1104" y="854"/>
                </a:cubicBezTo>
                <a:close/>
                <a:moveTo>
                  <a:pt x="1120" y="854"/>
                </a:moveTo>
                <a:cubicBezTo>
                  <a:pt x="1123" y="847"/>
                  <a:pt x="1125" y="840"/>
                  <a:pt x="1127" y="833"/>
                </a:cubicBezTo>
                <a:cubicBezTo>
                  <a:pt x="1133" y="834"/>
                  <a:pt x="1137" y="835"/>
                  <a:pt x="1141" y="837"/>
                </a:cubicBezTo>
                <a:cubicBezTo>
                  <a:pt x="1141" y="839"/>
                  <a:pt x="1141" y="839"/>
                  <a:pt x="1141" y="839"/>
                </a:cubicBezTo>
                <a:cubicBezTo>
                  <a:pt x="1138" y="846"/>
                  <a:pt x="1136" y="852"/>
                  <a:pt x="1133" y="860"/>
                </a:cubicBezTo>
                <a:cubicBezTo>
                  <a:pt x="1130" y="859"/>
                  <a:pt x="1126" y="858"/>
                  <a:pt x="1123" y="857"/>
                </a:cubicBezTo>
                <a:cubicBezTo>
                  <a:pt x="1122" y="857"/>
                  <a:pt x="1121" y="857"/>
                  <a:pt x="1119" y="857"/>
                </a:cubicBezTo>
                <a:lnTo>
                  <a:pt x="1120" y="854"/>
                </a:lnTo>
                <a:close/>
                <a:moveTo>
                  <a:pt x="1141" y="839"/>
                </a:moveTo>
                <a:cubicBezTo>
                  <a:pt x="1142" y="837"/>
                  <a:pt x="1142" y="837"/>
                  <a:pt x="1142" y="837"/>
                </a:cubicBezTo>
                <a:cubicBezTo>
                  <a:pt x="1146" y="838"/>
                  <a:pt x="1150" y="840"/>
                  <a:pt x="1154" y="842"/>
                </a:cubicBezTo>
                <a:cubicBezTo>
                  <a:pt x="1154" y="842"/>
                  <a:pt x="1154" y="842"/>
                  <a:pt x="1154" y="842"/>
                </a:cubicBezTo>
                <a:cubicBezTo>
                  <a:pt x="1152" y="848"/>
                  <a:pt x="1149" y="856"/>
                  <a:pt x="1146" y="864"/>
                </a:cubicBezTo>
                <a:cubicBezTo>
                  <a:pt x="1142" y="863"/>
                  <a:pt x="1137" y="861"/>
                  <a:pt x="1133" y="860"/>
                </a:cubicBezTo>
                <a:cubicBezTo>
                  <a:pt x="1136" y="852"/>
                  <a:pt x="1139" y="846"/>
                  <a:pt x="1141" y="839"/>
                </a:cubicBezTo>
                <a:close/>
                <a:moveTo>
                  <a:pt x="1155" y="842"/>
                </a:moveTo>
                <a:cubicBezTo>
                  <a:pt x="1158" y="844"/>
                  <a:pt x="1162" y="846"/>
                  <a:pt x="1166" y="848"/>
                </a:cubicBezTo>
                <a:cubicBezTo>
                  <a:pt x="1163" y="855"/>
                  <a:pt x="1160" y="863"/>
                  <a:pt x="1157" y="870"/>
                </a:cubicBezTo>
                <a:cubicBezTo>
                  <a:pt x="1155" y="869"/>
                  <a:pt x="1152" y="868"/>
                  <a:pt x="1150" y="867"/>
                </a:cubicBezTo>
                <a:cubicBezTo>
                  <a:pt x="1149" y="866"/>
                  <a:pt x="1147" y="865"/>
                  <a:pt x="1146" y="865"/>
                </a:cubicBezTo>
                <a:cubicBezTo>
                  <a:pt x="1149" y="856"/>
                  <a:pt x="1152" y="849"/>
                  <a:pt x="1155" y="842"/>
                </a:cubicBezTo>
                <a:close/>
                <a:moveTo>
                  <a:pt x="1155" y="842"/>
                </a:moveTo>
                <a:cubicBezTo>
                  <a:pt x="1157" y="835"/>
                  <a:pt x="1160" y="829"/>
                  <a:pt x="1162" y="824"/>
                </a:cubicBezTo>
                <a:cubicBezTo>
                  <a:pt x="1162" y="822"/>
                  <a:pt x="1163" y="821"/>
                  <a:pt x="1163" y="820"/>
                </a:cubicBezTo>
                <a:cubicBezTo>
                  <a:pt x="1167" y="822"/>
                  <a:pt x="1171" y="824"/>
                  <a:pt x="1175" y="826"/>
                </a:cubicBezTo>
                <a:cubicBezTo>
                  <a:pt x="1172" y="832"/>
                  <a:pt x="1169" y="839"/>
                  <a:pt x="1166" y="847"/>
                </a:cubicBezTo>
                <a:cubicBezTo>
                  <a:pt x="1162" y="845"/>
                  <a:pt x="1159" y="843"/>
                  <a:pt x="1155" y="842"/>
                </a:cubicBezTo>
                <a:close/>
                <a:moveTo>
                  <a:pt x="1175" y="826"/>
                </a:moveTo>
                <a:cubicBezTo>
                  <a:pt x="1179" y="828"/>
                  <a:pt x="1182" y="830"/>
                  <a:pt x="1186" y="832"/>
                </a:cubicBezTo>
                <a:cubicBezTo>
                  <a:pt x="1183" y="839"/>
                  <a:pt x="1180" y="845"/>
                  <a:pt x="1178" y="851"/>
                </a:cubicBezTo>
                <a:cubicBezTo>
                  <a:pt x="1177" y="854"/>
                  <a:pt x="1177" y="854"/>
                  <a:pt x="1177" y="854"/>
                </a:cubicBezTo>
                <a:cubicBezTo>
                  <a:pt x="1173" y="851"/>
                  <a:pt x="1170" y="849"/>
                  <a:pt x="1166" y="848"/>
                </a:cubicBezTo>
                <a:cubicBezTo>
                  <a:pt x="1170" y="840"/>
                  <a:pt x="1173" y="833"/>
                  <a:pt x="1175" y="826"/>
                </a:cubicBezTo>
                <a:close/>
                <a:moveTo>
                  <a:pt x="1175" y="825"/>
                </a:moveTo>
                <a:cubicBezTo>
                  <a:pt x="1171" y="823"/>
                  <a:pt x="1167" y="821"/>
                  <a:pt x="1164" y="819"/>
                </a:cubicBezTo>
                <a:cubicBezTo>
                  <a:pt x="1166" y="812"/>
                  <a:pt x="1169" y="804"/>
                  <a:pt x="1172" y="797"/>
                </a:cubicBezTo>
                <a:cubicBezTo>
                  <a:pt x="1176" y="799"/>
                  <a:pt x="1180" y="801"/>
                  <a:pt x="1184" y="804"/>
                </a:cubicBezTo>
                <a:cubicBezTo>
                  <a:pt x="1183" y="805"/>
                  <a:pt x="1183" y="807"/>
                  <a:pt x="1182" y="808"/>
                </a:cubicBezTo>
                <a:cubicBezTo>
                  <a:pt x="1180" y="814"/>
                  <a:pt x="1177" y="819"/>
                  <a:pt x="1175" y="825"/>
                </a:cubicBezTo>
                <a:close/>
                <a:moveTo>
                  <a:pt x="1172" y="796"/>
                </a:moveTo>
                <a:cubicBezTo>
                  <a:pt x="1168" y="794"/>
                  <a:pt x="1165" y="793"/>
                  <a:pt x="1162" y="791"/>
                </a:cubicBezTo>
                <a:cubicBezTo>
                  <a:pt x="1161" y="791"/>
                  <a:pt x="1160" y="790"/>
                  <a:pt x="1158" y="790"/>
                </a:cubicBezTo>
                <a:cubicBezTo>
                  <a:pt x="1161" y="782"/>
                  <a:pt x="1164" y="775"/>
                  <a:pt x="1166" y="767"/>
                </a:cubicBezTo>
                <a:cubicBezTo>
                  <a:pt x="1171" y="769"/>
                  <a:pt x="1175" y="771"/>
                  <a:pt x="1180" y="774"/>
                </a:cubicBezTo>
                <a:cubicBezTo>
                  <a:pt x="1177" y="781"/>
                  <a:pt x="1175" y="789"/>
                  <a:pt x="1172" y="796"/>
                </a:cubicBezTo>
                <a:close/>
                <a:moveTo>
                  <a:pt x="1166" y="766"/>
                </a:moveTo>
                <a:cubicBezTo>
                  <a:pt x="1161" y="764"/>
                  <a:pt x="1156" y="762"/>
                  <a:pt x="1150" y="761"/>
                </a:cubicBezTo>
                <a:cubicBezTo>
                  <a:pt x="1153" y="753"/>
                  <a:pt x="1155" y="745"/>
                  <a:pt x="1157" y="737"/>
                </a:cubicBezTo>
                <a:cubicBezTo>
                  <a:pt x="1162" y="739"/>
                  <a:pt x="1168" y="741"/>
                  <a:pt x="1173" y="744"/>
                </a:cubicBezTo>
                <a:cubicBezTo>
                  <a:pt x="1171" y="751"/>
                  <a:pt x="1168" y="759"/>
                  <a:pt x="1166" y="766"/>
                </a:cubicBezTo>
                <a:close/>
                <a:moveTo>
                  <a:pt x="1157" y="737"/>
                </a:moveTo>
                <a:cubicBezTo>
                  <a:pt x="1152" y="736"/>
                  <a:pt x="1147" y="735"/>
                  <a:pt x="1143" y="734"/>
                </a:cubicBezTo>
                <a:cubicBezTo>
                  <a:pt x="1142" y="734"/>
                  <a:pt x="1140" y="734"/>
                  <a:pt x="1139" y="734"/>
                </a:cubicBezTo>
                <a:cubicBezTo>
                  <a:pt x="1161" y="648"/>
                  <a:pt x="1175" y="574"/>
                  <a:pt x="1180" y="512"/>
                </a:cubicBezTo>
                <a:cubicBezTo>
                  <a:pt x="1185" y="446"/>
                  <a:pt x="1181" y="393"/>
                  <a:pt x="1167" y="354"/>
                </a:cubicBezTo>
                <a:cubicBezTo>
                  <a:pt x="1168" y="353"/>
                  <a:pt x="1168" y="353"/>
                  <a:pt x="1168" y="353"/>
                </a:cubicBezTo>
                <a:cubicBezTo>
                  <a:pt x="1177" y="347"/>
                  <a:pt x="1185" y="342"/>
                  <a:pt x="1192" y="336"/>
                </a:cubicBezTo>
                <a:cubicBezTo>
                  <a:pt x="1222" y="416"/>
                  <a:pt x="1210" y="551"/>
                  <a:pt x="1157" y="737"/>
                </a:cubicBezTo>
                <a:close/>
                <a:moveTo>
                  <a:pt x="1192" y="334"/>
                </a:moveTo>
                <a:cubicBezTo>
                  <a:pt x="1194" y="333"/>
                  <a:pt x="1196" y="332"/>
                  <a:pt x="1198" y="330"/>
                </a:cubicBezTo>
                <a:cubicBezTo>
                  <a:pt x="1196" y="332"/>
                  <a:pt x="1194" y="334"/>
                  <a:pt x="1192" y="335"/>
                </a:cubicBezTo>
                <a:cubicBezTo>
                  <a:pt x="1192" y="335"/>
                  <a:pt x="1192" y="334"/>
                  <a:pt x="1192" y="334"/>
                </a:cubicBezTo>
                <a:close/>
                <a:moveTo>
                  <a:pt x="1192" y="334"/>
                </a:moveTo>
                <a:cubicBezTo>
                  <a:pt x="1191" y="332"/>
                  <a:pt x="1191" y="331"/>
                  <a:pt x="1190" y="329"/>
                </a:cubicBezTo>
                <a:cubicBezTo>
                  <a:pt x="1190" y="329"/>
                  <a:pt x="1190" y="329"/>
                  <a:pt x="1191" y="329"/>
                </a:cubicBezTo>
                <a:cubicBezTo>
                  <a:pt x="1198" y="325"/>
                  <a:pt x="1204" y="322"/>
                  <a:pt x="1210" y="318"/>
                </a:cubicBezTo>
                <a:cubicBezTo>
                  <a:pt x="1207" y="322"/>
                  <a:pt x="1204" y="325"/>
                  <a:pt x="1200" y="328"/>
                </a:cubicBezTo>
                <a:cubicBezTo>
                  <a:pt x="1198" y="330"/>
                  <a:pt x="1195" y="332"/>
                  <a:pt x="1192" y="334"/>
                </a:cubicBezTo>
                <a:close/>
                <a:moveTo>
                  <a:pt x="1212" y="318"/>
                </a:moveTo>
                <a:cubicBezTo>
                  <a:pt x="1213" y="317"/>
                  <a:pt x="1215" y="316"/>
                  <a:pt x="1216" y="315"/>
                </a:cubicBezTo>
                <a:cubicBezTo>
                  <a:pt x="1217" y="316"/>
                  <a:pt x="1217" y="316"/>
                  <a:pt x="1217" y="317"/>
                </a:cubicBezTo>
                <a:cubicBezTo>
                  <a:pt x="1213" y="320"/>
                  <a:pt x="1208" y="324"/>
                  <a:pt x="1203" y="327"/>
                </a:cubicBezTo>
                <a:cubicBezTo>
                  <a:pt x="1206" y="324"/>
                  <a:pt x="1209" y="321"/>
                  <a:pt x="1212" y="318"/>
                </a:cubicBezTo>
                <a:close/>
                <a:moveTo>
                  <a:pt x="1213" y="317"/>
                </a:moveTo>
                <a:cubicBezTo>
                  <a:pt x="1214" y="315"/>
                  <a:pt x="1215" y="314"/>
                  <a:pt x="1215" y="313"/>
                </a:cubicBezTo>
                <a:cubicBezTo>
                  <a:pt x="1216" y="314"/>
                  <a:pt x="1216" y="314"/>
                  <a:pt x="1216" y="315"/>
                </a:cubicBezTo>
                <a:cubicBezTo>
                  <a:pt x="1215" y="315"/>
                  <a:pt x="1214" y="316"/>
                  <a:pt x="1213" y="317"/>
                </a:cubicBezTo>
                <a:close/>
                <a:moveTo>
                  <a:pt x="1214" y="309"/>
                </a:moveTo>
                <a:cubicBezTo>
                  <a:pt x="1216" y="308"/>
                  <a:pt x="1218" y="307"/>
                  <a:pt x="1220" y="306"/>
                </a:cubicBezTo>
                <a:cubicBezTo>
                  <a:pt x="1219" y="308"/>
                  <a:pt x="1217" y="310"/>
                  <a:pt x="1216" y="312"/>
                </a:cubicBezTo>
                <a:cubicBezTo>
                  <a:pt x="1215" y="311"/>
                  <a:pt x="1215" y="310"/>
                  <a:pt x="1214" y="309"/>
                </a:cubicBezTo>
                <a:close/>
                <a:moveTo>
                  <a:pt x="1214" y="309"/>
                </a:moveTo>
                <a:cubicBezTo>
                  <a:pt x="1213" y="306"/>
                  <a:pt x="1211" y="303"/>
                  <a:pt x="1210" y="301"/>
                </a:cubicBezTo>
                <a:cubicBezTo>
                  <a:pt x="1216" y="299"/>
                  <a:pt x="1222" y="296"/>
                  <a:pt x="1227" y="294"/>
                </a:cubicBezTo>
                <a:cubicBezTo>
                  <a:pt x="1225" y="298"/>
                  <a:pt x="1223" y="302"/>
                  <a:pt x="1220" y="306"/>
                </a:cubicBezTo>
                <a:cubicBezTo>
                  <a:pt x="1218" y="307"/>
                  <a:pt x="1216" y="308"/>
                  <a:pt x="1214" y="309"/>
                </a:cubicBezTo>
                <a:close/>
                <a:moveTo>
                  <a:pt x="1228" y="294"/>
                </a:moveTo>
                <a:cubicBezTo>
                  <a:pt x="1231" y="292"/>
                  <a:pt x="1234" y="291"/>
                  <a:pt x="1238" y="289"/>
                </a:cubicBezTo>
                <a:cubicBezTo>
                  <a:pt x="1239" y="291"/>
                  <a:pt x="1240" y="293"/>
                  <a:pt x="1240" y="295"/>
                </a:cubicBezTo>
                <a:cubicBezTo>
                  <a:pt x="1240" y="295"/>
                  <a:pt x="1240" y="295"/>
                  <a:pt x="1240" y="295"/>
                </a:cubicBezTo>
                <a:cubicBezTo>
                  <a:pt x="1235" y="299"/>
                  <a:pt x="1228" y="302"/>
                  <a:pt x="1221" y="305"/>
                </a:cubicBezTo>
                <a:cubicBezTo>
                  <a:pt x="1224" y="301"/>
                  <a:pt x="1226" y="298"/>
                  <a:pt x="1228" y="294"/>
                </a:cubicBezTo>
                <a:close/>
                <a:moveTo>
                  <a:pt x="1228" y="293"/>
                </a:moveTo>
                <a:cubicBezTo>
                  <a:pt x="1230" y="289"/>
                  <a:pt x="1231" y="286"/>
                  <a:pt x="1232" y="282"/>
                </a:cubicBezTo>
                <a:cubicBezTo>
                  <a:pt x="1233" y="281"/>
                  <a:pt x="1233" y="281"/>
                  <a:pt x="1233" y="281"/>
                </a:cubicBezTo>
                <a:cubicBezTo>
                  <a:pt x="1234" y="284"/>
                  <a:pt x="1236" y="286"/>
                  <a:pt x="1237" y="289"/>
                </a:cubicBezTo>
                <a:cubicBezTo>
                  <a:pt x="1234" y="290"/>
                  <a:pt x="1231" y="292"/>
                  <a:pt x="1228" y="293"/>
                </a:cubicBezTo>
                <a:close/>
                <a:moveTo>
                  <a:pt x="1233" y="280"/>
                </a:moveTo>
                <a:cubicBezTo>
                  <a:pt x="1233" y="276"/>
                  <a:pt x="1234" y="272"/>
                  <a:pt x="1234" y="269"/>
                </a:cubicBezTo>
                <a:cubicBezTo>
                  <a:pt x="1242" y="266"/>
                  <a:pt x="1249" y="264"/>
                  <a:pt x="1255" y="261"/>
                </a:cubicBezTo>
                <a:cubicBezTo>
                  <a:pt x="1256" y="263"/>
                  <a:pt x="1257" y="264"/>
                  <a:pt x="1258" y="265"/>
                </a:cubicBezTo>
                <a:cubicBezTo>
                  <a:pt x="1258" y="268"/>
                  <a:pt x="1257" y="270"/>
                  <a:pt x="1256" y="272"/>
                </a:cubicBezTo>
                <a:cubicBezTo>
                  <a:pt x="1249" y="275"/>
                  <a:pt x="1241" y="278"/>
                  <a:pt x="1233" y="281"/>
                </a:cubicBezTo>
                <a:cubicBezTo>
                  <a:pt x="1233" y="280"/>
                  <a:pt x="1233" y="280"/>
                  <a:pt x="1233" y="280"/>
                </a:cubicBezTo>
                <a:close/>
                <a:moveTo>
                  <a:pt x="1234" y="268"/>
                </a:moveTo>
                <a:cubicBezTo>
                  <a:pt x="1235" y="264"/>
                  <a:pt x="1235" y="260"/>
                  <a:pt x="1234" y="256"/>
                </a:cubicBezTo>
                <a:cubicBezTo>
                  <a:pt x="1239" y="254"/>
                  <a:pt x="1244" y="253"/>
                  <a:pt x="1248" y="251"/>
                </a:cubicBezTo>
                <a:cubicBezTo>
                  <a:pt x="1251" y="254"/>
                  <a:pt x="1253" y="257"/>
                  <a:pt x="1255" y="261"/>
                </a:cubicBezTo>
                <a:cubicBezTo>
                  <a:pt x="1249" y="263"/>
                  <a:pt x="1242" y="266"/>
                  <a:pt x="1234" y="268"/>
                </a:cubicBezTo>
                <a:close/>
                <a:moveTo>
                  <a:pt x="1243" y="245"/>
                </a:moveTo>
                <a:cubicBezTo>
                  <a:pt x="1250" y="243"/>
                  <a:pt x="1256" y="241"/>
                  <a:pt x="1262" y="239"/>
                </a:cubicBezTo>
                <a:cubicBezTo>
                  <a:pt x="1262" y="242"/>
                  <a:pt x="1262" y="244"/>
                  <a:pt x="1262" y="246"/>
                </a:cubicBezTo>
                <a:cubicBezTo>
                  <a:pt x="1257" y="248"/>
                  <a:pt x="1253" y="249"/>
                  <a:pt x="1248" y="251"/>
                </a:cubicBezTo>
                <a:cubicBezTo>
                  <a:pt x="1247" y="249"/>
                  <a:pt x="1245" y="247"/>
                  <a:pt x="1243" y="245"/>
                </a:cubicBezTo>
                <a:close/>
                <a:moveTo>
                  <a:pt x="1243" y="245"/>
                </a:moveTo>
                <a:cubicBezTo>
                  <a:pt x="1239" y="241"/>
                  <a:pt x="1235" y="237"/>
                  <a:pt x="1231" y="233"/>
                </a:cubicBezTo>
                <a:cubicBezTo>
                  <a:pt x="1232" y="233"/>
                  <a:pt x="1232" y="233"/>
                  <a:pt x="1232" y="233"/>
                </a:cubicBezTo>
                <a:cubicBezTo>
                  <a:pt x="1241" y="230"/>
                  <a:pt x="1250" y="227"/>
                  <a:pt x="1259" y="224"/>
                </a:cubicBezTo>
                <a:cubicBezTo>
                  <a:pt x="1261" y="229"/>
                  <a:pt x="1261" y="234"/>
                  <a:pt x="1262" y="239"/>
                </a:cubicBezTo>
                <a:cubicBezTo>
                  <a:pt x="1256" y="241"/>
                  <a:pt x="1250" y="243"/>
                  <a:pt x="1243" y="245"/>
                </a:cubicBezTo>
                <a:close/>
                <a:moveTo>
                  <a:pt x="1242" y="245"/>
                </a:moveTo>
                <a:cubicBezTo>
                  <a:pt x="1239" y="246"/>
                  <a:pt x="1236" y="247"/>
                  <a:pt x="1233" y="248"/>
                </a:cubicBezTo>
                <a:cubicBezTo>
                  <a:pt x="1232" y="243"/>
                  <a:pt x="1231" y="238"/>
                  <a:pt x="1229" y="233"/>
                </a:cubicBezTo>
                <a:cubicBezTo>
                  <a:pt x="1230" y="233"/>
                  <a:pt x="1230" y="233"/>
                  <a:pt x="1230" y="233"/>
                </a:cubicBezTo>
                <a:cubicBezTo>
                  <a:pt x="1234" y="237"/>
                  <a:pt x="1239" y="241"/>
                  <a:pt x="1242" y="245"/>
                </a:cubicBezTo>
                <a:close/>
                <a:moveTo>
                  <a:pt x="1229" y="233"/>
                </a:moveTo>
                <a:cubicBezTo>
                  <a:pt x="1229" y="233"/>
                  <a:pt x="1228" y="232"/>
                  <a:pt x="1228" y="232"/>
                </a:cubicBezTo>
                <a:cubicBezTo>
                  <a:pt x="1229" y="232"/>
                  <a:pt x="1229" y="232"/>
                  <a:pt x="1230" y="233"/>
                </a:cubicBezTo>
                <a:lnTo>
                  <a:pt x="1229" y="233"/>
                </a:lnTo>
                <a:close/>
                <a:moveTo>
                  <a:pt x="1228" y="234"/>
                </a:moveTo>
                <a:cubicBezTo>
                  <a:pt x="1230" y="238"/>
                  <a:pt x="1232" y="243"/>
                  <a:pt x="1232" y="248"/>
                </a:cubicBezTo>
                <a:cubicBezTo>
                  <a:pt x="1226" y="250"/>
                  <a:pt x="1219" y="252"/>
                  <a:pt x="1212" y="254"/>
                </a:cubicBezTo>
                <a:cubicBezTo>
                  <a:pt x="1208" y="250"/>
                  <a:pt x="1203" y="246"/>
                  <a:pt x="1198" y="242"/>
                </a:cubicBezTo>
                <a:cubicBezTo>
                  <a:pt x="1208" y="239"/>
                  <a:pt x="1218" y="237"/>
                  <a:pt x="1228" y="234"/>
                </a:cubicBezTo>
                <a:close/>
                <a:moveTo>
                  <a:pt x="1193" y="236"/>
                </a:moveTo>
                <a:cubicBezTo>
                  <a:pt x="1194" y="237"/>
                  <a:pt x="1194" y="239"/>
                  <a:pt x="1195" y="240"/>
                </a:cubicBezTo>
                <a:cubicBezTo>
                  <a:pt x="1190" y="237"/>
                  <a:pt x="1185" y="234"/>
                  <a:pt x="1180" y="232"/>
                </a:cubicBezTo>
                <a:cubicBezTo>
                  <a:pt x="1183" y="231"/>
                  <a:pt x="1186" y="230"/>
                  <a:pt x="1189" y="229"/>
                </a:cubicBezTo>
                <a:cubicBezTo>
                  <a:pt x="1190" y="231"/>
                  <a:pt x="1192" y="234"/>
                  <a:pt x="1193" y="236"/>
                </a:cubicBezTo>
                <a:close/>
                <a:moveTo>
                  <a:pt x="1180" y="231"/>
                </a:moveTo>
                <a:cubicBezTo>
                  <a:pt x="1173" y="228"/>
                  <a:pt x="1165" y="225"/>
                  <a:pt x="1157" y="222"/>
                </a:cubicBezTo>
                <a:cubicBezTo>
                  <a:pt x="1165" y="220"/>
                  <a:pt x="1173" y="217"/>
                  <a:pt x="1182" y="215"/>
                </a:cubicBezTo>
                <a:cubicBezTo>
                  <a:pt x="1184" y="219"/>
                  <a:pt x="1187" y="224"/>
                  <a:pt x="1189" y="228"/>
                </a:cubicBezTo>
                <a:cubicBezTo>
                  <a:pt x="1186" y="229"/>
                  <a:pt x="1183" y="230"/>
                  <a:pt x="1180" y="231"/>
                </a:cubicBezTo>
                <a:close/>
                <a:moveTo>
                  <a:pt x="1179" y="231"/>
                </a:moveTo>
                <a:cubicBezTo>
                  <a:pt x="1171" y="234"/>
                  <a:pt x="1164" y="236"/>
                  <a:pt x="1157" y="238"/>
                </a:cubicBezTo>
                <a:cubicBezTo>
                  <a:pt x="1155" y="233"/>
                  <a:pt x="1153" y="229"/>
                  <a:pt x="1151" y="224"/>
                </a:cubicBezTo>
                <a:cubicBezTo>
                  <a:pt x="1153" y="224"/>
                  <a:pt x="1155" y="223"/>
                  <a:pt x="1156" y="223"/>
                </a:cubicBezTo>
                <a:cubicBezTo>
                  <a:pt x="1164" y="225"/>
                  <a:pt x="1172" y="228"/>
                  <a:pt x="1179" y="231"/>
                </a:cubicBezTo>
                <a:close/>
                <a:moveTo>
                  <a:pt x="1151" y="224"/>
                </a:moveTo>
                <a:cubicBezTo>
                  <a:pt x="1151" y="223"/>
                  <a:pt x="1150" y="222"/>
                  <a:pt x="1150" y="221"/>
                </a:cubicBezTo>
                <a:cubicBezTo>
                  <a:pt x="1152" y="221"/>
                  <a:pt x="1154" y="222"/>
                  <a:pt x="1155" y="222"/>
                </a:cubicBezTo>
                <a:cubicBezTo>
                  <a:pt x="1154" y="223"/>
                  <a:pt x="1152" y="223"/>
                  <a:pt x="1151" y="224"/>
                </a:cubicBezTo>
                <a:close/>
                <a:moveTo>
                  <a:pt x="1151" y="224"/>
                </a:moveTo>
                <a:cubicBezTo>
                  <a:pt x="1140" y="227"/>
                  <a:pt x="1129" y="231"/>
                  <a:pt x="1120" y="234"/>
                </a:cubicBezTo>
                <a:cubicBezTo>
                  <a:pt x="1117" y="234"/>
                  <a:pt x="1114" y="233"/>
                  <a:pt x="1111" y="233"/>
                </a:cubicBezTo>
                <a:cubicBezTo>
                  <a:pt x="1110" y="230"/>
                  <a:pt x="1108" y="227"/>
                  <a:pt x="1106" y="224"/>
                </a:cubicBezTo>
                <a:cubicBezTo>
                  <a:pt x="1113" y="222"/>
                  <a:pt x="1120" y="219"/>
                  <a:pt x="1127" y="217"/>
                </a:cubicBezTo>
                <a:cubicBezTo>
                  <a:pt x="1135" y="218"/>
                  <a:pt x="1142" y="219"/>
                  <a:pt x="1149" y="221"/>
                </a:cubicBezTo>
                <a:cubicBezTo>
                  <a:pt x="1150" y="222"/>
                  <a:pt x="1150" y="223"/>
                  <a:pt x="1151" y="224"/>
                </a:cubicBezTo>
                <a:close/>
                <a:moveTo>
                  <a:pt x="1128" y="216"/>
                </a:moveTo>
                <a:cubicBezTo>
                  <a:pt x="1133" y="214"/>
                  <a:pt x="1139" y="212"/>
                  <a:pt x="1145" y="211"/>
                </a:cubicBezTo>
                <a:cubicBezTo>
                  <a:pt x="1146" y="214"/>
                  <a:pt x="1148" y="217"/>
                  <a:pt x="1149" y="220"/>
                </a:cubicBezTo>
                <a:cubicBezTo>
                  <a:pt x="1142" y="218"/>
                  <a:pt x="1135" y="217"/>
                  <a:pt x="1128" y="216"/>
                </a:cubicBezTo>
                <a:close/>
                <a:moveTo>
                  <a:pt x="1141" y="200"/>
                </a:moveTo>
                <a:cubicBezTo>
                  <a:pt x="1149" y="201"/>
                  <a:pt x="1157" y="202"/>
                  <a:pt x="1165" y="203"/>
                </a:cubicBezTo>
                <a:cubicBezTo>
                  <a:pt x="1158" y="206"/>
                  <a:pt x="1151" y="208"/>
                  <a:pt x="1145" y="210"/>
                </a:cubicBezTo>
                <a:cubicBezTo>
                  <a:pt x="1144" y="207"/>
                  <a:pt x="1142" y="203"/>
                  <a:pt x="1141" y="200"/>
                </a:cubicBezTo>
                <a:close/>
                <a:moveTo>
                  <a:pt x="1141" y="200"/>
                </a:moveTo>
                <a:cubicBezTo>
                  <a:pt x="1140" y="199"/>
                  <a:pt x="1140" y="198"/>
                  <a:pt x="1140" y="196"/>
                </a:cubicBezTo>
                <a:cubicBezTo>
                  <a:pt x="1149" y="193"/>
                  <a:pt x="1159" y="190"/>
                  <a:pt x="1169" y="187"/>
                </a:cubicBezTo>
                <a:cubicBezTo>
                  <a:pt x="1171" y="191"/>
                  <a:pt x="1173" y="196"/>
                  <a:pt x="1175" y="200"/>
                </a:cubicBezTo>
                <a:cubicBezTo>
                  <a:pt x="1172" y="201"/>
                  <a:pt x="1169" y="202"/>
                  <a:pt x="1166" y="203"/>
                </a:cubicBezTo>
                <a:cubicBezTo>
                  <a:pt x="1158" y="202"/>
                  <a:pt x="1150" y="200"/>
                  <a:pt x="1141" y="200"/>
                </a:cubicBezTo>
                <a:close/>
                <a:moveTo>
                  <a:pt x="1140" y="200"/>
                </a:moveTo>
                <a:cubicBezTo>
                  <a:pt x="1140" y="200"/>
                  <a:pt x="1140" y="200"/>
                  <a:pt x="1140" y="200"/>
                </a:cubicBezTo>
                <a:cubicBezTo>
                  <a:pt x="1138" y="199"/>
                  <a:pt x="1135" y="199"/>
                  <a:pt x="1132" y="199"/>
                </a:cubicBezTo>
                <a:cubicBezTo>
                  <a:pt x="1135" y="198"/>
                  <a:pt x="1137" y="197"/>
                  <a:pt x="1139" y="197"/>
                </a:cubicBezTo>
                <a:cubicBezTo>
                  <a:pt x="1140" y="198"/>
                  <a:pt x="1140" y="199"/>
                  <a:pt x="1140" y="200"/>
                </a:cubicBezTo>
                <a:close/>
                <a:moveTo>
                  <a:pt x="1131" y="199"/>
                </a:moveTo>
                <a:cubicBezTo>
                  <a:pt x="1127" y="199"/>
                  <a:pt x="1124" y="199"/>
                  <a:pt x="1120" y="199"/>
                </a:cubicBezTo>
                <a:cubicBezTo>
                  <a:pt x="1112" y="199"/>
                  <a:pt x="1103" y="199"/>
                  <a:pt x="1094" y="200"/>
                </a:cubicBezTo>
                <a:cubicBezTo>
                  <a:pt x="1094" y="200"/>
                  <a:pt x="1094" y="199"/>
                  <a:pt x="1093" y="199"/>
                </a:cubicBezTo>
                <a:cubicBezTo>
                  <a:pt x="1105" y="194"/>
                  <a:pt x="1118" y="188"/>
                  <a:pt x="1131" y="183"/>
                </a:cubicBezTo>
                <a:cubicBezTo>
                  <a:pt x="1132" y="183"/>
                  <a:pt x="1133" y="183"/>
                  <a:pt x="1134" y="183"/>
                </a:cubicBezTo>
                <a:cubicBezTo>
                  <a:pt x="1136" y="188"/>
                  <a:pt x="1137" y="192"/>
                  <a:pt x="1139" y="196"/>
                </a:cubicBezTo>
                <a:cubicBezTo>
                  <a:pt x="1136" y="197"/>
                  <a:pt x="1134" y="198"/>
                  <a:pt x="1131" y="199"/>
                </a:cubicBezTo>
                <a:close/>
                <a:moveTo>
                  <a:pt x="1131" y="183"/>
                </a:moveTo>
                <a:cubicBezTo>
                  <a:pt x="1118" y="183"/>
                  <a:pt x="1103" y="185"/>
                  <a:pt x="1088" y="187"/>
                </a:cubicBezTo>
                <a:cubicBezTo>
                  <a:pt x="1086" y="183"/>
                  <a:pt x="1085" y="179"/>
                  <a:pt x="1083" y="175"/>
                </a:cubicBezTo>
                <a:cubicBezTo>
                  <a:pt x="1090" y="174"/>
                  <a:pt x="1097" y="173"/>
                  <a:pt x="1105" y="172"/>
                </a:cubicBezTo>
                <a:cubicBezTo>
                  <a:pt x="1113" y="170"/>
                  <a:pt x="1121" y="169"/>
                  <a:pt x="1129" y="169"/>
                </a:cubicBezTo>
                <a:cubicBezTo>
                  <a:pt x="1130" y="173"/>
                  <a:pt x="1132" y="178"/>
                  <a:pt x="1134" y="182"/>
                </a:cubicBezTo>
                <a:cubicBezTo>
                  <a:pt x="1133" y="182"/>
                  <a:pt x="1132" y="183"/>
                  <a:pt x="1131" y="183"/>
                </a:cubicBezTo>
                <a:close/>
                <a:moveTo>
                  <a:pt x="1093" y="199"/>
                </a:moveTo>
                <a:cubicBezTo>
                  <a:pt x="1091" y="199"/>
                  <a:pt x="1090" y="200"/>
                  <a:pt x="1088" y="200"/>
                </a:cubicBezTo>
                <a:cubicBezTo>
                  <a:pt x="1080" y="201"/>
                  <a:pt x="1071" y="203"/>
                  <a:pt x="1061" y="204"/>
                </a:cubicBezTo>
                <a:cubicBezTo>
                  <a:pt x="1060" y="200"/>
                  <a:pt x="1058" y="197"/>
                  <a:pt x="1057" y="193"/>
                </a:cubicBezTo>
                <a:cubicBezTo>
                  <a:pt x="1063" y="192"/>
                  <a:pt x="1069" y="191"/>
                  <a:pt x="1076" y="189"/>
                </a:cubicBezTo>
                <a:cubicBezTo>
                  <a:pt x="1080" y="189"/>
                  <a:pt x="1084" y="188"/>
                  <a:pt x="1088" y="187"/>
                </a:cubicBezTo>
                <a:cubicBezTo>
                  <a:pt x="1089" y="191"/>
                  <a:pt x="1091" y="195"/>
                  <a:pt x="1093" y="199"/>
                </a:cubicBezTo>
                <a:close/>
                <a:moveTo>
                  <a:pt x="1064" y="212"/>
                </a:moveTo>
                <a:cubicBezTo>
                  <a:pt x="1060" y="214"/>
                  <a:pt x="1057" y="216"/>
                  <a:pt x="1053" y="218"/>
                </a:cubicBezTo>
                <a:cubicBezTo>
                  <a:pt x="1047" y="219"/>
                  <a:pt x="1041" y="220"/>
                  <a:pt x="1034" y="221"/>
                </a:cubicBezTo>
                <a:cubicBezTo>
                  <a:pt x="1033" y="218"/>
                  <a:pt x="1032" y="214"/>
                  <a:pt x="1031" y="211"/>
                </a:cubicBezTo>
                <a:cubicBezTo>
                  <a:pt x="1036" y="209"/>
                  <a:pt x="1042" y="208"/>
                  <a:pt x="1049" y="207"/>
                </a:cubicBezTo>
                <a:cubicBezTo>
                  <a:pt x="1053" y="206"/>
                  <a:pt x="1057" y="205"/>
                  <a:pt x="1061" y="205"/>
                </a:cubicBezTo>
                <a:cubicBezTo>
                  <a:pt x="1062" y="207"/>
                  <a:pt x="1063" y="210"/>
                  <a:pt x="1064" y="212"/>
                </a:cubicBezTo>
                <a:close/>
                <a:moveTo>
                  <a:pt x="1036" y="228"/>
                </a:moveTo>
                <a:cubicBezTo>
                  <a:pt x="1032" y="230"/>
                  <a:pt x="1028" y="232"/>
                  <a:pt x="1025" y="235"/>
                </a:cubicBezTo>
                <a:cubicBezTo>
                  <a:pt x="1019" y="236"/>
                  <a:pt x="1013" y="237"/>
                  <a:pt x="1007" y="238"/>
                </a:cubicBezTo>
                <a:cubicBezTo>
                  <a:pt x="1006" y="235"/>
                  <a:pt x="1005" y="232"/>
                  <a:pt x="1004" y="228"/>
                </a:cubicBezTo>
                <a:cubicBezTo>
                  <a:pt x="1009" y="227"/>
                  <a:pt x="1014" y="226"/>
                  <a:pt x="1020" y="225"/>
                </a:cubicBezTo>
                <a:cubicBezTo>
                  <a:pt x="1025" y="224"/>
                  <a:pt x="1029" y="223"/>
                  <a:pt x="1034" y="222"/>
                </a:cubicBezTo>
                <a:cubicBezTo>
                  <a:pt x="1035" y="224"/>
                  <a:pt x="1035" y="226"/>
                  <a:pt x="1036" y="228"/>
                </a:cubicBezTo>
                <a:close/>
                <a:moveTo>
                  <a:pt x="1009" y="246"/>
                </a:moveTo>
                <a:cubicBezTo>
                  <a:pt x="1007" y="248"/>
                  <a:pt x="1005" y="249"/>
                  <a:pt x="1003" y="250"/>
                </a:cubicBezTo>
                <a:cubicBezTo>
                  <a:pt x="996" y="252"/>
                  <a:pt x="987" y="253"/>
                  <a:pt x="979" y="255"/>
                </a:cubicBezTo>
                <a:cubicBezTo>
                  <a:pt x="978" y="252"/>
                  <a:pt x="978" y="249"/>
                  <a:pt x="977" y="246"/>
                </a:cubicBezTo>
                <a:cubicBezTo>
                  <a:pt x="982" y="245"/>
                  <a:pt x="987" y="244"/>
                  <a:pt x="992" y="242"/>
                </a:cubicBezTo>
                <a:cubicBezTo>
                  <a:pt x="997" y="241"/>
                  <a:pt x="1002" y="240"/>
                  <a:pt x="1006" y="239"/>
                </a:cubicBezTo>
                <a:cubicBezTo>
                  <a:pt x="1007" y="241"/>
                  <a:pt x="1008" y="244"/>
                  <a:pt x="1009" y="246"/>
                </a:cubicBezTo>
                <a:close/>
                <a:moveTo>
                  <a:pt x="982" y="266"/>
                </a:moveTo>
                <a:cubicBezTo>
                  <a:pt x="972" y="268"/>
                  <a:pt x="962" y="270"/>
                  <a:pt x="952" y="273"/>
                </a:cubicBezTo>
                <a:cubicBezTo>
                  <a:pt x="951" y="270"/>
                  <a:pt x="950" y="267"/>
                  <a:pt x="950" y="264"/>
                </a:cubicBezTo>
                <a:cubicBezTo>
                  <a:pt x="954" y="263"/>
                  <a:pt x="959" y="261"/>
                  <a:pt x="963" y="260"/>
                </a:cubicBezTo>
                <a:cubicBezTo>
                  <a:pt x="968" y="259"/>
                  <a:pt x="974" y="257"/>
                  <a:pt x="979" y="256"/>
                </a:cubicBezTo>
                <a:cubicBezTo>
                  <a:pt x="980" y="259"/>
                  <a:pt x="981" y="263"/>
                  <a:pt x="982" y="266"/>
                </a:cubicBezTo>
                <a:close/>
                <a:moveTo>
                  <a:pt x="954" y="282"/>
                </a:moveTo>
                <a:cubicBezTo>
                  <a:pt x="944" y="284"/>
                  <a:pt x="934" y="287"/>
                  <a:pt x="924" y="290"/>
                </a:cubicBezTo>
                <a:cubicBezTo>
                  <a:pt x="923" y="287"/>
                  <a:pt x="923" y="284"/>
                  <a:pt x="922" y="282"/>
                </a:cubicBezTo>
                <a:cubicBezTo>
                  <a:pt x="927" y="280"/>
                  <a:pt x="931" y="279"/>
                  <a:pt x="935" y="278"/>
                </a:cubicBezTo>
                <a:cubicBezTo>
                  <a:pt x="941" y="276"/>
                  <a:pt x="946" y="275"/>
                  <a:pt x="951" y="273"/>
                </a:cubicBezTo>
                <a:cubicBezTo>
                  <a:pt x="952" y="276"/>
                  <a:pt x="953" y="279"/>
                  <a:pt x="954" y="282"/>
                </a:cubicBezTo>
                <a:close/>
                <a:moveTo>
                  <a:pt x="924" y="290"/>
                </a:moveTo>
                <a:cubicBezTo>
                  <a:pt x="934" y="287"/>
                  <a:pt x="945" y="285"/>
                  <a:pt x="954" y="283"/>
                </a:cubicBezTo>
                <a:cubicBezTo>
                  <a:pt x="955" y="286"/>
                  <a:pt x="956" y="289"/>
                  <a:pt x="957" y="292"/>
                </a:cubicBezTo>
                <a:cubicBezTo>
                  <a:pt x="947" y="293"/>
                  <a:pt x="937" y="295"/>
                  <a:pt x="926" y="298"/>
                </a:cubicBezTo>
                <a:cubicBezTo>
                  <a:pt x="925" y="295"/>
                  <a:pt x="925" y="293"/>
                  <a:pt x="924" y="290"/>
                </a:cubicBezTo>
                <a:close/>
                <a:moveTo>
                  <a:pt x="928" y="305"/>
                </a:moveTo>
                <a:cubicBezTo>
                  <a:pt x="918" y="307"/>
                  <a:pt x="908" y="309"/>
                  <a:pt x="898" y="312"/>
                </a:cubicBezTo>
                <a:cubicBezTo>
                  <a:pt x="897" y="310"/>
                  <a:pt x="897" y="308"/>
                  <a:pt x="896" y="306"/>
                </a:cubicBezTo>
                <a:cubicBezTo>
                  <a:pt x="907" y="303"/>
                  <a:pt x="916" y="300"/>
                  <a:pt x="926" y="298"/>
                </a:cubicBezTo>
                <a:cubicBezTo>
                  <a:pt x="926" y="301"/>
                  <a:pt x="927" y="303"/>
                  <a:pt x="928" y="305"/>
                </a:cubicBezTo>
                <a:close/>
                <a:moveTo>
                  <a:pt x="928" y="306"/>
                </a:moveTo>
                <a:cubicBezTo>
                  <a:pt x="929" y="309"/>
                  <a:pt x="930" y="312"/>
                  <a:pt x="931" y="315"/>
                </a:cubicBezTo>
                <a:cubicBezTo>
                  <a:pt x="921" y="316"/>
                  <a:pt x="911" y="318"/>
                  <a:pt x="900" y="320"/>
                </a:cubicBezTo>
                <a:cubicBezTo>
                  <a:pt x="899" y="317"/>
                  <a:pt x="898" y="315"/>
                  <a:pt x="898" y="313"/>
                </a:cubicBezTo>
                <a:cubicBezTo>
                  <a:pt x="908" y="310"/>
                  <a:pt x="918" y="308"/>
                  <a:pt x="928" y="306"/>
                </a:cubicBezTo>
                <a:close/>
                <a:moveTo>
                  <a:pt x="902" y="329"/>
                </a:moveTo>
                <a:cubicBezTo>
                  <a:pt x="892" y="330"/>
                  <a:pt x="882" y="332"/>
                  <a:pt x="871" y="335"/>
                </a:cubicBezTo>
                <a:cubicBezTo>
                  <a:pt x="871" y="332"/>
                  <a:pt x="870" y="330"/>
                  <a:pt x="870" y="328"/>
                </a:cubicBezTo>
                <a:cubicBezTo>
                  <a:pt x="880" y="325"/>
                  <a:pt x="890" y="322"/>
                  <a:pt x="899" y="320"/>
                </a:cubicBezTo>
                <a:cubicBezTo>
                  <a:pt x="900" y="323"/>
                  <a:pt x="901" y="326"/>
                  <a:pt x="902" y="329"/>
                </a:cubicBezTo>
                <a:close/>
                <a:moveTo>
                  <a:pt x="872" y="342"/>
                </a:moveTo>
                <a:cubicBezTo>
                  <a:pt x="863" y="344"/>
                  <a:pt x="853" y="346"/>
                  <a:pt x="843" y="349"/>
                </a:cubicBezTo>
                <a:cubicBezTo>
                  <a:pt x="843" y="347"/>
                  <a:pt x="842" y="345"/>
                  <a:pt x="842" y="343"/>
                </a:cubicBezTo>
                <a:cubicBezTo>
                  <a:pt x="852" y="340"/>
                  <a:pt x="862" y="337"/>
                  <a:pt x="871" y="335"/>
                </a:cubicBezTo>
                <a:cubicBezTo>
                  <a:pt x="871" y="337"/>
                  <a:pt x="872" y="340"/>
                  <a:pt x="872" y="342"/>
                </a:cubicBezTo>
                <a:close/>
                <a:moveTo>
                  <a:pt x="872" y="343"/>
                </a:moveTo>
                <a:cubicBezTo>
                  <a:pt x="873" y="346"/>
                  <a:pt x="874" y="349"/>
                  <a:pt x="875" y="352"/>
                </a:cubicBezTo>
                <a:cubicBezTo>
                  <a:pt x="875" y="352"/>
                  <a:pt x="875" y="352"/>
                  <a:pt x="875" y="352"/>
                </a:cubicBezTo>
                <a:cubicBezTo>
                  <a:pt x="865" y="353"/>
                  <a:pt x="855" y="354"/>
                  <a:pt x="844" y="356"/>
                </a:cubicBezTo>
                <a:cubicBezTo>
                  <a:pt x="844" y="354"/>
                  <a:pt x="843" y="351"/>
                  <a:pt x="843" y="349"/>
                </a:cubicBezTo>
                <a:cubicBezTo>
                  <a:pt x="853" y="346"/>
                  <a:pt x="863" y="344"/>
                  <a:pt x="872" y="343"/>
                </a:cubicBezTo>
                <a:close/>
                <a:moveTo>
                  <a:pt x="846" y="365"/>
                </a:moveTo>
                <a:cubicBezTo>
                  <a:pt x="837" y="366"/>
                  <a:pt x="827" y="367"/>
                  <a:pt x="816" y="370"/>
                </a:cubicBezTo>
                <a:cubicBezTo>
                  <a:pt x="816" y="368"/>
                  <a:pt x="816" y="366"/>
                  <a:pt x="815" y="364"/>
                </a:cubicBezTo>
                <a:cubicBezTo>
                  <a:pt x="825" y="361"/>
                  <a:pt x="835" y="358"/>
                  <a:pt x="844" y="357"/>
                </a:cubicBezTo>
                <a:cubicBezTo>
                  <a:pt x="845" y="359"/>
                  <a:pt x="845" y="362"/>
                  <a:pt x="846" y="365"/>
                </a:cubicBezTo>
                <a:close/>
                <a:moveTo>
                  <a:pt x="846" y="366"/>
                </a:moveTo>
                <a:cubicBezTo>
                  <a:pt x="847" y="370"/>
                  <a:pt x="848" y="374"/>
                  <a:pt x="850" y="378"/>
                </a:cubicBezTo>
                <a:cubicBezTo>
                  <a:pt x="845" y="377"/>
                  <a:pt x="840" y="377"/>
                  <a:pt x="834" y="377"/>
                </a:cubicBezTo>
                <a:cubicBezTo>
                  <a:pt x="829" y="377"/>
                  <a:pt x="823" y="377"/>
                  <a:pt x="818" y="378"/>
                </a:cubicBezTo>
                <a:cubicBezTo>
                  <a:pt x="817" y="375"/>
                  <a:pt x="817" y="373"/>
                  <a:pt x="816" y="370"/>
                </a:cubicBezTo>
                <a:cubicBezTo>
                  <a:pt x="827" y="368"/>
                  <a:pt x="837" y="366"/>
                  <a:pt x="846" y="366"/>
                </a:cubicBezTo>
                <a:close/>
                <a:moveTo>
                  <a:pt x="834" y="377"/>
                </a:moveTo>
                <a:cubicBezTo>
                  <a:pt x="840" y="377"/>
                  <a:pt x="845" y="378"/>
                  <a:pt x="850" y="378"/>
                </a:cubicBezTo>
                <a:cubicBezTo>
                  <a:pt x="852" y="385"/>
                  <a:pt x="854" y="393"/>
                  <a:pt x="857" y="400"/>
                </a:cubicBezTo>
                <a:cubicBezTo>
                  <a:pt x="857" y="400"/>
                  <a:pt x="857" y="400"/>
                  <a:pt x="857" y="400"/>
                </a:cubicBezTo>
                <a:cubicBezTo>
                  <a:pt x="846" y="394"/>
                  <a:pt x="834" y="391"/>
                  <a:pt x="820" y="390"/>
                </a:cubicBezTo>
                <a:cubicBezTo>
                  <a:pt x="819" y="386"/>
                  <a:pt x="819" y="382"/>
                  <a:pt x="818" y="378"/>
                </a:cubicBezTo>
                <a:cubicBezTo>
                  <a:pt x="823" y="378"/>
                  <a:pt x="829" y="377"/>
                  <a:pt x="834" y="377"/>
                </a:cubicBezTo>
                <a:close/>
                <a:moveTo>
                  <a:pt x="850" y="378"/>
                </a:moveTo>
                <a:cubicBezTo>
                  <a:pt x="866" y="380"/>
                  <a:pt x="879" y="385"/>
                  <a:pt x="891" y="393"/>
                </a:cubicBezTo>
                <a:cubicBezTo>
                  <a:pt x="891" y="394"/>
                  <a:pt x="892" y="395"/>
                  <a:pt x="892" y="395"/>
                </a:cubicBezTo>
                <a:cubicBezTo>
                  <a:pt x="891" y="397"/>
                  <a:pt x="889" y="399"/>
                  <a:pt x="888" y="401"/>
                </a:cubicBezTo>
                <a:cubicBezTo>
                  <a:pt x="884" y="405"/>
                  <a:pt x="880" y="409"/>
                  <a:pt x="876" y="413"/>
                </a:cubicBezTo>
                <a:cubicBezTo>
                  <a:pt x="870" y="408"/>
                  <a:pt x="864" y="404"/>
                  <a:pt x="858" y="400"/>
                </a:cubicBezTo>
                <a:cubicBezTo>
                  <a:pt x="855" y="393"/>
                  <a:pt x="852" y="385"/>
                  <a:pt x="850" y="378"/>
                </a:cubicBezTo>
                <a:close/>
                <a:moveTo>
                  <a:pt x="875" y="413"/>
                </a:moveTo>
                <a:cubicBezTo>
                  <a:pt x="873" y="416"/>
                  <a:pt x="870" y="419"/>
                  <a:pt x="868" y="422"/>
                </a:cubicBezTo>
                <a:cubicBezTo>
                  <a:pt x="864" y="415"/>
                  <a:pt x="861" y="408"/>
                  <a:pt x="858" y="401"/>
                </a:cubicBezTo>
                <a:cubicBezTo>
                  <a:pt x="864" y="404"/>
                  <a:pt x="870" y="408"/>
                  <a:pt x="875" y="413"/>
                </a:cubicBezTo>
                <a:close/>
                <a:moveTo>
                  <a:pt x="869" y="425"/>
                </a:moveTo>
                <a:cubicBezTo>
                  <a:pt x="865" y="428"/>
                  <a:pt x="862" y="431"/>
                  <a:pt x="859" y="434"/>
                </a:cubicBezTo>
                <a:cubicBezTo>
                  <a:pt x="859" y="434"/>
                  <a:pt x="859" y="434"/>
                  <a:pt x="859" y="434"/>
                </a:cubicBezTo>
                <a:cubicBezTo>
                  <a:pt x="862" y="430"/>
                  <a:pt x="864" y="426"/>
                  <a:pt x="867" y="423"/>
                </a:cubicBezTo>
                <a:cubicBezTo>
                  <a:pt x="868" y="424"/>
                  <a:pt x="868" y="424"/>
                  <a:pt x="869" y="425"/>
                </a:cubicBezTo>
                <a:close/>
                <a:moveTo>
                  <a:pt x="846" y="453"/>
                </a:moveTo>
                <a:cubicBezTo>
                  <a:pt x="846" y="453"/>
                  <a:pt x="845" y="453"/>
                  <a:pt x="845" y="454"/>
                </a:cubicBezTo>
                <a:cubicBezTo>
                  <a:pt x="845" y="453"/>
                  <a:pt x="845" y="453"/>
                  <a:pt x="844" y="452"/>
                </a:cubicBezTo>
                <a:cubicBezTo>
                  <a:pt x="847" y="449"/>
                  <a:pt x="850" y="445"/>
                  <a:pt x="853" y="442"/>
                </a:cubicBezTo>
                <a:cubicBezTo>
                  <a:pt x="850" y="446"/>
                  <a:pt x="848" y="449"/>
                  <a:pt x="846" y="453"/>
                </a:cubicBezTo>
                <a:close/>
                <a:moveTo>
                  <a:pt x="845" y="455"/>
                </a:moveTo>
                <a:cubicBezTo>
                  <a:pt x="846" y="456"/>
                  <a:pt x="846" y="456"/>
                  <a:pt x="846" y="457"/>
                </a:cubicBezTo>
                <a:cubicBezTo>
                  <a:pt x="845" y="458"/>
                  <a:pt x="844" y="459"/>
                  <a:pt x="843" y="460"/>
                </a:cubicBezTo>
                <a:cubicBezTo>
                  <a:pt x="843" y="460"/>
                  <a:pt x="843" y="460"/>
                  <a:pt x="843" y="459"/>
                </a:cubicBezTo>
                <a:cubicBezTo>
                  <a:pt x="843" y="458"/>
                  <a:pt x="844" y="456"/>
                  <a:pt x="845" y="455"/>
                </a:cubicBezTo>
                <a:close/>
                <a:moveTo>
                  <a:pt x="847" y="458"/>
                </a:moveTo>
                <a:cubicBezTo>
                  <a:pt x="847" y="459"/>
                  <a:pt x="848" y="460"/>
                  <a:pt x="848" y="461"/>
                </a:cubicBezTo>
                <a:cubicBezTo>
                  <a:pt x="848" y="462"/>
                  <a:pt x="848" y="463"/>
                  <a:pt x="848" y="464"/>
                </a:cubicBezTo>
                <a:cubicBezTo>
                  <a:pt x="847" y="465"/>
                  <a:pt x="847" y="465"/>
                  <a:pt x="846" y="466"/>
                </a:cubicBezTo>
                <a:cubicBezTo>
                  <a:pt x="845" y="464"/>
                  <a:pt x="844" y="462"/>
                  <a:pt x="843" y="461"/>
                </a:cubicBezTo>
                <a:cubicBezTo>
                  <a:pt x="844" y="460"/>
                  <a:pt x="846" y="459"/>
                  <a:pt x="847" y="458"/>
                </a:cubicBezTo>
                <a:close/>
                <a:moveTo>
                  <a:pt x="847" y="468"/>
                </a:moveTo>
                <a:cubicBezTo>
                  <a:pt x="845" y="471"/>
                  <a:pt x="844" y="474"/>
                  <a:pt x="843" y="477"/>
                </a:cubicBezTo>
                <a:cubicBezTo>
                  <a:pt x="837" y="480"/>
                  <a:pt x="832" y="484"/>
                  <a:pt x="827" y="487"/>
                </a:cubicBezTo>
                <a:cubicBezTo>
                  <a:pt x="829" y="484"/>
                  <a:pt x="831" y="480"/>
                  <a:pt x="833" y="476"/>
                </a:cubicBezTo>
                <a:cubicBezTo>
                  <a:pt x="837" y="473"/>
                  <a:pt x="841" y="470"/>
                  <a:pt x="846" y="466"/>
                </a:cubicBezTo>
                <a:cubicBezTo>
                  <a:pt x="846" y="467"/>
                  <a:pt x="847" y="468"/>
                  <a:pt x="847" y="468"/>
                </a:cubicBezTo>
                <a:close/>
                <a:moveTo>
                  <a:pt x="842" y="477"/>
                </a:moveTo>
                <a:cubicBezTo>
                  <a:pt x="840" y="482"/>
                  <a:pt x="838" y="486"/>
                  <a:pt x="836" y="490"/>
                </a:cubicBezTo>
                <a:cubicBezTo>
                  <a:pt x="834" y="492"/>
                  <a:pt x="831" y="494"/>
                  <a:pt x="829" y="495"/>
                </a:cubicBezTo>
                <a:cubicBezTo>
                  <a:pt x="828" y="493"/>
                  <a:pt x="827" y="491"/>
                  <a:pt x="826" y="489"/>
                </a:cubicBezTo>
                <a:cubicBezTo>
                  <a:pt x="827" y="488"/>
                  <a:pt x="827" y="488"/>
                  <a:pt x="827" y="488"/>
                </a:cubicBezTo>
                <a:cubicBezTo>
                  <a:pt x="832" y="485"/>
                  <a:pt x="837" y="481"/>
                  <a:pt x="842" y="477"/>
                </a:cubicBezTo>
                <a:close/>
                <a:moveTo>
                  <a:pt x="828" y="495"/>
                </a:moveTo>
                <a:cubicBezTo>
                  <a:pt x="826" y="497"/>
                  <a:pt x="824" y="498"/>
                  <a:pt x="821" y="500"/>
                </a:cubicBezTo>
                <a:cubicBezTo>
                  <a:pt x="823" y="497"/>
                  <a:pt x="824" y="493"/>
                  <a:pt x="826" y="490"/>
                </a:cubicBezTo>
                <a:cubicBezTo>
                  <a:pt x="827" y="492"/>
                  <a:pt x="827" y="494"/>
                  <a:pt x="828" y="495"/>
                </a:cubicBezTo>
                <a:close/>
                <a:moveTo>
                  <a:pt x="828" y="496"/>
                </a:moveTo>
                <a:cubicBezTo>
                  <a:pt x="829" y="498"/>
                  <a:pt x="830" y="500"/>
                  <a:pt x="831" y="503"/>
                </a:cubicBezTo>
                <a:cubicBezTo>
                  <a:pt x="831" y="503"/>
                  <a:pt x="830" y="504"/>
                  <a:pt x="830" y="504"/>
                </a:cubicBezTo>
                <a:cubicBezTo>
                  <a:pt x="825" y="507"/>
                  <a:pt x="820" y="510"/>
                  <a:pt x="816" y="513"/>
                </a:cubicBezTo>
                <a:cubicBezTo>
                  <a:pt x="817" y="509"/>
                  <a:pt x="819" y="505"/>
                  <a:pt x="821" y="501"/>
                </a:cubicBezTo>
                <a:cubicBezTo>
                  <a:pt x="823" y="499"/>
                  <a:pt x="826" y="498"/>
                  <a:pt x="828" y="496"/>
                </a:cubicBezTo>
                <a:close/>
                <a:moveTo>
                  <a:pt x="830" y="505"/>
                </a:moveTo>
                <a:cubicBezTo>
                  <a:pt x="828" y="509"/>
                  <a:pt x="827" y="513"/>
                  <a:pt x="825" y="517"/>
                </a:cubicBezTo>
                <a:cubicBezTo>
                  <a:pt x="820" y="520"/>
                  <a:pt x="816" y="523"/>
                  <a:pt x="811" y="525"/>
                </a:cubicBezTo>
                <a:cubicBezTo>
                  <a:pt x="812" y="522"/>
                  <a:pt x="814" y="518"/>
                  <a:pt x="815" y="514"/>
                </a:cubicBezTo>
                <a:cubicBezTo>
                  <a:pt x="820" y="511"/>
                  <a:pt x="825" y="508"/>
                  <a:pt x="830" y="505"/>
                </a:cubicBezTo>
                <a:close/>
                <a:moveTo>
                  <a:pt x="810" y="526"/>
                </a:moveTo>
                <a:cubicBezTo>
                  <a:pt x="810" y="526"/>
                  <a:pt x="810" y="526"/>
                  <a:pt x="810" y="526"/>
                </a:cubicBezTo>
                <a:cubicBezTo>
                  <a:pt x="810" y="526"/>
                  <a:pt x="810" y="526"/>
                  <a:pt x="810" y="526"/>
                </a:cubicBezTo>
                <a:cubicBezTo>
                  <a:pt x="809" y="524"/>
                  <a:pt x="809" y="523"/>
                  <a:pt x="808" y="521"/>
                </a:cubicBezTo>
                <a:cubicBezTo>
                  <a:pt x="809" y="520"/>
                  <a:pt x="809" y="519"/>
                  <a:pt x="809" y="518"/>
                </a:cubicBezTo>
                <a:cubicBezTo>
                  <a:pt x="811" y="517"/>
                  <a:pt x="813" y="516"/>
                  <a:pt x="815" y="515"/>
                </a:cubicBezTo>
                <a:cubicBezTo>
                  <a:pt x="813" y="518"/>
                  <a:pt x="812" y="522"/>
                  <a:pt x="810" y="526"/>
                </a:cubicBezTo>
                <a:close/>
                <a:moveTo>
                  <a:pt x="809" y="518"/>
                </a:moveTo>
                <a:cubicBezTo>
                  <a:pt x="809" y="518"/>
                  <a:pt x="808" y="518"/>
                  <a:pt x="808" y="519"/>
                </a:cubicBezTo>
                <a:cubicBezTo>
                  <a:pt x="808" y="518"/>
                  <a:pt x="808" y="518"/>
                  <a:pt x="808" y="518"/>
                </a:cubicBezTo>
                <a:cubicBezTo>
                  <a:pt x="809" y="516"/>
                  <a:pt x="810" y="513"/>
                  <a:pt x="812" y="510"/>
                </a:cubicBezTo>
                <a:cubicBezTo>
                  <a:pt x="811" y="512"/>
                  <a:pt x="810" y="515"/>
                  <a:pt x="809" y="518"/>
                </a:cubicBezTo>
                <a:close/>
                <a:moveTo>
                  <a:pt x="808" y="521"/>
                </a:moveTo>
                <a:cubicBezTo>
                  <a:pt x="807" y="524"/>
                  <a:pt x="806" y="526"/>
                  <a:pt x="805" y="529"/>
                </a:cubicBezTo>
                <a:cubicBezTo>
                  <a:pt x="804" y="530"/>
                  <a:pt x="803" y="530"/>
                  <a:pt x="803" y="530"/>
                </a:cubicBezTo>
                <a:cubicBezTo>
                  <a:pt x="804" y="527"/>
                  <a:pt x="806" y="523"/>
                  <a:pt x="807" y="519"/>
                </a:cubicBezTo>
                <a:cubicBezTo>
                  <a:pt x="807" y="519"/>
                  <a:pt x="807" y="519"/>
                  <a:pt x="807" y="519"/>
                </a:cubicBezTo>
                <a:cubicBezTo>
                  <a:pt x="808" y="520"/>
                  <a:pt x="808" y="520"/>
                  <a:pt x="808" y="521"/>
                </a:cubicBezTo>
                <a:close/>
                <a:moveTo>
                  <a:pt x="804" y="530"/>
                </a:moveTo>
                <a:cubicBezTo>
                  <a:pt x="803" y="534"/>
                  <a:pt x="801" y="538"/>
                  <a:pt x="799" y="542"/>
                </a:cubicBezTo>
                <a:cubicBezTo>
                  <a:pt x="798" y="543"/>
                  <a:pt x="798" y="543"/>
                  <a:pt x="798" y="543"/>
                </a:cubicBezTo>
                <a:cubicBezTo>
                  <a:pt x="799" y="539"/>
                  <a:pt x="801" y="535"/>
                  <a:pt x="802" y="531"/>
                </a:cubicBezTo>
                <a:cubicBezTo>
                  <a:pt x="803" y="531"/>
                  <a:pt x="804" y="530"/>
                  <a:pt x="804" y="530"/>
                </a:cubicBezTo>
                <a:close/>
                <a:moveTo>
                  <a:pt x="798" y="543"/>
                </a:moveTo>
                <a:cubicBezTo>
                  <a:pt x="798" y="544"/>
                  <a:pt x="797" y="545"/>
                  <a:pt x="797" y="545"/>
                </a:cubicBezTo>
                <a:cubicBezTo>
                  <a:pt x="797" y="545"/>
                  <a:pt x="798" y="544"/>
                  <a:pt x="798" y="543"/>
                </a:cubicBezTo>
                <a:close/>
                <a:moveTo>
                  <a:pt x="799" y="543"/>
                </a:moveTo>
                <a:cubicBezTo>
                  <a:pt x="801" y="541"/>
                  <a:pt x="803" y="540"/>
                  <a:pt x="806" y="539"/>
                </a:cubicBezTo>
                <a:cubicBezTo>
                  <a:pt x="804" y="543"/>
                  <a:pt x="803" y="548"/>
                  <a:pt x="802" y="553"/>
                </a:cubicBezTo>
                <a:cubicBezTo>
                  <a:pt x="799" y="554"/>
                  <a:pt x="796" y="556"/>
                  <a:pt x="793" y="558"/>
                </a:cubicBezTo>
                <a:cubicBezTo>
                  <a:pt x="794" y="555"/>
                  <a:pt x="795" y="551"/>
                  <a:pt x="796" y="548"/>
                </a:cubicBezTo>
                <a:cubicBezTo>
                  <a:pt x="797" y="546"/>
                  <a:pt x="798" y="545"/>
                  <a:pt x="799" y="543"/>
                </a:cubicBezTo>
                <a:close/>
                <a:moveTo>
                  <a:pt x="793" y="558"/>
                </a:moveTo>
                <a:cubicBezTo>
                  <a:pt x="792" y="558"/>
                  <a:pt x="791" y="559"/>
                  <a:pt x="791" y="559"/>
                </a:cubicBezTo>
                <a:cubicBezTo>
                  <a:pt x="790" y="558"/>
                  <a:pt x="790" y="558"/>
                  <a:pt x="790" y="558"/>
                </a:cubicBezTo>
                <a:cubicBezTo>
                  <a:pt x="792" y="556"/>
                  <a:pt x="793" y="553"/>
                  <a:pt x="795" y="551"/>
                </a:cubicBezTo>
                <a:cubicBezTo>
                  <a:pt x="794" y="553"/>
                  <a:pt x="793" y="556"/>
                  <a:pt x="793" y="558"/>
                </a:cubicBezTo>
                <a:close/>
                <a:moveTo>
                  <a:pt x="791" y="563"/>
                </a:moveTo>
                <a:cubicBezTo>
                  <a:pt x="790" y="565"/>
                  <a:pt x="790" y="568"/>
                  <a:pt x="789" y="570"/>
                </a:cubicBezTo>
                <a:cubicBezTo>
                  <a:pt x="786" y="571"/>
                  <a:pt x="784" y="573"/>
                  <a:pt x="781" y="574"/>
                </a:cubicBezTo>
                <a:cubicBezTo>
                  <a:pt x="781" y="573"/>
                  <a:pt x="781" y="572"/>
                  <a:pt x="782" y="571"/>
                </a:cubicBezTo>
                <a:cubicBezTo>
                  <a:pt x="784" y="568"/>
                  <a:pt x="787" y="564"/>
                  <a:pt x="789" y="561"/>
                </a:cubicBezTo>
                <a:cubicBezTo>
                  <a:pt x="789" y="560"/>
                  <a:pt x="790" y="560"/>
                  <a:pt x="790" y="560"/>
                </a:cubicBezTo>
                <a:cubicBezTo>
                  <a:pt x="791" y="561"/>
                  <a:pt x="791" y="562"/>
                  <a:pt x="791" y="563"/>
                </a:cubicBezTo>
                <a:close/>
                <a:moveTo>
                  <a:pt x="780" y="575"/>
                </a:moveTo>
                <a:cubicBezTo>
                  <a:pt x="780" y="575"/>
                  <a:pt x="779" y="575"/>
                  <a:pt x="779" y="576"/>
                </a:cubicBezTo>
                <a:cubicBezTo>
                  <a:pt x="779" y="575"/>
                  <a:pt x="780" y="574"/>
                  <a:pt x="781" y="573"/>
                </a:cubicBezTo>
                <a:cubicBezTo>
                  <a:pt x="781" y="573"/>
                  <a:pt x="780" y="574"/>
                  <a:pt x="780" y="575"/>
                </a:cubicBezTo>
                <a:close/>
                <a:moveTo>
                  <a:pt x="780" y="576"/>
                </a:moveTo>
                <a:cubicBezTo>
                  <a:pt x="779" y="579"/>
                  <a:pt x="778" y="583"/>
                  <a:pt x="777" y="586"/>
                </a:cubicBezTo>
                <a:cubicBezTo>
                  <a:pt x="775" y="587"/>
                  <a:pt x="773" y="589"/>
                  <a:pt x="770" y="590"/>
                </a:cubicBezTo>
                <a:cubicBezTo>
                  <a:pt x="770" y="589"/>
                  <a:pt x="770" y="588"/>
                  <a:pt x="770" y="587"/>
                </a:cubicBezTo>
                <a:cubicBezTo>
                  <a:pt x="773" y="584"/>
                  <a:pt x="775" y="580"/>
                  <a:pt x="778" y="577"/>
                </a:cubicBezTo>
                <a:cubicBezTo>
                  <a:pt x="779" y="576"/>
                  <a:pt x="779" y="576"/>
                  <a:pt x="780" y="576"/>
                </a:cubicBezTo>
                <a:close/>
                <a:moveTo>
                  <a:pt x="777" y="587"/>
                </a:moveTo>
                <a:cubicBezTo>
                  <a:pt x="776" y="590"/>
                  <a:pt x="775" y="593"/>
                  <a:pt x="775" y="596"/>
                </a:cubicBezTo>
                <a:cubicBezTo>
                  <a:pt x="774" y="597"/>
                  <a:pt x="773" y="597"/>
                  <a:pt x="772" y="598"/>
                </a:cubicBezTo>
                <a:cubicBezTo>
                  <a:pt x="771" y="595"/>
                  <a:pt x="771" y="593"/>
                  <a:pt x="770" y="590"/>
                </a:cubicBezTo>
                <a:cubicBezTo>
                  <a:pt x="773" y="589"/>
                  <a:pt x="775" y="588"/>
                  <a:pt x="777" y="587"/>
                </a:cubicBezTo>
                <a:close/>
                <a:moveTo>
                  <a:pt x="772" y="601"/>
                </a:moveTo>
                <a:cubicBezTo>
                  <a:pt x="772" y="602"/>
                  <a:pt x="772" y="602"/>
                  <a:pt x="772" y="602"/>
                </a:cubicBezTo>
                <a:cubicBezTo>
                  <a:pt x="771" y="603"/>
                  <a:pt x="770" y="604"/>
                  <a:pt x="768" y="604"/>
                </a:cubicBezTo>
                <a:cubicBezTo>
                  <a:pt x="769" y="603"/>
                  <a:pt x="771" y="602"/>
                  <a:pt x="772" y="601"/>
                </a:cubicBezTo>
                <a:close/>
                <a:moveTo>
                  <a:pt x="772" y="603"/>
                </a:moveTo>
                <a:cubicBezTo>
                  <a:pt x="772" y="604"/>
                  <a:pt x="773" y="605"/>
                  <a:pt x="773" y="607"/>
                </a:cubicBezTo>
                <a:cubicBezTo>
                  <a:pt x="773" y="607"/>
                  <a:pt x="773" y="607"/>
                  <a:pt x="773" y="607"/>
                </a:cubicBezTo>
                <a:cubicBezTo>
                  <a:pt x="769" y="608"/>
                  <a:pt x="766" y="610"/>
                  <a:pt x="763" y="612"/>
                </a:cubicBezTo>
                <a:cubicBezTo>
                  <a:pt x="763" y="611"/>
                  <a:pt x="763" y="610"/>
                  <a:pt x="764" y="609"/>
                </a:cubicBezTo>
                <a:cubicBezTo>
                  <a:pt x="765" y="608"/>
                  <a:pt x="766" y="607"/>
                  <a:pt x="767" y="606"/>
                </a:cubicBezTo>
                <a:cubicBezTo>
                  <a:pt x="769" y="605"/>
                  <a:pt x="770" y="604"/>
                  <a:pt x="772" y="603"/>
                </a:cubicBezTo>
                <a:close/>
                <a:moveTo>
                  <a:pt x="767" y="613"/>
                </a:moveTo>
                <a:cubicBezTo>
                  <a:pt x="769" y="612"/>
                  <a:pt x="771" y="611"/>
                  <a:pt x="772" y="609"/>
                </a:cubicBezTo>
                <a:cubicBezTo>
                  <a:pt x="772" y="610"/>
                  <a:pt x="772" y="610"/>
                  <a:pt x="772" y="610"/>
                </a:cubicBezTo>
                <a:lnTo>
                  <a:pt x="767" y="613"/>
                </a:lnTo>
                <a:close/>
                <a:moveTo>
                  <a:pt x="772" y="611"/>
                </a:moveTo>
                <a:cubicBezTo>
                  <a:pt x="772" y="611"/>
                  <a:pt x="772" y="612"/>
                  <a:pt x="772" y="612"/>
                </a:cubicBezTo>
                <a:cubicBezTo>
                  <a:pt x="770" y="613"/>
                  <a:pt x="769" y="615"/>
                  <a:pt x="767" y="616"/>
                </a:cubicBezTo>
                <a:cubicBezTo>
                  <a:pt x="765" y="617"/>
                  <a:pt x="763" y="618"/>
                  <a:pt x="762" y="619"/>
                </a:cubicBezTo>
                <a:cubicBezTo>
                  <a:pt x="762" y="618"/>
                  <a:pt x="762" y="618"/>
                  <a:pt x="762" y="617"/>
                </a:cubicBezTo>
                <a:cubicBezTo>
                  <a:pt x="763" y="616"/>
                  <a:pt x="763" y="616"/>
                  <a:pt x="764" y="615"/>
                </a:cubicBezTo>
                <a:lnTo>
                  <a:pt x="772" y="611"/>
                </a:lnTo>
                <a:close/>
                <a:moveTo>
                  <a:pt x="764" y="615"/>
                </a:moveTo>
                <a:cubicBezTo>
                  <a:pt x="762" y="616"/>
                  <a:pt x="762" y="616"/>
                  <a:pt x="762" y="616"/>
                </a:cubicBezTo>
                <a:cubicBezTo>
                  <a:pt x="762" y="615"/>
                  <a:pt x="762" y="614"/>
                  <a:pt x="763" y="613"/>
                </a:cubicBezTo>
                <a:cubicBezTo>
                  <a:pt x="766" y="611"/>
                  <a:pt x="769" y="609"/>
                  <a:pt x="773" y="607"/>
                </a:cubicBezTo>
                <a:cubicBezTo>
                  <a:pt x="773" y="608"/>
                  <a:pt x="773" y="608"/>
                  <a:pt x="772" y="609"/>
                </a:cubicBezTo>
                <a:cubicBezTo>
                  <a:pt x="770" y="611"/>
                  <a:pt x="767" y="613"/>
                  <a:pt x="764" y="615"/>
                </a:cubicBezTo>
                <a:close/>
                <a:moveTo>
                  <a:pt x="762" y="612"/>
                </a:moveTo>
                <a:cubicBezTo>
                  <a:pt x="760" y="614"/>
                  <a:pt x="757" y="615"/>
                  <a:pt x="754" y="617"/>
                </a:cubicBezTo>
                <a:cubicBezTo>
                  <a:pt x="757" y="614"/>
                  <a:pt x="760" y="612"/>
                  <a:pt x="763" y="609"/>
                </a:cubicBezTo>
                <a:cubicBezTo>
                  <a:pt x="763" y="610"/>
                  <a:pt x="762" y="611"/>
                  <a:pt x="762" y="612"/>
                </a:cubicBezTo>
                <a:close/>
                <a:moveTo>
                  <a:pt x="762" y="613"/>
                </a:moveTo>
                <a:cubicBezTo>
                  <a:pt x="762" y="614"/>
                  <a:pt x="762" y="615"/>
                  <a:pt x="761" y="616"/>
                </a:cubicBezTo>
                <a:cubicBezTo>
                  <a:pt x="758" y="618"/>
                  <a:pt x="755" y="620"/>
                  <a:pt x="751" y="622"/>
                </a:cubicBezTo>
                <a:cubicBezTo>
                  <a:pt x="752" y="621"/>
                  <a:pt x="752" y="619"/>
                  <a:pt x="752" y="618"/>
                </a:cubicBezTo>
                <a:cubicBezTo>
                  <a:pt x="756" y="616"/>
                  <a:pt x="759" y="615"/>
                  <a:pt x="762" y="613"/>
                </a:cubicBezTo>
                <a:close/>
                <a:moveTo>
                  <a:pt x="761" y="617"/>
                </a:moveTo>
                <a:cubicBezTo>
                  <a:pt x="758" y="620"/>
                  <a:pt x="754" y="622"/>
                  <a:pt x="751" y="624"/>
                </a:cubicBezTo>
                <a:cubicBezTo>
                  <a:pt x="751" y="624"/>
                  <a:pt x="751" y="623"/>
                  <a:pt x="751" y="622"/>
                </a:cubicBezTo>
                <a:cubicBezTo>
                  <a:pt x="754" y="621"/>
                  <a:pt x="758" y="619"/>
                  <a:pt x="761" y="617"/>
                </a:cubicBezTo>
                <a:close/>
                <a:moveTo>
                  <a:pt x="751" y="625"/>
                </a:moveTo>
                <a:cubicBezTo>
                  <a:pt x="753" y="624"/>
                  <a:pt x="754" y="623"/>
                  <a:pt x="756" y="622"/>
                </a:cubicBezTo>
                <a:cubicBezTo>
                  <a:pt x="754" y="623"/>
                  <a:pt x="753" y="625"/>
                  <a:pt x="751" y="626"/>
                </a:cubicBezTo>
                <a:lnTo>
                  <a:pt x="751" y="625"/>
                </a:lnTo>
                <a:close/>
                <a:moveTo>
                  <a:pt x="751" y="625"/>
                </a:moveTo>
                <a:cubicBezTo>
                  <a:pt x="755" y="622"/>
                  <a:pt x="758" y="620"/>
                  <a:pt x="761" y="617"/>
                </a:cubicBezTo>
                <a:cubicBezTo>
                  <a:pt x="761" y="618"/>
                  <a:pt x="761" y="618"/>
                  <a:pt x="761" y="619"/>
                </a:cubicBezTo>
                <a:cubicBezTo>
                  <a:pt x="758" y="621"/>
                  <a:pt x="754" y="623"/>
                  <a:pt x="751" y="625"/>
                </a:cubicBezTo>
                <a:close/>
                <a:moveTo>
                  <a:pt x="761" y="620"/>
                </a:moveTo>
                <a:cubicBezTo>
                  <a:pt x="761" y="620"/>
                  <a:pt x="761" y="620"/>
                  <a:pt x="761" y="620"/>
                </a:cubicBezTo>
                <a:cubicBezTo>
                  <a:pt x="763" y="618"/>
                  <a:pt x="765" y="617"/>
                  <a:pt x="767" y="616"/>
                </a:cubicBezTo>
                <a:cubicBezTo>
                  <a:pt x="769" y="615"/>
                  <a:pt x="770" y="614"/>
                  <a:pt x="772" y="613"/>
                </a:cubicBezTo>
                <a:cubicBezTo>
                  <a:pt x="765" y="658"/>
                  <a:pt x="770" y="700"/>
                  <a:pt x="785" y="739"/>
                </a:cubicBezTo>
                <a:cubicBezTo>
                  <a:pt x="786" y="752"/>
                  <a:pt x="787" y="766"/>
                  <a:pt x="787" y="781"/>
                </a:cubicBezTo>
                <a:cubicBezTo>
                  <a:pt x="760" y="732"/>
                  <a:pt x="751" y="677"/>
                  <a:pt x="761" y="620"/>
                </a:cubicBezTo>
                <a:close/>
                <a:moveTo>
                  <a:pt x="772" y="613"/>
                </a:moveTo>
                <a:cubicBezTo>
                  <a:pt x="774" y="612"/>
                  <a:pt x="774" y="612"/>
                  <a:pt x="774" y="612"/>
                </a:cubicBezTo>
                <a:cubicBezTo>
                  <a:pt x="779" y="646"/>
                  <a:pt x="783" y="687"/>
                  <a:pt x="785" y="738"/>
                </a:cubicBezTo>
                <a:cubicBezTo>
                  <a:pt x="770" y="699"/>
                  <a:pt x="766" y="657"/>
                  <a:pt x="772" y="613"/>
                </a:cubicBezTo>
                <a:close/>
                <a:moveTo>
                  <a:pt x="774" y="610"/>
                </a:moveTo>
                <a:cubicBezTo>
                  <a:pt x="774" y="610"/>
                  <a:pt x="774" y="610"/>
                  <a:pt x="774" y="610"/>
                </a:cubicBezTo>
                <a:cubicBezTo>
                  <a:pt x="777" y="608"/>
                  <a:pt x="780" y="607"/>
                  <a:pt x="782" y="605"/>
                </a:cubicBezTo>
                <a:cubicBezTo>
                  <a:pt x="782" y="606"/>
                  <a:pt x="782" y="606"/>
                  <a:pt x="782" y="606"/>
                </a:cubicBezTo>
                <a:cubicBezTo>
                  <a:pt x="780" y="607"/>
                  <a:pt x="777" y="609"/>
                  <a:pt x="774" y="611"/>
                </a:cubicBezTo>
                <a:lnTo>
                  <a:pt x="774" y="610"/>
                </a:lnTo>
                <a:close/>
                <a:moveTo>
                  <a:pt x="782" y="606"/>
                </a:moveTo>
                <a:cubicBezTo>
                  <a:pt x="782" y="607"/>
                  <a:pt x="782" y="607"/>
                  <a:pt x="782" y="607"/>
                </a:cubicBezTo>
                <a:cubicBezTo>
                  <a:pt x="780" y="608"/>
                  <a:pt x="778" y="609"/>
                  <a:pt x="776" y="610"/>
                </a:cubicBezTo>
                <a:cubicBezTo>
                  <a:pt x="778" y="609"/>
                  <a:pt x="780" y="607"/>
                  <a:pt x="782" y="606"/>
                </a:cubicBezTo>
                <a:close/>
                <a:moveTo>
                  <a:pt x="783" y="607"/>
                </a:moveTo>
                <a:cubicBezTo>
                  <a:pt x="786" y="605"/>
                  <a:pt x="790" y="603"/>
                  <a:pt x="793" y="601"/>
                </a:cubicBezTo>
                <a:cubicBezTo>
                  <a:pt x="789" y="639"/>
                  <a:pt x="794" y="675"/>
                  <a:pt x="808" y="708"/>
                </a:cubicBezTo>
                <a:cubicBezTo>
                  <a:pt x="808" y="721"/>
                  <a:pt x="809" y="735"/>
                  <a:pt x="809" y="749"/>
                </a:cubicBezTo>
                <a:cubicBezTo>
                  <a:pt x="785" y="706"/>
                  <a:pt x="776" y="658"/>
                  <a:pt x="783" y="607"/>
                </a:cubicBezTo>
                <a:close/>
                <a:moveTo>
                  <a:pt x="798" y="598"/>
                </a:moveTo>
                <a:cubicBezTo>
                  <a:pt x="801" y="596"/>
                  <a:pt x="805" y="593"/>
                  <a:pt x="808" y="591"/>
                </a:cubicBezTo>
                <a:cubicBezTo>
                  <a:pt x="804" y="637"/>
                  <a:pt x="812" y="679"/>
                  <a:pt x="832" y="717"/>
                </a:cubicBezTo>
                <a:cubicBezTo>
                  <a:pt x="833" y="729"/>
                  <a:pt x="833" y="741"/>
                  <a:pt x="833" y="753"/>
                </a:cubicBezTo>
                <a:cubicBezTo>
                  <a:pt x="823" y="739"/>
                  <a:pt x="815" y="724"/>
                  <a:pt x="808" y="708"/>
                </a:cubicBezTo>
                <a:cubicBezTo>
                  <a:pt x="806" y="665"/>
                  <a:pt x="803" y="628"/>
                  <a:pt x="798" y="598"/>
                </a:cubicBezTo>
                <a:close/>
                <a:moveTo>
                  <a:pt x="831" y="678"/>
                </a:moveTo>
                <a:cubicBezTo>
                  <a:pt x="838" y="694"/>
                  <a:pt x="846" y="709"/>
                  <a:pt x="856" y="723"/>
                </a:cubicBezTo>
                <a:cubicBezTo>
                  <a:pt x="856" y="732"/>
                  <a:pt x="856" y="742"/>
                  <a:pt x="856" y="752"/>
                </a:cubicBezTo>
                <a:cubicBezTo>
                  <a:pt x="847" y="741"/>
                  <a:pt x="839" y="729"/>
                  <a:pt x="833" y="717"/>
                </a:cubicBezTo>
                <a:cubicBezTo>
                  <a:pt x="832" y="704"/>
                  <a:pt x="832" y="690"/>
                  <a:pt x="831" y="678"/>
                </a:cubicBezTo>
                <a:close/>
                <a:moveTo>
                  <a:pt x="856" y="782"/>
                </a:moveTo>
                <a:cubicBezTo>
                  <a:pt x="863" y="789"/>
                  <a:pt x="870" y="795"/>
                  <a:pt x="878" y="802"/>
                </a:cubicBezTo>
                <a:cubicBezTo>
                  <a:pt x="877" y="810"/>
                  <a:pt x="877" y="818"/>
                  <a:pt x="877" y="827"/>
                </a:cubicBezTo>
                <a:cubicBezTo>
                  <a:pt x="869" y="821"/>
                  <a:pt x="862" y="815"/>
                  <a:pt x="856" y="808"/>
                </a:cubicBezTo>
                <a:cubicBezTo>
                  <a:pt x="856" y="799"/>
                  <a:pt x="856" y="790"/>
                  <a:pt x="856" y="782"/>
                </a:cubicBezTo>
                <a:close/>
                <a:moveTo>
                  <a:pt x="855" y="808"/>
                </a:moveTo>
                <a:cubicBezTo>
                  <a:pt x="847" y="800"/>
                  <a:pt x="840" y="792"/>
                  <a:pt x="834" y="784"/>
                </a:cubicBezTo>
                <a:cubicBezTo>
                  <a:pt x="834" y="774"/>
                  <a:pt x="834" y="764"/>
                  <a:pt x="833" y="754"/>
                </a:cubicBezTo>
                <a:cubicBezTo>
                  <a:pt x="840" y="764"/>
                  <a:pt x="848" y="773"/>
                  <a:pt x="856" y="781"/>
                </a:cubicBezTo>
                <a:cubicBezTo>
                  <a:pt x="856" y="790"/>
                  <a:pt x="855" y="799"/>
                  <a:pt x="855" y="808"/>
                </a:cubicBezTo>
                <a:close/>
                <a:moveTo>
                  <a:pt x="834" y="785"/>
                </a:moveTo>
                <a:cubicBezTo>
                  <a:pt x="840" y="793"/>
                  <a:pt x="847" y="801"/>
                  <a:pt x="855" y="809"/>
                </a:cubicBezTo>
                <a:cubicBezTo>
                  <a:pt x="855" y="817"/>
                  <a:pt x="855" y="825"/>
                  <a:pt x="854" y="834"/>
                </a:cubicBezTo>
                <a:cubicBezTo>
                  <a:pt x="847" y="827"/>
                  <a:pt x="840" y="820"/>
                  <a:pt x="833" y="813"/>
                </a:cubicBezTo>
                <a:cubicBezTo>
                  <a:pt x="834" y="804"/>
                  <a:pt x="834" y="794"/>
                  <a:pt x="834" y="785"/>
                </a:cubicBezTo>
                <a:close/>
                <a:moveTo>
                  <a:pt x="855" y="835"/>
                </a:moveTo>
                <a:cubicBezTo>
                  <a:pt x="861" y="841"/>
                  <a:pt x="868" y="847"/>
                  <a:pt x="875" y="852"/>
                </a:cubicBezTo>
                <a:cubicBezTo>
                  <a:pt x="875" y="860"/>
                  <a:pt x="875" y="868"/>
                  <a:pt x="874" y="877"/>
                </a:cubicBezTo>
                <a:cubicBezTo>
                  <a:pt x="867" y="871"/>
                  <a:pt x="861" y="866"/>
                  <a:pt x="854" y="861"/>
                </a:cubicBezTo>
                <a:cubicBezTo>
                  <a:pt x="854" y="852"/>
                  <a:pt x="855" y="843"/>
                  <a:pt x="855" y="835"/>
                </a:cubicBezTo>
                <a:close/>
                <a:moveTo>
                  <a:pt x="876" y="853"/>
                </a:moveTo>
                <a:cubicBezTo>
                  <a:pt x="883" y="858"/>
                  <a:pt x="891" y="863"/>
                  <a:pt x="898" y="869"/>
                </a:cubicBezTo>
                <a:cubicBezTo>
                  <a:pt x="898" y="876"/>
                  <a:pt x="897" y="884"/>
                  <a:pt x="897" y="892"/>
                </a:cubicBezTo>
                <a:cubicBezTo>
                  <a:pt x="889" y="887"/>
                  <a:pt x="882" y="882"/>
                  <a:pt x="875" y="877"/>
                </a:cubicBezTo>
                <a:cubicBezTo>
                  <a:pt x="875" y="869"/>
                  <a:pt x="876" y="860"/>
                  <a:pt x="876" y="853"/>
                </a:cubicBezTo>
                <a:close/>
                <a:moveTo>
                  <a:pt x="899" y="869"/>
                </a:moveTo>
                <a:cubicBezTo>
                  <a:pt x="905" y="873"/>
                  <a:pt x="912" y="877"/>
                  <a:pt x="918" y="881"/>
                </a:cubicBezTo>
                <a:cubicBezTo>
                  <a:pt x="918" y="881"/>
                  <a:pt x="918" y="881"/>
                  <a:pt x="918" y="881"/>
                </a:cubicBezTo>
                <a:cubicBezTo>
                  <a:pt x="917" y="888"/>
                  <a:pt x="917" y="896"/>
                  <a:pt x="916" y="904"/>
                </a:cubicBezTo>
                <a:cubicBezTo>
                  <a:pt x="910" y="900"/>
                  <a:pt x="903" y="896"/>
                  <a:pt x="897" y="892"/>
                </a:cubicBezTo>
                <a:cubicBezTo>
                  <a:pt x="898" y="884"/>
                  <a:pt x="898" y="876"/>
                  <a:pt x="899" y="869"/>
                </a:cubicBezTo>
                <a:close/>
                <a:moveTo>
                  <a:pt x="899" y="868"/>
                </a:moveTo>
                <a:cubicBezTo>
                  <a:pt x="900" y="860"/>
                  <a:pt x="900" y="853"/>
                  <a:pt x="901" y="845"/>
                </a:cubicBezTo>
                <a:cubicBezTo>
                  <a:pt x="907" y="849"/>
                  <a:pt x="913" y="853"/>
                  <a:pt x="920" y="857"/>
                </a:cubicBezTo>
                <a:cubicBezTo>
                  <a:pt x="920" y="865"/>
                  <a:pt x="919" y="872"/>
                  <a:pt x="918" y="880"/>
                </a:cubicBezTo>
                <a:cubicBezTo>
                  <a:pt x="912" y="876"/>
                  <a:pt x="905" y="872"/>
                  <a:pt x="899" y="868"/>
                </a:cubicBezTo>
                <a:close/>
                <a:moveTo>
                  <a:pt x="921" y="858"/>
                </a:moveTo>
                <a:cubicBezTo>
                  <a:pt x="927" y="861"/>
                  <a:pt x="933" y="865"/>
                  <a:pt x="939" y="868"/>
                </a:cubicBezTo>
                <a:cubicBezTo>
                  <a:pt x="939" y="875"/>
                  <a:pt x="938" y="883"/>
                  <a:pt x="937" y="891"/>
                </a:cubicBezTo>
                <a:cubicBezTo>
                  <a:pt x="931" y="887"/>
                  <a:pt x="925" y="884"/>
                  <a:pt x="919" y="880"/>
                </a:cubicBezTo>
                <a:cubicBezTo>
                  <a:pt x="919" y="873"/>
                  <a:pt x="920" y="865"/>
                  <a:pt x="921" y="858"/>
                </a:cubicBezTo>
                <a:close/>
                <a:moveTo>
                  <a:pt x="940" y="869"/>
                </a:moveTo>
                <a:cubicBezTo>
                  <a:pt x="946" y="872"/>
                  <a:pt x="952" y="875"/>
                  <a:pt x="959" y="878"/>
                </a:cubicBezTo>
                <a:cubicBezTo>
                  <a:pt x="958" y="885"/>
                  <a:pt x="957" y="892"/>
                  <a:pt x="956" y="900"/>
                </a:cubicBezTo>
                <a:cubicBezTo>
                  <a:pt x="950" y="897"/>
                  <a:pt x="944" y="894"/>
                  <a:pt x="938" y="891"/>
                </a:cubicBezTo>
                <a:cubicBezTo>
                  <a:pt x="938" y="883"/>
                  <a:pt x="939" y="876"/>
                  <a:pt x="940" y="869"/>
                </a:cubicBezTo>
                <a:close/>
                <a:moveTo>
                  <a:pt x="959" y="878"/>
                </a:moveTo>
                <a:cubicBezTo>
                  <a:pt x="965" y="881"/>
                  <a:pt x="971" y="883"/>
                  <a:pt x="977" y="886"/>
                </a:cubicBezTo>
                <a:cubicBezTo>
                  <a:pt x="976" y="893"/>
                  <a:pt x="975" y="900"/>
                  <a:pt x="973" y="908"/>
                </a:cubicBezTo>
                <a:cubicBezTo>
                  <a:pt x="968" y="905"/>
                  <a:pt x="962" y="903"/>
                  <a:pt x="956" y="900"/>
                </a:cubicBezTo>
                <a:cubicBezTo>
                  <a:pt x="957" y="893"/>
                  <a:pt x="958" y="885"/>
                  <a:pt x="959" y="878"/>
                </a:cubicBezTo>
                <a:close/>
                <a:moveTo>
                  <a:pt x="977" y="886"/>
                </a:moveTo>
                <a:cubicBezTo>
                  <a:pt x="983" y="889"/>
                  <a:pt x="989" y="891"/>
                  <a:pt x="995" y="893"/>
                </a:cubicBezTo>
                <a:cubicBezTo>
                  <a:pt x="993" y="900"/>
                  <a:pt x="992" y="908"/>
                  <a:pt x="991" y="915"/>
                </a:cubicBezTo>
                <a:cubicBezTo>
                  <a:pt x="985" y="913"/>
                  <a:pt x="979" y="910"/>
                  <a:pt x="974" y="908"/>
                </a:cubicBezTo>
                <a:cubicBezTo>
                  <a:pt x="975" y="901"/>
                  <a:pt x="976" y="893"/>
                  <a:pt x="977" y="886"/>
                </a:cubicBezTo>
                <a:close/>
                <a:moveTo>
                  <a:pt x="995" y="893"/>
                </a:moveTo>
                <a:cubicBezTo>
                  <a:pt x="1000" y="895"/>
                  <a:pt x="1005" y="897"/>
                  <a:pt x="1009" y="899"/>
                </a:cubicBezTo>
                <a:cubicBezTo>
                  <a:pt x="1008" y="906"/>
                  <a:pt x="1007" y="913"/>
                  <a:pt x="1005" y="920"/>
                </a:cubicBezTo>
                <a:cubicBezTo>
                  <a:pt x="1000" y="919"/>
                  <a:pt x="996" y="917"/>
                  <a:pt x="991" y="915"/>
                </a:cubicBezTo>
                <a:cubicBezTo>
                  <a:pt x="993" y="908"/>
                  <a:pt x="994" y="901"/>
                  <a:pt x="995" y="893"/>
                </a:cubicBezTo>
                <a:close/>
                <a:moveTo>
                  <a:pt x="1010" y="899"/>
                </a:moveTo>
                <a:cubicBezTo>
                  <a:pt x="1015" y="901"/>
                  <a:pt x="1020" y="903"/>
                  <a:pt x="1025" y="904"/>
                </a:cubicBezTo>
                <a:cubicBezTo>
                  <a:pt x="1024" y="911"/>
                  <a:pt x="1022" y="918"/>
                  <a:pt x="1021" y="925"/>
                </a:cubicBezTo>
                <a:cubicBezTo>
                  <a:pt x="1020" y="926"/>
                  <a:pt x="1020" y="926"/>
                  <a:pt x="1020" y="926"/>
                </a:cubicBezTo>
                <a:cubicBezTo>
                  <a:pt x="1015" y="924"/>
                  <a:pt x="1010" y="922"/>
                  <a:pt x="1006" y="921"/>
                </a:cubicBezTo>
                <a:cubicBezTo>
                  <a:pt x="1007" y="913"/>
                  <a:pt x="1008" y="906"/>
                  <a:pt x="1010" y="899"/>
                </a:cubicBezTo>
                <a:close/>
                <a:moveTo>
                  <a:pt x="1010" y="898"/>
                </a:moveTo>
                <a:cubicBezTo>
                  <a:pt x="1011" y="891"/>
                  <a:pt x="1013" y="883"/>
                  <a:pt x="1014" y="876"/>
                </a:cubicBezTo>
                <a:cubicBezTo>
                  <a:pt x="1019" y="878"/>
                  <a:pt x="1025" y="880"/>
                  <a:pt x="1030" y="882"/>
                </a:cubicBezTo>
                <a:cubicBezTo>
                  <a:pt x="1029" y="889"/>
                  <a:pt x="1027" y="896"/>
                  <a:pt x="1025" y="904"/>
                </a:cubicBezTo>
                <a:cubicBezTo>
                  <a:pt x="1020" y="902"/>
                  <a:pt x="1015" y="900"/>
                  <a:pt x="1010" y="898"/>
                </a:cubicBezTo>
                <a:close/>
                <a:moveTo>
                  <a:pt x="1031" y="882"/>
                </a:moveTo>
                <a:cubicBezTo>
                  <a:pt x="1036" y="883"/>
                  <a:pt x="1041" y="885"/>
                  <a:pt x="1046" y="886"/>
                </a:cubicBezTo>
                <a:cubicBezTo>
                  <a:pt x="1044" y="894"/>
                  <a:pt x="1042" y="901"/>
                  <a:pt x="1040" y="909"/>
                </a:cubicBezTo>
                <a:cubicBezTo>
                  <a:pt x="1036" y="907"/>
                  <a:pt x="1031" y="906"/>
                  <a:pt x="1026" y="904"/>
                </a:cubicBezTo>
                <a:cubicBezTo>
                  <a:pt x="1028" y="896"/>
                  <a:pt x="1029" y="889"/>
                  <a:pt x="1031" y="882"/>
                </a:cubicBezTo>
                <a:close/>
                <a:moveTo>
                  <a:pt x="1046" y="887"/>
                </a:moveTo>
                <a:cubicBezTo>
                  <a:pt x="1051" y="888"/>
                  <a:pt x="1056" y="889"/>
                  <a:pt x="1061" y="891"/>
                </a:cubicBezTo>
                <a:cubicBezTo>
                  <a:pt x="1060" y="893"/>
                  <a:pt x="1060" y="896"/>
                  <a:pt x="1059" y="898"/>
                </a:cubicBezTo>
                <a:cubicBezTo>
                  <a:pt x="1058" y="903"/>
                  <a:pt x="1056" y="908"/>
                  <a:pt x="1055" y="913"/>
                </a:cubicBezTo>
                <a:cubicBezTo>
                  <a:pt x="1050" y="912"/>
                  <a:pt x="1046" y="910"/>
                  <a:pt x="1041" y="909"/>
                </a:cubicBezTo>
                <a:cubicBezTo>
                  <a:pt x="1043" y="901"/>
                  <a:pt x="1045" y="894"/>
                  <a:pt x="1046" y="887"/>
                </a:cubicBezTo>
                <a:close/>
                <a:moveTo>
                  <a:pt x="1059" y="898"/>
                </a:moveTo>
                <a:cubicBezTo>
                  <a:pt x="1060" y="896"/>
                  <a:pt x="1061" y="893"/>
                  <a:pt x="1062" y="891"/>
                </a:cubicBezTo>
                <a:cubicBezTo>
                  <a:pt x="1066" y="892"/>
                  <a:pt x="1071" y="893"/>
                  <a:pt x="1075" y="894"/>
                </a:cubicBezTo>
                <a:cubicBezTo>
                  <a:pt x="1073" y="901"/>
                  <a:pt x="1071" y="909"/>
                  <a:pt x="1069" y="917"/>
                </a:cubicBezTo>
                <a:cubicBezTo>
                  <a:pt x="1064" y="916"/>
                  <a:pt x="1060" y="914"/>
                  <a:pt x="1056" y="913"/>
                </a:cubicBezTo>
                <a:cubicBezTo>
                  <a:pt x="1057" y="908"/>
                  <a:pt x="1058" y="903"/>
                  <a:pt x="1059" y="898"/>
                </a:cubicBezTo>
                <a:close/>
                <a:moveTo>
                  <a:pt x="1062" y="890"/>
                </a:moveTo>
                <a:cubicBezTo>
                  <a:pt x="1063" y="884"/>
                  <a:pt x="1065" y="877"/>
                  <a:pt x="1067" y="871"/>
                </a:cubicBezTo>
                <a:cubicBezTo>
                  <a:pt x="1067" y="871"/>
                  <a:pt x="1067" y="871"/>
                  <a:pt x="1067" y="871"/>
                </a:cubicBezTo>
                <a:cubicBezTo>
                  <a:pt x="1071" y="872"/>
                  <a:pt x="1076" y="874"/>
                  <a:pt x="1081" y="875"/>
                </a:cubicBezTo>
                <a:cubicBezTo>
                  <a:pt x="1080" y="878"/>
                  <a:pt x="1079" y="881"/>
                  <a:pt x="1078" y="884"/>
                </a:cubicBezTo>
                <a:cubicBezTo>
                  <a:pt x="1077" y="888"/>
                  <a:pt x="1076" y="891"/>
                  <a:pt x="1075" y="894"/>
                </a:cubicBezTo>
                <a:cubicBezTo>
                  <a:pt x="1071" y="893"/>
                  <a:pt x="1066" y="892"/>
                  <a:pt x="1062" y="890"/>
                </a:cubicBezTo>
                <a:close/>
                <a:moveTo>
                  <a:pt x="1079" y="885"/>
                </a:moveTo>
                <a:cubicBezTo>
                  <a:pt x="1080" y="881"/>
                  <a:pt x="1081" y="878"/>
                  <a:pt x="1082" y="875"/>
                </a:cubicBezTo>
                <a:cubicBezTo>
                  <a:pt x="1086" y="876"/>
                  <a:pt x="1091" y="877"/>
                  <a:pt x="1096" y="878"/>
                </a:cubicBezTo>
                <a:cubicBezTo>
                  <a:pt x="1094" y="884"/>
                  <a:pt x="1092" y="891"/>
                  <a:pt x="1090" y="897"/>
                </a:cubicBezTo>
                <a:cubicBezTo>
                  <a:pt x="1085" y="896"/>
                  <a:pt x="1081" y="895"/>
                  <a:pt x="1076" y="894"/>
                </a:cubicBezTo>
                <a:cubicBezTo>
                  <a:pt x="1077" y="891"/>
                  <a:pt x="1078" y="888"/>
                  <a:pt x="1079" y="885"/>
                </a:cubicBezTo>
                <a:close/>
                <a:moveTo>
                  <a:pt x="1097" y="878"/>
                </a:moveTo>
                <a:cubicBezTo>
                  <a:pt x="1101" y="879"/>
                  <a:pt x="1106" y="880"/>
                  <a:pt x="1111" y="881"/>
                </a:cubicBezTo>
                <a:cubicBezTo>
                  <a:pt x="1109" y="887"/>
                  <a:pt x="1107" y="893"/>
                  <a:pt x="1104" y="901"/>
                </a:cubicBezTo>
                <a:cubicBezTo>
                  <a:pt x="1100" y="900"/>
                  <a:pt x="1095" y="899"/>
                  <a:pt x="1091" y="898"/>
                </a:cubicBezTo>
                <a:cubicBezTo>
                  <a:pt x="1093" y="891"/>
                  <a:pt x="1095" y="884"/>
                  <a:pt x="1097" y="878"/>
                </a:cubicBezTo>
                <a:close/>
                <a:moveTo>
                  <a:pt x="1111" y="881"/>
                </a:moveTo>
                <a:cubicBezTo>
                  <a:pt x="1114" y="882"/>
                  <a:pt x="1117" y="883"/>
                  <a:pt x="1120" y="883"/>
                </a:cubicBezTo>
                <a:cubicBezTo>
                  <a:pt x="1121" y="883"/>
                  <a:pt x="1123" y="884"/>
                  <a:pt x="1124" y="884"/>
                </a:cubicBezTo>
                <a:cubicBezTo>
                  <a:pt x="1122" y="890"/>
                  <a:pt x="1120" y="897"/>
                  <a:pt x="1117" y="903"/>
                </a:cubicBezTo>
                <a:cubicBezTo>
                  <a:pt x="1115" y="903"/>
                  <a:pt x="1113" y="902"/>
                  <a:pt x="1111" y="902"/>
                </a:cubicBezTo>
                <a:cubicBezTo>
                  <a:pt x="1109" y="902"/>
                  <a:pt x="1107" y="901"/>
                  <a:pt x="1105" y="901"/>
                </a:cubicBezTo>
                <a:cubicBezTo>
                  <a:pt x="1107" y="893"/>
                  <a:pt x="1109" y="887"/>
                  <a:pt x="1111" y="881"/>
                </a:cubicBezTo>
                <a:close/>
                <a:moveTo>
                  <a:pt x="1120" y="883"/>
                </a:moveTo>
                <a:cubicBezTo>
                  <a:pt x="1117" y="882"/>
                  <a:pt x="1114" y="882"/>
                  <a:pt x="1111" y="881"/>
                </a:cubicBezTo>
                <a:cubicBezTo>
                  <a:pt x="1114" y="872"/>
                  <a:pt x="1117" y="864"/>
                  <a:pt x="1119" y="857"/>
                </a:cubicBezTo>
                <a:cubicBezTo>
                  <a:pt x="1120" y="857"/>
                  <a:pt x="1122" y="858"/>
                  <a:pt x="1123" y="858"/>
                </a:cubicBezTo>
                <a:cubicBezTo>
                  <a:pt x="1126" y="858"/>
                  <a:pt x="1129" y="859"/>
                  <a:pt x="1133" y="860"/>
                </a:cubicBezTo>
                <a:cubicBezTo>
                  <a:pt x="1130" y="867"/>
                  <a:pt x="1127" y="875"/>
                  <a:pt x="1124" y="884"/>
                </a:cubicBezTo>
                <a:cubicBezTo>
                  <a:pt x="1124" y="884"/>
                  <a:pt x="1124" y="884"/>
                  <a:pt x="1124" y="884"/>
                </a:cubicBezTo>
                <a:cubicBezTo>
                  <a:pt x="1123" y="883"/>
                  <a:pt x="1121" y="883"/>
                  <a:pt x="1120" y="883"/>
                </a:cubicBezTo>
                <a:close/>
                <a:moveTo>
                  <a:pt x="1133" y="860"/>
                </a:moveTo>
                <a:cubicBezTo>
                  <a:pt x="1137" y="862"/>
                  <a:pt x="1141" y="863"/>
                  <a:pt x="1146" y="865"/>
                </a:cubicBezTo>
                <a:cubicBezTo>
                  <a:pt x="1144" y="870"/>
                  <a:pt x="1142" y="876"/>
                  <a:pt x="1139" y="881"/>
                </a:cubicBezTo>
                <a:cubicBezTo>
                  <a:pt x="1137" y="888"/>
                  <a:pt x="1137" y="888"/>
                  <a:pt x="1137" y="888"/>
                </a:cubicBezTo>
                <a:cubicBezTo>
                  <a:pt x="1133" y="886"/>
                  <a:pt x="1129" y="885"/>
                  <a:pt x="1125" y="884"/>
                </a:cubicBezTo>
                <a:cubicBezTo>
                  <a:pt x="1128" y="875"/>
                  <a:pt x="1131" y="867"/>
                  <a:pt x="1133" y="860"/>
                </a:cubicBezTo>
                <a:close/>
                <a:moveTo>
                  <a:pt x="1140" y="881"/>
                </a:moveTo>
                <a:cubicBezTo>
                  <a:pt x="1142" y="876"/>
                  <a:pt x="1144" y="870"/>
                  <a:pt x="1146" y="865"/>
                </a:cubicBezTo>
                <a:cubicBezTo>
                  <a:pt x="1147" y="866"/>
                  <a:pt x="1149" y="866"/>
                  <a:pt x="1150" y="867"/>
                </a:cubicBezTo>
                <a:cubicBezTo>
                  <a:pt x="1152" y="868"/>
                  <a:pt x="1154" y="869"/>
                  <a:pt x="1157" y="870"/>
                </a:cubicBezTo>
                <a:cubicBezTo>
                  <a:pt x="1154" y="878"/>
                  <a:pt x="1151" y="885"/>
                  <a:pt x="1148" y="893"/>
                </a:cubicBezTo>
                <a:cubicBezTo>
                  <a:pt x="1147" y="892"/>
                  <a:pt x="1147" y="892"/>
                  <a:pt x="1146" y="892"/>
                </a:cubicBezTo>
                <a:cubicBezTo>
                  <a:pt x="1143" y="890"/>
                  <a:pt x="1140" y="889"/>
                  <a:pt x="1137" y="888"/>
                </a:cubicBezTo>
                <a:lnTo>
                  <a:pt x="1140" y="881"/>
                </a:lnTo>
                <a:close/>
                <a:moveTo>
                  <a:pt x="1157" y="871"/>
                </a:moveTo>
                <a:cubicBezTo>
                  <a:pt x="1160" y="872"/>
                  <a:pt x="1164" y="874"/>
                  <a:pt x="1167" y="876"/>
                </a:cubicBezTo>
                <a:cubicBezTo>
                  <a:pt x="1163" y="884"/>
                  <a:pt x="1160" y="891"/>
                  <a:pt x="1157" y="898"/>
                </a:cubicBezTo>
                <a:cubicBezTo>
                  <a:pt x="1154" y="896"/>
                  <a:pt x="1151" y="894"/>
                  <a:pt x="1148" y="893"/>
                </a:cubicBezTo>
                <a:cubicBezTo>
                  <a:pt x="1151" y="885"/>
                  <a:pt x="1154" y="878"/>
                  <a:pt x="1157" y="871"/>
                </a:cubicBezTo>
                <a:close/>
                <a:moveTo>
                  <a:pt x="1157" y="870"/>
                </a:moveTo>
                <a:cubicBezTo>
                  <a:pt x="1160" y="863"/>
                  <a:pt x="1163" y="855"/>
                  <a:pt x="1166" y="848"/>
                </a:cubicBezTo>
                <a:cubicBezTo>
                  <a:pt x="1170" y="850"/>
                  <a:pt x="1173" y="852"/>
                  <a:pt x="1176" y="854"/>
                </a:cubicBezTo>
                <a:cubicBezTo>
                  <a:pt x="1173" y="861"/>
                  <a:pt x="1170" y="868"/>
                  <a:pt x="1167" y="876"/>
                </a:cubicBezTo>
                <a:cubicBezTo>
                  <a:pt x="1164" y="874"/>
                  <a:pt x="1161" y="872"/>
                  <a:pt x="1157" y="870"/>
                </a:cubicBezTo>
                <a:close/>
                <a:moveTo>
                  <a:pt x="1177" y="854"/>
                </a:moveTo>
                <a:cubicBezTo>
                  <a:pt x="1180" y="856"/>
                  <a:pt x="1183" y="858"/>
                  <a:pt x="1185" y="860"/>
                </a:cubicBezTo>
                <a:cubicBezTo>
                  <a:pt x="1182" y="868"/>
                  <a:pt x="1179" y="875"/>
                  <a:pt x="1176" y="881"/>
                </a:cubicBezTo>
                <a:cubicBezTo>
                  <a:pt x="1173" y="879"/>
                  <a:pt x="1170" y="878"/>
                  <a:pt x="1167" y="876"/>
                </a:cubicBezTo>
                <a:cubicBezTo>
                  <a:pt x="1171" y="869"/>
                  <a:pt x="1174" y="861"/>
                  <a:pt x="1177" y="854"/>
                </a:cubicBezTo>
                <a:close/>
                <a:moveTo>
                  <a:pt x="1186" y="860"/>
                </a:moveTo>
                <a:cubicBezTo>
                  <a:pt x="1188" y="862"/>
                  <a:pt x="1191" y="864"/>
                  <a:pt x="1194" y="865"/>
                </a:cubicBezTo>
                <a:cubicBezTo>
                  <a:pt x="1190" y="873"/>
                  <a:pt x="1187" y="879"/>
                  <a:pt x="1183" y="886"/>
                </a:cubicBezTo>
                <a:cubicBezTo>
                  <a:pt x="1181" y="884"/>
                  <a:pt x="1179" y="883"/>
                  <a:pt x="1176" y="881"/>
                </a:cubicBezTo>
                <a:cubicBezTo>
                  <a:pt x="1179" y="875"/>
                  <a:pt x="1182" y="868"/>
                  <a:pt x="1186" y="860"/>
                </a:cubicBezTo>
                <a:close/>
                <a:moveTo>
                  <a:pt x="1186" y="859"/>
                </a:moveTo>
                <a:cubicBezTo>
                  <a:pt x="1183" y="857"/>
                  <a:pt x="1180" y="856"/>
                  <a:pt x="1177" y="854"/>
                </a:cubicBezTo>
                <a:cubicBezTo>
                  <a:pt x="1178" y="851"/>
                  <a:pt x="1178" y="851"/>
                  <a:pt x="1178" y="851"/>
                </a:cubicBezTo>
                <a:cubicBezTo>
                  <a:pt x="1181" y="845"/>
                  <a:pt x="1183" y="839"/>
                  <a:pt x="1186" y="833"/>
                </a:cubicBezTo>
                <a:cubicBezTo>
                  <a:pt x="1189" y="835"/>
                  <a:pt x="1192" y="837"/>
                  <a:pt x="1195" y="839"/>
                </a:cubicBezTo>
                <a:cubicBezTo>
                  <a:pt x="1193" y="843"/>
                  <a:pt x="1193" y="843"/>
                  <a:pt x="1193" y="843"/>
                </a:cubicBezTo>
                <a:cubicBezTo>
                  <a:pt x="1191" y="848"/>
                  <a:pt x="1188" y="854"/>
                  <a:pt x="1186" y="859"/>
                </a:cubicBezTo>
                <a:close/>
                <a:moveTo>
                  <a:pt x="1186" y="832"/>
                </a:moveTo>
                <a:cubicBezTo>
                  <a:pt x="1182" y="830"/>
                  <a:pt x="1179" y="828"/>
                  <a:pt x="1175" y="826"/>
                </a:cubicBezTo>
                <a:cubicBezTo>
                  <a:pt x="1178" y="820"/>
                  <a:pt x="1180" y="814"/>
                  <a:pt x="1183" y="808"/>
                </a:cubicBezTo>
                <a:cubicBezTo>
                  <a:pt x="1183" y="807"/>
                  <a:pt x="1184" y="805"/>
                  <a:pt x="1184" y="804"/>
                </a:cubicBezTo>
                <a:cubicBezTo>
                  <a:pt x="1188" y="806"/>
                  <a:pt x="1191" y="808"/>
                  <a:pt x="1195" y="811"/>
                </a:cubicBezTo>
                <a:cubicBezTo>
                  <a:pt x="1192" y="817"/>
                  <a:pt x="1189" y="824"/>
                  <a:pt x="1186" y="832"/>
                </a:cubicBezTo>
                <a:close/>
                <a:moveTo>
                  <a:pt x="1184" y="803"/>
                </a:moveTo>
                <a:cubicBezTo>
                  <a:pt x="1180" y="801"/>
                  <a:pt x="1176" y="798"/>
                  <a:pt x="1172" y="796"/>
                </a:cubicBezTo>
                <a:cubicBezTo>
                  <a:pt x="1175" y="789"/>
                  <a:pt x="1178" y="781"/>
                  <a:pt x="1181" y="774"/>
                </a:cubicBezTo>
                <a:cubicBezTo>
                  <a:pt x="1185" y="776"/>
                  <a:pt x="1189" y="779"/>
                  <a:pt x="1193" y="781"/>
                </a:cubicBezTo>
                <a:cubicBezTo>
                  <a:pt x="1193" y="781"/>
                  <a:pt x="1193" y="781"/>
                  <a:pt x="1193" y="781"/>
                </a:cubicBezTo>
                <a:cubicBezTo>
                  <a:pt x="1190" y="789"/>
                  <a:pt x="1187" y="796"/>
                  <a:pt x="1184" y="803"/>
                </a:cubicBezTo>
                <a:close/>
                <a:moveTo>
                  <a:pt x="1180" y="773"/>
                </a:moveTo>
                <a:cubicBezTo>
                  <a:pt x="1176" y="771"/>
                  <a:pt x="1171" y="769"/>
                  <a:pt x="1166" y="767"/>
                </a:cubicBezTo>
                <a:cubicBezTo>
                  <a:pt x="1169" y="759"/>
                  <a:pt x="1171" y="751"/>
                  <a:pt x="1174" y="744"/>
                </a:cubicBezTo>
                <a:cubicBezTo>
                  <a:pt x="1178" y="746"/>
                  <a:pt x="1183" y="748"/>
                  <a:pt x="1188" y="751"/>
                </a:cubicBezTo>
                <a:cubicBezTo>
                  <a:pt x="1186" y="759"/>
                  <a:pt x="1183" y="766"/>
                  <a:pt x="1180" y="773"/>
                </a:cubicBezTo>
                <a:close/>
                <a:moveTo>
                  <a:pt x="1173" y="743"/>
                </a:moveTo>
                <a:cubicBezTo>
                  <a:pt x="1168" y="741"/>
                  <a:pt x="1162" y="738"/>
                  <a:pt x="1157" y="737"/>
                </a:cubicBezTo>
                <a:cubicBezTo>
                  <a:pt x="1211" y="551"/>
                  <a:pt x="1223" y="416"/>
                  <a:pt x="1193" y="336"/>
                </a:cubicBezTo>
                <a:cubicBezTo>
                  <a:pt x="1195" y="333"/>
                  <a:pt x="1198" y="331"/>
                  <a:pt x="1201" y="329"/>
                </a:cubicBezTo>
                <a:cubicBezTo>
                  <a:pt x="1207" y="325"/>
                  <a:pt x="1212" y="321"/>
                  <a:pt x="1217" y="317"/>
                </a:cubicBezTo>
                <a:cubicBezTo>
                  <a:pt x="1235" y="360"/>
                  <a:pt x="1239" y="418"/>
                  <a:pt x="1232" y="491"/>
                </a:cubicBezTo>
                <a:cubicBezTo>
                  <a:pt x="1224" y="562"/>
                  <a:pt x="1204" y="646"/>
                  <a:pt x="1173" y="743"/>
                </a:cubicBezTo>
                <a:close/>
                <a:moveTo>
                  <a:pt x="1217" y="315"/>
                </a:moveTo>
                <a:cubicBezTo>
                  <a:pt x="1220" y="313"/>
                  <a:pt x="1224" y="311"/>
                  <a:pt x="1227" y="309"/>
                </a:cubicBezTo>
                <a:cubicBezTo>
                  <a:pt x="1224" y="311"/>
                  <a:pt x="1221" y="314"/>
                  <a:pt x="1217" y="317"/>
                </a:cubicBezTo>
                <a:cubicBezTo>
                  <a:pt x="1217" y="316"/>
                  <a:pt x="1217" y="315"/>
                  <a:pt x="1217" y="315"/>
                </a:cubicBezTo>
                <a:close/>
                <a:moveTo>
                  <a:pt x="1217" y="314"/>
                </a:moveTo>
                <a:cubicBezTo>
                  <a:pt x="1216" y="314"/>
                  <a:pt x="1216" y="313"/>
                  <a:pt x="1216" y="313"/>
                </a:cubicBezTo>
                <a:cubicBezTo>
                  <a:pt x="1218" y="311"/>
                  <a:pt x="1219" y="308"/>
                  <a:pt x="1221" y="306"/>
                </a:cubicBezTo>
                <a:cubicBezTo>
                  <a:pt x="1227" y="303"/>
                  <a:pt x="1234" y="300"/>
                  <a:pt x="1240" y="297"/>
                </a:cubicBezTo>
                <a:cubicBezTo>
                  <a:pt x="1236" y="300"/>
                  <a:pt x="1233" y="303"/>
                  <a:pt x="1229" y="307"/>
                </a:cubicBezTo>
                <a:cubicBezTo>
                  <a:pt x="1225" y="309"/>
                  <a:pt x="1221" y="312"/>
                  <a:pt x="1217" y="314"/>
                </a:cubicBezTo>
                <a:close/>
                <a:moveTo>
                  <a:pt x="1241" y="296"/>
                </a:moveTo>
                <a:cubicBezTo>
                  <a:pt x="1241" y="297"/>
                  <a:pt x="1241" y="298"/>
                  <a:pt x="1242" y="298"/>
                </a:cubicBezTo>
                <a:cubicBezTo>
                  <a:pt x="1239" y="301"/>
                  <a:pt x="1235" y="303"/>
                  <a:pt x="1232" y="305"/>
                </a:cubicBezTo>
                <a:cubicBezTo>
                  <a:pt x="1235" y="302"/>
                  <a:pt x="1238" y="299"/>
                  <a:pt x="1241" y="296"/>
                </a:cubicBezTo>
                <a:close/>
                <a:moveTo>
                  <a:pt x="1238" y="289"/>
                </a:moveTo>
                <a:cubicBezTo>
                  <a:pt x="1242" y="288"/>
                  <a:pt x="1245" y="286"/>
                  <a:pt x="1249" y="284"/>
                </a:cubicBezTo>
                <a:cubicBezTo>
                  <a:pt x="1247" y="288"/>
                  <a:pt x="1244" y="291"/>
                  <a:pt x="1241" y="295"/>
                </a:cubicBezTo>
                <a:cubicBezTo>
                  <a:pt x="1240" y="293"/>
                  <a:pt x="1239" y="291"/>
                  <a:pt x="1238" y="289"/>
                </a:cubicBezTo>
                <a:close/>
                <a:moveTo>
                  <a:pt x="1238" y="289"/>
                </a:moveTo>
                <a:cubicBezTo>
                  <a:pt x="1236" y="286"/>
                  <a:pt x="1235" y="284"/>
                  <a:pt x="1233" y="281"/>
                </a:cubicBezTo>
                <a:cubicBezTo>
                  <a:pt x="1241" y="278"/>
                  <a:pt x="1249" y="275"/>
                  <a:pt x="1256" y="272"/>
                </a:cubicBezTo>
                <a:cubicBezTo>
                  <a:pt x="1254" y="276"/>
                  <a:pt x="1252" y="280"/>
                  <a:pt x="1249" y="284"/>
                </a:cubicBezTo>
                <a:cubicBezTo>
                  <a:pt x="1246" y="285"/>
                  <a:pt x="1242" y="287"/>
                  <a:pt x="1238" y="289"/>
                </a:cubicBezTo>
                <a:close/>
                <a:moveTo>
                  <a:pt x="1256" y="272"/>
                </a:moveTo>
                <a:cubicBezTo>
                  <a:pt x="1258" y="271"/>
                  <a:pt x="1259" y="271"/>
                  <a:pt x="1261" y="270"/>
                </a:cubicBezTo>
                <a:cubicBezTo>
                  <a:pt x="1262" y="272"/>
                  <a:pt x="1263" y="274"/>
                  <a:pt x="1264" y="276"/>
                </a:cubicBezTo>
                <a:cubicBezTo>
                  <a:pt x="1260" y="279"/>
                  <a:pt x="1255" y="281"/>
                  <a:pt x="1250" y="283"/>
                </a:cubicBezTo>
                <a:cubicBezTo>
                  <a:pt x="1253" y="280"/>
                  <a:pt x="1255" y="276"/>
                  <a:pt x="1256" y="272"/>
                </a:cubicBezTo>
                <a:close/>
                <a:moveTo>
                  <a:pt x="1257" y="271"/>
                </a:moveTo>
                <a:cubicBezTo>
                  <a:pt x="1257" y="270"/>
                  <a:pt x="1258" y="268"/>
                  <a:pt x="1259" y="266"/>
                </a:cubicBezTo>
                <a:cubicBezTo>
                  <a:pt x="1259" y="267"/>
                  <a:pt x="1260" y="268"/>
                  <a:pt x="1261" y="270"/>
                </a:cubicBezTo>
                <a:cubicBezTo>
                  <a:pt x="1259" y="270"/>
                  <a:pt x="1258" y="271"/>
                  <a:pt x="1257" y="271"/>
                </a:cubicBezTo>
                <a:close/>
                <a:moveTo>
                  <a:pt x="1258" y="265"/>
                </a:moveTo>
                <a:cubicBezTo>
                  <a:pt x="1258" y="264"/>
                  <a:pt x="1257" y="262"/>
                  <a:pt x="1256" y="261"/>
                </a:cubicBezTo>
                <a:cubicBezTo>
                  <a:pt x="1257" y="260"/>
                  <a:pt x="1259" y="260"/>
                  <a:pt x="1260" y="259"/>
                </a:cubicBezTo>
                <a:cubicBezTo>
                  <a:pt x="1260" y="261"/>
                  <a:pt x="1259" y="263"/>
                  <a:pt x="1258" y="265"/>
                </a:cubicBezTo>
                <a:close/>
                <a:moveTo>
                  <a:pt x="1256" y="260"/>
                </a:moveTo>
                <a:cubicBezTo>
                  <a:pt x="1253" y="257"/>
                  <a:pt x="1251" y="254"/>
                  <a:pt x="1249" y="251"/>
                </a:cubicBezTo>
                <a:cubicBezTo>
                  <a:pt x="1253" y="250"/>
                  <a:pt x="1258" y="248"/>
                  <a:pt x="1262" y="247"/>
                </a:cubicBezTo>
                <a:cubicBezTo>
                  <a:pt x="1262" y="251"/>
                  <a:pt x="1261" y="255"/>
                  <a:pt x="1260" y="259"/>
                </a:cubicBezTo>
                <a:cubicBezTo>
                  <a:pt x="1259" y="259"/>
                  <a:pt x="1257" y="260"/>
                  <a:pt x="1256" y="260"/>
                </a:cubicBezTo>
                <a:close/>
                <a:moveTo>
                  <a:pt x="1262" y="247"/>
                </a:moveTo>
                <a:cubicBezTo>
                  <a:pt x="1268" y="245"/>
                  <a:pt x="1273" y="243"/>
                  <a:pt x="1278" y="241"/>
                </a:cubicBezTo>
                <a:cubicBezTo>
                  <a:pt x="1280" y="244"/>
                  <a:pt x="1282" y="247"/>
                  <a:pt x="1284" y="250"/>
                </a:cubicBezTo>
                <a:cubicBezTo>
                  <a:pt x="1277" y="252"/>
                  <a:pt x="1269" y="256"/>
                  <a:pt x="1261" y="259"/>
                </a:cubicBezTo>
                <a:cubicBezTo>
                  <a:pt x="1262" y="255"/>
                  <a:pt x="1262" y="251"/>
                  <a:pt x="1262" y="247"/>
                </a:cubicBezTo>
                <a:close/>
                <a:moveTo>
                  <a:pt x="1262" y="246"/>
                </a:moveTo>
                <a:cubicBezTo>
                  <a:pt x="1262" y="244"/>
                  <a:pt x="1262" y="242"/>
                  <a:pt x="1262" y="239"/>
                </a:cubicBezTo>
                <a:cubicBezTo>
                  <a:pt x="1266" y="238"/>
                  <a:pt x="1270" y="237"/>
                  <a:pt x="1274" y="236"/>
                </a:cubicBezTo>
                <a:cubicBezTo>
                  <a:pt x="1275" y="237"/>
                  <a:pt x="1276" y="239"/>
                  <a:pt x="1278" y="241"/>
                </a:cubicBezTo>
                <a:cubicBezTo>
                  <a:pt x="1273" y="242"/>
                  <a:pt x="1268" y="244"/>
                  <a:pt x="1262" y="246"/>
                </a:cubicBezTo>
                <a:close/>
                <a:moveTo>
                  <a:pt x="1263" y="224"/>
                </a:moveTo>
                <a:cubicBezTo>
                  <a:pt x="1273" y="221"/>
                  <a:pt x="1281" y="218"/>
                  <a:pt x="1289" y="216"/>
                </a:cubicBezTo>
                <a:cubicBezTo>
                  <a:pt x="1290" y="220"/>
                  <a:pt x="1290" y="225"/>
                  <a:pt x="1289" y="230"/>
                </a:cubicBezTo>
                <a:cubicBezTo>
                  <a:pt x="1284" y="232"/>
                  <a:pt x="1279" y="233"/>
                  <a:pt x="1274" y="235"/>
                </a:cubicBezTo>
                <a:cubicBezTo>
                  <a:pt x="1270" y="231"/>
                  <a:pt x="1267" y="227"/>
                  <a:pt x="1263" y="224"/>
                </a:cubicBezTo>
                <a:close/>
                <a:moveTo>
                  <a:pt x="1273" y="235"/>
                </a:moveTo>
                <a:cubicBezTo>
                  <a:pt x="1270" y="236"/>
                  <a:pt x="1266" y="238"/>
                  <a:pt x="1262" y="239"/>
                </a:cubicBezTo>
                <a:cubicBezTo>
                  <a:pt x="1262" y="234"/>
                  <a:pt x="1261" y="229"/>
                  <a:pt x="1260" y="224"/>
                </a:cubicBezTo>
                <a:cubicBezTo>
                  <a:pt x="1262" y="224"/>
                  <a:pt x="1262" y="224"/>
                  <a:pt x="1262" y="224"/>
                </a:cubicBezTo>
                <a:cubicBezTo>
                  <a:pt x="1266" y="227"/>
                  <a:pt x="1270" y="231"/>
                  <a:pt x="1273" y="235"/>
                </a:cubicBezTo>
                <a:close/>
                <a:moveTo>
                  <a:pt x="1260" y="224"/>
                </a:moveTo>
                <a:cubicBezTo>
                  <a:pt x="1260" y="223"/>
                  <a:pt x="1259" y="222"/>
                  <a:pt x="1259" y="221"/>
                </a:cubicBezTo>
                <a:cubicBezTo>
                  <a:pt x="1260" y="222"/>
                  <a:pt x="1261" y="222"/>
                  <a:pt x="1262" y="223"/>
                </a:cubicBezTo>
                <a:lnTo>
                  <a:pt x="1260" y="224"/>
                </a:lnTo>
                <a:close/>
                <a:moveTo>
                  <a:pt x="1223" y="219"/>
                </a:moveTo>
                <a:cubicBezTo>
                  <a:pt x="1222" y="218"/>
                  <a:pt x="1222" y="217"/>
                  <a:pt x="1221" y="216"/>
                </a:cubicBezTo>
                <a:cubicBezTo>
                  <a:pt x="1219" y="212"/>
                  <a:pt x="1217" y="209"/>
                  <a:pt x="1215" y="205"/>
                </a:cubicBezTo>
                <a:cubicBezTo>
                  <a:pt x="1220" y="204"/>
                  <a:pt x="1224" y="202"/>
                  <a:pt x="1229" y="201"/>
                </a:cubicBezTo>
                <a:cubicBezTo>
                  <a:pt x="1235" y="204"/>
                  <a:pt x="1241" y="208"/>
                  <a:pt x="1247" y="212"/>
                </a:cubicBezTo>
                <a:cubicBezTo>
                  <a:pt x="1239" y="214"/>
                  <a:pt x="1231" y="216"/>
                  <a:pt x="1223" y="219"/>
                </a:cubicBezTo>
                <a:close/>
                <a:moveTo>
                  <a:pt x="1215" y="205"/>
                </a:moveTo>
                <a:cubicBezTo>
                  <a:pt x="1213" y="201"/>
                  <a:pt x="1211" y="197"/>
                  <a:pt x="1209" y="193"/>
                </a:cubicBezTo>
                <a:cubicBezTo>
                  <a:pt x="1216" y="195"/>
                  <a:pt x="1222" y="198"/>
                  <a:pt x="1228" y="201"/>
                </a:cubicBezTo>
                <a:cubicBezTo>
                  <a:pt x="1224" y="202"/>
                  <a:pt x="1219" y="203"/>
                  <a:pt x="1215" y="205"/>
                </a:cubicBezTo>
                <a:close/>
                <a:moveTo>
                  <a:pt x="1221" y="216"/>
                </a:moveTo>
                <a:cubicBezTo>
                  <a:pt x="1221" y="217"/>
                  <a:pt x="1222" y="218"/>
                  <a:pt x="1222" y="219"/>
                </a:cubicBezTo>
                <a:cubicBezTo>
                  <a:pt x="1219" y="220"/>
                  <a:pt x="1217" y="220"/>
                  <a:pt x="1214" y="221"/>
                </a:cubicBezTo>
                <a:cubicBezTo>
                  <a:pt x="1207" y="217"/>
                  <a:pt x="1201" y="214"/>
                  <a:pt x="1193" y="211"/>
                </a:cubicBezTo>
                <a:cubicBezTo>
                  <a:pt x="1200" y="209"/>
                  <a:pt x="1207" y="207"/>
                  <a:pt x="1215" y="205"/>
                </a:cubicBezTo>
                <a:cubicBezTo>
                  <a:pt x="1217" y="209"/>
                  <a:pt x="1219" y="212"/>
                  <a:pt x="1221" y="216"/>
                </a:cubicBezTo>
                <a:close/>
                <a:moveTo>
                  <a:pt x="1213" y="221"/>
                </a:moveTo>
                <a:cubicBezTo>
                  <a:pt x="1205" y="224"/>
                  <a:pt x="1197" y="226"/>
                  <a:pt x="1189" y="228"/>
                </a:cubicBezTo>
                <a:cubicBezTo>
                  <a:pt x="1187" y="224"/>
                  <a:pt x="1185" y="219"/>
                  <a:pt x="1183" y="214"/>
                </a:cubicBezTo>
                <a:cubicBezTo>
                  <a:pt x="1186" y="213"/>
                  <a:pt x="1189" y="212"/>
                  <a:pt x="1193" y="212"/>
                </a:cubicBezTo>
                <a:cubicBezTo>
                  <a:pt x="1200" y="214"/>
                  <a:pt x="1207" y="218"/>
                  <a:pt x="1213" y="221"/>
                </a:cubicBezTo>
                <a:close/>
                <a:moveTo>
                  <a:pt x="1182" y="214"/>
                </a:moveTo>
                <a:cubicBezTo>
                  <a:pt x="1181" y="212"/>
                  <a:pt x="1180" y="209"/>
                  <a:pt x="1179" y="207"/>
                </a:cubicBezTo>
                <a:cubicBezTo>
                  <a:pt x="1183" y="208"/>
                  <a:pt x="1188" y="210"/>
                  <a:pt x="1192" y="211"/>
                </a:cubicBezTo>
                <a:cubicBezTo>
                  <a:pt x="1189" y="212"/>
                  <a:pt x="1186" y="213"/>
                  <a:pt x="1182" y="214"/>
                </a:cubicBezTo>
                <a:close/>
                <a:moveTo>
                  <a:pt x="1182" y="214"/>
                </a:moveTo>
                <a:cubicBezTo>
                  <a:pt x="1173" y="217"/>
                  <a:pt x="1164" y="219"/>
                  <a:pt x="1156" y="222"/>
                </a:cubicBezTo>
                <a:cubicBezTo>
                  <a:pt x="1154" y="221"/>
                  <a:pt x="1152" y="221"/>
                  <a:pt x="1150" y="220"/>
                </a:cubicBezTo>
                <a:cubicBezTo>
                  <a:pt x="1148" y="217"/>
                  <a:pt x="1147" y="214"/>
                  <a:pt x="1145" y="210"/>
                </a:cubicBezTo>
                <a:cubicBezTo>
                  <a:pt x="1152" y="208"/>
                  <a:pt x="1159" y="206"/>
                  <a:pt x="1166" y="204"/>
                </a:cubicBezTo>
                <a:cubicBezTo>
                  <a:pt x="1170" y="205"/>
                  <a:pt x="1174" y="206"/>
                  <a:pt x="1178" y="207"/>
                </a:cubicBezTo>
                <a:cubicBezTo>
                  <a:pt x="1180" y="209"/>
                  <a:pt x="1181" y="212"/>
                  <a:pt x="1182" y="214"/>
                </a:cubicBezTo>
                <a:close/>
                <a:moveTo>
                  <a:pt x="1167" y="203"/>
                </a:moveTo>
                <a:cubicBezTo>
                  <a:pt x="1170" y="202"/>
                  <a:pt x="1173" y="202"/>
                  <a:pt x="1176" y="201"/>
                </a:cubicBezTo>
                <a:cubicBezTo>
                  <a:pt x="1176" y="202"/>
                  <a:pt x="1177" y="204"/>
                  <a:pt x="1178" y="206"/>
                </a:cubicBezTo>
                <a:cubicBezTo>
                  <a:pt x="1174" y="205"/>
                  <a:pt x="1171" y="204"/>
                  <a:pt x="1167" y="203"/>
                </a:cubicBezTo>
                <a:close/>
                <a:moveTo>
                  <a:pt x="1170" y="186"/>
                </a:moveTo>
                <a:cubicBezTo>
                  <a:pt x="1170" y="186"/>
                  <a:pt x="1170" y="186"/>
                  <a:pt x="1170" y="186"/>
                </a:cubicBezTo>
                <a:cubicBezTo>
                  <a:pt x="1171" y="186"/>
                  <a:pt x="1172" y="186"/>
                  <a:pt x="1173" y="185"/>
                </a:cubicBezTo>
                <a:cubicBezTo>
                  <a:pt x="1184" y="187"/>
                  <a:pt x="1195" y="189"/>
                  <a:pt x="1204" y="192"/>
                </a:cubicBezTo>
                <a:cubicBezTo>
                  <a:pt x="1194" y="195"/>
                  <a:pt x="1185" y="197"/>
                  <a:pt x="1176" y="200"/>
                </a:cubicBezTo>
                <a:cubicBezTo>
                  <a:pt x="1174" y="195"/>
                  <a:pt x="1172" y="191"/>
                  <a:pt x="1170" y="186"/>
                </a:cubicBezTo>
                <a:close/>
                <a:moveTo>
                  <a:pt x="1169" y="186"/>
                </a:moveTo>
                <a:cubicBezTo>
                  <a:pt x="1169" y="185"/>
                  <a:pt x="1169" y="185"/>
                  <a:pt x="1169" y="185"/>
                </a:cubicBezTo>
                <a:cubicBezTo>
                  <a:pt x="1170" y="185"/>
                  <a:pt x="1171" y="185"/>
                  <a:pt x="1172" y="185"/>
                </a:cubicBezTo>
                <a:cubicBezTo>
                  <a:pt x="1171" y="185"/>
                  <a:pt x="1170" y="186"/>
                  <a:pt x="1169" y="186"/>
                </a:cubicBezTo>
                <a:close/>
                <a:moveTo>
                  <a:pt x="1169" y="186"/>
                </a:moveTo>
                <a:cubicBezTo>
                  <a:pt x="1159" y="189"/>
                  <a:pt x="1149" y="193"/>
                  <a:pt x="1139" y="196"/>
                </a:cubicBezTo>
                <a:cubicBezTo>
                  <a:pt x="1138" y="192"/>
                  <a:pt x="1136" y="187"/>
                  <a:pt x="1135" y="183"/>
                </a:cubicBezTo>
                <a:cubicBezTo>
                  <a:pt x="1137" y="183"/>
                  <a:pt x="1139" y="183"/>
                  <a:pt x="1141" y="183"/>
                </a:cubicBezTo>
                <a:cubicBezTo>
                  <a:pt x="1150" y="183"/>
                  <a:pt x="1160" y="184"/>
                  <a:pt x="1168" y="185"/>
                </a:cubicBezTo>
                <a:lnTo>
                  <a:pt x="1169" y="186"/>
                </a:lnTo>
                <a:close/>
                <a:moveTo>
                  <a:pt x="1141" y="183"/>
                </a:moveTo>
                <a:cubicBezTo>
                  <a:pt x="1139" y="183"/>
                  <a:pt x="1137" y="183"/>
                  <a:pt x="1134" y="183"/>
                </a:cubicBezTo>
                <a:cubicBezTo>
                  <a:pt x="1134" y="182"/>
                  <a:pt x="1134" y="182"/>
                  <a:pt x="1134" y="182"/>
                </a:cubicBezTo>
                <a:cubicBezTo>
                  <a:pt x="1143" y="179"/>
                  <a:pt x="1153" y="175"/>
                  <a:pt x="1163" y="172"/>
                </a:cubicBezTo>
                <a:cubicBezTo>
                  <a:pt x="1165" y="176"/>
                  <a:pt x="1166" y="180"/>
                  <a:pt x="1168" y="184"/>
                </a:cubicBezTo>
                <a:cubicBezTo>
                  <a:pt x="1159" y="183"/>
                  <a:pt x="1150" y="183"/>
                  <a:pt x="1141" y="183"/>
                </a:cubicBezTo>
                <a:close/>
                <a:moveTo>
                  <a:pt x="1162" y="167"/>
                </a:moveTo>
                <a:cubicBezTo>
                  <a:pt x="1162" y="167"/>
                  <a:pt x="1162" y="167"/>
                  <a:pt x="1162" y="167"/>
                </a:cubicBezTo>
                <a:cubicBezTo>
                  <a:pt x="1166" y="167"/>
                  <a:pt x="1171" y="167"/>
                  <a:pt x="1176" y="167"/>
                </a:cubicBezTo>
                <a:cubicBezTo>
                  <a:pt x="1171" y="169"/>
                  <a:pt x="1167" y="170"/>
                  <a:pt x="1163" y="171"/>
                </a:cubicBezTo>
                <a:cubicBezTo>
                  <a:pt x="1163" y="170"/>
                  <a:pt x="1162" y="169"/>
                  <a:pt x="1162" y="167"/>
                </a:cubicBezTo>
                <a:close/>
                <a:moveTo>
                  <a:pt x="1163" y="172"/>
                </a:moveTo>
                <a:cubicBezTo>
                  <a:pt x="1163" y="172"/>
                  <a:pt x="1163" y="172"/>
                  <a:pt x="1163" y="172"/>
                </a:cubicBezTo>
                <a:cubicBezTo>
                  <a:pt x="1153" y="175"/>
                  <a:pt x="1143" y="178"/>
                  <a:pt x="1134" y="182"/>
                </a:cubicBezTo>
                <a:cubicBezTo>
                  <a:pt x="1132" y="177"/>
                  <a:pt x="1131" y="173"/>
                  <a:pt x="1129" y="169"/>
                </a:cubicBezTo>
                <a:cubicBezTo>
                  <a:pt x="1140" y="168"/>
                  <a:pt x="1151" y="167"/>
                  <a:pt x="1161" y="167"/>
                </a:cubicBezTo>
                <a:cubicBezTo>
                  <a:pt x="1162" y="169"/>
                  <a:pt x="1162" y="170"/>
                  <a:pt x="1163" y="172"/>
                </a:cubicBezTo>
                <a:close/>
                <a:moveTo>
                  <a:pt x="1129" y="168"/>
                </a:moveTo>
                <a:cubicBezTo>
                  <a:pt x="1128" y="164"/>
                  <a:pt x="1126" y="159"/>
                  <a:pt x="1125" y="155"/>
                </a:cubicBezTo>
                <a:cubicBezTo>
                  <a:pt x="1128" y="155"/>
                  <a:pt x="1130" y="154"/>
                  <a:pt x="1133" y="154"/>
                </a:cubicBezTo>
                <a:cubicBezTo>
                  <a:pt x="1141" y="153"/>
                  <a:pt x="1148" y="152"/>
                  <a:pt x="1155" y="152"/>
                </a:cubicBezTo>
                <a:cubicBezTo>
                  <a:pt x="1157" y="157"/>
                  <a:pt x="1159" y="162"/>
                  <a:pt x="1161" y="167"/>
                </a:cubicBezTo>
                <a:cubicBezTo>
                  <a:pt x="1151" y="167"/>
                  <a:pt x="1140" y="167"/>
                  <a:pt x="1129" y="168"/>
                </a:cubicBezTo>
                <a:close/>
                <a:moveTo>
                  <a:pt x="1155" y="151"/>
                </a:moveTo>
                <a:cubicBezTo>
                  <a:pt x="1148" y="152"/>
                  <a:pt x="1140" y="152"/>
                  <a:pt x="1133" y="153"/>
                </a:cubicBezTo>
                <a:cubicBezTo>
                  <a:pt x="1130" y="154"/>
                  <a:pt x="1128" y="154"/>
                  <a:pt x="1125" y="154"/>
                </a:cubicBezTo>
                <a:cubicBezTo>
                  <a:pt x="1123" y="150"/>
                  <a:pt x="1122" y="145"/>
                  <a:pt x="1121" y="140"/>
                </a:cubicBezTo>
                <a:cubicBezTo>
                  <a:pt x="1130" y="139"/>
                  <a:pt x="1140" y="138"/>
                  <a:pt x="1150" y="137"/>
                </a:cubicBezTo>
                <a:cubicBezTo>
                  <a:pt x="1151" y="141"/>
                  <a:pt x="1153" y="146"/>
                  <a:pt x="1155" y="151"/>
                </a:cubicBezTo>
                <a:close/>
                <a:moveTo>
                  <a:pt x="1124" y="155"/>
                </a:moveTo>
                <a:cubicBezTo>
                  <a:pt x="1108" y="157"/>
                  <a:pt x="1093" y="159"/>
                  <a:pt x="1078" y="161"/>
                </a:cubicBezTo>
                <a:cubicBezTo>
                  <a:pt x="1077" y="156"/>
                  <a:pt x="1075" y="152"/>
                  <a:pt x="1074" y="147"/>
                </a:cubicBezTo>
                <a:cubicBezTo>
                  <a:pt x="1089" y="145"/>
                  <a:pt x="1104" y="142"/>
                  <a:pt x="1120" y="140"/>
                </a:cubicBezTo>
                <a:cubicBezTo>
                  <a:pt x="1122" y="145"/>
                  <a:pt x="1123" y="150"/>
                  <a:pt x="1124" y="155"/>
                </a:cubicBezTo>
                <a:close/>
                <a:moveTo>
                  <a:pt x="1125" y="155"/>
                </a:moveTo>
                <a:cubicBezTo>
                  <a:pt x="1126" y="159"/>
                  <a:pt x="1127" y="164"/>
                  <a:pt x="1129" y="168"/>
                </a:cubicBezTo>
                <a:cubicBezTo>
                  <a:pt x="1121" y="169"/>
                  <a:pt x="1113" y="170"/>
                  <a:pt x="1105" y="171"/>
                </a:cubicBezTo>
                <a:cubicBezTo>
                  <a:pt x="1097" y="172"/>
                  <a:pt x="1090" y="173"/>
                  <a:pt x="1083" y="174"/>
                </a:cubicBezTo>
                <a:cubicBezTo>
                  <a:pt x="1081" y="170"/>
                  <a:pt x="1080" y="166"/>
                  <a:pt x="1078" y="162"/>
                </a:cubicBezTo>
                <a:cubicBezTo>
                  <a:pt x="1093" y="159"/>
                  <a:pt x="1108" y="157"/>
                  <a:pt x="1125" y="155"/>
                </a:cubicBezTo>
                <a:close/>
                <a:moveTo>
                  <a:pt x="1088" y="187"/>
                </a:moveTo>
                <a:cubicBezTo>
                  <a:pt x="1084" y="188"/>
                  <a:pt x="1080" y="188"/>
                  <a:pt x="1076" y="189"/>
                </a:cubicBezTo>
                <a:cubicBezTo>
                  <a:pt x="1069" y="190"/>
                  <a:pt x="1063" y="191"/>
                  <a:pt x="1057" y="192"/>
                </a:cubicBezTo>
                <a:cubicBezTo>
                  <a:pt x="1056" y="188"/>
                  <a:pt x="1054" y="184"/>
                  <a:pt x="1053" y="180"/>
                </a:cubicBezTo>
                <a:cubicBezTo>
                  <a:pt x="1062" y="178"/>
                  <a:pt x="1072" y="177"/>
                  <a:pt x="1083" y="175"/>
                </a:cubicBezTo>
                <a:cubicBezTo>
                  <a:pt x="1084" y="179"/>
                  <a:pt x="1086" y="183"/>
                  <a:pt x="1088" y="187"/>
                </a:cubicBezTo>
                <a:close/>
                <a:moveTo>
                  <a:pt x="1061" y="204"/>
                </a:moveTo>
                <a:cubicBezTo>
                  <a:pt x="1057" y="205"/>
                  <a:pt x="1053" y="206"/>
                  <a:pt x="1048" y="207"/>
                </a:cubicBezTo>
                <a:cubicBezTo>
                  <a:pt x="1042" y="208"/>
                  <a:pt x="1036" y="209"/>
                  <a:pt x="1030" y="210"/>
                </a:cubicBezTo>
                <a:cubicBezTo>
                  <a:pt x="1029" y="206"/>
                  <a:pt x="1028" y="202"/>
                  <a:pt x="1027" y="199"/>
                </a:cubicBezTo>
                <a:cubicBezTo>
                  <a:pt x="1036" y="197"/>
                  <a:pt x="1046" y="195"/>
                  <a:pt x="1057" y="193"/>
                </a:cubicBezTo>
                <a:cubicBezTo>
                  <a:pt x="1058" y="197"/>
                  <a:pt x="1059" y="200"/>
                  <a:pt x="1061" y="204"/>
                </a:cubicBezTo>
                <a:close/>
                <a:moveTo>
                  <a:pt x="1034" y="221"/>
                </a:moveTo>
                <a:cubicBezTo>
                  <a:pt x="1029" y="222"/>
                  <a:pt x="1025" y="223"/>
                  <a:pt x="1020" y="224"/>
                </a:cubicBezTo>
                <a:cubicBezTo>
                  <a:pt x="1014" y="226"/>
                  <a:pt x="1009" y="227"/>
                  <a:pt x="1004" y="228"/>
                </a:cubicBezTo>
                <a:cubicBezTo>
                  <a:pt x="1003" y="224"/>
                  <a:pt x="1002" y="221"/>
                  <a:pt x="1001" y="217"/>
                </a:cubicBezTo>
                <a:cubicBezTo>
                  <a:pt x="1010" y="215"/>
                  <a:pt x="1020" y="213"/>
                  <a:pt x="1030" y="211"/>
                </a:cubicBezTo>
                <a:cubicBezTo>
                  <a:pt x="1031" y="214"/>
                  <a:pt x="1032" y="218"/>
                  <a:pt x="1034" y="221"/>
                </a:cubicBezTo>
                <a:close/>
                <a:moveTo>
                  <a:pt x="1006" y="238"/>
                </a:moveTo>
                <a:cubicBezTo>
                  <a:pt x="1001" y="240"/>
                  <a:pt x="996" y="241"/>
                  <a:pt x="991" y="242"/>
                </a:cubicBezTo>
                <a:cubicBezTo>
                  <a:pt x="987" y="243"/>
                  <a:pt x="982" y="244"/>
                  <a:pt x="977" y="246"/>
                </a:cubicBezTo>
                <a:cubicBezTo>
                  <a:pt x="976" y="242"/>
                  <a:pt x="975" y="239"/>
                  <a:pt x="974" y="235"/>
                </a:cubicBezTo>
                <a:cubicBezTo>
                  <a:pt x="983" y="233"/>
                  <a:pt x="993" y="231"/>
                  <a:pt x="1003" y="229"/>
                </a:cubicBezTo>
                <a:cubicBezTo>
                  <a:pt x="1004" y="232"/>
                  <a:pt x="1005" y="235"/>
                  <a:pt x="1006" y="238"/>
                </a:cubicBezTo>
                <a:close/>
                <a:moveTo>
                  <a:pt x="979" y="256"/>
                </a:moveTo>
                <a:cubicBezTo>
                  <a:pt x="974" y="257"/>
                  <a:pt x="968" y="258"/>
                  <a:pt x="963" y="260"/>
                </a:cubicBezTo>
                <a:cubicBezTo>
                  <a:pt x="958" y="261"/>
                  <a:pt x="954" y="262"/>
                  <a:pt x="949" y="263"/>
                </a:cubicBezTo>
                <a:cubicBezTo>
                  <a:pt x="949" y="260"/>
                  <a:pt x="948" y="257"/>
                  <a:pt x="948" y="254"/>
                </a:cubicBezTo>
                <a:cubicBezTo>
                  <a:pt x="956" y="251"/>
                  <a:pt x="966" y="249"/>
                  <a:pt x="976" y="246"/>
                </a:cubicBezTo>
                <a:cubicBezTo>
                  <a:pt x="977" y="249"/>
                  <a:pt x="978" y="252"/>
                  <a:pt x="979" y="256"/>
                </a:cubicBezTo>
                <a:close/>
                <a:moveTo>
                  <a:pt x="951" y="273"/>
                </a:moveTo>
                <a:cubicBezTo>
                  <a:pt x="946" y="274"/>
                  <a:pt x="941" y="276"/>
                  <a:pt x="935" y="277"/>
                </a:cubicBezTo>
                <a:cubicBezTo>
                  <a:pt x="931" y="279"/>
                  <a:pt x="927" y="280"/>
                  <a:pt x="922" y="281"/>
                </a:cubicBezTo>
                <a:cubicBezTo>
                  <a:pt x="922" y="278"/>
                  <a:pt x="921" y="275"/>
                  <a:pt x="921" y="272"/>
                </a:cubicBezTo>
                <a:cubicBezTo>
                  <a:pt x="929" y="269"/>
                  <a:pt x="939" y="267"/>
                  <a:pt x="949" y="264"/>
                </a:cubicBezTo>
                <a:cubicBezTo>
                  <a:pt x="950" y="267"/>
                  <a:pt x="950" y="270"/>
                  <a:pt x="951" y="273"/>
                </a:cubicBezTo>
                <a:close/>
                <a:moveTo>
                  <a:pt x="924" y="290"/>
                </a:moveTo>
                <a:cubicBezTo>
                  <a:pt x="924" y="290"/>
                  <a:pt x="924" y="290"/>
                  <a:pt x="924" y="290"/>
                </a:cubicBezTo>
                <a:cubicBezTo>
                  <a:pt x="918" y="291"/>
                  <a:pt x="912" y="293"/>
                  <a:pt x="907" y="295"/>
                </a:cubicBezTo>
                <a:cubicBezTo>
                  <a:pt x="903" y="296"/>
                  <a:pt x="899" y="298"/>
                  <a:pt x="895" y="299"/>
                </a:cubicBezTo>
                <a:cubicBezTo>
                  <a:pt x="895" y="296"/>
                  <a:pt x="894" y="293"/>
                  <a:pt x="894" y="290"/>
                </a:cubicBezTo>
                <a:cubicBezTo>
                  <a:pt x="902" y="288"/>
                  <a:pt x="911" y="285"/>
                  <a:pt x="922" y="282"/>
                </a:cubicBezTo>
                <a:cubicBezTo>
                  <a:pt x="922" y="284"/>
                  <a:pt x="923" y="287"/>
                  <a:pt x="924" y="290"/>
                </a:cubicBezTo>
                <a:close/>
                <a:moveTo>
                  <a:pt x="907" y="295"/>
                </a:moveTo>
                <a:cubicBezTo>
                  <a:pt x="913" y="294"/>
                  <a:pt x="918" y="292"/>
                  <a:pt x="924" y="290"/>
                </a:cubicBezTo>
                <a:cubicBezTo>
                  <a:pt x="924" y="293"/>
                  <a:pt x="925" y="295"/>
                  <a:pt x="926" y="298"/>
                </a:cubicBezTo>
                <a:cubicBezTo>
                  <a:pt x="916" y="300"/>
                  <a:pt x="906" y="303"/>
                  <a:pt x="896" y="306"/>
                </a:cubicBezTo>
                <a:cubicBezTo>
                  <a:pt x="896" y="304"/>
                  <a:pt x="896" y="301"/>
                  <a:pt x="895" y="299"/>
                </a:cubicBezTo>
                <a:cubicBezTo>
                  <a:pt x="899" y="298"/>
                  <a:pt x="903" y="297"/>
                  <a:pt x="907" y="295"/>
                </a:cubicBezTo>
                <a:close/>
                <a:moveTo>
                  <a:pt x="897" y="312"/>
                </a:moveTo>
                <a:cubicBezTo>
                  <a:pt x="888" y="315"/>
                  <a:pt x="878" y="318"/>
                  <a:pt x="869" y="321"/>
                </a:cubicBezTo>
                <a:cubicBezTo>
                  <a:pt x="868" y="320"/>
                  <a:pt x="868" y="318"/>
                  <a:pt x="868" y="316"/>
                </a:cubicBezTo>
                <a:cubicBezTo>
                  <a:pt x="872" y="315"/>
                  <a:pt x="876" y="313"/>
                  <a:pt x="881" y="312"/>
                </a:cubicBezTo>
                <a:cubicBezTo>
                  <a:pt x="886" y="310"/>
                  <a:pt x="891" y="308"/>
                  <a:pt x="896" y="307"/>
                </a:cubicBezTo>
                <a:cubicBezTo>
                  <a:pt x="896" y="308"/>
                  <a:pt x="897" y="310"/>
                  <a:pt x="897" y="312"/>
                </a:cubicBezTo>
                <a:close/>
                <a:moveTo>
                  <a:pt x="897" y="313"/>
                </a:moveTo>
                <a:cubicBezTo>
                  <a:pt x="898" y="315"/>
                  <a:pt x="898" y="318"/>
                  <a:pt x="899" y="320"/>
                </a:cubicBezTo>
                <a:cubicBezTo>
                  <a:pt x="890" y="322"/>
                  <a:pt x="880" y="324"/>
                  <a:pt x="870" y="328"/>
                </a:cubicBezTo>
                <a:cubicBezTo>
                  <a:pt x="869" y="326"/>
                  <a:pt x="869" y="324"/>
                  <a:pt x="869" y="322"/>
                </a:cubicBezTo>
                <a:cubicBezTo>
                  <a:pt x="878" y="318"/>
                  <a:pt x="888" y="315"/>
                  <a:pt x="897" y="313"/>
                </a:cubicBezTo>
                <a:close/>
                <a:moveTo>
                  <a:pt x="871" y="335"/>
                </a:moveTo>
                <a:cubicBezTo>
                  <a:pt x="871" y="335"/>
                  <a:pt x="871" y="335"/>
                  <a:pt x="871" y="335"/>
                </a:cubicBezTo>
                <a:cubicBezTo>
                  <a:pt x="861" y="337"/>
                  <a:pt x="852" y="340"/>
                  <a:pt x="842" y="343"/>
                </a:cubicBezTo>
                <a:cubicBezTo>
                  <a:pt x="842" y="341"/>
                  <a:pt x="842" y="339"/>
                  <a:pt x="841" y="338"/>
                </a:cubicBezTo>
                <a:cubicBezTo>
                  <a:pt x="851" y="334"/>
                  <a:pt x="860" y="331"/>
                  <a:pt x="869" y="328"/>
                </a:cubicBezTo>
                <a:cubicBezTo>
                  <a:pt x="870" y="330"/>
                  <a:pt x="870" y="333"/>
                  <a:pt x="871" y="335"/>
                </a:cubicBezTo>
                <a:close/>
                <a:moveTo>
                  <a:pt x="842" y="349"/>
                </a:moveTo>
                <a:cubicBezTo>
                  <a:pt x="834" y="351"/>
                  <a:pt x="824" y="354"/>
                  <a:pt x="815" y="358"/>
                </a:cubicBezTo>
                <a:cubicBezTo>
                  <a:pt x="815" y="357"/>
                  <a:pt x="814" y="355"/>
                  <a:pt x="814" y="354"/>
                </a:cubicBezTo>
                <a:cubicBezTo>
                  <a:pt x="824" y="350"/>
                  <a:pt x="833" y="347"/>
                  <a:pt x="842" y="344"/>
                </a:cubicBezTo>
                <a:cubicBezTo>
                  <a:pt x="842" y="345"/>
                  <a:pt x="842" y="347"/>
                  <a:pt x="842" y="349"/>
                </a:cubicBezTo>
                <a:close/>
                <a:moveTo>
                  <a:pt x="843" y="349"/>
                </a:moveTo>
                <a:cubicBezTo>
                  <a:pt x="843" y="352"/>
                  <a:pt x="843" y="354"/>
                  <a:pt x="844" y="356"/>
                </a:cubicBezTo>
                <a:cubicBezTo>
                  <a:pt x="835" y="358"/>
                  <a:pt x="825" y="360"/>
                  <a:pt x="815" y="363"/>
                </a:cubicBezTo>
                <a:cubicBezTo>
                  <a:pt x="815" y="362"/>
                  <a:pt x="815" y="360"/>
                  <a:pt x="815" y="358"/>
                </a:cubicBezTo>
                <a:cubicBezTo>
                  <a:pt x="824" y="355"/>
                  <a:pt x="834" y="352"/>
                  <a:pt x="843" y="349"/>
                </a:cubicBezTo>
                <a:close/>
                <a:moveTo>
                  <a:pt x="816" y="370"/>
                </a:moveTo>
                <a:cubicBezTo>
                  <a:pt x="807" y="372"/>
                  <a:pt x="798" y="374"/>
                  <a:pt x="788" y="378"/>
                </a:cubicBezTo>
                <a:cubicBezTo>
                  <a:pt x="788" y="376"/>
                  <a:pt x="788" y="375"/>
                  <a:pt x="788" y="374"/>
                </a:cubicBezTo>
                <a:cubicBezTo>
                  <a:pt x="797" y="370"/>
                  <a:pt x="806" y="367"/>
                  <a:pt x="815" y="364"/>
                </a:cubicBezTo>
                <a:cubicBezTo>
                  <a:pt x="815" y="366"/>
                  <a:pt x="815" y="368"/>
                  <a:pt x="816" y="370"/>
                </a:cubicBezTo>
                <a:close/>
                <a:moveTo>
                  <a:pt x="816" y="370"/>
                </a:moveTo>
                <a:cubicBezTo>
                  <a:pt x="816" y="373"/>
                  <a:pt x="817" y="375"/>
                  <a:pt x="817" y="378"/>
                </a:cubicBezTo>
                <a:cubicBezTo>
                  <a:pt x="817" y="378"/>
                  <a:pt x="817" y="378"/>
                  <a:pt x="817" y="378"/>
                </a:cubicBezTo>
                <a:cubicBezTo>
                  <a:pt x="808" y="379"/>
                  <a:pt x="798" y="381"/>
                  <a:pt x="788" y="383"/>
                </a:cubicBezTo>
                <a:cubicBezTo>
                  <a:pt x="788" y="382"/>
                  <a:pt x="788" y="380"/>
                  <a:pt x="788" y="378"/>
                </a:cubicBezTo>
                <a:cubicBezTo>
                  <a:pt x="798" y="375"/>
                  <a:pt x="807" y="372"/>
                  <a:pt x="816" y="370"/>
                </a:cubicBezTo>
                <a:close/>
                <a:moveTo>
                  <a:pt x="817" y="378"/>
                </a:moveTo>
                <a:cubicBezTo>
                  <a:pt x="818" y="382"/>
                  <a:pt x="819" y="386"/>
                  <a:pt x="820" y="390"/>
                </a:cubicBezTo>
                <a:cubicBezTo>
                  <a:pt x="817" y="389"/>
                  <a:pt x="814" y="389"/>
                  <a:pt x="811" y="389"/>
                </a:cubicBezTo>
                <a:cubicBezTo>
                  <a:pt x="804" y="389"/>
                  <a:pt x="797" y="390"/>
                  <a:pt x="789" y="391"/>
                </a:cubicBezTo>
                <a:cubicBezTo>
                  <a:pt x="789" y="388"/>
                  <a:pt x="789" y="386"/>
                  <a:pt x="788" y="384"/>
                </a:cubicBezTo>
                <a:cubicBezTo>
                  <a:pt x="799" y="381"/>
                  <a:pt x="808" y="379"/>
                  <a:pt x="817" y="378"/>
                </a:cubicBezTo>
                <a:close/>
                <a:moveTo>
                  <a:pt x="820" y="390"/>
                </a:moveTo>
                <a:cubicBezTo>
                  <a:pt x="822" y="396"/>
                  <a:pt x="823" y="402"/>
                  <a:pt x="826" y="409"/>
                </a:cubicBezTo>
                <a:cubicBezTo>
                  <a:pt x="815" y="404"/>
                  <a:pt x="804" y="402"/>
                  <a:pt x="791" y="401"/>
                </a:cubicBezTo>
                <a:cubicBezTo>
                  <a:pt x="791" y="398"/>
                  <a:pt x="790" y="395"/>
                  <a:pt x="789" y="391"/>
                </a:cubicBezTo>
                <a:cubicBezTo>
                  <a:pt x="800" y="390"/>
                  <a:pt x="811" y="389"/>
                  <a:pt x="820" y="390"/>
                </a:cubicBezTo>
                <a:close/>
                <a:moveTo>
                  <a:pt x="821" y="390"/>
                </a:moveTo>
                <a:cubicBezTo>
                  <a:pt x="834" y="391"/>
                  <a:pt x="847" y="395"/>
                  <a:pt x="858" y="401"/>
                </a:cubicBezTo>
                <a:cubicBezTo>
                  <a:pt x="861" y="408"/>
                  <a:pt x="864" y="415"/>
                  <a:pt x="867" y="422"/>
                </a:cubicBezTo>
                <a:cubicBezTo>
                  <a:pt x="864" y="426"/>
                  <a:pt x="861" y="430"/>
                  <a:pt x="859" y="433"/>
                </a:cubicBezTo>
                <a:cubicBezTo>
                  <a:pt x="849" y="422"/>
                  <a:pt x="838" y="414"/>
                  <a:pt x="826" y="409"/>
                </a:cubicBezTo>
                <a:cubicBezTo>
                  <a:pt x="824" y="402"/>
                  <a:pt x="822" y="396"/>
                  <a:pt x="821" y="390"/>
                </a:cubicBezTo>
                <a:close/>
                <a:moveTo>
                  <a:pt x="858" y="434"/>
                </a:moveTo>
                <a:cubicBezTo>
                  <a:pt x="857" y="435"/>
                  <a:pt x="856" y="437"/>
                  <a:pt x="855" y="438"/>
                </a:cubicBezTo>
                <a:cubicBezTo>
                  <a:pt x="855" y="439"/>
                  <a:pt x="855" y="439"/>
                  <a:pt x="855" y="439"/>
                </a:cubicBezTo>
                <a:cubicBezTo>
                  <a:pt x="851" y="443"/>
                  <a:pt x="847" y="448"/>
                  <a:pt x="844" y="452"/>
                </a:cubicBezTo>
                <a:cubicBezTo>
                  <a:pt x="837" y="437"/>
                  <a:pt x="831" y="423"/>
                  <a:pt x="826" y="409"/>
                </a:cubicBezTo>
                <a:cubicBezTo>
                  <a:pt x="838" y="415"/>
                  <a:pt x="849" y="423"/>
                  <a:pt x="858" y="434"/>
                </a:cubicBezTo>
                <a:close/>
                <a:moveTo>
                  <a:pt x="845" y="454"/>
                </a:moveTo>
                <a:cubicBezTo>
                  <a:pt x="844" y="455"/>
                  <a:pt x="843" y="456"/>
                  <a:pt x="841" y="457"/>
                </a:cubicBezTo>
                <a:cubicBezTo>
                  <a:pt x="841" y="457"/>
                  <a:pt x="841" y="457"/>
                  <a:pt x="841" y="457"/>
                </a:cubicBezTo>
                <a:cubicBezTo>
                  <a:pt x="842" y="455"/>
                  <a:pt x="843" y="454"/>
                  <a:pt x="844" y="453"/>
                </a:cubicBezTo>
                <a:cubicBezTo>
                  <a:pt x="844" y="453"/>
                  <a:pt x="845" y="454"/>
                  <a:pt x="845" y="454"/>
                </a:cubicBezTo>
                <a:close/>
                <a:moveTo>
                  <a:pt x="845" y="455"/>
                </a:moveTo>
                <a:cubicBezTo>
                  <a:pt x="844" y="456"/>
                  <a:pt x="843" y="457"/>
                  <a:pt x="842" y="459"/>
                </a:cubicBezTo>
                <a:cubicBezTo>
                  <a:pt x="842" y="458"/>
                  <a:pt x="842" y="458"/>
                  <a:pt x="842" y="458"/>
                </a:cubicBezTo>
                <a:cubicBezTo>
                  <a:pt x="843" y="457"/>
                  <a:pt x="844" y="456"/>
                  <a:pt x="845" y="455"/>
                </a:cubicBezTo>
                <a:close/>
                <a:moveTo>
                  <a:pt x="843" y="460"/>
                </a:moveTo>
                <a:cubicBezTo>
                  <a:pt x="842" y="461"/>
                  <a:pt x="842" y="461"/>
                  <a:pt x="841" y="462"/>
                </a:cubicBezTo>
                <a:cubicBezTo>
                  <a:pt x="841" y="461"/>
                  <a:pt x="842" y="460"/>
                  <a:pt x="842" y="460"/>
                </a:cubicBezTo>
                <a:cubicBezTo>
                  <a:pt x="842" y="460"/>
                  <a:pt x="843" y="460"/>
                  <a:pt x="843" y="460"/>
                </a:cubicBezTo>
                <a:close/>
                <a:moveTo>
                  <a:pt x="843" y="461"/>
                </a:moveTo>
                <a:cubicBezTo>
                  <a:pt x="844" y="463"/>
                  <a:pt x="845" y="464"/>
                  <a:pt x="846" y="466"/>
                </a:cubicBezTo>
                <a:cubicBezTo>
                  <a:pt x="841" y="469"/>
                  <a:pt x="837" y="472"/>
                  <a:pt x="833" y="475"/>
                </a:cubicBezTo>
                <a:cubicBezTo>
                  <a:pt x="836" y="471"/>
                  <a:pt x="838" y="467"/>
                  <a:pt x="840" y="463"/>
                </a:cubicBezTo>
                <a:cubicBezTo>
                  <a:pt x="841" y="463"/>
                  <a:pt x="842" y="462"/>
                  <a:pt x="843" y="461"/>
                </a:cubicBezTo>
                <a:close/>
                <a:moveTo>
                  <a:pt x="832" y="476"/>
                </a:moveTo>
                <a:cubicBezTo>
                  <a:pt x="830" y="478"/>
                  <a:pt x="828" y="480"/>
                  <a:pt x="826" y="482"/>
                </a:cubicBezTo>
                <a:cubicBezTo>
                  <a:pt x="828" y="478"/>
                  <a:pt x="830" y="474"/>
                  <a:pt x="833" y="470"/>
                </a:cubicBezTo>
                <a:cubicBezTo>
                  <a:pt x="835" y="468"/>
                  <a:pt x="837" y="466"/>
                  <a:pt x="839" y="464"/>
                </a:cubicBezTo>
                <a:cubicBezTo>
                  <a:pt x="837" y="468"/>
                  <a:pt x="835" y="472"/>
                  <a:pt x="832" y="476"/>
                </a:cubicBezTo>
                <a:close/>
                <a:moveTo>
                  <a:pt x="832" y="477"/>
                </a:moveTo>
                <a:cubicBezTo>
                  <a:pt x="830" y="481"/>
                  <a:pt x="828" y="484"/>
                  <a:pt x="826" y="488"/>
                </a:cubicBezTo>
                <a:cubicBezTo>
                  <a:pt x="826" y="488"/>
                  <a:pt x="826" y="488"/>
                  <a:pt x="826" y="488"/>
                </a:cubicBezTo>
                <a:cubicBezTo>
                  <a:pt x="826" y="488"/>
                  <a:pt x="826" y="488"/>
                  <a:pt x="826" y="488"/>
                </a:cubicBezTo>
                <a:cubicBezTo>
                  <a:pt x="825" y="487"/>
                  <a:pt x="825" y="486"/>
                  <a:pt x="824" y="485"/>
                </a:cubicBezTo>
                <a:cubicBezTo>
                  <a:pt x="824" y="485"/>
                  <a:pt x="824" y="485"/>
                  <a:pt x="824" y="485"/>
                </a:cubicBezTo>
                <a:cubicBezTo>
                  <a:pt x="825" y="484"/>
                  <a:pt x="825" y="484"/>
                  <a:pt x="825" y="483"/>
                </a:cubicBezTo>
                <a:cubicBezTo>
                  <a:pt x="828" y="481"/>
                  <a:pt x="830" y="479"/>
                  <a:pt x="832" y="477"/>
                </a:cubicBezTo>
                <a:close/>
                <a:moveTo>
                  <a:pt x="825" y="489"/>
                </a:moveTo>
                <a:cubicBezTo>
                  <a:pt x="824" y="490"/>
                  <a:pt x="822" y="492"/>
                  <a:pt x="820" y="493"/>
                </a:cubicBezTo>
                <a:cubicBezTo>
                  <a:pt x="821" y="490"/>
                  <a:pt x="823" y="488"/>
                  <a:pt x="824" y="485"/>
                </a:cubicBezTo>
                <a:cubicBezTo>
                  <a:pt x="824" y="486"/>
                  <a:pt x="825" y="488"/>
                  <a:pt x="825" y="489"/>
                </a:cubicBezTo>
                <a:close/>
                <a:moveTo>
                  <a:pt x="826" y="489"/>
                </a:moveTo>
                <a:cubicBezTo>
                  <a:pt x="826" y="489"/>
                  <a:pt x="826" y="489"/>
                  <a:pt x="826" y="489"/>
                </a:cubicBezTo>
                <a:cubicBezTo>
                  <a:pt x="824" y="493"/>
                  <a:pt x="822" y="497"/>
                  <a:pt x="820" y="501"/>
                </a:cubicBezTo>
                <a:cubicBezTo>
                  <a:pt x="818" y="502"/>
                  <a:pt x="816" y="504"/>
                  <a:pt x="814" y="506"/>
                </a:cubicBezTo>
                <a:cubicBezTo>
                  <a:pt x="815" y="502"/>
                  <a:pt x="817" y="498"/>
                  <a:pt x="819" y="494"/>
                </a:cubicBezTo>
                <a:cubicBezTo>
                  <a:pt x="821" y="492"/>
                  <a:pt x="823" y="491"/>
                  <a:pt x="826" y="489"/>
                </a:cubicBezTo>
                <a:close/>
                <a:moveTo>
                  <a:pt x="820" y="501"/>
                </a:moveTo>
                <a:cubicBezTo>
                  <a:pt x="818" y="506"/>
                  <a:pt x="817" y="510"/>
                  <a:pt x="815" y="514"/>
                </a:cubicBezTo>
                <a:cubicBezTo>
                  <a:pt x="813" y="515"/>
                  <a:pt x="811" y="516"/>
                  <a:pt x="810" y="517"/>
                </a:cubicBezTo>
                <a:cubicBezTo>
                  <a:pt x="811" y="514"/>
                  <a:pt x="812" y="510"/>
                  <a:pt x="813" y="507"/>
                </a:cubicBezTo>
                <a:cubicBezTo>
                  <a:pt x="813" y="506"/>
                  <a:pt x="813" y="506"/>
                  <a:pt x="813" y="506"/>
                </a:cubicBezTo>
                <a:cubicBezTo>
                  <a:pt x="815" y="505"/>
                  <a:pt x="818" y="503"/>
                  <a:pt x="820" y="501"/>
                </a:cubicBezTo>
                <a:close/>
                <a:moveTo>
                  <a:pt x="807" y="518"/>
                </a:moveTo>
                <a:cubicBezTo>
                  <a:pt x="807" y="516"/>
                  <a:pt x="806" y="514"/>
                  <a:pt x="806" y="513"/>
                </a:cubicBezTo>
                <a:cubicBezTo>
                  <a:pt x="806" y="512"/>
                  <a:pt x="806" y="512"/>
                  <a:pt x="806" y="512"/>
                </a:cubicBezTo>
                <a:cubicBezTo>
                  <a:pt x="808" y="510"/>
                  <a:pt x="810" y="509"/>
                  <a:pt x="812" y="507"/>
                </a:cubicBezTo>
                <a:cubicBezTo>
                  <a:pt x="811" y="511"/>
                  <a:pt x="809" y="514"/>
                  <a:pt x="807" y="518"/>
                </a:cubicBezTo>
                <a:close/>
                <a:moveTo>
                  <a:pt x="807" y="518"/>
                </a:moveTo>
                <a:cubicBezTo>
                  <a:pt x="807" y="519"/>
                  <a:pt x="807" y="519"/>
                  <a:pt x="807" y="519"/>
                </a:cubicBezTo>
                <a:cubicBezTo>
                  <a:pt x="805" y="521"/>
                  <a:pt x="802" y="522"/>
                  <a:pt x="800" y="524"/>
                </a:cubicBezTo>
                <a:cubicBezTo>
                  <a:pt x="802" y="520"/>
                  <a:pt x="804" y="517"/>
                  <a:pt x="805" y="513"/>
                </a:cubicBezTo>
                <a:cubicBezTo>
                  <a:pt x="806" y="515"/>
                  <a:pt x="807" y="517"/>
                  <a:pt x="807" y="518"/>
                </a:cubicBezTo>
                <a:close/>
                <a:moveTo>
                  <a:pt x="806" y="520"/>
                </a:moveTo>
                <a:cubicBezTo>
                  <a:pt x="805" y="524"/>
                  <a:pt x="803" y="527"/>
                  <a:pt x="802" y="531"/>
                </a:cubicBezTo>
                <a:cubicBezTo>
                  <a:pt x="800" y="532"/>
                  <a:pt x="797" y="534"/>
                  <a:pt x="795" y="535"/>
                </a:cubicBezTo>
                <a:cubicBezTo>
                  <a:pt x="797" y="532"/>
                  <a:pt x="798" y="528"/>
                  <a:pt x="800" y="525"/>
                </a:cubicBezTo>
                <a:cubicBezTo>
                  <a:pt x="802" y="523"/>
                  <a:pt x="804" y="522"/>
                  <a:pt x="806" y="520"/>
                </a:cubicBezTo>
                <a:close/>
                <a:moveTo>
                  <a:pt x="802" y="532"/>
                </a:moveTo>
                <a:cubicBezTo>
                  <a:pt x="800" y="535"/>
                  <a:pt x="799" y="539"/>
                  <a:pt x="797" y="543"/>
                </a:cubicBezTo>
                <a:cubicBezTo>
                  <a:pt x="795" y="545"/>
                  <a:pt x="792" y="546"/>
                  <a:pt x="790" y="548"/>
                </a:cubicBezTo>
                <a:cubicBezTo>
                  <a:pt x="792" y="544"/>
                  <a:pt x="793" y="540"/>
                  <a:pt x="795" y="536"/>
                </a:cubicBezTo>
                <a:cubicBezTo>
                  <a:pt x="797" y="535"/>
                  <a:pt x="799" y="533"/>
                  <a:pt x="802" y="532"/>
                </a:cubicBezTo>
                <a:close/>
                <a:moveTo>
                  <a:pt x="797" y="544"/>
                </a:moveTo>
                <a:cubicBezTo>
                  <a:pt x="797" y="545"/>
                  <a:pt x="796" y="547"/>
                  <a:pt x="796" y="548"/>
                </a:cubicBezTo>
                <a:cubicBezTo>
                  <a:pt x="794" y="551"/>
                  <a:pt x="792" y="554"/>
                  <a:pt x="790" y="558"/>
                </a:cubicBezTo>
                <a:cubicBezTo>
                  <a:pt x="790" y="555"/>
                  <a:pt x="789" y="553"/>
                  <a:pt x="789" y="551"/>
                </a:cubicBezTo>
                <a:cubicBezTo>
                  <a:pt x="789" y="550"/>
                  <a:pt x="789" y="549"/>
                  <a:pt x="790" y="548"/>
                </a:cubicBezTo>
                <a:cubicBezTo>
                  <a:pt x="792" y="547"/>
                  <a:pt x="795" y="545"/>
                  <a:pt x="797" y="544"/>
                </a:cubicBezTo>
                <a:close/>
                <a:moveTo>
                  <a:pt x="790" y="558"/>
                </a:moveTo>
                <a:cubicBezTo>
                  <a:pt x="789" y="559"/>
                  <a:pt x="789" y="560"/>
                  <a:pt x="788" y="560"/>
                </a:cubicBezTo>
                <a:cubicBezTo>
                  <a:pt x="787" y="561"/>
                  <a:pt x="786" y="562"/>
                  <a:pt x="785" y="563"/>
                </a:cubicBezTo>
                <a:cubicBezTo>
                  <a:pt x="786" y="559"/>
                  <a:pt x="787" y="556"/>
                  <a:pt x="788" y="552"/>
                </a:cubicBezTo>
                <a:cubicBezTo>
                  <a:pt x="789" y="554"/>
                  <a:pt x="789" y="556"/>
                  <a:pt x="790" y="558"/>
                </a:cubicBezTo>
                <a:close/>
                <a:moveTo>
                  <a:pt x="788" y="561"/>
                </a:moveTo>
                <a:cubicBezTo>
                  <a:pt x="786" y="564"/>
                  <a:pt x="784" y="567"/>
                  <a:pt x="782" y="570"/>
                </a:cubicBezTo>
                <a:cubicBezTo>
                  <a:pt x="783" y="568"/>
                  <a:pt x="784" y="566"/>
                  <a:pt x="784" y="563"/>
                </a:cubicBezTo>
                <a:cubicBezTo>
                  <a:pt x="786" y="563"/>
                  <a:pt x="787" y="562"/>
                  <a:pt x="788" y="561"/>
                </a:cubicBezTo>
                <a:close/>
                <a:moveTo>
                  <a:pt x="781" y="571"/>
                </a:moveTo>
                <a:cubicBezTo>
                  <a:pt x="780" y="573"/>
                  <a:pt x="779" y="575"/>
                  <a:pt x="777" y="576"/>
                </a:cubicBezTo>
                <a:cubicBezTo>
                  <a:pt x="775" y="578"/>
                  <a:pt x="773" y="579"/>
                  <a:pt x="771" y="580"/>
                </a:cubicBezTo>
                <a:cubicBezTo>
                  <a:pt x="772" y="576"/>
                  <a:pt x="774" y="573"/>
                  <a:pt x="775" y="569"/>
                </a:cubicBezTo>
                <a:cubicBezTo>
                  <a:pt x="778" y="567"/>
                  <a:pt x="781" y="566"/>
                  <a:pt x="784" y="564"/>
                </a:cubicBezTo>
                <a:cubicBezTo>
                  <a:pt x="783" y="566"/>
                  <a:pt x="782" y="569"/>
                  <a:pt x="781" y="571"/>
                </a:cubicBezTo>
                <a:close/>
                <a:moveTo>
                  <a:pt x="777" y="577"/>
                </a:moveTo>
                <a:cubicBezTo>
                  <a:pt x="774" y="580"/>
                  <a:pt x="772" y="583"/>
                  <a:pt x="770" y="587"/>
                </a:cubicBezTo>
                <a:cubicBezTo>
                  <a:pt x="769" y="586"/>
                  <a:pt x="769" y="586"/>
                  <a:pt x="769" y="586"/>
                </a:cubicBezTo>
                <a:cubicBezTo>
                  <a:pt x="770" y="584"/>
                  <a:pt x="770" y="582"/>
                  <a:pt x="771" y="581"/>
                </a:cubicBezTo>
                <a:cubicBezTo>
                  <a:pt x="773" y="580"/>
                  <a:pt x="775" y="579"/>
                  <a:pt x="777" y="577"/>
                </a:cubicBezTo>
                <a:close/>
                <a:moveTo>
                  <a:pt x="769" y="585"/>
                </a:moveTo>
                <a:cubicBezTo>
                  <a:pt x="769" y="585"/>
                  <a:pt x="769" y="585"/>
                  <a:pt x="769" y="585"/>
                </a:cubicBezTo>
                <a:cubicBezTo>
                  <a:pt x="769" y="585"/>
                  <a:pt x="769" y="585"/>
                  <a:pt x="769" y="585"/>
                </a:cubicBezTo>
                <a:cubicBezTo>
                  <a:pt x="769" y="584"/>
                  <a:pt x="769" y="583"/>
                  <a:pt x="769" y="582"/>
                </a:cubicBezTo>
                <a:cubicBezTo>
                  <a:pt x="769" y="582"/>
                  <a:pt x="770" y="582"/>
                  <a:pt x="770" y="581"/>
                </a:cubicBezTo>
                <a:cubicBezTo>
                  <a:pt x="770" y="582"/>
                  <a:pt x="770" y="584"/>
                  <a:pt x="769" y="585"/>
                </a:cubicBezTo>
                <a:close/>
                <a:moveTo>
                  <a:pt x="769" y="588"/>
                </a:moveTo>
                <a:cubicBezTo>
                  <a:pt x="769" y="588"/>
                  <a:pt x="770" y="589"/>
                  <a:pt x="770" y="590"/>
                </a:cubicBezTo>
                <a:cubicBezTo>
                  <a:pt x="769" y="591"/>
                  <a:pt x="768" y="591"/>
                  <a:pt x="768" y="591"/>
                </a:cubicBezTo>
                <a:cubicBezTo>
                  <a:pt x="768" y="590"/>
                  <a:pt x="768" y="589"/>
                  <a:pt x="769" y="588"/>
                </a:cubicBezTo>
                <a:cubicBezTo>
                  <a:pt x="769" y="588"/>
                  <a:pt x="769" y="588"/>
                  <a:pt x="769" y="588"/>
                </a:cubicBezTo>
                <a:close/>
                <a:moveTo>
                  <a:pt x="768" y="592"/>
                </a:moveTo>
                <a:cubicBezTo>
                  <a:pt x="768" y="592"/>
                  <a:pt x="769" y="591"/>
                  <a:pt x="770" y="591"/>
                </a:cubicBezTo>
                <a:cubicBezTo>
                  <a:pt x="770" y="593"/>
                  <a:pt x="771" y="596"/>
                  <a:pt x="771" y="598"/>
                </a:cubicBezTo>
                <a:cubicBezTo>
                  <a:pt x="769" y="599"/>
                  <a:pt x="767" y="600"/>
                  <a:pt x="765" y="602"/>
                </a:cubicBezTo>
                <a:cubicBezTo>
                  <a:pt x="766" y="598"/>
                  <a:pt x="767" y="595"/>
                  <a:pt x="768" y="592"/>
                </a:cubicBezTo>
                <a:close/>
                <a:moveTo>
                  <a:pt x="771" y="599"/>
                </a:moveTo>
                <a:cubicBezTo>
                  <a:pt x="772" y="599"/>
                  <a:pt x="772" y="600"/>
                  <a:pt x="772" y="601"/>
                </a:cubicBezTo>
                <a:cubicBezTo>
                  <a:pt x="770" y="602"/>
                  <a:pt x="768" y="604"/>
                  <a:pt x="766" y="605"/>
                </a:cubicBezTo>
                <a:cubicBezTo>
                  <a:pt x="766" y="606"/>
                  <a:pt x="765" y="606"/>
                  <a:pt x="764" y="607"/>
                </a:cubicBezTo>
                <a:cubicBezTo>
                  <a:pt x="764" y="605"/>
                  <a:pt x="765" y="604"/>
                  <a:pt x="765" y="602"/>
                </a:cubicBezTo>
                <a:cubicBezTo>
                  <a:pt x="767" y="601"/>
                  <a:pt x="769" y="600"/>
                  <a:pt x="771" y="599"/>
                </a:cubicBezTo>
                <a:close/>
                <a:moveTo>
                  <a:pt x="763" y="607"/>
                </a:moveTo>
                <a:cubicBezTo>
                  <a:pt x="760" y="609"/>
                  <a:pt x="757" y="611"/>
                  <a:pt x="754" y="612"/>
                </a:cubicBezTo>
                <a:cubicBezTo>
                  <a:pt x="754" y="611"/>
                  <a:pt x="754" y="609"/>
                  <a:pt x="755" y="608"/>
                </a:cubicBezTo>
                <a:cubicBezTo>
                  <a:pt x="758" y="606"/>
                  <a:pt x="761" y="604"/>
                  <a:pt x="764" y="603"/>
                </a:cubicBezTo>
                <a:cubicBezTo>
                  <a:pt x="764" y="604"/>
                  <a:pt x="764" y="606"/>
                  <a:pt x="763" y="607"/>
                </a:cubicBezTo>
                <a:close/>
                <a:moveTo>
                  <a:pt x="763" y="608"/>
                </a:moveTo>
                <a:cubicBezTo>
                  <a:pt x="763" y="608"/>
                  <a:pt x="763" y="608"/>
                  <a:pt x="763" y="608"/>
                </a:cubicBezTo>
                <a:cubicBezTo>
                  <a:pt x="760" y="611"/>
                  <a:pt x="756" y="614"/>
                  <a:pt x="752" y="617"/>
                </a:cubicBezTo>
                <a:cubicBezTo>
                  <a:pt x="753" y="616"/>
                  <a:pt x="753" y="614"/>
                  <a:pt x="754" y="613"/>
                </a:cubicBezTo>
                <a:cubicBezTo>
                  <a:pt x="757" y="611"/>
                  <a:pt x="760" y="609"/>
                  <a:pt x="763" y="608"/>
                </a:cubicBezTo>
                <a:close/>
                <a:moveTo>
                  <a:pt x="752" y="618"/>
                </a:moveTo>
                <a:cubicBezTo>
                  <a:pt x="751" y="618"/>
                  <a:pt x="750" y="619"/>
                  <a:pt x="749" y="619"/>
                </a:cubicBezTo>
                <a:cubicBezTo>
                  <a:pt x="749" y="618"/>
                  <a:pt x="748" y="617"/>
                  <a:pt x="748" y="616"/>
                </a:cubicBezTo>
                <a:cubicBezTo>
                  <a:pt x="750" y="615"/>
                  <a:pt x="751" y="614"/>
                  <a:pt x="753" y="613"/>
                </a:cubicBezTo>
                <a:cubicBezTo>
                  <a:pt x="753" y="615"/>
                  <a:pt x="752" y="616"/>
                  <a:pt x="752" y="618"/>
                </a:cubicBezTo>
                <a:close/>
                <a:moveTo>
                  <a:pt x="749" y="623"/>
                </a:moveTo>
                <a:cubicBezTo>
                  <a:pt x="746" y="625"/>
                  <a:pt x="743" y="626"/>
                  <a:pt x="741" y="628"/>
                </a:cubicBezTo>
                <a:cubicBezTo>
                  <a:pt x="741" y="627"/>
                  <a:pt x="741" y="627"/>
                  <a:pt x="741" y="627"/>
                </a:cubicBezTo>
                <a:cubicBezTo>
                  <a:pt x="743" y="625"/>
                  <a:pt x="746" y="623"/>
                  <a:pt x="749" y="621"/>
                </a:cubicBezTo>
                <a:cubicBezTo>
                  <a:pt x="749" y="622"/>
                  <a:pt x="749" y="622"/>
                  <a:pt x="749" y="623"/>
                </a:cubicBezTo>
                <a:close/>
                <a:moveTo>
                  <a:pt x="749" y="624"/>
                </a:moveTo>
                <a:cubicBezTo>
                  <a:pt x="749" y="624"/>
                  <a:pt x="749" y="625"/>
                  <a:pt x="749" y="625"/>
                </a:cubicBezTo>
                <a:cubicBezTo>
                  <a:pt x="748" y="626"/>
                  <a:pt x="747" y="627"/>
                  <a:pt x="746" y="628"/>
                </a:cubicBezTo>
                <a:cubicBezTo>
                  <a:pt x="740" y="631"/>
                  <a:pt x="740" y="631"/>
                  <a:pt x="740" y="631"/>
                </a:cubicBezTo>
                <a:cubicBezTo>
                  <a:pt x="740" y="630"/>
                  <a:pt x="740" y="629"/>
                  <a:pt x="741" y="628"/>
                </a:cubicBezTo>
                <a:cubicBezTo>
                  <a:pt x="743" y="627"/>
                  <a:pt x="746" y="625"/>
                  <a:pt x="749" y="624"/>
                </a:cubicBezTo>
                <a:close/>
                <a:moveTo>
                  <a:pt x="746" y="628"/>
                </a:moveTo>
                <a:cubicBezTo>
                  <a:pt x="750" y="626"/>
                  <a:pt x="750" y="626"/>
                  <a:pt x="750" y="626"/>
                </a:cubicBezTo>
                <a:cubicBezTo>
                  <a:pt x="750" y="626"/>
                  <a:pt x="750" y="626"/>
                  <a:pt x="750" y="626"/>
                </a:cubicBezTo>
                <a:cubicBezTo>
                  <a:pt x="746" y="628"/>
                  <a:pt x="743" y="630"/>
                  <a:pt x="740" y="633"/>
                </a:cubicBezTo>
                <a:cubicBezTo>
                  <a:pt x="740" y="633"/>
                  <a:pt x="740" y="633"/>
                  <a:pt x="740" y="633"/>
                </a:cubicBezTo>
                <a:cubicBezTo>
                  <a:pt x="742" y="631"/>
                  <a:pt x="744" y="630"/>
                  <a:pt x="746" y="628"/>
                </a:cubicBezTo>
                <a:close/>
                <a:moveTo>
                  <a:pt x="750" y="627"/>
                </a:moveTo>
                <a:cubicBezTo>
                  <a:pt x="750" y="627"/>
                  <a:pt x="750" y="627"/>
                  <a:pt x="750" y="627"/>
                </a:cubicBezTo>
                <a:cubicBezTo>
                  <a:pt x="740" y="678"/>
                  <a:pt x="744" y="727"/>
                  <a:pt x="763" y="772"/>
                </a:cubicBezTo>
                <a:cubicBezTo>
                  <a:pt x="764" y="785"/>
                  <a:pt x="765" y="799"/>
                  <a:pt x="765" y="814"/>
                </a:cubicBezTo>
                <a:cubicBezTo>
                  <a:pt x="734" y="758"/>
                  <a:pt x="725" y="697"/>
                  <a:pt x="739" y="633"/>
                </a:cubicBezTo>
                <a:cubicBezTo>
                  <a:pt x="743" y="631"/>
                  <a:pt x="746" y="629"/>
                  <a:pt x="750" y="627"/>
                </a:cubicBezTo>
                <a:close/>
                <a:moveTo>
                  <a:pt x="750" y="629"/>
                </a:moveTo>
                <a:cubicBezTo>
                  <a:pt x="756" y="667"/>
                  <a:pt x="760" y="712"/>
                  <a:pt x="763" y="771"/>
                </a:cubicBezTo>
                <a:cubicBezTo>
                  <a:pt x="745" y="726"/>
                  <a:pt x="740" y="679"/>
                  <a:pt x="750" y="629"/>
                </a:cubicBezTo>
                <a:close/>
                <a:moveTo>
                  <a:pt x="750" y="627"/>
                </a:moveTo>
                <a:cubicBezTo>
                  <a:pt x="750" y="626"/>
                  <a:pt x="750" y="626"/>
                  <a:pt x="750" y="626"/>
                </a:cubicBezTo>
                <a:cubicBezTo>
                  <a:pt x="754" y="624"/>
                  <a:pt x="758" y="622"/>
                  <a:pt x="761" y="620"/>
                </a:cubicBezTo>
                <a:cubicBezTo>
                  <a:pt x="756" y="648"/>
                  <a:pt x="756" y="676"/>
                  <a:pt x="760" y="703"/>
                </a:cubicBezTo>
                <a:cubicBezTo>
                  <a:pt x="764" y="730"/>
                  <a:pt x="773" y="757"/>
                  <a:pt x="787" y="782"/>
                </a:cubicBezTo>
                <a:cubicBezTo>
                  <a:pt x="788" y="793"/>
                  <a:pt x="788" y="804"/>
                  <a:pt x="788" y="817"/>
                </a:cubicBezTo>
                <a:cubicBezTo>
                  <a:pt x="778" y="802"/>
                  <a:pt x="770" y="787"/>
                  <a:pt x="764" y="772"/>
                </a:cubicBezTo>
                <a:cubicBezTo>
                  <a:pt x="761" y="712"/>
                  <a:pt x="756" y="666"/>
                  <a:pt x="750" y="627"/>
                </a:cubicBezTo>
                <a:close/>
                <a:moveTo>
                  <a:pt x="786" y="740"/>
                </a:moveTo>
                <a:cubicBezTo>
                  <a:pt x="792" y="756"/>
                  <a:pt x="800" y="771"/>
                  <a:pt x="810" y="785"/>
                </a:cubicBezTo>
                <a:cubicBezTo>
                  <a:pt x="810" y="795"/>
                  <a:pt x="810" y="805"/>
                  <a:pt x="810" y="816"/>
                </a:cubicBezTo>
                <a:cubicBezTo>
                  <a:pt x="802" y="805"/>
                  <a:pt x="794" y="793"/>
                  <a:pt x="788" y="782"/>
                </a:cubicBezTo>
                <a:cubicBezTo>
                  <a:pt x="787" y="767"/>
                  <a:pt x="787" y="753"/>
                  <a:pt x="786" y="740"/>
                </a:cubicBezTo>
                <a:close/>
                <a:moveTo>
                  <a:pt x="786" y="739"/>
                </a:moveTo>
                <a:cubicBezTo>
                  <a:pt x="783" y="688"/>
                  <a:pt x="780" y="646"/>
                  <a:pt x="774" y="612"/>
                </a:cubicBezTo>
                <a:cubicBezTo>
                  <a:pt x="777" y="610"/>
                  <a:pt x="779" y="609"/>
                  <a:pt x="782" y="607"/>
                </a:cubicBezTo>
                <a:cubicBezTo>
                  <a:pt x="776" y="659"/>
                  <a:pt x="785" y="707"/>
                  <a:pt x="809" y="750"/>
                </a:cubicBezTo>
                <a:cubicBezTo>
                  <a:pt x="810" y="761"/>
                  <a:pt x="810" y="772"/>
                  <a:pt x="810" y="784"/>
                </a:cubicBezTo>
                <a:cubicBezTo>
                  <a:pt x="800" y="770"/>
                  <a:pt x="792" y="754"/>
                  <a:pt x="786" y="739"/>
                </a:cubicBezTo>
                <a:close/>
                <a:moveTo>
                  <a:pt x="808" y="710"/>
                </a:moveTo>
                <a:cubicBezTo>
                  <a:pt x="808" y="710"/>
                  <a:pt x="808" y="710"/>
                  <a:pt x="808" y="710"/>
                </a:cubicBezTo>
                <a:cubicBezTo>
                  <a:pt x="808" y="710"/>
                  <a:pt x="808" y="710"/>
                  <a:pt x="808" y="710"/>
                </a:cubicBezTo>
                <a:cubicBezTo>
                  <a:pt x="815" y="725"/>
                  <a:pt x="823" y="740"/>
                  <a:pt x="833" y="754"/>
                </a:cubicBezTo>
                <a:cubicBezTo>
                  <a:pt x="833" y="763"/>
                  <a:pt x="833" y="773"/>
                  <a:pt x="833" y="784"/>
                </a:cubicBezTo>
                <a:cubicBezTo>
                  <a:pt x="824" y="773"/>
                  <a:pt x="816" y="762"/>
                  <a:pt x="810" y="750"/>
                </a:cubicBezTo>
                <a:cubicBezTo>
                  <a:pt x="809" y="736"/>
                  <a:pt x="809" y="722"/>
                  <a:pt x="808" y="710"/>
                </a:cubicBezTo>
                <a:close/>
                <a:moveTo>
                  <a:pt x="833" y="718"/>
                </a:moveTo>
                <a:cubicBezTo>
                  <a:pt x="833" y="718"/>
                  <a:pt x="833" y="718"/>
                  <a:pt x="833" y="718"/>
                </a:cubicBezTo>
                <a:cubicBezTo>
                  <a:pt x="839" y="730"/>
                  <a:pt x="847" y="742"/>
                  <a:pt x="856" y="753"/>
                </a:cubicBezTo>
                <a:cubicBezTo>
                  <a:pt x="856" y="762"/>
                  <a:pt x="856" y="771"/>
                  <a:pt x="856" y="781"/>
                </a:cubicBezTo>
                <a:cubicBezTo>
                  <a:pt x="848" y="772"/>
                  <a:pt x="840" y="763"/>
                  <a:pt x="833" y="754"/>
                </a:cubicBezTo>
                <a:cubicBezTo>
                  <a:pt x="833" y="741"/>
                  <a:pt x="833" y="729"/>
                  <a:pt x="833" y="718"/>
                </a:cubicBezTo>
                <a:close/>
                <a:moveTo>
                  <a:pt x="833" y="814"/>
                </a:moveTo>
                <a:cubicBezTo>
                  <a:pt x="840" y="821"/>
                  <a:pt x="847" y="828"/>
                  <a:pt x="854" y="835"/>
                </a:cubicBezTo>
                <a:cubicBezTo>
                  <a:pt x="854" y="843"/>
                  <a:pt x="854" y="852"/>
                  <a:pt x="854" y="860"/>
                </a:cubicBezTo>
                <a:cubicBezTo>
                  <a:pt x="846" y="854"/>
                  <a:pt x="840" y="848"/>
                  <a:pt x="833" y="841"/>
                </a:cubicBezTo>
                <a:cubicBezTo>
                  <a:pt x="833" y="832"/>
                  <a:pt x="833" y="823"/>
                  <a:pt x="833" y="814"/>
                </a:cubicBezTo>
                <a:close/>
                <a:moveTo>
                  <a:pt x="854" y="861"/>
                </a:moveTo>
                <a:cubicBezTo>
                  <a:pt x="860" y="867"/>
                  <a:pt x="867" y="872"/>
                  <a:pt x="874" y="877"/>
                </a:cubicBezTo>
                <a:cubicBezTo>
                  <a:pt x="874" y="885"/>
                  <a:pt x="873" y="893"/>
                  <a:pt x="873" y="901"/>
                </a:cubicBezTo>
                <a:cubicBezTo>
                  <a:pt x="866" y="896"/>
                  <a:pt x="859" y="891"/>
                  <a:pt x="853" y="886"/>
                </a:cubicBezTo>
                <a:cubicBezTo>
                  <a:pt x="854" y="878"/>
                  <a:pt x="854" y="869"/>
                  <a:pt x="854" y="861"/>
                </a:cubicBezTo>
                <a:close/>
                <a:moveTo>
                  <a:pt x="875" y="877"/>
                </a:moveTo>
                <a:cubicBezTo>
                  <a:pt x="882" y="883"/>
                  <a:pt x="889" y="888"/>
                  <a:pt x="897" y="893"/>
                </a:cubicBezTo>
                <a:cubicBezTo>
                  <a:pt x="896" y="900"/>
                  <a:pt x="896" y="908"/>
                  <a:pt x="895" y="916"/>
                </a:cubicBezTo>
                <a:cubicBezTo>
                  <a:pt x="888" y="911"/>
                  <a:pt x="880" y="906"/>
                  <a:pt x="873" y="901"/>
                </a:cubicBezTo>
                <a:cubicBezTo>
                  <a:pt x="874" y="893"/>
                  <a:pt x="874" y="885"/>
                  <a:pt x="875" y="877"/>
                </a:cubicBezTo>
                <a:close/>
                <a:moveTo>
                  <a:pt x="897" y="893"/>
                </a:moveTo>
                <a:cubicBezTo>
                  <a:pt x="903" y="897"/>
                  <a:pt x="910" y="901"/>
                  <a:pt x="916" y="904"/>
                </a:cubicBezTo>
                <a:cubicBezTo>
                  <a:pt x="915" y="912"/>
                  <a:pt x="915" y="919"/>
                  <a:pt x="914" y="927"/>
                </a:cubicBezTo>
                <a:cubicBezTo>
                  <a:pt x="908" y="924"/>
                  <a:pt x="901" y="920"/>
                  <a:pt x="896" y="916"/>
                </a:cubicBezTo>
                <a:cubicBezTo>
                  <a:pt x="896" y="908"/>
                  <a:pt x="897" y="901"/>
                  <a:pt x="897" y="893"/>
                </a:cubicBezTo>
                <a:close/>
                <a:moveTo>
                  <a:pt x="916" y="905"/>
                </a:moveTo>
                <a:cubicBezTo>
                  <a:pt x="922" y="908"/>
                  <a:pt x="928" y="911"/>
                  <a:pt x="934" y="914"/>
                </a:cubicBezTo>
                <a:cubicBezTo>
                  <a:pt x="934" y="922"/>
                  <a:pt x="933" y="929"/>
                  <a:pt x="932" y="937"/>
                </a:cubicBezTo>
                <a:cubicBezTo>
                  <a:pt x="926" y="934"/>
                  <a:pt x="920" y="931"/>
                  <a:pt x="914" y="927"/>
                </a:cubicBezTo>
                <a:cubicBezTo>
                  <a:pt x="915" y="920"/>
                  <a:pt x="916" y="912"/>
                  <a:pt x="916" y="905"/>
                </a:cubicBezTo>
                <a:close/>
                <a:moveTo>
                  <a:pt x="916" y="904"/>
                </a:moveTo>
                <a:cubicBezTo>
                  <a:pt x="917" y="896"/>
                  <a:pt x="918" y="889"/>
                  <a:pt x="919" y="881"/>
                </a:cubicBezTo>
                <a:cubicBezTo>
                  <a:pt x="925" y="884"/>
                  <a:pt x="931" y="888"/>
                  <a:pt x="937" y="891"/>
                </a:cubicBezTo>
                <a:cubicBezTo>
                  <a:pt x="936" y="899"/>
                  <a:pt x="935" y="906"/>
                  <a:pt x="934" y="914"/>
                </a:cubicBezTo>
                <a:cubicBezTo>
                  <a:pt x="928" y="911"/>
                  <a:pt x="922" y="907"/>
                  <a:pt x="916" y="904"/>
                </a:cubicBezTo>
                <a:close/>
                <a:moveTo>
                  <a:pt x="937" y="891"/>
                </a:moveTo>
                <a:cubicBezTo>
                  <a:pt x="943" y="894"/>
                  <a:pt x="950" y="898"/>
                  <a:pt x="956" y="900"/>
                </a:cubicBezTo>
                <a:cubicBezTo>
                  <a:pt x="955" y="908"/>
                  <a:pt x="954" y="915"/>
                  <a:pt x="953" y="923"/>
                </a:cubicBezTo>
                <a:cubicBezTo>
                  <a:pt x="947" y="920"/>
                  <a:pt x="941" y="917"/>
                  <a:pt x="935" y="914"/>
                </a:cubicBezTo>
                <a:cubicBezTo>
                  <a:pt x="936" y="906"/>
                  <a:pt x="937" y="899"/>
                  <a:pt x="937" y="891"/>
                </a:cubicBezTo>
                <a:close/>
                <a:moveTo>
                  <a:pt x="956" y="901"/>
                </a:moveTo>
                <a:cubicBezTo>
                  <a:pt x="962" y="903"/>
                  <a:pt x="968" y="906"/>
                  <a:pt x="973" y="908"/>
                </a:cubicBezTo>
                <a:cubicBezTo>
                  <a:pt x="972" y="916"/>
                  <a:pt x="971" y="923"/>
                  <a:pt x="970" y="931"/>
                </a:cubicBezTo>
                <a:cubicBezTo>
                  <a:pt x="964" y="928"/>
                  <a:pt x="959" y="926"/>
                  <a:pt x="953" y="923"/>
                </a:cubicBezTo>
                <a:cubicBezTo>
                  <a:pt x="954" y="916"/>
                  <a:pt x="955" y="908"/>
                  <a:pt x="956" y="901"/>
                </a:cubicBezTo>
                <a:close/>
                <a:moveTo>
                  <a:pt x="974" y="909"/>
                </a:moveTo>
                <a:cubicBezTo>
                  <a:pt x="979" y="911"/>
                  <a:pt x="985" y="913"/>
                  <a:pt x="991" y="916"/>
                </a:cubicBezTo>
                <a:cubicBezTo>
                  <a:pt x="990" y="923"/>
                  <a:pt x="988" y="930"/>
                  <a:pt x="987" y="938"/>
                </a:cubicBezTo>
                <a:cubicBezTo>
                  <a:pt x="981" y="936"/>
                  <a:pt x="976" y="933"/>
                  <a:pt x="970" y="931"/>
                </a:cubicBezTo>
                <a:cubicBezTo>
                  <a:pt x="972" y="923"/>
                  <a:pt x="973" y="916"/>
                  <a:pt x="974" y="909"/>
                </a:cubicBezTo>
                <a:close/>
                <a:moveTo>
                  <a:pt x="991" y="916"/>
                </a:moveTo>
                <a:cubicBezTo>
                  <a:pt x="996" y="918"/>
                  <a:pt x="1000" y="919"/>
                  <a:pt x="1005" y="921"/>
                </a:cubicBezTo>
                <a:cubicBezTo>
                  <a:pt x="1004" y="927"/>
                  <a:pt x="1003" y="933"/>
                  <a:pt x="1001" y="939"/>
                </a:cubicBezTo>
                <a:cubicBezTo>
                  <a:pt x="1001" y="940"/>
                  <a:pt x="1001" y="942"/>
                  <a:pt x="1000" y="943"/>
                </a:cubicBezTo>
                <a:cubicBezTo>
                  <a:pt x="996" y="941"/>
                  <a:pt x="992" y="940"/>
                  <a:pt x="987" y="938"/>
                </a:cubicBezTo>
                <a:cubicBezTo>
                  <a:pt x="989" y="931"/>
                  <a:pt x="990" y="923"/>
                  <a:pt x="991" y="916"/>
                </a:cubicBezTo>
                <a:close/>
                <a:moveTo>
                  <a:pt x="1002" y="939"/>
                </a:moveTo>
                <a:cubicBezTo>
                  <a:pt x="1003" y="933"/>
                  <a:pt x="1004" y="927"/>
                  <a:pt x="1005" y="921"/>
                </a:cubicBezTo>
                <a:cubicBezTo>
                  <a:pt x="1010" y="923"/>
                  <a:pt x="1015" y="925"/>
                  <a:pt x="1020" y="926"/>
                </a:cubicBezTo>
                <a:cubicBezTo>
                  <a:pt x="1019" y="934"/>
                  <a:pt x="1017" y="941"/>
                  <a:pt x="1015" y="949"/>
                </a:cubicBezTo>
                <a:cubicBezTo>
                  <a:pt x="1011" y="947"/>
                  <a:pt x="1006" y="945"/>
                  <a:pt x="1001" y="943"/>
                </a:cubicBezTo>
                <a:cubicBezTo>
                  <a:pt x="1001" y="942"/>
                  <a:pt x="1001" y="941"/>
                  <a:pt x="1002" y="939"/>
                </a:cubicBezTo>
                <a:close/>
                <a:moveTo>
                  <a:pt x="1021" y="927"/>
                </a:moveTo>
                <a:cubicBezTo>
                  <a:pt x="1025" y="928"/>
                  <a:pt x="1030" y="930"/>
                  <a:pt x="1035" y="931"/>
                </a:cubicBezTo>
                <a:cubicBezTo>
                  <a:pt x="1033" y="938"/>
                  <a:pt x="1032" y="945"/>
                  <a:pt x="1030" y="954"/>
                </a:cubicBezTo>
                <a:cubicBezTo>
                  <a:pt x="1025" y="952"/>
                  <a:pt x="1020" y="950"/>
                  <a:pt x="1016" y="949"/>
                </a:cubicBezTo>
                <a:cubicBezTo>
                  <a:pt x="1018" y="941"/>
                  <a:pt x="1019" y="934"/>
                  <a:pt x="1021" y="927"/>
                </a:cubicBezTo>
                <a:close/>
                <a:moveTo>
                  <a:pt x="1021" y="926"/>
                </a:moveTo>
                <a:cubicBezTo>
                  <a:pt x="1021" y="925"/>
                  <a:pt x="1021" y="925"/>
                  <a:pt x="1021" y="925"/>
                </a:cubicBezTo>
                <a:cubicBezTo>
                  <a:pt x="1023" y="918"/>
                  <a:pt x="1024" y="911"/>
                  <a:pt x="1026" y="904"/>
                </a:cubicBezTo>
                <a:cubicBezTo>
                  <a:pt x="1031" y="906"/>
                  <a:pt x="1035" y="908"/>
                  <a:pt x="1040" y="909"/>
                </a:cubicBezTo>
                <a:cubicBezTo>
                  <a:pt x="1040" y="911"/>
                  <a:pt x="1040" y="911"/>
                  <a:pt x="1040" y="911"/>
                </a:cubicBezTo>
                <a:cubicBezTo>
                  <a:pt x="1038" y="918"/>
                  <a:pt x="1037" y="924"/>
                  <a:pt x="1035" y="931"/>
                </a:cubicBezTo>
                <a:cubicBezTo>
                  <a:pt x="1030" y="929"/>
                  <a:pt x="1026" y="928"/>
                  <a:pt x="1021" y="926"/>
                </a:cubicBezTo>
                <a:close/>
                <a:moveTo>
                  <a:pt x="1040" y="911"/>
                </a:moveTo>
                <a:cubicBezTo>
                  <a:pt x="1041" y="909"/>
                  <a:pt x="1041" y="909"/>
                  <a:pt x="1041" y="909"/>
                </a:cubicBezTo>
                <a:cubicBezTo>
                  <a:pt x="1045" y="911"/>
                  <a:pt x="1050" y="912"/>
                  <a:pt x="1055" y="913"/>
                </a:cubicBezTo>
                <a:cubicBezTo>
                  <a:pt x="1053" y="920"/>
                  <a:pt x="1051" y="927"/>
                  <a:pt x="1049" y="935"/>
                </a:cubicBezTo>
                <a:cubicBezTo>
                  <a:pt x="1045" y="934"/>
                  <a:pt x="1040" y="932"/>
                  <a:pt x="1036" y="931"/>
                </a:cubicBezTo>
                <a:cubicBezTo>
                  <a:pt x="1037" y="924"/>
                  <a:pt x="1039" y="918"/>
                  <a:pt x="1040" y="911"/>
                </a:cubicBezTo>
                <a:close/>
                <a:moveTo>
                  <a:pt x="1055" y="914"/>
                </a:moveTo>
                <a:cubicBezTo>
                  <a:pt x="1060" y="915"/>
                  <a:pt x="1064" y="916"/>
                  <a:pt x="1069" y="917"/>
                </a:cubicBezTo>
                <a:cubicBezTo>
                  <a:pt x="1069" y="917"/>
                  <a:pt x="1069" y="917"/>
                  <a:pt x="1069" y="917"/>
                </a:cubicBezTo>
                <a:cubicBezTo>
                  <a:pt x="1067" y="924"/>
                  <a:pt x="1065" y="931"/>
                  <a:pt x="1062" y="939"/>
                </a:cubicBezTo>
                <a:cubicBezTo>
                  <a:pt x="1058" y="938"/>
                  <a:pt x="1054" y="937"/>
                  <a:pt x="1050" y="935"/>
                </a:cubicBezTo>
                <a:cubicBezTo>
                  <a:pt x="1052" y="927"/>
                  <a:pt x="1054" y="920"/>
                  <a:pt x="1055" y="914"/>
                </a:cubicBezTo>
                <a:close/>
                <a:moveTo>
                  <a:pt x="1069" y="917"/>
                </a:moveTo>
                <a:cubicBezTo>
                  <a:pt x="1074" y="919"/>
                  <a:pt x="1078" y="920"/>
                  <a:pt x="1083" y="921"/>
                </a:cubicBezTo>
                <a:cubicBezTo>
                  <a:pt x="1081" y="926"/>
                  <a:pt x="1080" y="932"/>
                  <a:pt x="1078" y="937"/>
                </a:cubicBezTo>
                <a:cubicBezTo>
                  <a:pt x="1077" y="943"/>
                  <a:pt x="1077" y="943"/>
                  <a:pt x="1077" y="943"/>
                </a:cubicBezTo>
                <a:cubicBezTo>
                  <a:pt x="1072" y="942"/>
                  <a:pt x="1067" y="940"/>
                  <a:pt x="1063" y="939"/>
                </a:cubicBezTo>
                <a:cubicBezTo>
                  <a:pt x="1065" y="931"/>
                  <a:pt x="1067" y="924"/>
                  <a:pt x="1069" y="917"/>
                </a:cubicBezTo>
                <a:close/>
                <a:moveTo>
                  <a:pt x="1069" y="917"/>
                </a:moveTo>
                <a:cubicBezTo>
                  <a:pt x="1072" y="909"/>
                  <a:pt x="1074" y="901"/>
                  <a:pt x="1076" y="894"/>
                </a:cubicBezTo>
                <a:cubicBezTo>
                  <a:pt x="1080" y="896"/>
                  <a:pt x="1085" y="897"/>
                  <a:pt x="1090" y="898"/>
                </a:cubicBezTo>
                <a:cubicBezTo>
                  <a:pt x="1088" y="905"/>
                  <a:pt x="1086" y="913"/>
                  <a:pt x="1083" y="920"/>
                </a:cubicBezTo>
                <a:cubicBezTo>
                  <a:pt x="1079" y="919"/>
                  <a:pt x="1074" y="918"/>
                  <a:pt x="1069" y="917"/>
                </a:cubicBezTo>
                <a:close/>
                <a:moveTo>
                  <a:pt x="1091" y="898"/>
                </a:moveTo>
                <a:cubicBezTo>
                  <a:pt x="1095" y="899"/>
                  <a:pt x="1100" y="900"/>
                  <a:pt x="1104" y="901"/>
                </a:cubicBezTo>
                <a:cubicBezTo>
                  <a:pt x="1102" y="908"/>
                  <a:pt x="1100" y="914"/>
                  <a:pt x="1098" y="921"/>
                </a:cubicBezTo>
                <a:cubicBezTo>
                  <a:pt x="1097" y="924"/>
                  <a:pt x="1097" y="924"/>
                  <a:pt x="1097" y="924"/>
                </a:cubicBezTo>
                <a:cubicBezTo>
                  <a:pt x="1092" y="923"/>
                  <a:pt x="1088" y="922"/>
                  <a:pt x="1084" y="921"/>
                </a:cubicBezTo>
                <a:cubicBezTo>
                  <a:pt x="1086" y="913"/>
                  <a:pt x="1088" y="905"/>
                  <a:pt x="1091" y="898"/>
                </a:cubicBezTo>
                <a:close/>
                <a:moveTo>
                  <a:pt x="1098" y="921"/>
                </a:moveTo>
                <a:cubicBezTo>
                  <a:pt x="1100" y="914"/>
                  <a:pt x="1102" y="908"/>
                  <a:pt x="1105" y="901"/>
                </a:cubicBezTo>
                <a:cubicBezTo>
                  <a:pt x="1107" y="902"/>
                  <a:pt x="1109" y="902"/>
                  <a:pt x="1111" y="902"/>
                </a:cubicBezTo>
                <a:cubicBezTo>
                  <a:pt x="1113" y="903"/>
                  <a:pt x="1115" y="903"/>
                  <a:pt x="1117" y="904"/>
                </a:cubicBezTo>
                <a:cubicBezTo>
                  <a:pt x="1116" y="908"/>
                  <a:pt x="1114" y="913"/>
                  <a:pt x="1112" y="917"/>
                </a:cubicBezTo>
                <a:cubicBezTo>
                  <a:pt x="1109" y="926"/>
                  <a:pt x="1109" y="926"/>
                  <a:pt x="1109" y="926"/>
                </a:cubicBezTo>
                <a:cubicBezTo>
                  <a:pt x="1108" y="926"/>
                  <a:pt x="1107" y="926"/>
                  <a:pt x="1106" y="926"/>
                </a:cubicBezTo>
                <a:cubicBezTo>
                  <a:pt x="1103" y="925"/>
                  <a:pt x="1100" y="924"/>
                  <a:pt x="1097" y="924"/>
                </a:cubicBezTo>
                <a:lnTo>
                  <a:pt x="1098" y="921"/>
                </a:lnTo>
                <a:close/>
                <a:moveTo>
                  <a:pt x="1113" y="917"/>
                </a:moveTo>
                <a:cubicBezTo>
                  <a:pt x="1114" y="913"/>
                  <a:pt x="1116" y="908"/>
                  <a:pt x="1118" y="904"/>
                </a:cubicBezTo>
                <a:cubicBezTo>
                  <a:pt x="1121" y="905"/>
                  <a:pt x="1125" y="906"/>
                  <a:pt x="1129" y="908"/>
                </a:cubicBezTo>
                <a:cubicBezTo>
                  <a:pt x="1126" y="916"/>
                  <a:pt x="1123" y="923"/>
                  <a:pt x="1121" y="930"/>
                </a:cubicBezTo>
                <a:cubicBezTo>
                  <a:pt x="1117" y="928"/>
                  <a:pt x="1113" y="927"/>
                  <a:pt x="1110" y="926"/>
                </a:cubicBezTo>
                <a:lnTo>
                  <a:pt x="1113" y="917"/>
                </a:lnTo>
                <a:close/>
                <a:moveTo>
                  <a:pt x="1118" y="903"/>
                </a:moveTo>
                <a:cubicBezTo>
                  <a:pt x="1120" y="897"/>
                  <a:pt x="1122" y="891"/>
                  <a:pt x="1125" y="884"/>
                </a:cubicBezTo>
                <a:cubicBezTo>
                  <a:pt x="1129" y="885"/>
                  <a:pt x="1133" y="886"/>
                  <a:pt x="1137" y="888"/>
                </a:cubicBezTo>
                <a:cubicBezTo>
                  <a:pt x="1134" y="895"/>
                  <a:pt x="1132" y="901"/>
                  <a:pt x="1129" y="907"/>
                </a:cubicBezTo>
                <a:cubicBezTo>
                  <a:pt x="1126" y="906"/>
                  <a:pt x="1122" y="905"/>
                  <a:pt x="1118" y="903"/>
                </a:cubicBezTo>
                <a:close/>
                <a:moveTo>
                  <a:pt x="1137" y="888"/>
                </a:moveTo>
                <a:cubicBezTo>
                  <a:pt x="1140" y="890"/>
                  <a:pt x="1143" y="891"/>
                  <a:pt x="1146" y="892"/>
                </a:cubicBezTo>
                <a:cubicBezTo>
                  <a:pt x="1147" y="893"/>
                  <a:pt x="1147" y="893"/>
                  <a:pt x="1148" y="893"/>
                </a:cubicBezTo>
                <a:cubicBezTo>
                  <a:pt x="1145" y="900"/>
                  <a:pt x="1142" y="906"/>
                  <a:pt x="1140" y="912"/>
                </a:cubicBezTo>
                <a:cubicBezTo>
                  <a:pt x="1139" y="912"/>
                  <a:pt x="1138" y="912"/>
                  <a:pt x="1138" y="911"/>
                </a:cubicBezTo>
                <a:cubicBezTo>
                  <a:pt x="1135" y="910"/>
                  <a:pt x="1133" y="909"/>
                  <a:pt x="1130" y="908"/>
                </a:cubicBezTo>
                <a:cubicBezTo>
                  <a:pt x="1132" y="901"/>
                  <a:pt x="1135" y="895"/>
                  <a:pt x="1137" y="888"/>
                </a:cubicBezTo>
                <a:close/>
                <a:moveTo>
                  <a:pt x="1148" y="893"/>
                </a:moveTo>
                <a:cubicBezTo>
                  <a:pt x="1151" y="895"/>
                  <a:pt x="1154" y="897"/>
                  <a:pt x="1157" y="898"/>
                </a:cubicBezTo>
                <a:cubicBezTo>
                  <a:pt x="1154" y="905"/>
                  <a:pt x="1152" y="911"/>
                  <a:pt x="1149" y="917"/>
                </a:cubicBezTo>
                <a:cubicBezTo>
                  <a:pt x="1146" y="916"/>
                  <a:pt x="1143" y="914"/>
                  <a:pt x="1140" y="912"/>
                </a:cubicBezTo>
                <a:cubicBezTo>
                  <a:pt x="1143" y="907"/>
                  <a:pt x="1145" y="900"/>
                  <a:pt x="1148" y="893"/>
                </a:cubicBezTo>
                <a:close/>
                <a:moveTo>
                  <a:pt x="1158" y="899"/>
                </a:moveTo>
                <a:cubicBezTo>
                  <a:pt x="1160" y="900"/>
                  <a:pt x="1163" y="901"/>
                  <a:pt x="1165" y="903"/>
                </a:cubicBezTo>
                <a:cubicBezTo>
                  <a:pt x="1162" y="910"/>
                  <a:pt x="1159" y="916"/>
                  <a:pt x="1156" y="922"/>
                </a:cubicBezTo>
                <a:cubicBezTo>
                  <a:pt x="1154" y="920"/>
                  <a:pt x="1152" y="919"/>
                  <a:pt x="1149" y="917"/>
                </a:cubicBezTo>
                <a:cubicBezTo>
                  <a:pt x="1152" y="911"/>
                  <a:pt x="1155" y="905"/>
                  <a:pt x="1158" y="899"/>
                </a:cubicBezTo>
                <a:close/>
                <a:moveTo>
                  <a:pt x="1158" y="898"/>
                </a:moveTo>
                <a:cubicBezTo>
                  <a:pt x="1161" y="891"/>
                  <a:pt x="1164" y="884"/>
                  <a:pt x="1167" y="876"/>
                </a:cubicBezTo>
                <a:cubicBezTo>
                  <a:pt x="1170" y="878"/>
                  <a:pt x="1173" y="880"/>
                  <a:pt x="1176" y="881"/>
                </a:cubicBezTo>
                <a:cubicBezTo>
                  <a:pt x="1172" y="889"/>
                  <a:pt x="1169" y="896"/>
                  <a:pt x="1166" y="903"/>
                </a:cubicBezTo>
                <a:cubicBezTo>
                  <a:pt x="1163" y="901"/>
                  <a:pt x="1160" y="900"/>
                  <a:pt x="1158" y="898"/>
                </a:cubicBezTo>
                <a:close/>
                <a:moveTo>
                  <a:pt x="1176" y="882"/>
                </a:moveTo>
                <a:cubicBezTo>
                  <a:pt x="1178" y="883"/>
                  <a:pt x="1181" y="885"/>
                  <a:pt x="1183" y="886"/>
                </a:cubicBezTo>
                <a:cubicBezTo>
                  <a:pt x="1180" y="893"/>
                  <a:pt x="1176" y="900"/>
                  <a:pt x="1173" y="907"/>
                </a:cubicBezTo>
                <a:cubicBezTo>
                  <a:pt x="1170" y="905"/>
                  <a:pt x="1168" y="904"/>
                  <a:pt x="1166" y="903"/>
                </a:cubicBezTo>
                <a:cubicBezTo>
                  <a:pt x="1169" y="896"/>
                  <a:pt x="1172" y="889"/>
                  <a:pt x="1176" y="882"/>
                </a:cubicBezTo>
                <a:close/>
                <a:moveTo>
                  <a:pt x="1184" y="887"/>
                </a:moveTo>
                <a:cubicBezTo>
                  <a:pt x="1186" y="888"/>
                  <a:pt x="1187" y="889"/>
                  <a:pt x="1189" y="891"/>
                </a:cubicBezTo>
                <a:cubicBezTo>
                  <a:pt x="1186" y="897"/>
                  <a:pt x="1182" y="904"/>
                  <a:pt x="1178" y="910"/>
                </a:cubicBezTo>
                <a:cubicBezTo>
                  <a:pt x="1176" y="909"/>
                  <a:pt x="1175" y="908"/>
                  <a:pt x="1173" y="907"/>
                </a:cubicBezTo>
                <a:cubicBezTo>
                  <a:pt x="1176" y="901"/>
                  <a:pt x="1180" y="894"/>
                  <a:pt x="1184" y="887"/>
                </a:cubicBezTo>
                <a:close/>
                <a:moveTo>
                  <a:pt x="1190" y="891"/>
                </a:moveTo>
                <a:cubicBezTo>
                  <a:pt x="1191" y="892"/>
                  <a:pt x="1193" y="893"/>
                  <a:pt x="1194" y="894"/>
                </a:cubicBezTo>
                <a:cubicBezTo>
                  <a:pt x="1193" y="897"/>
                  <a:pt x="1191" y="900"/>
                  <a:pt x="1189" y="903"/>
                </a:cubicBezTo>
                <a:cubicBezTo>
                  <a:pt x="1187" y="906"/>
                  <a:pt x="1185" y="910"/>
                  <a:pt x="1183" y="914"/>
                </a:cubicBezTo>
                <a:cubicBezTo>
                  <a:pt x="1181" y="913"/>
                  <a:pt x="1180" y="912"/>
                  <a:pt x="1178" y="911"/>
                </a:cubicBezTo>
                <a:cubicBezTo>
                  <a:pt x="1182" y="904"/>
                  <a:pt x="1186" y="898"/>
                  <a:pt x="1190" y="891"/>
                </a:cubicBezTo>
                <a:close/>
                <a:moveTo>
                  <a:pt x="1190" y="890"/>
                </a:moveTo>
                <a:cubicBezTo>
                  <a:pt x="1188" y="889"/>
                  <a:pt x="1186" y="888"/>
                  <a:pt x="1184" y="886"/>
                </a:cubicBezTo>
                <a:cubicBezTo>
                  <a:pt x="1187" y="880"/>
                  <a:pt x="1191" y="873"/>
                  <a:pt x="1194" y="866"/>
                </a:cubicBezTo>
                <a:cubicBezTo>
                  <a:pt x="1196" y="867"/>
                  <a:pt x="1198" y="869"/>
                  <a:pt x="1201" y="870"/>
                </a:cubicBezTo>
                <a:cubicBezTo>
                  <a:pt x="1197" y="877"/>
                  <a:pt x="1193" y="884"/>
                  <a:pt x="1190" y="890"/>
                </a:cubicBezTo>
                <a:close/>
                <a:moveTo>
                  <a:pt x="1194" y="865"/>
                </a:moveTo>
                <a:cubicBezTo>
                  <a:pt x="1191" y="863"/>
                  <a:pt x="1189" y="861"/>
                  <a:pt x="1186" y="860"/>
                </a:cubicBezTo>
                <a:cubicBezTo>
                  <a:pt x="1189" y="854"/>
                  <a:pt x="1191" y="848"/>
                  <a:pt x="1194" y="843"/>
                </a:cubicBezTo>
                <a:cubicBezTo>
                  <a:pt x="1196" y="839"/>
                  <a:pt x="1196" y="839"/>
                  <a:pt x="1196" y="839"/>
                </a:cubicBezTo>
                <a:cubicBezTo>
                  <a:pt x="1198" y="841"/>
                  <a:pt x="1201" y="843"/>
                  <a:pt x="1204" y="845"/>
                </a:cubicBezTo>
                <a:cubicBezTo>
                  <a:pt x="1200" y="852"/>
                  <a:pt x="1197" y="859"/>
                  <a:pt x="1194" y="865"/>
                </a:cubicBezTo>
                <a:close/>
                <a:moveTo>
                  <a:pt x="1195" y="838"/>
                </a:moveTo>
                <a:cubicBezTo>
                  <a:pt x="1192" y="836"/>
                  <a:pt x="1189" y="834"/>
                  <a:pt x="1186" y="832"/>
                </a:cubicBezTo>
                <a:cubicBezTo>
                  <a:pt x="1190" y="824"/>
                  <a:pt x="1193" y="817"/>
                  <a:pt x="1195" y="811"/>
                </a:cubicBezTo>
                <a:cubicBezTo>
                  <a:pt x="1199" y="813"/>
                  <a:pt x="1202" y="815"/>
                  <a:pt x="1205" y="817"/>
                </a:cubicBezTo>
                <a:cubicBezTo>
                  <a:pt x="1202" y="824"/>
                  <a:pt x="1199" y="831"/>
                  <a:pt x="1195" y="838"/>
                </a:cubicBezTo>
                <a:close/>
                <a:moveTo>
                  <a:pt x="1195" y="810"/>
                </a:moveTo>
                <a:cubicBezTo>
                  <a:pt x="1192" y="808"/>
                  <a:pt x="1188" y="805"/>
                  <a:pt x="1185" y="803"/>
                </a:cubicBezTo>
                <a:cubicBezTo>
                  <a:pt x="1188" y="796"/>
                  <a:pt x="1191" y="789"/>
                  <a:pt x="1193" y="782"/>
                </a:cubicBezTo>
                <a:cubicBezTo>
                  <a:pt x="1197" y="784"/>
                  <a:pt x="1201" y="787"/>
                  <a:pt x="1205" y="789"/>
                </a:cubicBezTo>
                <a:cubicBezTo>
                  <a:pt x="1204" y="790"/>
                  <a:pt x="1203" y="792"/>
                  <a:pt x="1203" y="793"/>
                </a:cubicBezTo>
                <a:cubicBezTo>
                  <a:pt x="1200" y="798"/>
                  <a:pt x="1198" y="804"/>
                  <a:pt x="1195" y="810"/>
                </a:cubicBezTo>
                <a:close/>
                <a:moveTo>
                  <a:pt x="1193" y="781"/>
                </a:moveTo>
                <a:cubicBezTo>
                  <a:pt x="1189" y="778"/>
                  <a:pt x="1185" y="776"/>
                  <a:pt x="1181" y="774"/>
                </a:cubicBezTo>
                <a:cubicBezTo>
                  <a:pt x="1183" y="766"/>
                  <a:pt x="1186" y="759"/>
                  <a:pt x="1189" y="752"/>
                </a:cubicBezTo>
                <a:cubicBezTo>
                  <a:pt x="1193" y="754"/>
                  <a:pt x="1197" y="757"/>
                  <a:pt x="1202" y="760"/>
                </a:cubicBezTo>
                <a:cubicBezTo>
                  <a:pt x="1199" y="767"/>
                  <a:pt x="1196" y="774"/>
                  <a:pt x="1193" y="781"/>
                </a:cubicBezTo>
                <a:close/>
                <a:moveTo>
                  <a:pt x="1188" y="751"/>
                </a:moveTo>
                <a:cubicBezTo>
                  <a:pt x="1183" y="748"/>
                  <a:pt x="1179" y="745"/>
                  <a:pt x="1174" y="743"/>
                </a:cubicBezTo>
                <a:cubicBezTo>
                  <a:pt x="1205" y="646"/>
                  <a:pt x="1224" y="562"/>
                  <a:pt x="1232" y="491"/>
                </a:cubicBezTo>
                <a:cubicBezTo>
                  <a:pt x="1240" y="418"/>
                  <a:pt x="1235" y="360"/>
                  <a:pt x="1218" y="317"/>
                </a:cubicBezTo>
                <a:cubicBezTo>
                  <a:pt x="1222" y="314"/>
                  <a:pt x="1226" y="310"/>
                  <a:pt x="1229" y="307"/>
                </a:cubicBezTo>
                <a:cubicBezTo>
                  <a:pt x="1234" y="304"/>
                  <a:pt x="1238" y="302"/>
                  <a:pt x="1242" y="299"/>
                </a:cubicBezTo>
                <a:cubicBezTo>
                  <a:pt x="1262" y="343"/>
                  <a:pt x="1267" y="404"/>
                  <a:pt x="1257" y="482"/>
                </a:cubicBezTo>
                <a:cubicBezTo>
                  <a:pt x="1248" y="557"/>
                  <a:pt x="1225" y="647"/>
                  <a:pt x="1188" y="751"/>
                </a:cubicBezTo>
                <a:close/>
                <a:moveTo>
                  <a:pt x="1241" y="296"/>
                </a:moveTo>
                <a:cubicBezTo>
                  <a:pt x="1246" y="293"/>
                  <a:pt x="1251" y="290"/>
                  <a:pt x="1256" y="287"/>
                </a:cubicBezTo>
                <a:cubicBezTo>
                  <a:pt x="1252" y="291"/>
                  <a:pt x="1247" y="294"/>
                  <a:pt x="1242" y="298"/>
                </a:cubicBezTo>
                <a:cubicBezTo>
                  <a:pt x="1242" y="297"/>
                  <a:pt x="1242" y="296"/>
                  <a:pt x="1241" y="296"/>
                </a:cubicBezTo>
                <a:close/>
                <a:moveTo>
                  <a:pt x="1242" y="295"/>
                </a:moveTo>
                <a:cubicBezTo>
                  <a:pt x="1245" y="291"/>
                  <a:pt x="1247" y="288"/>
                  <a:pt x="1250" y="284"/>
                </a:cubicBezTo>
                <a:cubicBezTo>
                  <a:pt x="1255" y="281"/>
                  <a:pt x="1260" y="279"/>
                  <a:pt x="1265" y="277"/>
                </a:cubicBezTo>
                <a:cubicBezTo>
                  <a:pt x="1265" y="277"/>
                  <a:pt x="1265" y="278"/>
                  <a:pt x="1265" y="278"/>
                </a:cubicBezTo>
                <a:cubicBezTo>
                  <a:pt x="1263" y="281"/>
                  <a:pt x="1261" y="283"/>
                  <a:pt x="1258" y="285"/>
                </a:cubicBezTo>
                <a:cubicBezTo>
                  <a:pt x="1253" y="288"/>
                  <a:pt x="1248" y="292"/>
                  <a:pt x="1242" y="295"/>
                </a:cubicBezTo>
                <a:close/>
                <a:moveTo>
                  <a:pt x="1266" y="279"/>
                </a:moveTo>
                <a:cubicBezTo>
                  <a:pt x="1266" y="279"/>
                  <a:pt x="1266" y="280"/>
                  <a:pt x="1266" y="280"/>
                </a:cubicBezTo>
                <a:cubicBezTo>
                  <a:pt x="1264" y="281"/>
                  <a:pt x="1263" y="282"/>
                  <a:pt x="1261" y="284"/>
                </a:cubicBezTo>
                <a:cubicBezTo>
                  <a:pt x="1262" y="282"/>
                  <a:pt x="1264" y="280"/>
                  <a:pt x="1266" y="279"/>
                </a:cubicBezTo>
                <a:close/>
                <a:moveTo>
                  <a:pt x="1265" y="276"/>
                </a:moveTo>
                <a:cubicBezTo>
                  <a:pt x="1266" y="276"/>
                  <a:pt x="1268" y="275"/>
                  <a:pt x="1269" y="275"/>
                </a:cubicBezTo>
                <a:cubicBezTo>
                  <a:pt x="1268" y="276"/>
                  <a:pt x="1267" y="277"/>
                  <a:pt x="1266" y="278"/>
                </a:cubicBezTo>
                <a:cubicBezTo>
                  <a:pt x="1266" y="277"/>
                  <a:pt x="1265" y="277"/>
                  <a:pt x="1265" y="276"/>
                </a:cubicBezTo>
                <a:close/>
                <a:moveTo>
                  <a:pt x="1265" y="276"/>
                </a:moveTo>
                <a:cubicBezTo>
                  <a:pt x="1264" y="274"/>
                  <a:pt x="1263" y="272"/>
                  <a:pt x="1262" y="270"/>
                </a:cubicBezTo>
                <a:cubicBezTo>
                  <a:pt x="1262" y="270"/>
                  <a:pt x="1262" y="270"/>
                  <a:pt x="1262" y="270"/>
                </a:cubicBezTo>
                <a:cubicBezTo>
                  <a:pt x="1267" y="267"/>
                  <a:pt x="1273" y="265"/>
                  <a:pt x="1278" y="263"/>
                </a:cubicBezTo>
                <a:cubicBezTo>
                  <a:pt x="1275" y="266"/>
                  <a:pt x="1273" y="270"/>
                  <a:pt x="1270" y="274"/>
                </a:cubicBezTo>
                <a:cubicBezTo>
                  <a:pt x="1268" y="274"/>
                  <a:pt x="1266" y="275"/>
                  <a:pt x="1265" y="276"/>
                </a:cubicBezTo>
                <a:close/>
                <a:moveTo>
                  <a:pt x="1261" y="269"/>
                </a:moveTo>
                <a:cubicBezTo>
                  <a:pt x="1260" y="268"/>
                  <a:pt x="1260" y="267"/>
                  <a:pt x="1259" y="265"/>
                </a:cubicBezTo>
                <a:cubicBezTo>
                  <a:pt x="1259" y="263"/>
                  <a:pt x="1260" y="261"/>
                  <a:pt x="1261" y="259"/>
                </a:cubicBezTo>
                <a:cubicBezTo>
                  <a:pt x="1269" y="256"/>
                  <a:pt x="1277" y="253"/>
                  <a:pt x="1284" y="250"/>
                </a:cubicBezTo>
                <a:cubicBezTo>
                  <a:pt x="1284" y="250"/>
                  <a:pt x="1284" y="250"/>
                  <a:pt x="1284" y="250"/>
                </a:cubicBezTo>
                <a:cubicBezTo>
                  <a:pt x="1283" y="254"/>
                  <a:pt x="1281" y="258"/>
                  <a:pt x="1278" y="262"/>
                </a:cubicBezTo>
                <a:cubicBezTo>
                  <a:pt x="1273" y="264"/>
                  <a:pt x="1267" y="267"/>
                  <a:pt x="1261" y="269"/>
                </a:cubicBezTo>
                <a:close/>
                <a:moveTo>
                  <a:pt x="1285" y="251"/>
                </a:moveTo>
                <a:cubicBezTo>
                  <a:pt x="1286" y="253"/>
                  <a:pt x="1287" y="255"/>
                  <a:pt x="1289" y="257"/>
                </a:cubicBezTo>
                <a:cubicBezTo>
                  <a:pt x="1286" y="259"/>
                  <a:pt x="1282" y="260"/>
                  <a:pt x="1279" y="262"/>
                </a:cubicBezTo>
                <a:cubicBezTo>
                  <a:pt x="1281" y="258"/>
                  <a:pt x="1283" y="254"/>
                  <a:pt x="1285" y="251"/>
                </a:cubicBezTo>
                <a:close/>
                <a:moveTo>
                  <a:pt x="1284" y="249"/>
                </a:moveTo>
                <a:cubicBezTo>
                  <a:pt x="1283" y="247"/>
                  <a:pt x="1281" y="244"/>
                  <a:pt x="1279" y="241"/>
                </a:cubicBezTo>
                <a:cubicBezTo>
                  <a:pt x="1282" y="240"/>
                  <a:pt x="1285" y="239"/>
                  <a:pt x="1288" y="237"/>
                </a:cubicBezTo>
                <a:cubicBezTo>
                  <a:pt x="1288" y="241"/>
                  <a:pt x="1286" y="245"/>
                  <a:pt x="1285" y="249"/>
                </a:cubicBezTo>
                <a:lnTo>
                  <a:pt x="1284" y="249"/>
                </a:lnTo>
                <a:close/>
                <a:moveTo>
                  <a:pt x="1278" y="241"/>
                </a:moveTo>
                <a:cubicBezTo>
                  <a:pt x="1277" y="239"/>
                  <a:pt x="1276" y="237"/>
                  <a:pt x="1274" y="236"/>
                </a:cubicBezTo>
                <a:cubicBezTo>
                  <a:pt x="1279" y="234"/>
                  <a:pt x="1285" y="232"/>
                  <a:pt x="1289" y="231"/>
                </a:cubicBezTo>
                <a:cubicBezTo>
                  <a:pt x="1289" y="233"/>
                  <a:pt x="1289" y="235"/>
                  <a:pt x="1288" y="237"/>
                </a:cubicBezTo>
                <a:cubicBezTo>
                  <a:pt x="1285" y="238"/>
                  <a:pt x="1282" y="239"/>
                  <a:pt x="1278" y="241"/>
                </a:cubicBezTo>
                <a:close/>
                <a:moveTo>
                  <a:pt x="1290" y="230"/>
                </a:moveTo>
                <a:cubicBezTo>
                  <a:pt x="1295" y="229"/>
                  <a:pt x="1299" y="227"/>
                  <a:pt x="1304" y="226"/>
                </a:cubicBezTo>
                <a:cubicBezTo>
                  <a:pt x="1305" y="227"/>
                  <a:pt x="1306" y="229"/>
                  <a:pt x="1307" y="230"/>
                </a:cubicBezTo>
                <a:cubicBezTo>
                  <a:pt x="1301" y="232"/>
                  <a:pt x="1295" y="234"/>
                  <a:pt x="1289" y="237"/>
                </a:cubicBezTo>
                <a:cubicBezTo>
                  <a:pt x="1289" y="235"/>
                  <a:pt x="1290" y="233"/>
                  <a:pt x="1290" y="230"/>
                </a:cubicBezTo>
                <a:close/>
                <a:moveTo>
                  <a:pt x="1290" y="230"/>
                </a:moveTo>
                <a:cubicBezTo>
                  <a:pt x="1290" y="225"/>
                  <a:pt x="1290" y="220"/>
                  <a:pt x="1290" y="215"/>
                </a:cubicBezTo>
                <a:cubicBezTo>
                  <a:pt x="1291" y="215"/>
                  <a:pt x="1292" y="215"/>
                  <a:pt x="1294" y="214"/>
                </a:cubicBezTo>
                <a:cubicBezTo>
                  <a:pt x="1297" y="218"/>
                  <a:pt x="1300" y="221"/>
                  <a:pt x="1304" y="225"/>
                </a:cubicBezTo>
                <a:cubicBezTo>
                  <a:pt x="1299" y="227"/>
                  <a:pt x="1295" y="228"/>
                  <a:pt x="1290" y="230"/>
                </a:cubicBezTo>
                <a:close/>
                <a:moveTo>
                  <a:pt x="1290" y="215"/>
                </a:moveTo>
                <a:cubicBezTo>
                  <a:pt x="1289" y="213"/>
                  <a:pt x="1289" y="211"/>
                  <a:pt x="1289" y="209"/>
                </a:cubicBezTo>
                <a:cubicBezTo>
                  <a:pt x="1290" y="211"/>
                  <a:pt x="1292" y="212"/>
                  <a:pt x="1293" y="214"/>
                </a:cubicBezTo>
                <a:cubicBezTo>
                  <a:pt x="1292" y="214"/>
                  <a:pt x="1291" y="215"/>
                  <a:pt x="1290" y="215"/>
                </a:cubicBezTo>
                <a:close/>
                <a:moveTo>
                  <a:pt x="1256" y="209"/>
                </a:moveTo>
                <a:cubicBezTo>
                  <a:pt x="1255" y="209"/>
                  <a:pt x="1255" y="209"/>
                  <a:pt x="1255" y="209"/>
                </a:cubicBezTo>
                <a:cubicBezTo>
                  <a:pt x="1253" y="205"/>
                  <a:pt x="1251" y="200"/>
                  <a:pt x="1248" y="196"/>
                </a:cubicBezTo>
                <a:cubicBezTo>
                  <a:pt x="1254" y="194"/>
                  <a:pt x="1259" y="193"/>
                  <a:pt x="1264" y="191"/>
                </a:cubicBezTo>
                <a:cubicBezTo>
                  <a:pt x="1270" y="195"/>
                  <a:pt x="1275" y="198"/>
                  <a:pt x="1280" y="202"/>
                </a:cubicBezTo>
                <a:cubicBezTo>
                  <a:pt x="1272" y="205"/>
                  <a:pt x="1264" y="207"/>
                  <a:pt x="1256" y="209"/>
                </a:cubicBezTo>
                <a:close/>
                <a:moveTo>
                  <a:pt x="1255" y="210"/>
                </a:moveTo>
                <a:cubicBezTo>
                  <a:pt x="1248" y="212"/>
                  <a:pt x="1248" y="212"/>
                  <a:pt x="1248" y="212"/>
                </a:cubicBezTo>
                <a:cubicBezTo>
                  <a:pt x="1242" y="208"/>
                  <a:pt x="1236" y="204"/>
                  <a:pt x="1230" y="201"/>
                </a:cubicBezTo>
                <a:cubicBezTo>
                  <a:pt x="1236" y="199"/>
                  <a:pt x="1242" y="198"/>
                  <a:pt x="1248" y="196"/>
                </a:cubicBezTo>
                <a:cubicBezTo>
                  <a:pt x="1250" y="200"/>
                  <a:pt x="1253" y="205"/>
                  <a:pt x="1255" y="210"/>
                </a:cubicBezTo>
                <a:close/>
                <a:moveTo>
                  <a:pt x="1229" y="201"/>
                </a:moveTo>
                <a:cubicBezTo>
                  <a:pt x="1223" y="197"/>
                  <a:pt x="1216" y="195"/>
                  <a:pt x="1209" y="193"/>
                </a:cubicBezTo>
                <a:cubicBezTo>
                  <a:pt x="1208" y="191"/>
                  <a:pt x="1208" y="191"/>
                  <a:pt x="1208" y="191"/>
                </a:cubicBezTo>
                <a:cubicBezTo>
                  <a:pt x="1218" y="188"/>
                  <a:pt x="1229" y="185"/>
                  <a:pt x="1240" y="182"/>
                </a:cubicBezTo>
                <a:cubicBezTo>
                  <a:pt x="1242" y="186"/>
                  <a:pt x="1245" y="191"/>
                  <a:pt x="1248" y="195"/>
                </a:cubicBezTo>
                <a:cubicBezTo>
                  <a:pt x="1248" y="195"/>
                  <a:pt x="1248" y="195"/>
                  <a:pt x="1248" y="195"/>
                </a:cubicBezTo>
                <a:cubicBezTo>
                  <a:pt x="1241" y="197"/>
                  <a:pt x="1235" y="199"/>
                  <a:pt x="1229" y="201"/>
                </a:cubicBezTo>
                <a:close/>
                <a:moveTo>
                  <a:pt x="1208" y="193"/>
                </a:moveTo>
                <a:cubicBezTo>
                  <a:pt x="1210" y="197"/>
                  <a:pt x="1212" y="201"/>
                  <a:pt x="1215" y="205"/>
                </a:cubicBezTo>
                <a:cubicBezTo>
                  <a:pt x="1207" y="207"/>
                  <a:pt x="1200" y="209"/>
                  <a:pt x="1193" y="211"/>
                </a:cubicBezTo>
                <a:cubicBezTo>
                  <a:pt x="1188" y="209"/>
                  <a:pt x="1184" y="208"/>
                  <a:pt x="1179" y="206"/>
                </a:cubicBezTo>
                <a:cubicBezTo>
                  <a:pt x="1178" y="204"/>
                  <a:pt x="1177" y="202"/>
                  <a:pt x="1176" y="201"/>
                </a:cubicBezTo>
                <a:cubicBezTo>
                  <a:pt x="1185" y="198"/>
                  <a:pt x="1195" y="195"/>
                  <a:pt x="1205" y="192"/>
                </a:cubicBezTo>
                <a:cubicBezTo>
                  <a:pt x="1206" y="192"/>
                  <a:pt x="1207" y="193"/>
                  <a:pt x="1208" y="193"/>
                </a:cubicBezTo>
                <a:close/>
                <a:moveTo>
                  <a:pt x="1205" y="191"/>
                </a:moveTo>
                <a:cubicBezTo>
                  <a:pt x="1195" y="188"/>
                  <a:pt x="1185" y="186"/>
                  <a:pt x="1174" y="185"/>
                </a:cubicBezTo>
                <a:cubicBezTo>
                  <a:pt x="1183" y="182"/>
                  <a:pt x="1192" y="180"/>
                  <a:pt x="1201" y="177"/>
                </a:cubicBezTo>
                <a:cubicBezTo>
                  <a:pt x="1203" y="181"/>
                  <a:pt x="1205" y="186"/>
                  <a:pt x="1207" y="191"/>
                </a:cubicBezTo>
                <a:lnTo>
                  <a:pt x="1205" y="191"/>
                </a:lnTo>
                <a:close/>
                <a:moveTo>
                  <a:pt x="1198" y="169"/>
                </a:moveTo>
                <a:cubicBezTo>
                  <a:pt x="1203" y="170"/>
                  <a:pt x="1209" y="171"/>
                  <a:pt x="1214" y="172"/>
                </a:cubicBezTo>
                <a:cubicBezTo>
                  <a:pt x="1210" y="174"/>
                  <a:pt x="1205" y="175"/>
                  <a:pt x="1201" y="176"/>
                </a:cubicBezTo>
                <a:cubicBezTo>
                  <a:pt x="1200" y="174"/>
                  <a:pt x="1199" y="172"/>
                  <a:pt x="1198" y="169"/>
                </a:cubicBezTo>
                <a:close/>
                <a:moveTo>
                  <a:pt x="1200" y="176"/>
                </a:moveTo>
                <a:cubicBezTo>
                  <a:pt x="1191" y="179"/>
                  <a:pt x="1182" y="182"/>
                  <a:pt x="1173" y="185"/>
                </a:cubicBezTo>
                <a:cubicBezTo>
                  <a:pt x="1172" y="185"/>
                  <a:pt x="1170" y="184"/>
                  <a:pt x="1169" y="184"/>
                </a:cubicBezTo>
                <a:cubicBezTo>
                  <a:pt x="1167" y="180"/>
                  <a:pt x="1165" y="176"/>
                  <a:pt x="1164" y="172"/>
                </a:cubicBezTo>
                <a:cubicBezTo>
                  <a:pt x="1168" y="170"/>
                  <a:pt x="1172" y="169"/>
                  <a:pt x="1177" y="167"/>
                </a:cubicBezTo>
                <a:cubicBezTo>
                  <a:pt x="1184" y="168"/>
                  <a:pt x="1191" y="168"/>
                  <a:pt x="1197" y="169"/>
                </a:cubicBezTo>
                <a:cubicBezTo>
                  <a:pt x="1198" y="172"/>
                  <a:pt x="1199" y="174"/>
                  <a:pt x="1200" y="176"/>
                </a:cubicBezTo>
                <a:close/>
                <a:moveTo>
                  <a:pt x="1178" y="167"/>
                </a:moveTo>
                <a:cubicBezTo>
                  <a:pt x="1183" y="165"/>
                  <a:pt x="1188" y="164"/>
                  <a:pt x="1194" y="162"/>
                </a:cubicBezTo>
                <a:cubicBezTo>
                  <a:pt x="1195" y="164"/>
                  <a:pt x="1196" y="167"/>
                  <a:pt x="1197" y="169"/>
                </a:cubicBezTo>
                <a:cubicBezTo>
                  <a:pt x="1191" y="168"/>
                  <a:pt x="1185" y="167"/>
                  <a:pt x="1178" y="167"/>
                </a:cubicBezTo>
                <a:close/>
                <a:moveTo>
                  <a:pt x="1189" y="151"/>
                </a:moveTo>
                <a:cubicBezTo>
                  <a:pt x="1201" y="151"/>
                  <a:pt x="1212" y="152"/>
                  <a:pt x="1222" y="153"/>
                </a:cubicBezTo>
                <a:cubicBezTo>
                  <a:pt x="1212" y="156"/>
                  <a:pt x="1203" y="159"/>
                  <a:pt x="1194" y="162"/>
                </a:cubicBezTo>
                <a:cubicBezTo>
                  <a:pt x="1192" y="158"/>
                  <a:pt x="1191" y="154"/>
                  <a:pt x="1189" y="151"/>
                </a:cubicBezTo>
                <a:close/>
                <a:moveTo>
                  <a:pt x="1193" y="162"/>
                </a:moveTo>
                <a:cubicBezTo>
                  <a:pt x="1188" y="163"/>
                  <a:pt x="1182" y="165"/>
                  <a:pt x="1177" y="167"/>
                </a:cubicBezTo>
                <a:cubicBezTo>
                  <a:pt x="1172" y="167"/>
                  <a:pt x="1167" y="167"/>
                  <a:pt x="1162" y="167"/>
                </a:cubicBezTo>
                <a:cubicBezTo>
                  <a:pt x="1161" y="167"/>
                  <a:pt x="1161" y="167"/>
                  <a:pt x="1161" y="167"/>
                </a:cubicBezTo>
                <a:cubicBezTo>
                  <a:pt x="1159" y="162"/>
                  <a:pt x="1157" y="156"/>
                  <a:pt x="1156" y="152"/>
                </a:cubicBezTo>
                <a:cubicBezTo>
                  <a:pt x="1165" y="151"/>
                  <a:pt x="1174" y="151"/>
                  <a:pt x="1183" y="151"/>
                </a:cubicBezTo>
                <a:cubicBezTo>
                  <a:pt x="1185" y="151"/>
                  <a:pt x="1187" y="151"/>
                  <a:pt x="1188" y="151"/>
                </a:cubicBezTo>
                <a:cubicBezTo>
                  <a:pt x="1190" y="154"/>
                  <a:pt x="1192" y="158"/>
                  <a:pt x="1193" y="162"/>
                </a:cubicBezTo>
                <a:close/>
                <a:moveTo>
                  <a:pt x="1183" y="150"/>
                </a:moveTo>
                <a:cubicBezTo>
                  <a:pt x="1174" y="150"/>
                  <a:pt x="1165" y="150"/>
                  <a:pt x="1155" y="151"/>
                </a:cubicBezTo>
                <a:cubicBezTo>
                  <a:pt x="1154" y="146"/>
                  <a:pt x="1152" y="141"/>
                  <a:pt x="1150" y="137"/>
                </a:cubicBezTo>
                <a:cubicBezTo>
                  <a:pt x="1154" y="136"/>
                  <a:pt x="1158" y="136"/>
                  <a:pt x="1162" y="135"/>
                </a:cubicBezTo>
                <a:cubicBezTo>
                  <a:pt x="1168" y="135"/>
                  <a:pt x="1175" y="134"/>
                  <a:pt x="1182" y="134"/>
                </a:cubicBezTo>
                <a:cubicBezTo>
                  <a:pt x="1184" y="139"/>
                  <a:pt x="1186" y="145"/>
                  <a:pt x="1188" y="150"/>
                </a:cubicBezTo>
                <a:cubicBezTo>
                  <a:pt x="1186" y="150"/>
                  <a:pt x="1185" y="150"/>
                  <a:pt x="1183" y="150"/>
                </a:cubicBezTo>
                <a:close/>
                <a:moveTo>
                  <a:pt x="1162" y="135"/>
                </a:moveTo>
                <a:cubicBezTo>
                  <a:pt x="1158" y="135"/>
                  <a:pt x="1154" y="136"/>
                  <a:pt x="1150" y="136"/>
                </a:cubicBezTo>
                <a:cubicBezTo>
                  <a:pt x="1148" y="131"/>
                  <a:pt x="1147" y="127"/>
                  <a:pt x="1146" y="122"/>
                </a:cubicBezTo>
                <a:cubicBezTo>
                  <a:pt x="1155" y="121"/>
                  <a:pt x="1165" y="120"/>
                  <a:pt x="1176" y="119"/>
                </a:cubicBezTo>
                <a:cubicBezTo>
                  <a:pt x="1178" y="124"/>
                  <a:pt x="1179" y="129"/>
                  <a:pt x="1181" y="133"/>
                </a:cubicBezTo>
                <a:cubicBezTo>
                  <a:pt x="1175" y="134"/>
                  <a:pt x="1168" y="134"/>
                  <a:pt x="1162" y="135"/>
                </a:cubicBezTo>
                <a:close/>
                <a:moveTo>
                  <a:pt x="1150" y="136"/>
                </a:moveTo>
                <a:cubicBezTo>
                  <a:pt x="1140" y="137"/>
                  <a:pt x="1130" y="139"/>
                  <a:pt x="1121" y="140"/>
                </a:cubicBezTo>
                <a:cubicBezTo>
                  <a:pt x="1119" y="135"/>
                  <a:pt x="1118" y="130"/>
                  <a:pt x="1117" y="125"/>
                </a:cubicBezTo>
                <a:cubicBezTo>
                  <a:pt x="1126" y="124"/>
                  <a:pt x="1135" y="123"/>
                  <a:pt x="1145" y="122"/>
                </a:cubicBezTo>
                <a:cubicBezTo>
                  <a:pt x="1146" y="127"/>
                  <a:pt x="1148" y="131"/>
                  <a:pt x="1150" y="136"/>
                </a:cubicBezTo>
                <a:close/>
                <a:moveTo>
                  <a:pt x="1120" y="140"/>
                </a:moveTo>
                <a:cubicBezTo>
                  <a:pt x="1104" y="142"/>
                  <a:pt x="1089" y="144"/>
                  <a:pt x="1074" y="147"/>
                </a:cubicBezTo>
                <a:cubicBezTo>
                  <a:pt x="1073" y="142"/>
                  <a:pt x="1072" y="138"/>
                  <a:pt x="1071" y="133"/>
                </a:cubicBezTo>
                <a:cubicBezTo>
                  <a:pt x="1085" y="130"/>
                  <a:pt x="1101" y="128"/>
                  <a:pt x="1117" y="126"/>
                </a:cubicBezTo>
                <a:cubicBezTo>
                  <a:pt x="1118" y="130"/>
                  <a:pt x="1119" y="135"/>
                  <a:pt x="1120" y="140"/>
                </a:cubicBezTo>
                <a:close/>
                <a:moveTo>
                  <a:pt x="1078" y="161"/>
                </a:moveTo>
                <a:cubicBezTo>
                  <a:pt x="1068" y="163"/>
                  <a:pt x="1058" y="164"/>
                  <a:pt x="1049" y="166"/>
                </a:cubicBezTo>
                <a:cubicBezTo>
                  <a:pt x="1048" y="161"/>
                  <a:pt x="1047" y="157"/>
                  <a:pt x="1046" y="152"/>
                </a:cubicBezTo>
                <a:cubicBezTo>
                  <a:pt x="1055" y="151"/>
                  <a:pt x="1064" y="149"/>
                  <a:pt x="1074" y="147"/>
                </a:cubicBezTo>
                <a:cubicBezTo>
                  <a:pt x="1075" y="152"/>
                  <a:pt x="1076" y="157"/>
                  <a:pt x="1078" y="161"/>
                </a:cubicBezTo>
                <a:close/>
                <a:moveTo>
                  <a:pt x="1078" y="162"/>
                </a:moveTo>
                <a:cubicBezTo>
                  <a:pt x="1079" y="166"/>
                  <a:pt x="1081" y="170"/>
                  <a:pt x="1083" y="175"/>
                </a:cubicBezTo>
                <a:cubicBezTo>
                  <a:pt x="1072" y="176"/>
                  <a:pt x="1062" y="178"/>
                  <a:pt x="1053" y="180"/>
                </a:cubicBezTo>
                <a:cubicBezTo>
                  <a:pt x="1052" y="175"/>
                  <a:pt x="1050" y="171"/>
                  <a:pt x="1049" y="167"/>
                </a:cubicBezTo>
                <a:cubicBezTo>
                  <a:pt x="1058" y="165"/>
                  <a:pt x="1068" y="163"/>
                  <a:pt x="1078" y="162"/>
                </a:cubicBezTo>
                <a:close/>
                <a:moveTo>
                  <a:pt x="1056" y="192"/>
                </a:moveTo>
                <a:cubicBezTo>
                  <a:pt x="1046" y="194"/>
                  <a:pt x="1036" y="196"/>
                  <a:pt x="1027" y="198"/>
                </a:cubicBezTo>
                <a:cubicBezTo>
                  <a:pt x="1026" y="194"/>
                  <a:pt x="1025" y="190"/>
                  <a:pt x="1024" y="186"/>
                </a:cubicBezTo>
                <a:cubicBezTo>
                  <a:pt x="1033" y="184"/>
                  <a:pt x="1043" y="182"/>
                  <a:pt x="1052" y="180"/>
                </a:cubicBezTo>
                <a:cubicBezTo>
                  <a:pt x="1054" y="184"/>
                  <a:pt x="1055" y="188"/>
                  <a:pt x="1056" y="192"/>
                </a:cubicBezTo>
                <a:close/>
                <a:moveTo>
                  <a:pt x="1030" y="210"/>
                </a:moveTo>
                <a:cubicBezTo>
                  <a:pt x="1020" y="212"/>
                  <a:pt x="1010" y="215"/>
                  <a:pt x="1001" y="217"/>
                </a:cubicBezTo>
                <a:cubicBezTo>
                  <a:pt x="1000" y="213"/>
                  <a:pt x="999" y="209"/>
                  <a:pt x="999" y="205"/>
                </a:cubicBezTo>
                <a:cubicBezTo>
                  <a:pt x="1007" y="203"/>
                  <a:pt x="1017" y="201"/>
                  <a:pt x="1027" y="199"/>
                </a:cubicBezTo>
                <a:cubicBezTo>
                  <a:pt x="1028" y="203"/>
                  <a:pt x="1029" y="206"/>
                  <a:pt x="1030" y="210"/>
                </a:cubicBezTo>
                <a:close/>
                <a:moveTo>
                  <a:pt x="1003" y="228"/>
                </a:moveTo>
                <a:cubicBezTo>
                  <a:pt x="993" y="230"/>
                  <a:pt x="983" y="233"/>
                  <a:pt x="974" y="235"/>
                </a:cubicBezTo>
                <a:cubicBezTo>
                  <a:pt x="974" y="231"/>
                  <a:pt x="973" y="227"/>
                  <a:pt x="972" y="224"/>
                </a:cubicBezTo>
                <a:cubicBezTo>
                  <a:pt x="981" y="222"/>
                  <a:pt x="991" y="219"/>
                  <a:pt x="1000" y="217"/>
                </a:cubicBezTo>
                <a:cubicBezTo>
                  <a:pt x="1001" y="221"/>
                  <a:pt x="1002" y="224"/>
                  <a:pt x="1003" y="228"/>
                </a:cubicBezTo>
                <a:close/>
                <a:moveTo>
                  <a:pt x="976" y="246"/>
                </a:moveTo>
                <a:cubicBezTo>
                  <a:pt x="966" y="248"/>
                  <a:pt x="956" y="251"/>
                  <a:pt x="947" y="253"/>
                </a:cubicBezTo>
                <a:cubicBezTo>
                  <a:pt x="947" y="250"/>
                  <a:pt x="946" y="246"/>
                  <a:pt x="946" y="243"/>
                </a:cubicBezTo>
                <a:cubicBezTo>
                  <a:pt x="955" y="240"/>
                  <a:pt x="964" y="238"/>
                  <a:pt x="974" y="236"/>
                </a:cubicBezTo>
                <a:cubicBezTo>
                  <a:pt x="975" y="239"/>
                  <a:pt x="975" y="242"/>
                  <a:pt x="976" y="246"/>
                </a:cubicBezTo>
                <a:close/>
                <a:moveTo>
                  <a:pt x="949" y="263"/>
                </a:moveTo>
                <a:cubicBezTo>
                  <a:pt x="939" y="266"/>
                  <a:pt x="929" y="269"/>
                  <a:pt x="921" y="271"/>
                </a:cubicBezTo>
                <a:cubicBezTo>
                  <a:pt x="920" y="268"/>
                  <a:pt x="920" y="265"/>
                  <a:pt x="920" y="261"/>
                </a:cubicBezTo>
                <a:cubicBezTo>
                  <a:pt x="928" y="259"/>
                  <a:pt x="937" y="257"/>
                  <a:pt x="947" y="254"/>
                </a:cubicBezTo>
                <a:cubicBezTo>
                  <a:pt x="948" y="257"/>
                  <a:pt x="948" y="260"/>
                  <a:pt x="949" y="263"/>
                </a:cubicBezTo>
                <a:close/>
                <a:moveTo>
                  <a:pt x="922" y="281"/>
                </a:moveTo>
                <a:cubicBezTo>
                  <a:pt x="911" y="284"/>
                  <a:pt x="902" y="287"/>
                  <a:pt x="894" y="290"/>
                </a:cubicBezTo>
                <a:cubicBezTo>
                  <a:pt x="894" y="287"/>
                  <a:pt x="893" y="283"/>
                  <a:pt x="893" y="280"/>
                </a:cubicBezTo>
                <a:cubicBezTo>
                  <a:pt x="902" y="277"/>
                  <a:pt x="911" y="275"/>
                  <a:pt x="920" y="272"/>
                </a:cubicBezTo>
                <a:cubicBezTo>
                  <a:pt x="921" y="275"/>
                  <a:pt x="921" y="278"/>
                  <a:pt x="922" y="281"/>
                </a:cubicBezTo>
                <a:close/>
                <a:moveTo>
                  <a:pt x="895" y="299"/>
                </a:moveTo>
                <a:cubicBezTo>
                  <a:pt x="884" y="302"/>
                  <a:pt x="875" y="305"/>
                  <a:pt x="867" y="308"/>
                </a:cubicBezTo>
                <a:cubicBezTo>
                  <a:pt x="867" y="305"/>
                  <a:pt x="867" y="302"/>
                  <a:pt x="867" y="299"/>
                </a:cubicBezTo>
                <a:cubicBezTo>
                  <a:pt x="875" y="296"/>
                  <a:pt x="884" y="294"/>
                  <a:pt x="893" y="291"/>
                </a:cubicBezTo>
                <a:cubicBezTo>
                  <a:pt x="894" y="293"/>
                  <a:pt x="894" y="296"/>
                  <a:pt x="895" y="299"/>
                </a:cubicBezTo>
                <a:close/>
                <a:moveTo>
                  <a:pt x="895" y="299"/>
                </a:moveTo>
                <a:cubicBezTo>
                  <a:pt x="895" y="302"/>
                  <a:pt x="895" y="304"/>
                  <a:pt x="896" y="306"/>
                </a:cubicBezTo>
                <a:cubicBezTo>
                  <a:pt x="891" y="308"/>
                  <a:pt x="886" y="309"/>
                  <a:pt x="881" y="311"/>
                </a:cubicBezTo>
                <a:cubicBezTo>
                  <a:pt x="876" y="313"/>
                  <a:pt x="872" y="314"/>
                  <a:pt x="868" y="316"/>
                </a:cubicBezTo>
                <a:cubicBezTo>
                  <a:pt x="867" y="313"/>
                  <a:pt x="867" y="311"/>
                  <a:pt x="867" y="308"/>
                </a:cubicBezTo>
                <a:cubicBezTo>
                  <a:pt x="875" y="306"/>
                  <a:pt x="884" y="303"/>
                  <a:pt x="895" y="299"/>
                </a:cubicBezTo>
                <a:close/>
                <a:moveTo>
                  <a:pt x="868" y="321"/>
                </a:moveTo>
                <a:cubicBezTo>
                  <a:pt x="863" y="323"/>
                  <a:pt x="859" y="325"/>
                  <a:pt x="854" y="327"/>
                </a:cubicBezTo>
                <a:cubicBezTo>
                  <a:pt x="849" y="328"/>
                  <a:pt x="845" y="330"/>
                  <a:pt x="841" y="331"/>
                </a:cubicBezTo>
                <a:cubicBezTo>
                  <a:pt x="841" y="330"/>
                  <a:pt x="840" y="328"/>
                  <a:pt x="840" y="326"/>
                </a:cubicBezTo>
                <a:cubicBezTo>
                  <a:pt x="848" y="323"/>
                  <a:pt x="857" y="320"/>
                  <a:pt x="867" y="316"/>
                </a:cubicBezTo>
                <a:cubicBezTo>
                  <a:pt x="868" y="318"/>
                  <a:pt x="868" y="320"/>
                  <a:pt x="868" y="321"/>
                </a:cubicBezTo>
                <a:close/>
                <a:moveTo>
                  <a:pt x="854" y="327"/>
                </a:moveTo>
                <a:cubicBezTo>
                  <a:pt x="859" y="325"/>
                  <a:pt x="863" y="323"/>
                  <a:pt x="868" y="322"/>
                </a:cubicBezTo>
                <a:cubicBezTo>
                  <a:pt x="868" y="324"/>
                  <a:pt x="869" y="326"/>
                  <a:pt x="869" y="328"/>
                </a:cubicBezTo>
                <a:cubicBezTo>
                  <a:pt x="860" y="330"/>
                  <a:pt x="851" y="334"/>
                  <a:pt x="841" y="337"/>
                </a:cubicBezTo>
                <a:cubicBezTo>
                  <a:pt x="841" y="335"/>
                  <a:pt x="841" y="334"/>
                  <a:pt x="841" y="332"/>
                </a:cubicBezTo>
                <a:cubicBezTo>
                  <a:pt x="845" y="330"/>
                  <a:pt x="850" y="329"/>
                  <a:pt x="854" y="327"/>
                </a:cubicBezTo>
                <a:close/>
                <a:moveTo>
                  <a:pt x="842" y="343"/>
                </a:moveTo>
                <a:cubicBezTo>
                  <a:pt x="833" y="346"/>
                  <a:pt x="824" y="349"/>
                  <a:pt x="814" y="353"/>
                </a:cubicBezTo>
                <a:cubicBezTo>
                  <a:pt x="814" y="352"/>
                  <a:pt x="814" y="350"/>
                  <a:pt x="814" y="348"/>
                </a:cubicBezTo>
                <a:cubicBezTo>
                  <a:pt x="818" y="347"/>
                  <a:pt x="823" y="345"/>
                  <a:pt x="827" y="343"/>
                </a:cubicBezTo>
                <a:cubicBezTo>
                  <a:pt x="832" y="341"/>
                  <a:pt x="836" y="339"/>
                  <a:pt x="841" y="338"/>
                </a:cubicBezTo>
                <a:cubicBezTo>
                  <a:pt x="841" y="340"/>
                  <a:pt x="841" y="341"/>
                  <a:pt x="842" y="343"/>
                </a:cubicBezTo>
                <a:close/>
                <a:moveTo>
                  <a:pt x="815" y="363"/>
                </a:moveTo>
                <a:cubicBezTo>
                  <a:pt x="806" y="366"/>
                  <a:pt x="797" y="369"/>
                  <a:pt x="788" y="373"/>
                </a:cubicBezTo>
                <a:cubicBezTo>
                  <a:pt x="788" y="372"/>
                  <a:pt x="788" y="371"/>
                  <a:pt x="788" y="369"/>
                </a:cubicBezTo>
                <a:cubicBezTo>
                  <a:pt x="797" y="365"/>
                  <a:pt x="806" y="362"/>
                  <a:pt x="814" y="359"/>
                </a:cubicBezTo>
                <a:cubicBezTo>
                  <a:pt x="814" y="360"/>
                  <a:pt x="815" y="362"/>
                  <a:pt x="815" y="363"/>
                </a:cubicBezTo>
                <a:close/>
                <a:moveTo>
                  <a:pt x="761" y="392"/>
                </a:moveTo>
                <a:cubicBezTo>
                  <a:pt x="770" y="389"/>
                  <a:pt x="779" y="386"/>
                  <a:pt x="788" y="384"/>
                </a:cubicBezTo>
                <a:cubicBezTo>
                  <a:pt x="788" y="386"/>
                  <a:pt x="789" y="389"/>
                  <a:pt x="789" y="391"/>
                </a:cubicBezTo>
                <a:cubicBezTo>
                  <a:pt x="780" y="392"/>
                  <a:pt x="771" y="394"/>
                  <a:pt x="761" y="397"/>
                </a:cubicBezTo>
                <a:cubicBezTo>
                  <a:pt x="761" y="396"/>
                  <a:pt x="761" y="394"/>
                  <a:pt x="761" y="392"/>
                </a:cubicBezTo>
                <a:close/>
                <a:moveTo>
                  <a:pt x="789" y="391"/>
                </a:moveTo>
                <a:cubicBezTo>
                  <a:pt x="789" y="395"/>
                  <a:pt x="790" y="398"/>
                  <a:pt x="791" y="401"/>
                </a:cubicBezTo>
                <a:cubicBezTo>
                  <a:pt x="782" y="401"/>
                  <a:pt x="772" y="402"/>
                  <a:pt x="761" y="404"/>
                </a:cubicBezTo>
                <a:cubicBezTo>
                  <a:pt x="761" y="402"/>
                  <a:pt x="761" y="400"/>
                  <a:pt x="761" y="398"/>
                </a:cubicBezTo>
                <a:cubicBezTo>
                  <a:pt x="771" y="395"/>
                  <a:pt x="780" y="393"/>
                  <a:pt x="789" y="391"/>
                </a:cubicBezTo>
                <a:close/>
                <a:moveTo>
                  <a:pt x="791" y="402"/>
                </a:moveTo>
                <a:cubicBezTo>
                  <a:pt x="792" y="406"/>
                  <a:pt x="793" y="411"/>
                  <a:pt x="794" y="416"/>
                </a:cubicBezTo>
                <a:cubicBezTo>
                  <a:pt x="794" y="416"/>
                  <a:pt x="794" y="416"/>
                  <a:pt x="794" y="416"/>
                </a:cubicBezTo>
                <a:cubicBezTo>
                  <a:pt x="784" y="412"/>
                  <a:pt x="774" y="410"/>
                  <a:pt x="762" y="410"/>
                </a:cubicBezTo>
                <a:cubicBezTo>
                  <a:pt x="762" y="408"/>
                  <a:pt x="762" y="406"/>
                  <a:pt x="761" y="404"/>
                </a:cubicBezTo>
                <a:cubicBezTo>
                  <a:pt x="772" y="402"/>
                  <a:pt x="782" y="402"/>
                  <a:pt x="791" y="402"/>
                </a:cubicBezTo>
                <a:close/>
                <a:moveTo>
                  <a:pt x="791" y="402"/>
                </a:moveTo>
                <a:cubicBezTo>
                  <a:pt x="804" y="402"/>
                  <a:pt x="815" y="405"/>
                  <a:pt x="826" y="409"/>
                </a:cubicBezTo>
                <a:cubicBezTo>
                  <a:pt x="830" y="423"/>
                  <a:pt x="837" y="437"/>
                  <a:pt x="844" y="452"/>
                </a:cubicBezTo>
                <a:cubicBezTo>
                  <a:pt x="843" y="454"/>
                  <a:pt x="842" y="455"/>
                  <a:pt x="841" y="456"/>
                </a:cubicBezTo>
                <a:cubicBezTo>
                  <a:pt x="829" y="436"/>
                  <a:pt x="813" y="423"/>
                  <a:pt x="795" y="416"/>
                </a:cubicBezTo>
                <a:cubicBezTo>
                  <a:pt x="793" y="411"/>
                  <a:pt x="792" y="406"/>
                  <a:pt x="791" y="402"/>
                </a:cubicBezTo>
                <a:close/>
                <a:moveTo>
                  <a:pt x="841" y="458"/>
                </a:moveTo>
                <a:cubicBezTo>
                  <a:pt x="840" y="458"/>
                  <a:pt x="840" y="459"/>
                  <a:pt x="839" y="460"/>
                </a:cubicBezTo>
                <a:cubicBezTo>
                  <a:pt x="840" y="459"/>
                  <a:pt x="840" y="458"/>
                  <a:pt x="841" y="457"/>
                </a:cubicBezTo>
                <a:cubicBezTo>
                  <a:pt x="841" y="457"/>
                  <a:pt x="841" y="458"/>
                  <a:pt x="841" y="458"/>
                </a:cubicBezTo>
                <a:close/>
                <a:moveTo>
                  <a:pt x="841" y="458"/>
                </a:moveTo>
                <a:cubicBezTo>
                  <a:pt x="842" y="459"/>
                  <a:pt x="842" y="459"/>
                  <a:pt x="842" y="459"/>
                </a:cubicBezTo>
                <a:cubicBezTo>
                  <a:pt x="841" y="461"/>
                  <a:pt x="840" y="462"/>
                  <a:pt x="840" y="463"/>
                </a:cubicBezTo>
                <a:cubicBezTo>
                  <a:pt x="838" y="465"/>
                  <a:pt x="836" y="467"/>
                  <a:pt x="834" y="469"/>
                </a:cubicBezTo>
                <a:cubicBezTo>
                  <a:pt x="835" y="467"/>
                  <a:pt x="836" y="465"/>
                  <a:pt x="837" y="463"/>
                </a:cubicBezTo>
                <a:cubicBezTo>
                  <a:pt x="839" y="461"/>
                  <a:pt x="840" y="460"/>
                  <a:pt x="841" y="458"/>
                </a:cubicBezTo>
                <a:close/>
                <a:moveTo>
                  <a:pt x="832" y="470"/>
                </a:moveTo>
                <a:cubicBezTo>
                  <a:pt x="831" y="471"/>
                  <a:pt x="830" y="473"/>
                  <a:pt x="829" y="474"/>
                </a:cubicBezTo>
                <a:cubicBezTo>
                  <a:pt x="831" y="471"/>
                  <a:pt x="833" y="468"/>
                  <a:pt x="835" y="465"/>
                </a:cubicBezTo>
                <a:cubicBezTo>
                  <a:pt x="834" y="467"/>
                  <a:pt x="833" y="469"/>
                  <a:pt x="832" y="470"/>
                </a:cubicBezTo>
                <a:close/>
                <a:moveTo>
                  <a:pt x="831" y="472"/>
                </a:moveTo>
                <a:cubicBezTo>
                  <a:pt x="829" y="475"/>
                  <a:pt x="827" y="479"/>
                  <a:pt x="825" y="483"/>
                </a:cubicBezTo>
                <a:cubicBezTo>
                  <a:pt x="825" y="483"/>
                  <a:pt x="824" y="483"/>
                  <a:pt x="824" y="484"/>
                </a:cubicBezTo>
                <a:cubicBezTo>
                  <a:pt x="824" y="483"/>
                  <a:pt x="823" y="483"/>
                  <a:pt x="823" y="482"/>
                </a:cubicBezTo>
                <a:cubicBezTo>
                  <a:pt x="824" y="480"/>
                  <a:pt x="825" y="478"/>
                  <a:pt x="827" y="477"/>
                </a:cubicBezTo>
                <a:cubicBezTo>
                  <a:pt x="828" y="475"/>
                  <a:pt x="830" y="473"/>
                  <a:pt x="831" y="472"/>
                </a:cubicBezTo>
                <a:close/>
                <a:moveTo>
                  <a:pt x="823" y="482"/>
                </a:moveTo>
                <a:cubicBezTo>
                  <a:pt x="823" y="481"/>
                  <a:pt x="823" y="481"/>
                  <a:pt x="823" y="481"/>
                </a:cubicBezTo>
                <a:cubicBezTo>
                  <a:pt x="823" y="480"/>
                  <a:pt x="824" y="480"/>
                  <a:pt x="824" y="479"/>
                </a:cubicBezTo>
                <a:cubicBezTo>
                  <a:pt x="824" y="480"/>
                  <a:pt x="823" y="481"/>
                  <a:pt x="823" y="482"/>
                </a:cubicBezTo>
                <a:close/>
                <a:moveTo>
                  <a:pt x="823" y="483"/>
                </a:moveTo>
                <a:cubicBezTo>
                  <a:pt x="823" y="483"/>
                  <a:pt x="823" y="484"/>
                  <a:pt x="823" y="484"/>
                </a:cubicBezTo>
                <a:cubicBezTo>
                  <a:pt x="822" y="485"/>
                  <a:pt x="821" y="486"/>
                  <a:pt x="820" y="487"/>
                </a:cubicBezTo>
                <a:cubicBezTo>
                  <a:pt x="821" y="486"/>
                  <a:pt x="822" y="484"/>
                  <a:pt x="822" y="483"/>
                </a:cubicBezTo>
                <a:lnTo>
                  <a:pt x="823" y="483"/>
                </a:lnTo>
                <a:close/>
                <a:moveTo>
                  <a:pt x="824" y="484"/>
                </a:moveTo>
                <a:cubicBezTo>
                  <a:pt x="824" y="485"/>
                  <a:pt x="824" y="485"/>
                  <a:pt x="824" y="485"/>
                </a:cubicBezTo>
                <a:cubicBezTo>
                  <a:pt x="822" y="488"/>
                  <a:pt x="820" y="491"/>
                  <a:pt x="819" y="494"/>
                </a:cubicBezTo>
                <a:cubicBezTo>
                  <a:pt x="818" y="495"/>
                  <a:pt x="817" y="496"/>
                  <a:pt x="815" y="497"/>
                </a:cubicBezTo>
                <a:cubicBezTo>
                  <a:pt x="815" y="497"/>
                  <a:pt x="815" y="497"/>
                  <a:pt x="815" y="497"/>
                </a:cubicBezTo>
                <a:cubicBezTo>
                  <a:pt x="816" y="496"/>
                  <a:pt x="816" y="495"/>
                  <a:pt x="816" y="494"/>
                </a:cubicBezTo>
                <a:cubicBezTo>
                  <a:pt x="817" y="492"/>
                  <a:pt x="818" y="490"/>
                  <a:pt x="819" y="489"/>
                </a:cubicBezTo>
                <a:cubicBezTo>
                  <a:pt x="821" y="487"/>
                  <a:pt x="822" y="486"/>
                  <a:pt x="824" y="484"/>
                </a:cubicBezTo>
                <a:close/>
                <a:moveTo>
                  <a:pt x="818" y="495"/>
                </a:moveTo>
                <a:cubicBezTo>
                  <a:pt x="817" y="498"/>
                  <a:pt x="815" y="501"/>
                  <a:pt x="814" y="504"/>
                </a:cubicBezTo>
                <a:cubicBezTo>
                  <a:pt x="814" y="502"/>
                  <a:pt x="815" y="500"/>
                  <a:pt x="815" y="497"/>
                </a:cubicBezTo>
                <a:cubicBezTo>
                  <a:pt x="816" y="497"/>
                  <a:pt x="817" y="496"/>
                  <a:pt x="818" y="495"/>
                </a:cubicBezTo>
                <a:close/>
                <a:moveTo>
                  <a:pt x="815" y="497"/>
                </a:moveTo>
                <a:cubicBezTo>
                  <a:pt x="814" y="498"/>
                  <a:pt x="814" y="498"/>
                  <a:pt x="813" y="498"/>
                </a:cubicBezTo>
                <a:cubicBezTo>
                  <a:pt x="814" y="497"/>
                  <a:pt x="815" y="496"/>
                  <a:pt x="815" y="495"/>
                </a:cubicBezTo>
                <a:cubicBezTo>
                  <a:pt x="815" y="496"/>
                  <a:pt x="815" y="496"/>
                  <a:pt x="815" y="497"/>
                </a:cubicBezTo>
                <a:close/>
                <a:moveTo>
                  <a:pt x="815" y="498"/>
                </a:moveTo>
                <a:cubicBezTo>
                  <a:pt x="814" y="501"/>
                  <a:pt x="813" y="503"/>
                  <a:pt x="813" y="506"/>
                </a:cubicBezTo>
                <a:cubicBezTo>
                  <a:pt x="811" y="508"/>
                  <a:pt x="809" y="509"/>
                  <a:pt x="807" y="511"/>
                </a:cubicBezTo>
                <a:cubicBezTo>
                  <a:pt x="809" y="507"/>
                  <a:pt x="811" y="503"/>
                  <a:pt x="813" y="500"/>
                </a:cubicBezTo>
                <a:cubicBezTo>
                  <a:pt x="813" y="499"/>
                  <a:pt x="814" y="498"/>
                  <a:pt x="815" y="498"/>
                </a:cubicBezTo>
                <a:close/>
                <a:moveTo>
                  <a:pt x="806" y="511"/>
                </a:moveTo>
                <a:cubicBezTo>
                  <a:pt x="805" y="512"/>
                  <a:pt x="805" y="512"/>
                  <a:pt x="805" y="512"/>
                </a:cubicBezTo>
                <a:cubicBezTo>
                  <a:pt x="805" y="510"/>
                  <a:pt x="804" y="509"/>
                  <a:pt x="804" y="508"/>
                </a:cubicBezTo>
                <a:cubicBezTo>
                  <a:pt x="806" y="505"/>
                  <a:pt x="809" y="503"/>
                  <a:pt x="812" y="500"/>
                </a:cubicBezTo>
                <a:cubicBezTo>
                  <a:pt x="810" y="504"/>
                  <a:pt x="808" y="508"/>
                  <a:pt x="806" y="511"/>
                </a:cubicBezTo>
                <a:close/>
                <a:moveTo>
                  <a:pt x="805" y="512"/>
                </a:moveTo>
                <a:cubicBezTo>
                  <a:pt x="803" y="514"/>
                  <a:pt x="800" y="516"/>
                  <a:pt x="798" y="518"/>
                </a:cubicBezTo>
                <a:cubicBezTo>
                  <a:pt x="800" y="515"/>
                  <a:pt x="802" y="511"/>
                  <a:pt x="803" y="508"/>
                </a:cubicBezTo>
                <a:cubicBezTo>
                  <a:pt x="804" y="510"/>
                  <a:pt x="804" y="511"/>
                  <a:pt x="805" y="512"/>
                </a:cubicBezTo>
                <a:close/>
                <a:moveTo>
                  <a:pt x="805" y="513"/>
                </a:moveTo>
                <a:cubicBezTo>
                  <a:pt x="805" y="513"/>
                  <a:pt x="805" y="513"/>
                  <a:pt x="805" y="513"/>
                </a:cubicBezTo>
                <a:cubicBezTo>
                  <a:pt x="803" y="517"/>
                  <a:pt x="801" y="520"/>
                  <a:pt x="799" y="524"/>
                </a:cubicBezTo>
                <a:cubicBezTo>
                  <a:pt x="797" y="526"/>
                  <a:pt x="794" y="528"/>
                  <a:pt x="792" y="530"/>
                </a:cubicBezTo>
                <a:cubicBezTo>
                  <a:pt x="793" y="527"/>
                  <a:pt x="795" y="523"/>
                  <a:pt x="797" y="519"/>
                </a:cubicBezTo>
                <a:cubicBezTo>
                  <a:pt x="800" y="517"/>
                  <a:pt x="802" y="515"/>
                  <a:pt x="805" y="513"/>
                </a:cubicBezTo>
                <a:close/>
                <a:moveTo>
                  <a:pt x="799" y="525"/>
                </a:moveTo>
                <a:cubicBezTo>
                  <a:pt x="797" y="529"/>
                  <a:pt x="796" y="532"/>
                  <a:pt x="794" y="536"/>
                </a:cubicBezTo>
                <a:cubicBezTo>
                  <a:pt x="792" y="538"/>
                  <a:pt x="789" y="539"/>
                  <a:pt x="786" y="541"/>
                </a:cubicBezTo>
                <a:cubicBezTo>
                  <a:pt x="788" y="538"/>
                  <a:pt x="789" y="535"/>
                  <a:pt x="791" y="531"/>
                </a:cubicBezTo>
                <a:cubicBezTo>
                  <a:pt x="794" y="529"/>
                  <a:pt x="796" y="527"/>
                  <a:pt x="799" y="525"/>
                </a:cubicBezTo>
                <a:close/>
                <a:moveTo>
                  <a:pt x="794" y="537"/>
                </a:moveTo>
                <a:cubicBezTo>
                  <a:pt x="792" y="540"/>
                  <a:pt x="791" y="544"/>
                  <a:pt x="789" y="548"/>
                </a:cubicBezTo>
                <a:cubicBezTo>
                  <a:pt x="789" y="548"/>
                  <a:pt x="788" y="549"/>
                  <a:pt x="788" y="549"/>
                </a:cubicBezTo>
                <a:cubicBezTo>
                  <a:pt x="787" y="547"/>
                  <a:pt x="787" y="544"/>
                  <a:pt x="786" y="542"/>
                </a:cubicBezTo>
                <a:cubicBezTo>
                  <a:pt x="789" y="540"/>
                  <a:pt x="791" y="538"/>
                  <a:pt x="794" y="537"/>
                </a:cubicBezTo>
                <a:close/>
                <a:moveTo>
                  <a:pt x="788" y="551"/>
                </a:moveTo>
                <a:cubicBezTo>
                  <a:pt x="787" y="555"/>
                  <a:pt x="785" y="559"/>
                  <a:pt x="784" y="563"/>
                </a:cubicBezTo>
                <a:cubicBezTo>
                  <a:pt x="781" y="565"/>
                  <a:pt x="778" y="567"/>
                  <a:pt x="775" y="568"/>
                </a:cubicBezTo>
                <a:cubicBezTo>
                  <a:pt x="777" y="564"/>
                  <a:pt x="779" y="559"/>
                  <a:pt x="781" y="554"/>
                </a:cubicBezTo>
                <a:cubicBezTo>
                  <a:pt x="783" y="553"/>
                  <a:pt x="785" y="551"/>
                  <a:pt x="788" y="550"/>
                </a:cubicBezTo>
                <a:cubicBezTo>
                  <a:pt x="788" y="550"/>
                  <a:pt x="788" y="551"/>
                  <a:pt x="788" y="551"/>
                </a:cubicBezTo>
                <a:close/>
                <a:moveTo>
                  <a:pt x="774" y="569"/>
                </a:moveTo>
                <a:cubicBezTo>
                  <a:pt x="772" y="571"/>
                  <a:pt x="769" y="572"/>
                  <a:pt x="767" y="574"/>
                </a:cubicBezTo>
                <a:cubicBezTo>
                  <a:pt x="767" y="573"/>
                  <a:pt x="767" y="573"/>
                  <a:pt x="767" y="573"/>
                </a:cubicBezTo>
                <a:cubicBezTo>
                  <a:pt x="768" y="569"/>
                  <a:pt x="770" y="564"/>
                  <a:pt x="772" y="560"/>
                </a:cubicBezTo>
                <a:cubicBezTo>
                  <a:pt x="774" y="558"/>
                  <a:pt x="777" y="556"/>
                  <a:pt x="780" y="555"/>
                </a:cubicBezTo>
                <a:cubicBezTo>
                  <a:pt x="778" y="559"/>
                  <a:pt x="776" y="564"/>
                  <a:pt x="774" y="569"/>
                </a:cubicBezTo>
                <a:close/>
                <a:moveTo>
                  <a:pt x="774" y="570"/>
                </a:moveTo>
                <a:cubicBezTo>
                  <a:pt x="773" y="573"/>
                  <a:pt x="772" y="577"/>
                  <a:pt x="771" y="580"/>
                </a:cubicBezTo>
                <a:cubicBezTo>
                  <a:pt x="770" y="581"/>
                  <a:pt x="769" y="581"/>
                  <a:pt x="769" y="582"/>
                </a:cubicBezTo>
                <a:cubicBezTo>
                  <a:pt x="768" y="579"/>
                  <a:pt x="768" y="577"/>
                  <a:pt x="767" y="574"/>
                </a:cubicBezTo>
                <a:cubicBezTo>
                  <a:pt x="769" y="573"/>
                  <a:pt x="772" y="571"/>
                  <a:pt x="774" y="570"/>
                </a:cubicBezTo>
                <a:close/>
                <a:moveTo>
                  <a:pt x="769" y="586"/>
                </a:moveTo>
                <a:cubicBezTo>
                  <a:pt x="769" y="587"/>
                  <a:pt x="768" y="587"/>
                  <a:pt x="768" y="588"/>
                </a:cubicBezTo>
                <a:cubicBezTo>
                  <a:pt x="767" y="590"/>
                  <a:pt x="765" y="592"/>
                  <a:pt x="763" y="594"/>
                </a:cubicBezTo>
                <a:cubicBezTo>
                  <a:pt x="761" y="595"/>
                  <a:pt x="760" y="596"/>
                  <a:pt x="758" y="597"/>
                </a:cubicBezTo>
                <a:cubicBezTo>
                  <a:pt x="759" y="594"/>
                  <a:pt x="760" y="590"/>
                  <a:pt x="761" y="587"/>
                </a:cubicBezTo>
                <a:cubicBezTo>
                  <a:pt x="764" y="585"/>
                  <a:pt x="766" y="584"/>
                  <a:pt x="768" y="582"/>
                </a:cubicBezTo>
                <a:cubicBezTo>
                  <a:pt x="768" y="584"/>
                  <a:pt x="769" y="585"/>
                  <a:pt x="769" y="586"/>
                </a:cubicBezTo>
                <a:close/>
                <a:moveTo>
                  <a:pt x="762" y="595"/>
                </a:moveTo>
                <a:cubicBezTo>
                  <a:pt x="760" y="597"/>
                  <a:pt x="759" y="599"/>
                  <a:pt x="757" y="601"/>
                </a:cubicBezTo>
                <a:cubicBezTo>
                  <a:pt x="757" y="600"/>
                  <a:pt x="757" y="599"/>
                  <a:pt x="758" y="598"/>
                </a:cubicBezTo>
                <a:cubicBezTo>
                  <a:pt x="759" y="597"/>
                  <a:pt x="761" y="596"/>
                  <a:pt x="762" y="595"/>
                </a:cubicBezTo>
                <a:close/>
                <a:moveTo>
                  <a:pt x="764" y="594"/>
                </a:moveTo>
                <a:cubicBezTo>
                  <a:pt x="765" y="594"/>
                  <a:pt x="766" y="593"/>
                  <a:pt x="767" y="592"/>
                </a:cubicBezTo>
                <a:cubicBezTo>
                  <a:pt x="766" y="596"/>
                  <a:pt x="765" y="599"/>
                  <a:pt x="765" y="602"/>
                </a:cubicBezTo>
                <a:cubicBezTo>
                  <a:pt x="761" y="604"/>
                  <a:pt x="758" y="606"/>
                  <a:pt x="755" y="607"/>
                </a:cubicBezTo>
                <a:cubicBezTo>
                  <a:pt x="755" y="606"/>
                  <a:pt x="756" y="604"/>
                  <a:pt x="756" y="602"/>
                </a:cubicBezTo>
                <a:cubicBezTo>
                  <a:pt x="759" y="600"/>
                  <a:pt x="761" y="597"/>
                  <a:pt x="764" y="594"/>
                </a:cubicBezTo>
                <a:close/>
                <a:moveTo>
                  <a:pt x="754" y="608"/>
                </a:moveTo>
                <a:cubicBezTo>
                  <a:pt x="754" y="610"/>
                  <a:pt x="753" y="611"/>
                  <a:pt x="753" y="613"/>
                </a:cubicBezTo>
                <a:cubicBezTo>
                  <a:pt x="751" y="613"/>
                  <a:pt x="750" y="614"/>
                  <a:pt x="748" y="615"/>
                </a:cubicBezTo>
                <a:cubicBezTo>
                  <a:pt x="748" y="614"/>
                  <a:pt x="748" y="613"/>
                  <a:pt x="748" y="612"/>
                </a:cubicBezTo>
                <a:cubicBezTo>
                  <a:pt x="750" y="611"/>
                  <a:pt x="752" y="610"/>
                  <a:pt x="754" y="608"/>
                </a:cubicBezTo>
                <a:close/>
                <a:moveTo>
                  <a:pt x="748" y="620"/>
                </a:moveTo>
                <a:cubicBezTo>
                  <a:pt x="746" y="621"/>
                  <a:pt x="744" y="622"/>
                  <a:pt x="742" y="623"/>
                </a:cubicBezTo>
                <a:cubicBezTo>
                  <a:pt x="742" y="622"/>
                  <a:pt x="743" y="620"/>
                  <a:pt x="743" y="619"/>
                </a:cubicBezTo>
                <a:cubicBezTo>
                  <a:pt x="745" y="618"/>
                  <a:pt x="746" y="617"/>
                  <a:pt x="748" y="616"/>
                </a:cubicBezTo>
                <a:cubicBezTo>
                  <a:pt x="748" y="617"/>
                  <a:pt x="748" y="618"/>
                  <a:pt x="748" y="620"/>
                </a:cubicBezTo>
                <a:close/>
                <a:moveTo>
                  <a:pt x="749" y="620"/>
                </a:moveTo>
                <a:cubicBezTo>
                  <a:pt x="749" y="620"/>
                  <a:pt x="749" y="620"/>
                  <a:pt x="749" y="620"/>
                </a:cubicBezTo>
                <a:cubicBezTo>
                  <a:pt x="746" y="622"/>
                  <a:pt x="744" y="624"/>
                  <a:pt x="741" y="626"/>
                </a:cubicBezTo>
                <a:cubicBezTo>
                  <a:pt x="741" y="626"/>
                  <a:pt x="741" y="625"/>
                  <a:pt x="742" y="624"/>
                </a:cubicBezTo>
                <a:cubicBezTo>
                  <a:pt x="744" y="623"/>
                  <a:pt x="746" y="621"/>
                  <a:pt x="749" y="620"/>
                </a:cubicBezTo>
                <a:close/>
                <a:moveTo>
                  <a:pt x="733" y="633"/>
                </a:moveTo>
                <a:cubicBezTo>
                  <a:pt x="732" y="633"/>
                  <a:pt x="731" y="634"/>
                  <a:pt x="730" y="635"/>
                </a:cubicBezTo>
                <a:cubicBezTo>
                  <a:pt x="730" y="634"/>
                  <a:pt x="730" y="634"/>
                  <a:pt x="730" y="634"/>
                </a:cubicBezTo>
                <a:cubicBezTo>
                  <a:pt x="731" y="634"/>
                  <a:pt x="732" y="633"/>
                  <a:pt x="733" y="633"/>
                </a:cubicBezTo>
                <a:close/>
                <a:moveTo>
                  <a:pt x="736" y="631"/>
                </a:moveTo>
                <a:cubicBezTo>
                  <a:pt x="737" y="630"/>
                  <a:pt x="739" y="629"/>
                  <a:pt x="740" y="629"/>
                </a:cubicBezTo>
                <a:cubicBezTo>
                  <a:pt x="740" y="630"/>
                  <a:pt x="740" y="630"/>
                  <a:pt x="739" y="631"/>
                </a:cubicBezTo>
                <a:cubicBezTo>
                  <a:pt x="737" y="632"/>
                  <a:pt x="737" y="632"/>
                  <a:pt x="737" y="632"/>
                </a:cubicBezTo>
                <a:cubicBezTo>
                  <a:pt x="735" y="634"/>
                  <a:pt x="732" y="635"/>
                  <a:pt x="730" y="637"/>
                </a:cubicBezTo>
                <a:cubicBezTo>
                  <a:pt x="730" y="636"/>
                  <a:pt x="730" y="636"/>
                  <a:pt x="730" y="635"/>
                </a:cubicBezTo>
                <a:cubicBezTo>
                  <a:pt x="732" y="634"/>
                  <a:pt x="734" y="632"/>
                  <a:pt x="736" y="631"/>
                </a:cubicBezTo>
                <a:close/>
                <a:moveTo>
                  <a:pt x="738" y="633"/>
                </a:moveTo>
                <a:cubicBezTo>
                  <a:pt x="739" y="632"/>
                  <a:pt x="739" y="632"/>
                  <a:pt x="739" y="632"/>
                </a:cubicBezTo>
                <a:cubicBezTo>
                  <a:pt x="739" y="632"/>
                  <a:pt x="739" y="632"/>
                  <a:pt x="739" y="632"/>
                </a:cubicBezTo>
                <a:cubicBezTo>
                  <a:pt x="736" y="634"/>
                  <a:pt x="733" y="637"/>
                  <a:pt x="729" y="639"/>
                </a:cubicBezTo>
                <a:cubicBezTo>
                  <a:pt x="729" y="639"/>
                  <a:pt x="729" y="639"/>
                  <a:pt x="729" y="639"/>
                </a:cubicBezTo>
                <a:cubicBezTo>
                  <a:pt x="729" y="638"/>
                  <a:pt x="729" y="638"/>
                  <a:pt x="729" y="638"/>
                </a:cubicBezTo>
                <a:cubicBezTo>
                  <a:pt x="732" y="636"/>
                  <a:pt x="735" y="634"/>
                  <a:pt x="738" y="633"/>
                </a:cubicBezTo>
                <a:close/>
                <a:moveTo>
                  <a:pt x="729" y="637"/>
                </a:moveTo>
                <a:cubicBezTo>
                  <a:pt x="727" y="639"/>
                  <a:pt x="724" y="640"/>
                  <a:pt x="722" y="641"/>
                </a:cubicBezTo>
                <a:cubicBezTo>
                  <a:pt x="725" y="639"/>
                  <a:pt x="727" y="638"/>
                  <a:pt x="729" y="636"/>
                </a:cubicBezTo>
                <a:cubicBezTo>
                  <a:pt x="729" y="636"/>
                  <a:pt x="729" y="637"/>
                  <a:pt x="729" y="637"/>
                </a:cubicBezTo>
                <a:close/>
                <a:moveTo>
                  <a:pt x="729" y="639"/>
                </a:moveTo>
                <a:cubicBezTo>
                  <a:pt x="733" y="637"/>
                  <a:pt x="736" y="635"/>
                  <a:pt x="739" y="634"/>
                </a:cubicBezTo>
                <a:cubicBezTo>
                  <a:pt x="739" y="634"/>
                  <a:pt x="739" y="634"/>
                  <a:pt x="739" y="634"/>
                </a:cubicBezTo>
                <a:cubicBezTo>
                  <a:pt x="732" y="665"/>
                  <a:pt x="730" y="696"/>
                  <a:pt x="735" y="726"/>
                </a:cubicBezTo>
                <a:cubicBezTo>
                  <a:pt x="739" y="757"/>
                  <a:pt x="749" y="787"/>
                  <a:pt x="765" y="815"/>
                </a:cubicBezTo>
                <a:cubicBezTo>
                  <a:pt x="766" y="826"/>
                  <a:pt x="766" y="838"/>
                  <a:pt x="767" y="850"/>
                </a:cubicBezTo>
                <a:cubicBezTo>
                  <a:pt x="723" y="787"/>
                  <a:pt x="710" y="714"/>
                  <a:pt x="729" y="640"/>
                </a:cubicBezTo>
                <a:lnTo>
                  <a:pt x="729" y="639"/>
                </a:lnTo>
                <a:close/>
                <a:moveTo>
                  <a:pt x="766" y="815"/>
                </a:moveTo>
                <a:cubicBezTo>
                  <a:pt x="765" y="800"/>
                  <a:pt x="765" y="787"/>
                  <a:pt x="764" y="774"/>
                </a:cubicBezTo>
                <a:cubicBezTo>
                  <a:pt x="764" y="774"/>
                  <a:pt x="764" y="774"/>
                  <a:pt x="764" y="774"/>
                </a:cubicBezTo>
                <a:cubicBezTo>
                  <a:pt x="770" y="789"/>
                  <a:pt x="779" y="803"/>
                  <a:pt x="788" y="817"/>
                </a:cubicBezTo>
                <a:cubicBezTo>
                  <a:pt x="788" y="827"/>
                  <a:pt x="789" y="838"/>
                  <a:pt x="789" y="849"/>
                </a:cubicBezTo>
                <a:cubicBezTo>
                  <a:pt x="780" y="838"/>
                  <a:pt x="772" y="827"/>
                  <a:pt x="766" y="815"/>
                </a:cubicBezTo>
                <a:close/>
                <a:moveTo>
                  <a:pt x="788" y="783"/>
                </a:moveTo>
                <a:cubicBezTo>
                  <a:pt x="788" y="783"/>
                  <a:pt x="788" y="783"/>
                  <a:pt x="788" y="783"/>
                </a:cubicBezTo>
                <a:cubicBezTo>
                  <a:pt x="794" y="794"/>
                  <a:pt x="802" y="806"/>
                  <a:pt x="810" y="817"/>
                </a:cubicBezTo>
                <a:cubicBezTo>
                  <a:pt x="811" y="826"/>
                  <a:pt x="811" y="836"/>
                  <a:pt x="811" y="846"/>
                </a:cubicBezTo>
                <a:cubicBezTo>
                  <a:pt x="803" y="836"/>
                  <a:pt x="795" y="827"/>
                  <a:pt x="789" y="817"/>
                </a:cubicBezTo>
                <a:cubicBezTo>
                  <a:pt x="788" y="805"/>
                  <a:pt x="788" y="794"/>
                  <a:pt x="788" y="783"/>
                </a:cubicBezTo>
                <a:close/>
                <a:moveTo>
                  <a:pt x="810" y="751"/>
                </a:moveTo>
                <a:cubicBezTo>
                  <a:pt x="816" y="763"/>
                  <a:pt x="824" y="774"/>
                  <a:pt x="833" y="785"/>
                </a:cubicBezTo>
                <a:cubicBezTo>
                  <a:pt x="833" y="794"/>
                  <a:pt x="833" y="803"/>
                  <a:pt x="833" y="813"/>
                </a:cubicBezTo>
                <a:cubicBezTo>
                  <a:pt x="825" y="804"/>
                  <a:pt x="817" y="794"/>
                  <a:pt x="811" y="785"/>
                </a:cubicBezTo>
                <a:cubicBezTo>
                  <a:pt x="810" y="773"/>
                  <a:pt x="810" y="762"/>
                  <a:pt x="810" y="751"/>
                </a:cubicBezTo>
                <a:close/>
                <a:moveTo>
                  <a:pt x="833" y="842"/>
                </a:moveTo>
                <a:cubicBezTo>
                  <a:pt x="833" y="842"/>
                  <a:pt x="833" y="842"/>
                  <a:pt x="833" y="842"/>
                </a:cubicBezTo>
                <a:cubicBezTo>
                  <a:pt x="840" y="848"/>
                  <a:pt x="846" y="855"/>
                  <a:pt x="854" y="861"/>
                </a:cubicBezTo>
                <a:cubicBezTo>
                  <a:pt x="853" y="869"/>
                  <a:pt x="853" y="877"/>
                  <a:pt x="853" y="886"/>
                </a:cubicBezTo>
                <a:cubicBezTo>
                  <a:pt x="846" y="880"/>
                  <a:pt x="839" y="874"/>
                  <a:pt x="833" y="868"/>
                </a:cubicBezTo>
                <a:cubicBezTo>
                  <a:pt x="833" y="859"/>
                  <a:pt x="833" y="850"/>
                  <a:pt x="833" y="842"/>
                </a:cubicBezTo>
                <a:close/>
                <a:moveTo>
                  <a:pt x="853" y="886"/>
                </a:moveTo>
                <a:cubicBezTo>
                  <a:pt x="852" y="894"/>
                  <a:pt x="852" y="903"/>
                  <a:pt x="852" y="911"/>
                </a:cubicBezTo>
                <a:cubicBezTo>
                  <a:pt x="845" y="906"/>
                  <a:pt x="838" y="900"/>
                  <a:pt x="832" y="895"/>
                </a:cubicBezTo>
                <a:cubicBezTo>
                  <a:pt x="832" y="886"/>
                  <a:pt x="833" y="877"/>
                  <a:pt x="833" y="869"/>
                </a:cubicBezTo>
                <a:cubicBezTo>
                  <a:pt x="839" y="875"/>
                  <a:pt x="846" y="881"/>
                  <a:pt x="853" y="886"/>
                </a:cubicBezTo>
                <a:close/>
                <a:moveTo>
                  <a:pt x="811" y="847"/>
                </a:moveTo>
                <a:cubicBezTo>
                  <a:pt x="818" y="854"/>
                  <a:pt x="825" y="862"/>
                  <a:pt x="832" y="869"/>
                </a:cubicBezTo>
                <a:cubicBezTo>
                  <a:pt x="832" y="877"/>
                  <a:pt x="832" y="885"/>
                  <a:pt x="832" y="894"/>
                </a:cubicBezTo>
                <a:cubicBezTo>
                  <a:pt x="824" y="888"/>
                  <a:pt x="818" y="881"/>
                  <a:pt x="811" y="875"/>
                </a:cubicBezTo>
                <a:cubicBezTo>
                  <a:pt x="811" y="865"/>
                  <a:pt x="811" y="856"/>
                  <a:pt x="811" y="847"/>
                </a:cubicBezTo>
                <a:close/>
                <a:moveTo>
                  <a:pt x="832" y="868"/>
                </a:moveTo>
                <a:cubicBezTo>
                  <a:pt x="825" y="861"/>
                  <a:pt x="818" y="854"/>
                  <a:pt x="811" y="846"/>
                </a:cubicBezTo>
                <a:cubicBezTo>
                  <a:pt x="811" y="836"/>
                  <a:pt x="811" y="826"/>
                  <a:pt x="811" y="817"/>
                </a:cubicBezTo>
                <a:cubicBezTo>
                  <a:pt x="818" y="825"/>
                  <a:pt x="825" y="834"/>
                  <a:pt x="833" y="841"/>
                </a:cubicBezTo>
                <a:cubicBezTo>
                  <a:pt x="833" y="850"/>
                  <a:pt x="832" y="859"/>
                  <a:pt x="832" y="868"/>
                </a:cubicBezTo>
                <a:close/>
                <a:moveTo>
                  <a:pt x="811" y="875"/>
                </a:moveTo>
                <a:cubicBezTo>
                  <a:pt x="818" y="882"/>
                  <a:pt x="824" y="889"/>
                  <a:pt x="832" y="895"/>
                </a:cubicBezTo>
                <a:cubicBezTo>
                  <a:pt x="831" y="903"/>
                  <a:pt x="831" y="912"/>
                  <a:pt x="831" y="920"/>
                </a:cubicBezTo>
                <a:cubicBezTo>
                  <a:pt x="824" y="914"/>
                  <a:pt x="817" y="908"/>
                  <a:pt x="811" y="902"/>
                </a:cubicBezTo>
                <a:cubicBezTo>
                  <a:pt x="811" y="893"/>
                  <a:pt x="811" y="884"/>
                  <a:pt x="811" y="875"/>
                </a:cubicBezTo>
                <a:close/>
                <a:moveTo>
                  <a:pt x="832" y="895"/>
                </a:moveTo>
                <a:cubicBezTo>
                  <a:pt x="838" y="901"/>
                  <a:pt x="845" y="906"/>
                  <a:pt x="852" y="911"/>
                </a:cubicBezTo>
                <a:cubicBezTo>
                  <a:pt x="851" y="920"/>
                  <a:pt x="851" y="928"/>
                  <a:pt x="851" y="936"/>
                </a:cubicBezTo>
                <a:cubicBezTo>
                  <a:pt x="844" y="931"/>
                  <a:pt x="838" y="926"/>
                  <a:pt x="832" y="921"/>
                </a:cubicBezTo>
                <a:cubicBezTo>
                  <a:pt x="832" y="912"/>
                  <a:pt x="832" y="904"/>
                  <a:pt x="832" y="895"/>
                </a:cubicBezTo>
                <a:close/>
                <a:moveTo>
                  <a:pt x="852" y="912"/>
                </a:moveTo>
                <a:cubicBezTo>
                  <a:pt x="858" y="917"/>
                  <a:pt x="865" y="921"/>
                  <a:pt x="872" y="926"/>
                </a:cubicBezTo>
                <a:cubicBezTo>
                  <a:pt x="871" y="934"/>
                  <a:pt x="871" y="942"/>
                  <a:pt x="870" y="950"/>
                </a:cubicBezTo>
                <a:cubicBezTo>
                  <a:pt x="864" y="945"/>
                  <a:pt x="857" y="941"/>
                  <a:pt x="851" y="936"/>
                </a:cubicBezTo>
                <a:cubicBezTo>
                  <a:pt x="852" y="928"/>
                  <a:pt x="852" y="920"/>
                  <a:pt x="852" y="912"/>
                </a:cubicBezTo>
                <a:close/>
                <a:moveTo>
                  <a:pt x="852" y="911"/>
                </a:moveTo>
                <a:cubicBezTo>
                  <a:pt x="853" y="903"/>
                  <a:pt x="853" y="895"/>
                  <a:pt x="853" y="887"/>
                </a:cubicBezTo>
                <a:cubicBezTo>
                  <a:pt x="859" y="892"/>
                  <a:pt x="866" y="897"/>
                  <a:pt x="873" y="902"/>
                </a:cubicBezTo>
                <a:cubicBezTo>
                  <a:pt x="872" y="909"/>
                  <a:pt x="872" y="917"/>
                  <a:pt x="872" y="925"/>
                </a:cubicBezTo>
                <a:cubicBezTo>
                  <a:pt x="865" y="921"/>
                  <a:pt x="858" y="916"/>
                  <a:pt x="852" y="911"/>
                </a:cubicBezTo>
                <a:close/>
                <a:moveTo>
                  <a:pt x="873" y="902"/>
                </a:moveTo>
                <a:cubicBezTo>
                  <a:pt x="880" y="907"/>
                  <a:pt x="888" y="912"/>
                  <a:pt x="895" y="916"/>
                </a:cubicBezTo>
                <a:cubicBezTo>
                  <a:pt x="894" y="924"/>
                  <a:pt x="894" y="932"/>
                  <a:pt x="893" y="939"/>
                </a:cubicBezTo>
                <a:cubicBezTo>
                  <a:pt x="886" y="935"/>
                  <a:pt x="879" y="930"/>
                  <a:pt x="872" y="926"/>
                </a:cubicBezTo>
                <a:cubicBezTo>
                  <a:pt x="872" y="918"/>
                  <a:pt x="873" y="910"/>
                  <a:pt x="873" y="902"/>
                </a:cubicBezTo>
                <a:close/>
                <a:moveTo>
                  <a:pt x="895" y="917"/>
                </a:moveTo>
                <a:cubicBezTo>
                  <a:pt x="901" y="920"/>
                  <a:pt x="908" y="924"/>
                  <a:pt x="914" y="928"/>
                </a:cubicBezTo>
                <a:cubicBezTo>
                  <a:pt x="913" y="935"/>
                  <a:pt x="912" y="943"/>
                  <a:pt x="912" y="950"/>
                </a:cubicBezTo>
                <a:cubicBezTo>
                  <a:pt x="905" y="947"/>
                  <a:pt x="899" y="943"/>
                  <a:pt x="894" y="940"/>
                </a:cubicBezTo>
                <a:cubicBezTo>
                  <a:pt x="894" y="932"/>
                  <a:pt x="895" y="924"/>
                  <a:pt x="895" y="917"/>
                </a:cubicBezTo>
                <a:close/>
                <a:moveTo>
                  <a:pt x="914" y="928"/>
                </a:moveTo>
                <a:cubicBezTo>
                  <a:pt x="920" y="931"/>
                  <a:pt x="926" y="934"/>
                  <a:pt x="932" y="937"/>
                </a:cubicBezTo>
                <a:cubicBezTo>
                  <a:pt x="931" y="945"/>
                  <a:pt x="930" y="952"/>
                  <a:pt x="929" y="960"/>
                </a:cubicBezTo>
                <a:cubicBezTo>
                  <a:pt x="923" y="957"/>
                  <a:pt x="918" y="954"/>
                  <a:pt x="912" y="951"/>
                </a:cubicBezTo>
                <a:cubicBezTo>
                  <a:pt x="913" y="943"/>
                  <a:pt x="914" y="935"/>
                  <a:pt x="914" y="928"/>
                </a:cubicBezTo>
                <a:close/>
                <a:moveTo>
                  <a:pt x="932" y="938"/>
                </a:moveTo>
                <a:cubicBezTo>
                  <a:pt x="938" y="941"/>
                  <a:pt x="944" y="944"/>
                  <a:pt x="950" y="946"/>
                </a:cubicBezTo>
                <a:cubicBezTo>
                  <a:pt x="949" y="954"/>
                  <a:pt x="948" y="961"/>
                  <a:pt x="947" y="969"/>
                </a:cubicBezTo>
                <a:cubicBezTo>
                  <a:pt x="941" y="966"/>
                  <a:pt x="935" y="963"/>
                  <a:pt x="930" y="960"/>
                </a:cubicBezTo>
                <a:cubicBezTo>
                  <a:pt x="930" y="953"/>
                  <a:pt x="931" y="945"/>
                  <a:pt x="932" y="938"/>
                </a:cubicBezTo>
                <a:close/>
                <a:moveTo>
                  <a:pt x="932" y="937"/>
                </a:moveTo>
                <a:cubicBezTo>
                  <a:pt x="933" y="930"/>
                  <a:pt x="934" y="922"/>
                  <a:pt x="935" y="915"/>
                </a:cubicBezTo>
                <a:cubicBezTo>
                  <a:pt x="941" y="918"/>
                  <a:pt x="947" y="921"/>
                  <a:pt x="953" y="923"/>
                </a:cubicBezTo>
                <a:cubicBezTo>
                  <a:pt x="952" y="931"/>
                  <a:pt x="951" y="938"/>
                  <a:pt x="950" y="946"/>
                </a:cubicBezTo>
                <a:cubicBezTo>
                  <a:pt x="944" y="943"/>
                  <a:pt x="938" y="940"/>
                  <a:pt x="932" y="937"/>
                </a:cubicBezTo>
                <a:close/>
                <a:moveTo>
                  <a:pt x="953" y="924"/>
                </a:moveTo>
                <a:cubicBezTo>
                  <a:pt x="959" y="926"/>
                  <a:pt x="964" y="929"/>
                  <a:pt x="970" y="931"/>
                </a:cubicBezTo>
                <a:cubicBezTo>
                  <a:pt x="969" y="939"/>
                  <a:pt x="967" y="946"/>
                  <a:pt x="966" y="954"/>
                </a:cubicBezTo>
                <a:cubicBezTo>
                  <a:pt x="961" y="951"/>
                  <a:pt x="955" y="949"/>
                  <a:pt x="950" y="946"/>
                </a:cubicBezTo>
                <a:cubicBezTo>
                  <a:pt x="951" y="939"/>
                  <a:pt x="952" y="931"/>
                  <a:pt x="953" y="924"/>
                </a:cubicBezTo>
                <a:close/>
                <a:moveTo>
                  <a:pt x="970" y="931"/>
                </a:moveTo>
                <a:cubicBezTo>
                  <a:pt x="976" y="934"/>
                  <a:pt x="981" y="936"/>
                  <a:pt x="987" y="938"/>
                </a:cubicBezTo>
                <a:cubicBezTo>
                  <a:pt x="986" y="943"/>
                  <a:pt x="985" y="947"/>
                  <a:pt x="984" y="951"/>
                </a:cubicBezTo>
                <a:cubicBezTo>
                  <a:pt x="984" y="954"/>
                  <a:pt x="983" y="958"/>
                  <a:pt x="983" y="961"/>
                </a:cubicBezTo>
                <a:cubicBezTo>
                  <a:pt x="977" y="958"/>
                  <a:pt x="972" y="956"/>
                  <a:pt x="967" y="954"/>
                </a:cubicBezTo>
                <a:cubicBezTo>
                  <a:pt x="968" y="946"/>
                  <a:pt x="969" y="939"/>
                  <a:pt x="970" y="931"/>
                </a:cubicBezTo>
                <a:close/>
                <a:moveTo>
                  <a:pt x="985" y="951"/>
                </a:moveTo>
                <a:cubicBezTo>
                  <a:pt x="986" y="947"/>
                  <a:pt x="986" y="943"/>
                  <a:pt x="987" y="939"/>
                </a:cubicBezTo>
                <a:cubicBezTo>
                  <a:pt x="992" y="940"/>
                  <a:pt x="996" y="942"/>
                  <a:pt x="1000" y="944"/>
                </a:cubicBezTo>
                <a:cubicBezTo>
                  <a:pt x="999" y="951"/>
                  <a:pt x="998" y="958"/>
                  <a:pt x="996" y="966"/>
                </a:cubicBezTo>
                <a:cubicBezTo>
                  <a:pt x="992" y="964"/>
                  <a:pt x="987" y="963"/>
                  <a:pt x="983" y="961"/>
                </a:cubicBezTo>
                <a:cubicBezTo>
                  <a:pt x="984" y="958"/>
                  <a:pt x="984" y="955"/>
                  <a:pt x="985" y="951"/>
                </a:cubicBezTo>
                <a:close/>
                <a:moveTo>
                  <a:pt x="1001" y="944"/>
                </a:moveTo>
                <a:cubicBezTo>
                  <a:pt x="1006" y="946"/>
                  <a:pt x="1010" y="947"/>
                  <a:pt x="1015" y="949"/>
                </a:cubicBezTo>
                <a:cubicBezTo>
                  <a:pt x="1014" y="956"/>
                  <a:pt x="1012" y="963"/>
                  <a:pt x="1011" y="971"/>
                </a:cubicBezTo>
                <a:cubicBezTo>
                  <a:pt x="1006" y="970"/>
                  <a:pt x="1001" y="968"/>
                  <a:pt x="996" y="966"/>
                </a:cubicBezTo>
                <a:cubicBezTo>
                  <a:pt x="998" y="958"/>
                  <a:pt x="999" y="951"/>
                  <a:pt x="1001" y="944"/>
                </a:cubicBezTo>
                <a:close/>
                <a:moveTo>
                  <a:pt x="1016" y="949"/>
                </a:moveTo>
                <a:cubicBezTo>
                  <a:pt x="1020" y="951"/>
                  <a:pt x="1025" y="953"/>
                  <a:pt x="1030" y="954"/>
                </a:cubicBezTo>
                <a:cubicBezTo>
                  <a:pt x="1028" y="961"/>
                  <a:pt x="1026" y="969"/>
                  <a:pt x="1025" y="976"/>
                </a:cubicBezTo>
                <a:cubicBezTo>
                  <a:pt x="1020" y="975"/>
                  <a:pt x="1015" y="973"/>
                  <a:pt x="1011" y="972"/>
                </a:cubicBezTo>
                <a:cubicBezTo>
                  <a:pt x="1013" y="964"/>
                  <a:pt x="1014" y="956"/>
                  <a:pt x="1016" y="949"/>
                </a:cubicBezTo>
                <a:close/>
                <a:moveTo>
                  <a:pt x="1030" y="954"/>
                </a:moveTo>
                <a:cubicBezTo>
                  <a:pt x="1034" y="956"/>
                  <a:pt x="1039" y="957"/>
                  <a:pt x="1043" y="958"/>
                </a:cubicBezTo>
                <a:cubicBezTo>
                  <a:pt x="1041" y="966"/>
                  <a:pt x="1040" y="973"/>
                  <a:pt x="1038" y="981"/>
                </a:cubicBezTo>
                <a:cubicBezTo>
                  <a:pt x="1033" y="979"/>
                  <a:pt x="1029" y="978"/>
                  <a:pt x="1025" y="977"/>
                </a:cubicBezTo>
                <a:cubicBezTo>
                  <a:pt x="1027" y="969"/>
                  <a:pt x="1028" y="962"/>
                  <a:pt x="1030" y="954"/>
                </a:cubicBezTo>
                <a:close/>
                <a:moveTo>
                  <a:pt x="1030" y="954"/>
                </a:moveTo>
                <a:cubicBezTo>
                  <a:pt x="1032" y="946"/>
                  <a:pt x="1034" y="938"/>
                  <a:pt x="1035" y="931"/>
                </a:cubicBezTo>
                <a:cubicBezTo>
                  <a:pt x="1040" y="933"/>
                  <a:pt x="1045" y="934"/>
                  <a:pt x="1049" y="936"/>
                </a:cubicBezTo>
                <a:cubicBezTo>
                  <a:pt x="1047" y="942"/>
                  <a:pt x="1046" y="950"/>
                  <a:pt x="1043" y="958"/>
                </a:cubicBezTo>
                <a:cubicBezTo>
                  <a:pt x="1039" y="957"/>
                  <a:pt x="1035" y="955"/>
                  <a:pt x="1030" y="954"/>
                </a:cubicBezTo>
                <a:close/>
                <a:moveTo>
                  <a:pt x="1050" y="936"/>
                </a:moveTo>
                <a:cubicBezTo>
                  <a:pt x="1054" y="937"/>
                  <a:pt x="1058" y="938"/>
                  <a:pt x="1062" y="939"/>
                </a:cubicBezTo>
                <a:cubicBezTo>
                  <a:pt x="1060" y="947"/>
                  <a:pt x="1058" y="954"/>
                  <a:pt x="1056" y="962"/>
                </a:cubicBezTo>
                <a:cubicBezTo>
                  <a:pt x="1052" y="961"/>
                  <a:pt x="1048" y="959"/>
                  <a:pt x="1044" y="958"/>
                </a:cubicBezTo>
                <a:cubicBezTo>
                  <a:pt x="1046" y="950"/>
                  <a:pt x="1048" y="943"/>
                  <a:pt x="1050" y="936"/>
                </a:cubicBezTo>
                <a:close/>
                <a:moveTo>
                  <a:pt x="1063" y="940"/>
                </a:moveTo>
                <a:cubicBezTo>
                  <a:pt x="1067" y="941"/>
                  <a:pt x="1072" y="942"/>
                  <a:pt x="1076" y="943"/>
                </a:cubicBezTo>
                <a:cubicBezTo>
                  <a:pt x="1074" y="951"/>
                  <a:pt x="1072" y="958"/>
                  <a:pt x="1070" y="966"/>
                </a:cubicBezTo>
                <a:cubicBezTo>
                  <a:pt x="1065" y="964"/>
                  <a:pt x="1061" y="963"/>
                  <a:pt x="1057" y="962"/>
                </a:cubicBezTo>
                <a:cubicBezTo>
                  <a:pt x="1059" y="954"/>
                  <a:pt x="1061" y="947"/>
                  <a:pt x="1063" y="940"/>
                </a:cubicBezTo>
                <a:close/>
                <a:moveTo>
                  <a:pt x="1077" y="943"/>
                </a:moveTo>
                <a:cubicBezTo>
                  <a:pt x="1081" y="944"/>
                  <a:pt x="1085" y="946"/>
                  <a:pt x="1089" y="947"/>
                </a:cubicBezTo>
                <a:cubicBezTo>
                  <a:pt x="1087" y="955"/>
                  <a:pt x="1084" y="962"/>
                  <a:pt x="1082" y="969"/>
                </a:cubicBezTo>
                <a:cubicBezTo>
                  <a:pt x="1078" y="968"/>
                  <a:pt x="1074" y="967"/>
                  <a:pt x="1070" y="966"/>
                </a:cubicBezTo>
                <a:cubicBezTo>
                  <a:pt x="1072" y="958"/>
                  <a:pt x="1075" y="951"/>
                  <a:pt x="1077" y="943"/>
                </a:cubicBezTo>
                <a:close/>
                <a:moveTo>
                  <a:pt x="1077" y="943"/>
                </a:moveTo>
                <a:cubicBezTo>
                  <a:pt x="1079" y="938"/>
                  <a:pt x="1079" y="938"/>
                  <a:pt x="1079" y="938"/>
                </a:cubicBezTo>
                <a:cubicBezTo>
                  <a:pt x="1080" y="932"/>
                  <a:pt x="1082" y="927"/>
                  <a:pt x="1084" y="921"/>
                </a:cubicBezTo>
                <a:cubicBezTo>
                  <a:pt x="1088" y="922"/>
                  <a:pt x="1092" y="923"/>
                  <a:pt x="1097" y="924"/>
                </a:cubicBezTo>
                <a:cubicBezTo>
                  <a:pt x="1094" y="931"/>
                  <a:pt x="1092" y="939"/>
                  <a:pt x="1089" y="946"/>
                </a:cubicBezTo>
                <a:cubicBezTo>
                  <a:pt x="1085" y="945"/>
                  <a:pt x="1081" y="944"/>
                  <a:pt x="1077" y="943"/>
                </a:cubicBezTo>
                <a:close/>
                <a:moveTo>
                  <a:pt x="1097" y="924"/>
                </a:moveTo>
                <a:cubicBezTo>
                  <a:pt x="1100" y="925"/>
                  <a:pt x="1103" y="926"/>
                  <a:pt x="1106" y="926"/>
                </a:cubicBezTo>
                <a:cubicBezTo>
                  <a:pt x="1107" y="926"/>
                  <a:pt x="1108" y="927"/>
                  <a:pt x="1109" y="927"/>
                </a:cubicBezTo>
                <a:cubicBezTo>
                  <a:pt x="1106" y="934"/>
                  <a:pt x="1104" y="942"/>
                  <a:pt x="1101" y="949"/>
                </a:cubicBezTo>
                <a:cubicBezTo>
                  <a:pt x="1101" y="949"/>
                  <a:pt x="1101" y="949"/>
                  <a:pt x="1101" y="949"/>
                </a:cubicBezTo>
                <a:cubicBezTo>
                  <a:pt x="1097" y="948"/>
                  <a:pt x="1094" y="947"/>
                  <a:pt x="1090" y="946"/>
                </a:cubicBezTo>
                <a:cubicBezTo>
                  <a:pt x="1092" y="939"/>
                  <a:pt x="1095" y="932"/>
                  <a:pt x="1097" y="924"/>
                </a:cubicBezTo>
                <a:close/>
                <a:moveTo>
                  <a:pt x="1110" y="927"/>
                </a:moveTo>
                <a:cubicBezTo>
                  <a:pt x="1113" y="928"/>
                  <a:pt x="1117" y="929"/>
                  <a:pt x="1121" y="930"/>
                </a:cubicBezTo>
                <a:cubicBezTo>
                  <a:pt x="1118" y="938"/>
                  <a:pt x="1115" y="945"/>
                  <a:pt x="1112" y="952"/>
                </a:cubicBezTo>
                <a:cubicBezTo>
                  <a:pt x="1109" y="951"/>
                  <a:pt x="1106" y="950"/>
                  <a:pt x="1102" y="949"/>
                </a:cubicBezTo>
                <a:cubicBezTo>
                  <a:pt x="1104" y="942"/>
                  <a:pt x="1107" y="934"/>
                  <a:pt x="1110" y="927"/>
                </a:cubicBezTo>
                <a:close/>
                <a:moveTo>
                  <a:pt x="1121" y="930"/>
                </a:moveTo>
                <a:cubicBezTo>
                  <a:pt x="1124" y="932"/>
                  <a:pt x="1127" y="933"/>
                  <a:pt x="1131" y="934"/>
                </a:cubicBezTo>
                <a:cubicBezTo>
                  <a:pt x="1127" y="942"/>
                  <a:pt x="1124" y="949"/>
                  <a:pt x="1121" y="956"/>
                </a:cubicBezTo>
                <a:cubicBezTo>
                  <a:pt x="1118" y="955"/>
                  <a:pt x="1116" y="954"/>
                  <a:pt x="1113" y="953"/>
                </a:cubicBezTo>
                <a:cubicBezTo>
                  <a:pt x="1115" y="946"/>
                  <a:pt x="1118" y="938"/>
                  <a:pt x="1121" y="930"/>
                </a:cubicBezTo>
                <a:close/>
                <a:moveTo>
                  <a:pt x="1121" y="930"/>
                </a:moveTo>
                <a:cubicBezTo>
                  <a:pt x="1124" y="923"/>
                  <a:pt x="1127" y="916"/>
                  <a:pt x="1130" y="908"/>
                </a:cubicBezTo>
                <a:cubicBezTo>
                  <a:pt x="1132" y="909"/>
                  <a:pt x="1135" y="910"/>
                  <a:pt x="1138" y="912"/>
                </a:cubicBezTo>
                <a:cubicBezTo>
                  <a:pt x="1138" y="912"/>
                  <a:pt x="1139" y="912"/>
                  <a:pt x="1140" y="913"/>
                </a:cubicBezTo>
                <a:cubicBezTo>
                  <a:pt x="1136" y="920"/>
                  <a:pt x="1134" y="927"/>
                  <a:pt x="1131" y="934"/>
                </a:cubicBezTo>
                <a:cubicBezTo>
                  <a:pt x="1128" y="932"/>
                  <a:pt x="1125" y="931"/>
                  <a:pt x="1121" y="930"/>
                </a:cubicBezTo>
                <a:close/>
                <a:moveTo>
                  <a:pt x="1140" y="913"/>
                </a:moveTo>
                <a:cubicBezTo>
                  <a:pt x="1143" y="914"/>
                  <a:pt x="1146" y="916"/>
                  <a:pt x="1149" y="918"/>
                </a:cubicBezTo>
                <a:cubicBezTo>
                  <a:pt x="1145" y="925"/>
                  <a:pt x="1142" y="932"/>
                  <a:pt x="1139" y="938"/>
                </a:cubicBezTo>
                <a:cubicBezTo>
                  <a:pt x="1137" y="937"/>
                  <a:pt x="1135" y="936"/>
                  <a:pt x="1133" y="935"/>
                </a:cubicBezTo>
                <a:cubicBezTo>
                  <a:pt x="1133" y="935"/>
                  <a:pt x="1132" y="934"/>
                  <a:pt x="1131" y="934"/>
                </a:cubicBezTo>
                <a:cubicBezTo>
                  <a:pt x="1134" y="927"/>
                  <a:pt x="1137" y="920"/>
                  <a:pt x="1140" y="913"/>
                </a:cubicBezTo>
                <a:close/>
                <a:moveTo>
                  <a:pt x="1149" y="918"/>
                </a:moveTo>
                <a:cubicBezTo>
                  <a:pt x="1151" y="919"/>
                  <a:pt x="1154" y="921"/>
                  <a:pt x="1156" y="922"/>
                </a:cubicBezTo>
                <a:cubicBezTo>
                  <a:pt x="1153" y="929"/>
                  <a:pt x="1150" y="936"/>
                  <a:pt x="1146" y="942"/>
                </a:cubicBezTo>
                <a:cubicBezTo>
                  <a:pt x="1144" y="941"/>
                  <a:pt x="1142" y="940"/>
                  <a:pt x="1140" y="939"/>
                </a:cubicBezTo>
                <a:cubicBezTo>
                  <a:pt x="1143" y="932"/>
                  <a:pt x="1146" y="925"/>
                  <a:pt x="1149" y="918"/>
                </a:cubicBezTo>
                <a:close/>
                <a:moveTo>
                  <a:pt x="1157" y="922"/>
                </a:moveTo>
                <a:cubicBezTo>
                  <a:pt x="1159" y="924"/>
                  <a:pt x="1160" y="925"/>
                  <a:pt x="1162" y="926"/>
                </a:cubicBezTo>
                <a:cubicBezTo>
                  <a:pt x="1160" y="930"/>
                  <a:pt x="1158" y="935"/>
                  <a:pt x="1155" y="939"/>
                </a:cubicBezTo>
                <a:cubicBezTo>
                  <a:pt x="1154" y="941"/>
                  <a:pt x="1153" y="943"/>
                  <a:pt x="1152" y="946"/>
                </a:cubicBezTo>
                <a:cubicBezTo>
                  <a:pt x="1150" y="945"/>
                  <a:pt x="1148" y="944"/>
                  <a:pt x="1147" y="943"/>
                </a:cubicBezTo>
                <a:cubicBezTo>
                  <a:pt x="1150" y="936"/>
                  <a:pt x="1153" y="929"/>
                  <a:pt x="1157" y="922"/>
                </a:cubicBezTo>
                <a:close/>
                <a:moveTo>
                  <a:pt x="1157" y="922"/>
                </a:moveTo>
                <a:cubicBezTo>
                  <a:pt x="1160" y="916"/>
                  <a:pt x="1163" y="910"/>
                  <a:pt x="1166" y="903"/>
                </a:cubicBezTo>
                <a:cubicBezTo>
                  <a:pt x="1168" y="905"/>
                  <a:pt x="1170" y="906"/>
                  <a:pt x="1172" y="907"/>
                </a:cubicBezTo>
                <a:cubicBezTo>
                  <a:pt x="1169" y="914"/>
                  <a:pt x="1166" y="920"/>
                  <a:pt x="1163" y="926"/>
                </a:cubicBezTo>
                <a:cubicBezTo>
                  <a:pt x="1161" y="924"/>
                  <a:pt x="1159" y="923"/>
                  <a:pt x="1157" y="922"/>
                </a:cubicBezTo>
                <a:close/>
                <a:moveTo>
                  <a:pt x="1173" y="908"/>
                </a:moveTo>
                <a:cubicBezTo>
                  <a:pt x="1174" y="909"/>
                  <a:pt x="1176" y="910"/>
                  <a:pt x="1178" y="911"/>
                </a:cubicBezTo>
                <a:cubicBezTo>
                  <a:pt x="1176" y="914"/>
                  <a:pt x="1174" y="917"/>
                  <a:pt x="1172" y="921"/>
                </a:cubicBezTo>
                <a:cubicBezTo>
                  <a:pt x="1171" y="923"/>
                  <a:pt x="1169" y="926"/>
                  <a:pt x="1168" y="929"/>
                </a:cubicBezTo>
                <a:cubicBezTo>
                  <a:pt x="1166" y="928"/>
                  <a:pt x="1165" y="927"/>
                  <a:pt x="1163" y="926"/>
                </a:cubicBezTo>
                <a:cubicBezTo>
                  <a:pt x="1166" y="920"/>
                  <a:pt x="1169" y="914"/>
                  <a:pt x="1173" y="908"/>
                </a:cubicBezTo>
                <a:close/>
                <a:moveTo>
                  <a:pt x="1173" y="921"/>
                </a:moveTo>
                <a:cubicBezTo>
                  <a:pt x="1174" y="918"/>
                  <a:pt x="1176" y="914"/>
                  <a:pt x="1178" y="911"/>
                </a:cubicBezTo>
                <a:cubicBezTo>
                  <a:pt x="1180" y="912"/>
                  <a:pt x="1181" y="913"/>
                  <a:pt x="1182" y="914"/>
                </a:cubicBezTo>
                <a:cubicBezTo>
                  <a:pt x="1179" y="920"/>
                  <a:pt x="1176" y="926"/>
                  <a:pt x="1173" y="933"/>
                </a:cubicBezTo>
                <a:cubicBezTo>
                  <a:pt x="1172" y="931"/>
                  <a:pt x="1170" y="930"/>
                  <a:pt x="1168" y="929"/>
                </a:cubicBezTo>
                <a:cubicBezTo>
                  <a:pt x="1169" y="926"/>
                  <a:pt x="1171" y="923"/>
                  <a:pt x="1173" y="921"/>
                </a:cubicBezTo>
                <a:close/>
                <a:moveTo>
                  <a:pt x="1183" y="914"/>
                </a:moveTo>
                <a:cubicBezTo>
                  <a:pt x="1185" y="915"/>
                  <a:pt x="1186" y="917"/>
                  <a:pt x="1188" y="918"/>
                </a:cubicBezTo>
                <a:cubicBezTo>
                  <a:pt x="1185" y="924"/>
                  <a:pt x="1183" y="931"/>
                  <a:pt x="1180" y="938"/>
                </a:cubicBezTo>
                <a:cubicBezTo>
                  <a:pt x="1178" y="936"/>
                  <a:pt x="1176" y="934"/>
                  <a:pt x="1174" y="933"/>
                </a:cubicBezTo>
                <a:cubicBezTo>
                  <a:pt x="1177" y="927"/>
                  <a:pt x="1180" y="920"/>
                  <a:pt x="1183" y="914"/>
                </a:cubicBezTo>
                <a:close/>
                <a:moveTo>
                  <a:pt x="1195" y="894"/>
                </a:moveTo>
                <a:cubicBezTo>
                  <a:pt x="1193" y="893"/>
                  <a:pt x="1192" y="892"/>
                  <a:pt x="1190" y="891"/>
                </a:cubicBezTo>
                <a:cubicBezTo>
                  <a:pt x="1194" y="884"/>
                  <a:pt x="1197" y="878"/>
                  <a:pt x="1201" y="871"/>
                </a:cubicBezTo>
                <a:cubicBezTo>
                  <a:pt x="1203" y="872"/>
                  <a:pt x="1204" y="873"/>
                  <a:pt x="1206" y="875"/>
                </a:cubicBezTo>
                <a:cubicBezTo>
                  <a:pt x="1202" y="881"/>
                  <a:pt x="1198" y="888"/>
                  <a:pt x="1195" y="894"/>
                </a:cubicBezTo>
                <a:close/>
                <a:moveTo>
                  <a:pt x="1201" y="870"/>
                </a:moveTo>
                <a:cubicBezTo>
                  <a:pt x="1199" y="868"/>
                  <a:pt x="1196" y="867"/>
                  <a:pt x="1194" y="865"/>
                </a:cubicBezTo>
                <a:cubicBezTo>
                  <a:pt x="1197" y="859"/>
                  <a:pt x="1201" y="852"/>
                  <a:pt x="1204" y="845"/>
                </a:cubicBezTo>
                <a:cubicBezTo>
                  <a:pt x="1207" y="847"/>
                  <a:pt x="1209" y="849"/>
                  <a:pt x="1211" y="851"/>
                </a:cubicBezTo>
                <a:cubicBezTo>
                  <a:pt x="1211" y="851"/>
                  <a:pt x="1211" y="851"/>
                  <a:pt x="1211" y="851"/>
                </a:cubicBezTo>
                <a:cubicBezTo>
                  <a:pt x="1208" y="857"/>
                  <a:pt x="1204" y="864"/>
                  <a:pt x="1201" y="870"/>
                </a:cubicBezTo>
                <a:close/>
                <a:moveTo>
                  <a:pt x="1204" y="845"/>
                </a:moveTo>
                <a:cubicBezTo>
                  <a:pt x="1201" y="842"/>
                  <a:pt x="1198" y="841"/>
                  <a:pt x="1196" y="839"/>
                </a:cubicBezTo>
                <a:cubicBezTo>
                  <a:pt x="1199" y="832"/>
                  <a:pt x="1202" y="825"/>
                  <a:pt x="1205" y="818"/>
                </a:cubicBezTo>
                <a:cubicBezTo>
                  <a:pt x="1208" y="820"/>
                  <a:pt x="1211" y="822"/>
                  <a:pt x="1214" y="824"/>
                </a:cubicBezTo>
                <a:cubicBezTo>
                  <a:pt x="1210" y="832"/>
                  <a:pt x="1207" y="838"/>
                  <a:pt x="1204" y="845"/>
                </a:cubicBezTo>
                <a:close/>
                <a:moveTo>
                  <a:pt x="1205" y="817"/>
                </a:moveTo>
                <a:cubicBezTo>
                  <a:pt x="1202" y="815"/>
                  <a:pt x="1199" y="812"/>
                  <a:pt x="1196" y="810"/>
                </a:cubicBezTo>
                <a:cubicBezTo>
                  <a:pt x="1198" y="804"/>
                  <a:pt x="1201" y="798"/>
                  <a:pt x="1203" y="793"/>
                </a:cubicBezTo>
                <a:cubicBezTo>
                  <a:pt x="1204" y="792"/>
                  <a:pt x="1204" y="791"/>
                  <a:pt x="1205" y="789"/>
                </a:cubicBezTo>
                <a:cubicBezTo>
                  <a:pt x="1208" y="792"/>
                  <a:pt x="1211" y="794"/>
                  <a:pt x="1215" y="797"/>
                </a:cubicBezTo>
                <a:cubicBezTo>
                  <a:pt x="1212" y="803"/>
                  <a:pt x="1209" y="809"/>
                  <a:pt x="1205" y="817"/>
                </a:cubicBezTo>
                <a:close/>
                <a:moveTo>
                  <a:pt x="1205" y="789"/>
                </a:moveTo>
                <a:cubicBezTo>
                  <a:pt x="1201" y="786"/>
                  <a:pt x="1197" y="784"/>
                  <a:pt x="1194" y="781"/>
                </a:cubicBezTo>
                <a:cubicBezTo>
                  <a:pt x="1196" y="774"/>
                  <a:pt x="1199" y="767"/>
                  <a:pt x="1202" y="760"/>
                </a:cubicBezTo>
                <a:cubicBezTo>
                  <a:pt x="1206" y="762"/>
                  <a:pt x="1210" y="765"/>
                  <a:pt x="1214" y="768"/>
                </a:cubicBezTo>
                <a:cubicBezTo>
                  <a:pt x="1211" y="775"/>
                  <a:pt x="1208" y="782"/>
                  <a:pt x="1205" y="789"/>
                </a:cubicBezTo>
                <a:close/>
                <a:moveTo>
                  <a:pt x="1202" y="759"/>
                </a:moveTo>
                <a:cubicBezTo>
                  <a:pt x="1197" y="756"/>
                  <a:pt x="1193" y="753"/>
                  <a:pt x="1189" y="751"/>
                </a:cubicBezTo>
                <a:cubicBezTo>
                  <a:pt x="1225" y="648"/>
                  <a:pt x="1249" y="557"/>
                  <a:pt x="1258" y="482"/>
                </a:cubicBezTo>
                <a:cubicBezTo>
                  <a:pt x="1267" y="404"/>
                  <a:pt x="1262" y="343"/>
                  <a:pt x="1242" y="298"/>
                </a:cubicBezTo>
                <a:cubicBezTo>
                  <a:pt x="1248" y="294"/>
                  <a:pt x="1254" y="290"/>
                  <a:pt x="1259" y="286"/>
                </a:cubicBezTo>
                <a:cubicBezTo>
                  <a:pt x="1261" y="284"/>
                  <a:pt x="1264" y="282"/>
                  <a:pt x="1267" y="280"/>
                </a:cubicBezTo>
                <a:cubicBezTo>
                  <a:pt x="1289" y="326"/>
                  <a:pt x="1294" y="391"/>
                  <a:pt x="1283" y="472"/>
                </a:cubicBezTo>
                <a:cubicBezTo>
                  <a:pt x="1272" y="553"/>
                  <a:pt x="1244" y="649"/>
                  <a:pt x="1202" y="759"/>
                </a:cubicBezTo>
                <a:close/>
                <a:moveTo>
                  <a:pt x="1267" y="280"/>
                </a:moveTo>
                <a:cubicBezTo>
                  <a:pt x="1267" y="279"/>
                  <a:pt x="1266" y="279"/>
                  <a:pt x="1266" y="278"/>
                </a:cubicBezTo>
                <a:cubicBezTo>
                  <a:pt x="1267" y="277"/>
                  <a:pt x="1269" y="275"/>
                  <a:pt x="1270" y="274"/>
                </a:cubicBezTo>
                <a:cubicBezTo>
                  <a:pt x="1276" y="271"/>
                  <a:pt x="1281" y="268"/>
                  <a:pt x="1286" y="265"/>
                </a:cubicBezTo>
                <a:cubicBezTo>
                  <a:pt x="1281" y="270"/>
                  <a:pt x="1274" y="275"/>
                  <a:pt x="1267" y="280"/>
                </a:cubicBezTo>
                <a:close/>
                <a:moveTo>
                  <a:pt x="1271" y="273"/>
                </a:moveTo>
                <a:cubicBezTo>
                  <a:pt x="1274" y="269"/>
                  <a:pt x="1276" y="266"/>
                  <a:pt x="1279" y="262"/>
                </a:cubicBezTo>
                <a:cubicBezTo>
                  <a:pt x="1282" y="261"/>
                  <a:pt x="1286" y="259"/>
                  <a:pt x="1289" y="258"/>
                </a:cubicBezTo>
                <a:cubicBezTo>
                  <a:pt x="1289" y="259"/>
                  <a:pt x="1290" y="260"/>
                  <a:pt x="1291" y="261"/>
                </a:cubicBezTo>
                <a:cubicBezTo>
                  <a:pt x="1290" y="261"/>
                  <a:pt x="1289" y="262"/>
                  <a:pt x="1288" y="263"/>
                </a:cubicBezTo>
                <a:cubicBezTo>
                  <a:pt x="1283" y="266"/>
                  <a:pt x="1277" y="270"/>
                  <a:pt x="1271" y="273"/>
                </a:cubicBezTo>
                <a:close/>
                <a:moveTo>
                  <a:pt x="1289" y="257"/>
                </a:moveTo>
                <a:cubicBezTo>
                  <a:pt x="1292" y="256"/>
                  <a:pt x="1295" y="254"/>
                  <a:pt x="1298" y="253"/>
                </a:cubicBezTo>
                <a:cubicBezTo>
                  <a:pt x="1296" y="255"/>
                  <a:pt x="1294" y="258"/>
                  <a:pt x="1291" y="260"/>
                </a:cubicBezTo>
                <a:cubicBezTo>
                  <a:pt x="1290" y="259"/>
                  <a:pt x="1290" y="258"/>
                  <a:pt x="1289" y="257"/>
                </a:cubicBezTo>
                <a:close/>
                <a:moveTo>
                  <a:pt x="1289" y="257"/>
                </a:moveTo>
                <a:cubicBezTo>
                  <a:pt x="1288" y="255"/>
                  <a:pt x="1286" y="252"/>
                  <a:pt x="1285" y="250"/>
                </a:cubicBezTo>
                <a:cubicBezTo>
                  <a:pt x="1285" y="250"/>
                  <a:pt x="1285" y="250"/>
                  <a:pt x="1285" y="250"/>
                </a:cubicBezTo>
                <a:cubicBezTo>
                  <a:pt x="1293" y="246"/>
                  <a:pt x="1301" y="243"/>
                  <a:pt x="1308" y="240"/>
                </a:cubicBezTo>
                <a:cubicBezTo>
                  <a:pt x="1305" y="244"/>
                  <a:pt x="1302" y="248"/>
                  <a:pt x="1299" y="252"/>
                </a:cubicBezTo>
                <a:cubicBezTo>
                  <a:pt x="1296" y="253"/>
                  <a:pt x="1293" y="255"/>
                  <a:pt x="1289" y="257"/>
                </a:cubicBezTo>
                <a:close/>
                <a:moveTo>
                  <a:pt x="1285" y="249"/>
                </a:moveTo>
                <a:cubicBezTo>
                  <a:pt x="1287" y="245"/>
                  <a:pt x="1288" y="241"/>
                  <a:pt x="1289" y="237"/>
                </a:cubicBezTo>
                <a:cubicBezTo>
                  <a:pt x="1295" y="235"/>
                  <a:pt x="1301" y="233"/>
                  <a:pt x="1307" y="230"/>
                </a:cubicBezTo>
                <a:cubicBezTo>
                  <a:pt x="1308" y="232"/>
                  <a:pt x="1309" y="233"/>
                  <a:pt x="1311" y="235"/>
                </a:cubicBezTo>
                <a:cubicBezTo>
                  <a:pt x="1310" y="236"/>
                  <a:pt x="1309" y="238"/>
                  <a:pt x="1308" y="239"/>
                </a:cubicBezTo>
                <a:cubicBezTo>
                  <a:pt x="1301" y="242"/>
                  <a:pt x="1294" y="246"/>
                  <a:pt x="1285" y="249"/>
                </a:cubicBezTo>
                <a:close/>
                <a:moveTo>
                  <a:pt x="1311" y="236"/>
                </a:moveTo>
                <a:cubicBezTo>
                  <a:pt x="1311" y="236"/>
                  <a:pt x="1312" y="237"/>
                  <a:pt x="1312" y="237"/>
                </a:cubicBezTo>
                <a:cubicBezTo>
                  <a:pt x="1311" y="238"/>
                  <a:pt x="1310" y="238"/>
                  <a:pt x="1309" y="239"/>
                </a:cubicBezTo>
                <a:cubicBezTo>
                  <a:pt x="1310" y="238"/>
                  <a:pt x="1310" y="237"/>
                  <a:pt x="1311" y="236"/>
                </a:cubicBezTo>
                <a:close/>
                <a:moveTo>
                  <a:pt x="1311" y="235"/>
                </a:moveTo>
                <a:cubicBezTo>
                  <a:pt x="1310" y="233"/>
                  <a:pt x="1309" y="232"/>
                  <a:pt x="1308" y="230"/>
                </a:cubicBezTo>
                <a:cubicBezTo>
                  <a:pt x="1310" y="229"/>
                  <a:pt x="1312" y="229"/>
                  <a:pt x="1314" y="228"/>
                </a:cubicBezTo>
                <a:cubicBezTo>
                  <a:pt x="1313" y="230"/>
                  <a:pt x="1312" y="232"/>
                  <a:pt x="1311" y="235"/>
                </a:cubicBezTo>
                <a:close/>
                <a:moveTo>
                  <a:pt x="1307" y="230"/>
                </a:moveTo>
                <a:cubicBezTo>
                  <a:pt x="1306" y="228"/>
                  <a:pt x="1305" y="227"/>
                  <a:pt x="1304" y="226"/>
                </a:cubicBezTo>
                <a:cubicBezTo>
                  <a:pt x="1308" y="224"/>
                  <a:pt x="1312" y="223"/>
                  <a:pt x="1316" y="222"/>
                </a:cubicBezTo>
                <a:cubicBezTo>
                  <a:pt x="1315" y="224"/>
                  <a:pt x="1315" y="225"/>
                  <a:pt x="1314" y="227"/>
                </a:cubicBezTo>
                <a:cubicBezTo>
                  <a:pt x="1312" y="228"/>
                  <a:pt x="1310" y="229"/>
                  <a:pt x="1307" y="230"/>
                </a:cubicBezTo>
                <a:close/>
                <a:moveTo>
                  <a:pt x="1304" y="225"/>
                </a:moveTo>
                <a:cubicBezTo>
                  <a:pt x="1301" y="221"/>
                  <a:pt x="1298" y="218"/>
                  <a:pt x="1294" y="214"/>
                </a:cubicBezTo>
                <a:cubicBezTo>
                  <a:pt x="1303" y="211"/>
                  <a:pt x="1311" y="209"/>
                  <a:pt x="1318" y="207"/>
                </a:cubicBezTo>
                <a:cubicBezTo>
                  <a:pt x="1318" y="211"/>
                  <a:pt x="1317" y="216"/>
                  <a:pt x="1316" y="221"/>
                </a:cubicBezTo>
                <a:cubicBezTo>
                  <a:pt x="1312" y="222"/>
                  <a:pt x="1308" y="224"/>
                  <a:pt x="1304" y="225"/>
                </a:cubicBezTo>
                <a:close/>
                <a:moveTo>
                  <a:pt x="1287" y="200"/>
                </a:moveTo>
                <a:cubicBezTo>
                  <a:pt x="1285" y="196"/>
                  <a:pt x="1283" y="191"/>
                  <a:pt x="1281" y="187"/>
                </a:cubicBezTo>
                <a:cubicBezTo>
                  <a:pt x="1287" y="185"/>
                  <a:pt x="1293" y="183"/>
                  <a:pt x="1299" y="182"/>
                </a:cubicBezTo>
                <a:cubicBezTo>
                  <a:pt x="1304" y="185"/>
                  <a:pt x="1309" y="189"/>
                  <a:pt x="1313" y="193"/>
                </a:cubicBezTo>
                <a:cubicBezTo>
                  <a:pt x="1305" y="195"/>
                  <a:pt x="1297" y="198"/>
                  <a:pt x="1287" y="200"/>
                </a:cubicBezTo>
                <a:close/>
                <a:moveTo>
                  <a:pt x="1286" y="201"/>
                </a:moveTo>
                <a:cubicBezTo>
                  <a:pt x="1281" y="202"/>
                  <a:pt x="1281" y="202"/>
                  <a:pt x="1281" y="202"/>
                </a:cubicBezTo>
                <a:cubicBezTo>
                  <a:pt x="1276" y="198"/>
                  <a:pt x="1271" y="194"/>
                  <a:pt x="1265" y="191"/>
                </a:cubicBezTo>
                <a:cubicBezTo>
                  <a:pt x="1270" y="190"/>
                  <a:pt x="1275" y="188"/>
                  <a:pt x="1280" y="187"/>
                </a:cubicBezTo>
                <a:cubicBezTo>
                  <a:pt x="1281" y="187"/>
                  <a:pt x="1281" y="187"/>
                  <a:pt x="1281" y="187"/>
                </a:cubicBezTo>
                <a:cubicBezTo>
                  <a:pt x="1283" y="191"/>
                  <a:pt x="1285" y="196"/>
                  <a:pt x="1286" y="201"/>
                </a:cubicBezTo>
                <a:close/>
                <a:moveTo>
                  <a:pt x="1280" y="187"/>
                </a:moveTo>
                <a:cubicBezTo>
                  <a:pt x="1275" y="188"/>
                  <a:pt x="1270" y="189"/>
                  <a:pt x="1264" y="191"/>
                </a:cubicBezTo>
                <a:cubicBezTo>
                  <a:pt x="1258" y="187"/>
                  <a:pt x="1251" y="184"/>
                  <a:pt x="1244" y="181"/>
                </a:cubicBezTo>
                <a:cubicBezTo>
                  <a:pt x="1253" y="178"/>
                  <a:pt x="1263" y="176"/>
                  <a:pt x="1273" y="173"/>
                </a:cubicBezTo>
                <a:cubicBezTo>
                  <a:pt x="1274" y="175"/>
                  <a:pt x="1274" y="175"/>
                  <a:pt x="1274" y="175"/>
                </a:cubicBezTo>
                <a:cubicBezTo>
                  <a:pt x="1277" y="179"/>
                  <a:pt x="1279" y="182"/>
                  <a:pt x="1281" y="186"/>
                </a:cubicBezTo>
                <a:lnTo>
                  <a:pt x="1280" y="187"/>
                </a:lnTo>
                <a:close/>
                <a:moveTo>
                  <a:pt x="1264" y="191"/>
                </a:moveTo>
                <a:cubicBezTo>
                  <a:pt x="1259" y="192"/>
                  <a:pt x="1253" y="194"/>
                  <a:pt x="1248" y="195"/>
                </a:cubicBezTo>
                <a:cubicBezTo>
                  <a:pt x="1248" y="195"/>
                  <a:pt x="1248" y="195"/>
                  <a:pt x="1248" y="195"/>
                </a:cubicBezTo>
                <a:cubicBezTo>
                  <a:pt x="1245" y="191"/>
                  <a:pt x="1243" y="186"/>
                  <a:pt x="1241" y="182"/>
                </a:cubicBezTo>
                <a:cubicBezTo>
                  <a:pt x="1243" y="181"/>
                  <a:pt x="1243" y="181"/>
                  <a:pt x="1243" y="181"/>
                </a:cubicBezTo>
                <a:cubicBezTo>
                  <a:pt x="1251" y="184"/>
                  <a:pt x="1257" y="187"/>
                  <a:pt x="1264" y="191"/>
                </a:cubicBezTo>
                <a:close/>
                <a:moveTo>
                  <a:pt x="1240" y="181"/>
                </a:moveTo>
                <a:cubicBezTo>
                  <a:pt x="1240" y="181"/>
                  <a:pt x="1240" y="180"/>
                  <a:pt x="1239" y="179"/>
                </a:cubicBezTo>
                <a:cubicBezTo>
                  <a:pt x="1240" y="180"/>
                  <a:pt x="1242" y="180"/>
                  <a:pt x="1243" y="181"/>
                </a:cubicBezTo>
                <a:lnTo>
                  <a:pt x="1240" y="181"/>
                </a:lnTo>
                <a:close/>
                <a:moveTo>
                  <a:pt x="1240" y="181"/>
                </a:moveTo>
                <a:cubicBezTo>
                  <a:pt x="1228" y="185"/>
                  <a:pt x="1218" y="188"/>
                  <a:pt x="1208" y="191"/>
                </a:cubicBezTo>
                <a:cubicBezTo>
                  <a:pt x="1205" y="186"/>
                  <a:pt x="1203" y="181"/>
                  <a:pt x="1201" y="177"/>
                </a:cubicBezTo>
                <a:cubicBezTo>
                  <a:pt x="1206" y="175"/>
                  <a:pt x="1210" y="174"/>
                  <a:pt x="1215" y="172"/>
                </a:cubicBezTo>
                <a:cubicBezTo>
                  <a:pt x="1223" y="174"/>
                  <a:pt x="1231" y="177"/>
                  <a:pt x="1239" y="179"/>
                </a:cubicBezTo>
                <a:cubicBezTo>
                  <a:pt x="1239" y="180"/>
                  <a:pt x="1239" y="181"/>
                  <a:pt x="1240" y="181"/>
                </a:cubicBezTo>
                <a:close/>
                <a:moveTo>
                  <a:pt x="1216" y="172"/>
                </a:moveTo>
                <a:cubicBezTo>
                  <a:pt x="1222" y="171"/>
                  <a:pt x="1227" y="169"/>
                  <a:pt x="1232" y="168"/>
                </a:cubicBezTo>
                <a:cubicBezTo>
                  <a:pt x="1234" y="171"/>
                  <a:pt x="1236" y="175"/>
                  <a:pt x="1238" y="179"/>
                </a:cubicBezTo>
                <a:cubicBezTo>
                  <a:pt x="1231" y="176"/>
                  <a:pt x="1224" y="174"/>
                  <a:pt x="1216" y="172"/>
                </a:cubicBezTo>
                <a:close/>
                <a:moveTo>
                  <a:pt x="1226" y="154"/>
                </a:moveTo>
                <a:cubicBezTo>
                  <a:pt x="1236" y="155"/>
                  <a:pt x="1246" y="158"/>
                  <a:pt x="1256" y="161"/>
                </a:cubicBezTo>
                <a:cubicBezTo>
                  <a:pt x="1248" y="163"/>
                  <a:pt x="1240" y="165"/>
                  <a:pt x="1233" y="167"/>
                </a:cubicBezTo>
                <a:cubicBezTo>
                  <a:pt x="1230" y="163"/>
                  <a:pt x="1228" y="158"/>
                  <a:pt x="1226" y="154"/>
                </a:cubicBezTo>
                <a:close/>
                <a:moveTo>
                  <a:pt x="1226" y="153"/>
                </a:moveTo>
                <a:cubicBezTo>
                  <a:pt x="1225" y="153"/>
                  <a:pt x="1225" y="153"/>
                  <a:pt x="1225" y="153"/>
                </a:cubicBezTo>
                <a:cubicBezTo>
                  <a:pt x="1236" y="150"/>
                  <a:pt x="1246" y="147"/>
                  <a:pt x="1257" y="144"/>
                </a:cubicBezTo>
                <a:cubicBezTo>
                  <a:pt x="1260" y="149"/>
                  <a:pt x="1262" y="153"/>
                  <a:pt x="1265" y="158"/>
                </a:cubicBezTo>
                <a:cubicBezTo>
                  <a:pt x="1262" y="159"/>
                  <a:pt x="1259" y="160"/>
                  <a:pt x="1257" y="160"/>
                </a:cubicBezTo>
                <a:cubicBezTo>
                  <a:pt x="1257" y="160"/>
                  <a:pt x="1257" y="160"/>
                  <a:pt x="1257" y="160"/>
                </a:cubicBezTo>
                <a:cubicBezTo>
                  <a:pt x="1247" y="157"/>
                  <a:pt x="1237" y="155"/>
                  <a:pt x="1226" y="153"/>
                </a:cubicBezTo>
                <a:close/>
                <a:moveTo>
                  <a:pt x="1232" y="167"/>
                </a:moveTo>
                <a:cubicBezTo>
                  <a:pt x="1226" y="169"/>
                  <a:pt x="1221" y="170"/>
                  <a:pt x="1215" y="172"/>
                </a:cubicBezTo>
                <a:cubicBezTo>
                  <a:pt x="1210" y="171"/>
                  <a:pt x="1203" y="170"/>
                  <a:pt x="1197" y="169"/>
                </a:cubicBezTo>
                <a:cubicBezTo>
                  <a:pt x="1196" y="167"/>
                  <a:pt x="1195" y="164"/>
                  <a:pt x="1194" y="162"/>
                </a:cubicBezTo>
                <a:cubicBezTo>
                  <a:pt x="1203" y="159"/>
                  <a:pt x="1213" y="156"/>
                  <a:pt x="1223" y="153"/>
                </a:cubicBezTo>
                <a:cubicBezTo>
                  <a:pt x="1224" y="153"/>
                  <a:pt x="1225" y="154"/>
                  <a:pt x="1225" y="154"/>
                </a:cubicBezTo>
                <a:cubicBezTo>
                  <a:pt x="1228" y="158"/>
                  <a:pt x="1230" y="163"/>
                  <a:pt x="1232" y="167"/>
                </a:cubicBezTo>
                <a:close/>
                <a:moveTo>
                  <a:pt x="1223" y="153"/>
                </a:moveTo>
                <a:cubicBezTo>
                  <a:pt x="1212" y="151"/>
                  <a:pt x="1201" y="150"/>
                  <a:pt x="1189" y="150"/>
                </a:cubicBezTo>
                <a:cubicBezTo>
                  <a:pt x="1186" y="145"/>
                  <a:pt x="1184" y="139"/>
                  <a:pt x="1182" y="134"/>
                </a:cubicBezTo>
                <a:cubicBezTo>
                  <a:pt x="1189" y="134"/>
                  <a:pt x="1195" y="133"/>
                  <a:pt x="1202" y="133"/>
                </a:cubicBezTo>
                <a:cubicBezTo>
                  <a:pt x="1207" y="133"/>
                  <a:pt x="1211" y="133"/>
                  <a:pt x="1216" y="134"/>
                </a:cubicBezTo>
                <a:cubicBezTo>
                  <a:pt x="1219" y="140"/>
                  <a:pt x="1222" y="146"/>
                  <a:pt x="1225" y="152"/>
                </a:cubicBezTo>
                <a:lnTo>
                  <a:pt x="1223" y="153"/>
                </a:lnTo>
                <a:close/>
                <a:moveTo>
                  <a:pt x="1202" y="133"/>
                </a:moveTo>
                <a:cubicBezTo>
                  <a:pt x="1195" y="133"/>
                  <a:pt x="1189" y="133"/>
                  <a:pt x="1182" y="133"/>
                </a:cubicBezTo>
                <a:cubicBezTo>
                  <a:pt x="1180" y="129"/>
                  <a:pt x="1178" y="124"/>
                  <a:pt x="1176" y="119"/>
                </a:cubicBezTo>
                <a:cubicBezTo>
                  <a:pt x="1181" y="119"/>
                  <a:pt x="1185" y="118"/>
                  <a:pt x="1190" y="118"/>
                </a:cubicBezTo>
                <a:cubicBezTo>
                  <a:pt x="1196" y="117"/>
                  <a:pt x="1202" y="117"/>
                  <a:pt x="1208" y="117"/>
                </a:cubicBezTo>
                <a:cubicBezTo>
                  <a:pt x="1210" y="122"/>
                  <a:pt x="1213" y="128"/>
                  <a:pt x="1215" y="133"/>
                </a:cubicBezTo>
                <a:cubicBezTo>
                  <a:pt x="1211" y="133"/>
                  <a:pt x="1207" y="133"/>
                  <a:pt x="1202" y="133"/>
                </a:cubicBezTo>
                <a:close/>
                <a:moveTo>
                  <a:pt x="1190" y="117"/>
                </a:moveTo>
                <a:cubicBezTo>
                  <a:pt x="1185" y="118"/>
                  <a:pt x="1181" y="118"/>
                  <a:pt x="1176" y="118"/>
                </a:cubicBezTo>
                <a:cubicBezTo>
                  <a:pt x="1174" y="113"/>
                  <a:pt x="1172" y="108"/>
                  <a:pt x="1171" y="103"/>
                </a:cubicBezTo>
                <a:cubicBezTo>
                  <a:pt x="1180" y="102"/>
                  <a:pt x="1191" y="101"/>
                  <a:pt x="1201" y="100"/>
                </a:cubicBezTo>
                <a:cubicBezTo>
                  <a:pt x="1203" y="106"/>
                  <a:pt x="1206" y="111"/>
                  <a:pt x="1208" y="116"/>
                </a:cubicBezTo>
                <a:cubicBezTo>
                  <a:pt x="1202" y="116"/>
                  <a:pt x="1196" y="117"/>
                  <a:pt x="1190" y="117"/>
                </a:cubicBezTo>
                <a:close/>
                <a:moveTo>
                  <a:pt x="1176" y="119"/>
                </a:moveTo>
                <a:cubicBezTo>
                  <a:pt x="1165" y="119"/>
                  <a:pt x="1155" y="120"/>
                  <a:pt x="1145" y="122"/>
                </a:cubicBezTo>
                <a:cubicBezTo>
                  <a:pt x="1144" y="116"/>
                  <a:pt x="1142" y="111"/>
                  <a:pt x="1141" y="106"/>
                </a:cubicBezTo>
                <a:cubicBezTo>
                  <a:pt x="1150" y="105"/>
                  <a:pt x="1160" y="104"/>
                  <a:pt x="1170" y="103"/>
                </a:cubicBezTo>
                <a:cubicBezTo>
                  <a:pt x="1172" y="108"/>
                  <a:pt x="1174" y="113"/>
                  <a:pt x="1176" y="119"/>
                </a:cubicBezTo>
                <a:close/>
                <a:moveTo>
                  <a:pt x="1145" y="122"/>
                </a:moveTo>
                <a:cubicBezTo>
                  <a:pt x="1135" y="123"/>
                  <a:pt x="1126" y="124"/>
                  <a:pt x="1117" y="125"/>
                </a:cubicBezTo>
                <a:cubicBezTo>
                  <a:pt x="1116" y="120"/>
                  <a:pt x="1115" y="115"/>
                  <a:pt x="1114" y="110"/>
                </a:cubicBezTo>
                <a:cubicBezTo>
                  <a:pt x="1122" y="108"/>
                  <a:pt x="1131" y="107"/>
                  <a:pt x="1141" y="106"/>
                </a:cubicBezTo>
                <a:cubicBezTo>
                  <a:pt x="1142" y="111"/>
                  <a:pt x="1143" y="116"/>
                  <a:pt x="1145" y="122"/>
                </a:cubicBezTo>
                <a:close/>
                <a:moveTo>
                  <a:pt x="1116" y="125"/>
                </a:moveTo>
                <a:cubicBezTo>
                  <a:pt x="1100" y="127"/>
                  <a:pt x="1085" y="130"/>
                  <a:pt x="1071" y="133"/>
                </a:cubicBezTo>
                <a:cubicBezTo>
                  <a:pt x="1070" y="128"/>
                  <a:pt x="1069" y="123"/>
                  <a:pt x="1068" y="118"/>
                </a:cubicBezTo>
                <a:cubicBezTo>
                  <a:pt x="1082" y="115"/>
                  <a:pt x="1098" y="112"/>
                  <a:pt x="1113" y="110"/>
                </a:cubicBezTo>
                <a:cubicBezTo>
                  <a:pt x="1114" y="115"/>
                  <a:pt x="1115" y="120"/>
                  <a:pt x="1116" y="125"/>
                </a:cubicBezTo>
                <a:close/>
                <a:moveTo>
                  <a:pt x="1073" y="147"/>
                </a:moveTo>
                <a:cubicBezTo>
                  <a:pt x="1064" y="148"/>
                  <a:pt x="1055" y="150"/>
                  <a:pt x="1046" y="152"/>
                </a:cubicBezTo>
                <a:cubicBezTo>
                  <a:pt x="1046" y="147"/>
                  <a:pt x="1045" y="143"/>
                  <a:pt x="1045" y="139"/>
                </a:cubicBezTo>
                <a:cubicBezTo>
                  <a:pt x="1053" y="137"/>
                  <a:pt x="1061" y="135"/>
                  <a:pt x="1070" y="133"/>
                </a:cubicBezTo>
                <a:cubicBezTo>
                  <a:pt x="1071" y="138"/>
                  <a:pt x="1072" y="142"/>
                  <a:pt x="1073" y="147"/>
                </a:cubicBezTo>
                <a:close/>
                <a:moveTo>
                  <a:pt x="1049" y="166"/>
                </a:moveTo>
                <a:cubicBezTo>
                  <a:pt x="1039" y="168"/>
                  <a:pt x="1030" y="170"/>
                  <a:pt x="1022" y="172"/>
                </a:cubicBezTo>
                <a:cubicBezTo>
                  <a:pt x="1021" y="167"/>
                  <a:pt x="1021" y="163"/>
                  <a:pt x="1021" y="158"/>
                </a:cubicBezTo>
                <a:cubicBezTo>
                  <a:pt x="1029" y="156"/>
                  <a:pt x="1037" y="154"/>
                  <a:pt x="1046" y="153"/>
                </a:cubicBezTo>
                <a:cubicBezTo>
                  <a:pt x="1047" y="157"/>
                  <a:pt x="1048" y="162"/>
                  <a:pt x="1049" y="166"/>
                </a:cubicBezTo>
                <a:close/>
                <a:moveTo>
                  <a:pt x="1049" y="167"/>
                </a:moveTo>
                <a:cubicBezTo>
                  <a:pt x="1050" y="171"/>
                  <a:pt x="1051" y="175"/>
                  <a:pt x="1052" y="180"/>
                </a:cubicBezTo>
                <a:cubicBezTo>
                  <a:pt x="1043" y="181"/>
                  <a:pt x="1033" y="183"/>
                  <a:pt x="1024" y="185"/>
                </a:cubicBezTo>
                <a:cubicBezTo>
                  <a:pt x="1023" y="181"/>
                  <a:pt x="1022" y="176"/>
                  <a:pt x="1022" y="172"/>
                </a:cubicBezTo>
                <a:cubicBezTo>
                  <a:pt x="1031" y="170"/>
                  <a:pt x="1040" y="168"/>
                  <a:pt x="1049" y="167"/>
                </a:cubicBezTo>
                <a:close/>
                <a:moveTo>
                  <a:pt x="1027" y="198"/>
                </a:moveTo>
                <a:cubicBezTo>
                  <a:pt x="1017" y="200"/>
                  <a:pt x="1007" y="202"/>
                  <a:pt x="999" y="204"/>
                </a:cubicBezTo>
                <a:cubicBezTo>
                  <a:pt x="998" y="200"/>
                  <a:pt x="997" y="196"/>
                  <a:pt x="997" y="192"/>
                </a:cubicBezTo>
                <a:cubicBezTo>
                  <a:pt x="1005" y="190"/>
                  <a:pt x="1014" y="188"/>
                  <a:pt x="1024" y="186"/>
                </a:cubicBezTo>
                <a:cubicBezTo>
                  <a:pt x="1024" y="190"/>
                  <a:pt x="1025" y="194"/>
                  <a:pt x="1027" y="198"/>
                </a:cubicBezTo>
                <a:close/>
                <a:moveTo>
                  <a:pt x="1000" y="217"/>
                </a:moveTo>
                <a:cubicBezTo>
                  <a:pt x="991" y="219"/>
                  <a:pt x="981" y="221"/>
                  <a:pt x="972" y="223"/>
                </a:cubicBezTo>
                <a:cubicBezTo>
                  <a:pt x="972" y="219"/>
                  <a:pt x="971" y="215"/>
                  <a:pt x="971" y="211"/>
                </a:cubicBezTo>
                <a:cubicBezTo>
                  <a:pt x="980" y="209"/>
                  <a:pt x="989" y="207"/>
                  <a:pt x="998" y="205"/>
                </a:cubicBezTo>
                <a:cubicBezTo>
                  <a:pt x="999" y="209"/>
                  <a:pt x="1000" y="213"/>
                  <a:pt x="1000" y="217"/>
                </a:cubicBezTo>
                <a:close/>
                <a:moveTo>
                  <a:pt x="972" y="224"/>
                </a:moveTo>
                <a:cubicBezTo>
                  <a:pt x="972" y="228"/>
                  <a:pt x="973" y="231"/>
                  <a:pt x="974" y="235"/>
                </a:cubicBezTo>
                <a:cubicBezTo>
                  <a:pt x="964" y="237"/>
                  <a:pt x="955" y="240"/>
                  <a:pt x="946" y="242"/>
                </a:cubicBezTo>
                <a:cubicBezTo>
                  <a:pt x="946" y="238"/>
                  <a:pt x="945" y="235"/>
                  <a:pt x="945" y="231"/>
                </a:cubicBezTo>
                <a:cubicBezTo>
                  <a:pt x="954" y="228"/>
                  <a:pt x="963" y="226"/>
                  <a:pt x="972" y="224"/>
                </a:cubicBezTo>
                <a:close/>
                <a:moveTo>
                  <a:pt x="947" y="253"/>
                </a:moveTo>
                <a:cubicBezTo>
                  <a:pt x="937" y="256"/>
                  <a:pt x="928" y="259"/>
                  <a:pt x="920" y="261"/>
                </a:cubicBezTo>
                <a:cubicBezTo>
                  <a:pt x="919" y="257"/>
                  <a:pt x="919" y="254"/>
                  <a:pt x="919" y="250"/>
                </a:cubicBezTo>
                <a:cubicBezTo>
                  <a:pt x="927" y="248"/>
                  <a:pt x="936" y="245"/>
                  <a:pt x="945" y="243"/>
                </a:cubicBezTo>
                <a:cubicBezTo>
                  <a:pt x="946" y="246"/>
                  <a:pt x="946" y="250"/>
                  <a:pt x="947" y="253"/>
                </a:cubicBezTo>
                <a:close/>
                <a:moveTo>
                  <a:pt x="920" y="272"/>
                </a:moveTo>
                <a:cubicBezTo>
                  <a:pt x="910" y="274"/>
                  <a:pt x="902" y="277"/>
                  <a:pt x="893" y="280"/>
                </a:cubicBezTo>
                <a:cubicBezTo>
                  <a:pt x="893" y="276"/>
                  <a:pt x="893" y="273"/>
                  <a:pt x="893" y="269"/>
                </a:cubicBezTo>
                <a:cubicBezTo>
                  <a:pt x="901" y="267"/>
                  <a:pt x="910" y="264"/>
                  <a:pt x="919" y="262"/>
                </a:cubicBezTo>
                <a:cubicBezTo>
                  <a:pt x="919" y="265"/>
                  <a:pt x="920" y="268"/>
                  <a:pt x="920" y="272"/>
                </a:cubicBezTo>
                <a:close/>
                <a:moveTo>
                  <a:pt x="893" y="290"/>
                </a:moveTo>
                <a:cubicBezTo>
                  <a:pt x="893" y="290"/>
                  <a:pt x="893" y="290"/>
                  <a:pt x="893" y="290"/>
                </a:cubicBezTo>
                <a:cubicBezTo>
                  <a:pt x="884" y="293"/>
                  <a:pt x="875" y="296"/>
                  <a:pt x="866" y="299"/>
                </a:cubicBezTo>
                <a:cubicBezTo>
                  <a:pt x="866" y="295"/>
                  <a:pt x="866" y="292"/>
                  <a:pt x="867" y="288"/>
                </a:cubicBezTo>
                <a:cubicBezTo>
                  <a:pt x="875" y="286"/>
                  <a:pt x="884" y="283"/>
                  <a:pt x="893" y="280"/>
                </a:cubicBezTo>
                <a:cubicBezTo>
                  <a:pt x="893" y="283"/>
                  <a:pt x="893" y="287"/>
                  <a:pt x="893" y="290"/>
                </a:cubicBezTo>
                <a:close/>
                <a:moveTo>
                  <a:pt x="840" y="332"/>
                </a:moveTo>
                <a:cubicBezTo>
                  <a:pt x="840" y="334"/>
                  <a:pt x="841" y="336"/>
                  <a:pt x="841" y="337"/>
                </a:cubicBezTo>
                <a:cubicBezTo>
                  <a:pt x="836" y="339"/>
                  <a:pt x="832" y="341"/>
                  <a:pt x="827" y="343"/>
                </a:cubicBezTo>
                <a:cubicBezTo>
                  <a:pt x="823" y="344"/>
                  <a:pt x="818" y="346"/>
                  <a:pt x="814" y="348"/>
                </a:cubicBezTo>
                <a:cubicBezTo>
                  <a:pt x="814" y="346"/>
                  <a:pt x="814" y="344"/>
                  <a:pt x="814" y="342"/>
                </a:cubicBezTo>
                <a:cubicBezTo>
                  <a:pt x="822" y="339"/>
                  <a:pt x="830" y="336"/>
                  <a:pt x="840" y="332"/>
                </a:cubicBezTo>
                <a:close/>
                <a:moveTo>
                  <a:pt x="814" y="358"/>
                </a:moveTo>
                <a:cubicBezTo>
                  <a:pt x="806" y="361"/>
                  <a:pt x="797" y="365"/>
                  <a:pt x="788" y="369"/>
                </a:cubicBezTo>
                <a:cubicBezTo>
                  <a:pt x="788" y="368"/>
                  <a:pt x="788" y="366"/>
                  <a:pt x="788" y="365"/>
                </a:cubicBezTo>
                <a:cubicBezTo>
                  <a:pt x="792" y="363"/>
                  <a:pt x="796" y="361"/>
                  <a:pt x="800" y="360"/>
                </a:cubicBezTo>
                <a:cubicBezTo>
                  <a:pt x="801" y="359"/>
                  <a:pt x="801" y="359"/>
                  <a:pt x="801" y="359"/>
                </a:cubicBezTo>
                <a:cubicBezTo>
                  <a:pt x="805" y="357"/>
                  <a:pt x="810" y="356"/>
                  <a:pt x="814" y="354"/>
                </a:cubicBezTo>
                <a:cubicBezTo>
                  <a:pt x="814" y="355"/>
                  <a:pt x="814" y="357"/>
                  <a:pt x="814" y="358"/>
                </a:cubicBezTo>
                <a:close/>
                <a:moveTo>
                  <a:pt x="787" y="359"/>
                </a:moveTo>
                <a:cubicBezTo>
                  <a:pt x="778" y="363"/>
                  <a:pt x="770" y="366"/>
                  <a:pt x="762" y="369"/>
                </a:cubicBezTo>
                <a:cubicBezTo>
                  <a:pt x="762" y="367"/>
                  <a:pt x="763" y="365"/>
                  <a:pt x="763" y="362"/>
                </a:cubicBezTo>
                <a:cubicBezTo>
                  <a:pt x="771" y="359"/>
                  <a:pt x="779" y="356"/>
                  <a:pt x="788" y="352"/>
                </a:cubicBezTo>
                <a:cubicBezTo>
                  <a:pt x="787" y="355"/>
                  <a:pt x="787" y="357"/>
                  <a:pt x="787" y="359"/>
                </a:cubicBezTo>
                <a:close/>
                <a:moveTo>
                  <a:pt x="787" y="359"/>
                </a:moveTo>
                <a:cubicBezTo>
                  <a:pt x="787" y="361"/>
                  <a:pt x="787" y="363"/>
                  <a:pt x="787" y="365"/>
                </a:cubicBezTo>
                <a:cubicBezTo>
                  <a:pt x="780" y="368"/>
                  <a:pt x="771" y="372"/>
                  <a:pt x="761" y="376"/>
                </a:cubicBezTo>
                <a:cubicBezTo>
                  <a:pt x="762" y="374"/>
                  <a:pt x="762" y="372"/>
                  <a:pt x="762" y="370"/>
                </a:cubicBezTo>
                <a:cubicBezTo>
                  <a:pt x="770" y="367"/>
                  <a:pt x="778" y="363"/>
                  <a:pt x="787" y="359"/>
                </a:cubicBezTo>
                <a:close/>
                <a:moveTo>
                  <a:pt x="761" y="376"/>
                </a:moveTo>
                <a:cubicBezTo>
                  <a:pt x="752" y="380"/>
                  <a:pt x="744" y="383"/>
                  <a:pt x="737" y="387"/>
                </a:cubicBezTo>
                <a:cubicBezTo>
                  <a:pt x="737" y="385"/>
                  <a:pt x="737" y="382"/>
                  <a:pt x="738" y="380"/>
                </a:cubicBezTo>
                <a:cubicBezTo>
                  <a:pt x="738" y="380"/>
                  <a:pt x="738" y="380"/>
                  <a:pt x="738" y="380"/>
                </a:cubicBezTo>
                <a:cubicBezTo>
                  <a:pt x="745" y="377"/>
                  <a:pt x="753" y="374"/>
                  <a:pt x="762" y="370"/>
                </a:cubicBezTo>
                <a:cubicBezTo>
                  <a:pt x="761" y="372"/>
                  <a:pt x="761" y="374"/>
                  <a:pt x="761" y="376"/>
                </a:cubicBezTo>
                <a:close/>
                <a:moveTo>
                  <a:pt x="761" y="377"/>
                </a:moveTo>
                <a:cubicBezTo>
                  <a:pt x="761" y="378"/>
                  <a:pt x="761" y="379"/>
                  <a:pt x="761" y="381"/>
                </a:cubicBezTo>
                <a:cubicBezTo>
                  <a:pt x="751" y="385"/>
                  <a:pt x="743" y="389"/>
                  <a:pt x="736" y="392"/>
                </a:cubicBezTo>
                <a:cubicBezTo>
                  <a:pt x="736" y="391"/>
                  <a:pt x="736" y="389"/>
                  <a:pt x="736" y="387"/>
                </a:cubicBezTo>
                <a:cubicBezTo>
                  <a:pt x="744" y="384"/>
                  <a:pt x="752" y="380"/>
                  <a:pt x="761" y="377"/>
                </a:cubicBezTo>
                <a:close/>
                <a:moveTo>
                  <a:pt x="735" y="393"/>
                </a:moveTo>
                <a:cubicBezTo>
                  <a:pt x="727" y="396"/>
                  <a:pt x="719" y="400"/>
                  <a:pt x="712" y="403"/>
                </a:cubicBezTo>
                <a:cubicBezTo>
                  <a:pt x="712" y="402"/>
                  <a:pt x="713" y="400"/>
                  <a:pt x="713" y="398"/>
                </a:cubicBezTo>
                <a:cubicBezTo>
                  <a:pt x="720" y="395"/>
                  <a:pt x="728" y="391"/>
                  <a:pt x="736" y="387"/>
                </a:cubicBezTo>
                <a:cubicBezTo>
                  <a:pt x="736" y="389"/>
                  <a:pt x="735" y="391"/>
                  <a:pt x="735" y="393"/>
                </a:cubicBezTo>
                <a:close/>
                <a:moveTo>
                  <a:pt x="735" y="393"/>
                </a:moveTo>
                <a:cubicBezTo>
                  <a:pt x="735" y="394"/>
                  <a:pt x="735" y="396"/>
                  <a:pt x="735" y="397"/>
                </a:cubicBezTo>
                <a:cubicBezTo>
                  <a:pt x="728" y="400"/>
                  <a:pt x="719" y="404"/>
                  <a:pt x="711" y="409"/>
                </a:cubicBezTo>
                <a:cubicBezTo>
                  <a:pt x="711" y="407"/>
                  <a:pt x="711" y="406"/>
                  <a:pt x="712" y="404"/>
                </a:cubicBezTo>
                <a:cubicBezTo>
                  <a:pt x="719" y="401"/>
                  <a:pt x="726" y="397"/>
                  <a:pt x="735" y="393"/>
                </a:cubicBezTo>
                <a:close/>
                <a:moveTo>
                  <a:pt x="710" y="409"/>
                </a:moveTo>
                <a:cubicBezTo>
                  <a:pt x="701" y="413"/>
                  <a:pt x="694" y="417"/>
                  <a:pt x="686" y="421"/>
                </a:cubicBezTo>
                <a:cubicBezTo>
                  <a:pt x="687" y="419"/>
                  <a:pt x="687" y="417"/>
                  <a:pt x="688" y="415"/>
                </a:cubicBezTo>
                <a:cubicBezTo>
                  <a:pt x="695" y="412"/>
                  <a:pt x="703" y="408"/>
                  <a:pt x="711" y="404"/>
                </a:cubicBezTo>
                <a:cubicBezTo>
                  <a:pt x="711" y="406"/>
                  <a:pt x="710" y="407"/>
                  <a:pt x="710" y="409"/>
                </a:cubicBezTo>
                <a:close/>
                <a:moveTo>
                  <a:pt x="710" y="410"/>
                </a:moveTo>
                <a:cubicBezTo>
                  <a:pt x="710" y="410"/>
                  <a:pt x="710" y="411"/>
                  <a:pt x="709" y="412"/>
                </a:cubicBezTo>
                <a:cubicBezTo>
                  <a:pt x="702" y="416"/>
                  <a:pt x="694" y="420"/>
                  <a:pt x="685" y="425"/>
                </a:cubicBezTo>
                <a:cubicBezTo>
                  <a:pt x="686" y="423"/>
                  <a:pt x="686" y="422"/>
                  <a:pt x="686" y="421"/>
                </a:cubicBezTo>
                <a:cubicBezTo>
                  <a:pt x="693" y="418"/>
                  <a:pt x="701" y="414"/>
                  <a:pt x="710" y="410"/>
                </a:cubicBezTo>
                <a:close/>
                <a:moveTo>
                  <a:pt x="712" y="419"/>
                </a:moveTo>
                <a:cubicBezTo>
                  <a:pt x="711" y="419"/>
                  <a:pt x="710" y="419"/>
                  <a:pt x="709" y="420"/>
                </a:cubicBezTo>
                <a:cubicBezTo>
                  <a:pt x="709" y="419"/>
                  <a:pt x="709" y="418"/>
                  <a:pt x="709" y="417"/>
                </a:cubicBezTo>
                <a:cubicBezTo>
                  <a:pt x="718" y="413"/>
                  <a:pt x="726" y="410"/>
                  <a:pt x="734" y="407"/>
                </a:cubicBezTo>
                <a:cubicBezTo>
                  <a:pt x="734" y="408"/>
                  <a:pt x="734" y="409"/>
                  <a:pt x="734" y="411"/>
                </a:cubicBezTo>
                <a:cubicBezTo>
                  <a:pt x="727" y="413"/>
                  <a:pt x="719" y="416"/>
                  <a:pt x="712" y="419"/>
                </a:cubicBezTo>
                <a:close/>
                <a:moveTo>
                  <a:pt x="734" y="411"/>
                </a:moveTo>
                <a:cubicBezTo>
                  <a:pt x="734" y="412"/>
                  <a:pt x="734" y="412"/>
                  <a:pt x="734" y="413"/>
                </a:cubicBezTo>
                <a:cubicBezTo>
                  <a:pt x="728" y="414"/>
                  <a:pt x="723" y="415"/>
                  <a:pt x="717" y="417"/>
                </a:cubicBezTo>
                <a:cubicBezTo>
                  <a:pt x="723" y="415"/>
                  <a:pt x="728" y="413"/>
                  <a:pt x="734" y="411"/>
                </a:cubicBezTo>
                <a:close/>
                <a:moveTo>
                  <a:pt x="709" y="415"/>
                </a:moveTo>
                <a:cubicBezTo>
                  <a:pt x="704" y="417"/>
                  <a:pt x="699" y="420"/>
                  <a:pt x="694" y="423"/>
                </a:cubicBezTo>
                <a:cubicBezTo>
                  <a:pt x="685" y="428"/>
                  <a:pt x="685" y="428"/>
                  <a:pt x="685" y="428"/>
                </a:cubicBezTo>
                <a:cubicBezTo>
                  <a:pt x="685" y="427"/>
                  <a:pt x="685" y="426"/>
                  <a:pt x="685" y="425"/>
                </a:cubicBezTo>
                <a:cubicBezTo>
                  <a:pt x="694" y="421"/>
                  <a:pt x="702" y="417"/>
                  <a:pt x="709" y="413"/>
                </a:cubicBezTo>
                <a:cubicBezTo>
                  <a:pt x="709" y="413"/>
                  <a:pt x="709" y="414"/>
                  <a:pt x="709" y="415"/>
                </a:cubicBezTo>
                <a:close/>
                <a:moveTo>
                  <a:pt x="685" y="425"/>
                </a:moveTo>
                <a:cubicBezTo>
                  <a:pt x="676" y="429"/>
                  <a:pt x="669" y="433"/>
                  <a:pt x="662" y="437"/>
                </a:cubicBezTo>
                <a:cubicBezTo>
                  <a:pt x="662" y="436"/>
                  <a:pt x="663" y="434"/>
                  <a:pt x="663" y="433"/>
                </a:cubicBezTo>
                <a:cubicBezTo>
                  <a:pt x="670" y="429"/>
                  <a:pt x="678" y="426"/>
                  <a:pt x="686" y="422"/>
                </a:cubicBezTo>
                <a:cubicBezTo>
                  <a:pt x="685" y="423"/>
                  <a:pt x="685" y="424"/>
                  <a:pt x="685" y="425"/>
                </a:cubicBezTo>
                <a:close/>
                <a:moveTo>
                  <a:pt x="684" y="428"/>
                </a:moveTo>
                <a:cubicBezTo>
                  <a:pt x="694" y="423"/>
                  <a:pt x="694" y="423"/>
                  <a:pt x="694" y="423"/>
                </a:cubicBezTo>
                <a:cubicBezTo>
                  <a:pt x="699" y="420"/>
                  <a:pt x="704" y="418"/>
                  <a:pt x="709" y="415"/>
                </a:cubicBezTo>
                <a:cubicBezTo>
                  <a:pt x="709" y="416"/>
                  <a:pt x="709" y="416"/>
                  <a:pt x="709" y="417"/>
                </a:cubicBezTo>
                <a:cubicBezTo>
                  <a:pt x="702" y="420"/>
                  <a:pt x="695" y="424"/>
                  <a:pt x="687" y="428"/>
                </a:cubicBezTo>
                <a:cubicBezTo>
                  <a:pt x="686" y="428"/>
                  <a:pt x="685" y="429"/>
                  <a:pt x="684" y="429"/>
                </a:cubicBezTo>
                <a:cubicBezTo>
                  <a:pt x="684" y="429"/>
                  <a:pt x="684" y="428"/>
                  <a:pt x="684" y="428"/>
                </a:cubicBezTo>
                <a:close/>
                <a:moveTo>
                  <a:pt x="709" y="420"/>
                </a:moveTo>
                <a:cubicBezTo>
                  <a:pt x="710" y="420"/>
                  <a:pt x="711" y="420"/>
                  <a:pt x="712" y="419"/>
                </a:cubicBezTo>
                <a:cubicBezTo>
                  <a:pt x="719" y="417"/>
                  <a:pt x="727" y="415"/>
                  <a:pt x="734" y="414"/>
                </a:cubicBezTo>
                <a:cubicBezTo>
                  <a:pt x="734" y="416"/>
                  <a:pt x="734" y="419"/>
                  <a:pt x="734" y="422"/>
                </a:cubicBezTo>
                <a:cubicBezTo>
                  <a:pt x="726" y="423"/>
                  <a:pt x="717" y="424"/>
                  <a:pt x="708" y="426"/>
                </a:cubicBezTo>
                <a:cubicBezTo>
                  <a:pt x="708" y="424"/>
                  <a:pt x="709" y="422"/>
                  <a:pt x="709" y="420"/>
                </a:cubicBezTo>
                <a:close/>
                <a:moveTo>
                  <a:pt x="734" y="406"/>
                </a:moveTo>
                <a:cubicBezTo>
                  <a:pt x="726" y="409"/>
                  <a:pt x="718" y="413"/>
                  <a:pt x="709" y="417"/>
                </a:cubicBezTo>
                <a:cubicBezTo>
                  <a:pt x="709" y="416"/>
                  <a:pt x="709" y="416"/>
                  <a:pt x="709" y="415"/>
                </a:cubicBezTo>
                <a:cubicBezTo>
                  <a:pt x="718" y="411"/>
                  <a:pt x="726" y="407"/>
                  <a:pt x="734" y="403"/>
                </a:cubicBezTo>
                <a:cubicBezTo>
                  <a:pt x="734" y="404"/>
                  <a:pt x="734" y="405"/>
                  <a:pt x="734" y="406"/>
                </a:cubicBezTo>
                <a:close/>
                <a:moveTo>
                  <a:pt x="710" y="414"/>
                </a:moveTo>
                <a:cubicBezTo>
                  <a:pt x="710" y="414"/>
                  <a:pt x="710" y="413"/>
                  <a:pt x="710" y="413"/>
                </a:cubicBezTo>
                <a:cubicBezTo>
                  <a:pt x="721" y="407"/>
                  <a:pt x="721" y="407"/>
                  <a:pt x="721" y="407"/>
                </a:cubicBezTo>
                <a:cubicBezTo>
                  <a:pt x="725" y="405"/>
                  <a:pt x="730" y="402"/>
                  <a:pt x="734" y="400"/>
                </a:cubicBezTo>
                <a:cubicBezTo>
                  <a:pt x="734" y="401"/>
                  <a:pt x="734" y="402"/>
                  <a:pt x="734" y="403"/>
                </a:cubicBezTo>
                <a:cubicBezTo>
                  <a:pt x="726" y="406"/>
                  <a:pt x="718" y="410"/>
                  <a:pt x="710" y="414"/>
                </a:cubicBezTo>
                <a:close/>
                <a:moveTo>
                  <a:pt x="734" y="411"/>
                </a:moveTo>
                <a:cubicBezTo>
                  <a:pt x="744" y="408"/>
                  <a:pt x="753" y="406"/>
                  <a:pt x="761" y="404"/>
                </a:cubicBezTo>
                <a:cubicBezTo>
                  <a:pt x="761" y="406"/>
                  <a:pt x="761" y="408"/>
                  <a:pt x="762" y="410"/>
                </a:cubicBezTo>
                <a:cubicBezTo>
                  <a:pt x="761" y="410"/>
                  <a:pt x="761" y="410"/>
                  <a:pt x="761" y="410"/>
                </a:cubicBezTo>
                <a:cubicBezTo>
                  <a:pt x="753" y="410"/>
                  <a:pt x="744" y="411"/>
                  <a:pt x="734" y="413"/>
                </a:cubicBezTo>
                <a:cubicBezTo>
                  <a:pt x="734" y="412"/>
                  <a:pt x="734" y="412"/>
                  <a:pt x="734" y="411"/>
                </a:cubicBezTo>
                <a:close/>
                <a:moveTo>
                  <a:pt x="761" y="411"/>
                </a:moveTo>
                <a:cubicBezTo>
                  <a:pt x="762" y="411"/>
                  <a:pt x="762" y="411"/>
                  <a:pt x="762" y="411"/>
                </a:cubicBezTo>
                <a:cubicBezTo>
                  <a:pt x="762" y="416"/>
                  <a:pt x="763" y="421"/>
                  <a:pt x="764" y="426"/>
                </a:cubicBezTo>
                <a:cubicBezTo>
                  <a:pt x="764" y="426"/>
                  <a:pt x="764" y="426"/>
                  <a:pt x="764" y="426"/>
                </a:cubicBezTo>
                <a:cubicBezTo>
                  <a:pt x="756" y="424"/>
                  <a:pt x="747" y="422"/>
                  <a:pt x="738" y="422"/>
                </a:cubicBezTo>
                <a:cubicBezTo>
                  <a:pt x="737" y="422"/>
                  <a:pt x="736" y="422"/>
                  <a:pt x="734" y="422"/>
                </a:cubicBezTo>
                <a:cubicBezTo>
                  <a:pt x="734" y="419"/>
                  <a:pt x="734" y="416"/>
                  <a:pt x="734" y="413"/>
                </a:cubicBezTo>
                <a:cubicBezTo>
                  <a:pt x="744" y="412"/>
                  <a:pt x="753" y="411"/>
                  <a:pt x="761" y="411"/>
                </a:cubicBezTo>
                <a:close/>
                <a:moveTo>
                  <a:pt x="762" y="411"/>
                </a:moveTo>
                <a:cubicBezTo>
                  <a:pt x="774" y="411"/>
                  <a:pt x="785" y="413"/>
                  <a:pt x="794" y="416"/>
                </a:cubicBezTo>
                <a:cubicBezTo>
                  <a:pt x="798" y="430"/>
                  <a:pt x="803" y="444"/>
                  <a:pt x="809" y="459"/>
                </a:cubicBezTo>
                <a:cubicBezTo>
                  <a:pt x="797" y="442"/>
                  <a:pt x="782" y="431"/>
                  <a:pt x="765" y="426"/>
                </a:cubicBezTo>
                <a:cubicBezTo>
                  <a:pt x="764" y="421"/>
                  <a:pt x="763" y="416"/>
                  <a:pt x="762" y="411"/>
                </a:cubicBezTo>
                <a:close/>
                <a:moveTo>
                  <a:pt x="795" y="416"/>
                </a:moveTo>
                <a:cubicBezTo>
                  <a:pt x="813" y="423"/>
                  <a:pt x="828" y="437"/>
                  <a:pt x="841" y="457"/>
                </a:cubicBezTo>
                <a:cubicBezTo>
                  <a:pt x="840" y="458"/>
                  <a:pt x="839" y="459"/>
                  <a:pt x="838" y="460"/>
                </a:cubicBezTo>
                <a:cubicBezTo>
                  <a:pt x="838" y="461"/>
                  <a:pt x="837" y="462"/>
                  <a:pt x="837" y="462"/>
                </a:cubicBezTo>
                <a:cubicBezTo>
                  <a:pt x="833" y="467"/>
                  <a:pt x="830" y="472"/>
                  <a:pt x="826" y="476"/>
                </a:cubicBezTo>
                <a:cubicBezTo>
                  <a:pt x="825" y="478"/>
                  <a:pt x="824" y="479"/>
                  <a:pt x="822" y="481"/>
                </a:cubicBezTo>
                <a:cubicBezTo>
                  <a:pt x="819" y="473"/>
                  <a:pt x="815" y="467"/>
                  <a:pt x="811" y="461"/>
                </a:cubicBezTo>
                <a:cubicBezTo>
                  <a:pt x="804" y="446"/>
                  <a:pt x="799" y="431"/>
                  <a:pt x="795" y="416"/>
                </a:cubicBezTo>
                <a:close/>
                <a:moveTo>
                  <a:pt x="818" y="490"/>
                </a:moveTo>
                <a:cubicBezTo>
                  <a:pt x="817" y="491"/>
                  <a:pt x="817" y="492"/>
                  <a:pt x="816" y="492"/>
                </a:cubicBezTo>
                <a:cubicBezTo>
                  <a:pt x="816" y="492"/>
                  <a:pt x="817" y="491"/>
                  <a:pt x="817" y="491"/>
                </a:cubicBezTo>
                <a:cubicBezTo>
                  <a:pt x="817" y="491"/>
                  <a:pt x="817" y="490"/>
                  <a:pt x="818" y="490"/>
                </a:cubicBezTo>
                <a:close/>
                <a:moveTo>
                  <a:pt x="816" y="491"/>
                </a:moveTo>
                <a:cubicBezTo>
                  <a:pt x="814" y="493"/>
                  <a:pt x="813" y="495"/>
                  <a:pt x="811" y="496"/>
                </a:cubicBezTo>
                <a:cubicBezTo>
                  <a:pt x="813" y="494"/>
                  <a:pt x="815" y="491"/>
                  <a:pt x="817" y="488"/>
                </a:cubicBezTo>
                <a:cubicBezTo>
                  <a:pt x="816" y="489"/>
                  <a:pt x="816" y="490"/>
                  <a:pt x="816" y="491"/>
                </a:cubicBezTo>
                <a:close/>
                <a:moveTo>
                  <a:pt x="816" y="492"/>
                </a:moveTo>
                <a:cubicBezTo>
                  <a:pt x="816" y="492"/>
                  <a:pt x="816" y="493"/>
                  <a:pt x="816" y="494"/>
                </a:cubicBezTo>
                <a:cubicBezTo>
                  <a:pt x="815" y="495"/>
                  <a:pt x="813" y="497"/>
                  <a:pt x="812" y="499"/>
                </a:cubicBezTo>
                <a:cubicBezTo>
                  <a:pt x="810" y="502"/>
                  <a:pt x="807" y="504"/>
                  <a:pt x="805" y="506"/>
                </a:cubicBezTo>
                <a:cubicBezTo>
                  <a:pt x="805" y="506"/>
                  <a:pt x="805" y="505"/>
                  <a:pt x="806" y="505"/>
                </a:cubicBezTo>
                <a:cubicBezTo>
                  <a:pt x="807" y="503"/>
                  <a:pt x="808" y="501"/>
                  <a:pt x="809" y="499"/>
                </a:cubicBezTo>
                <a:cubicBezTo>
                  <a:pt x="811" y="497"/>
                  <a:pt x="814" y="494"/>
                  <a:pt x="816" y="492"/>
                </a:cubicBezTo>
                <a:close/>
                <a:moveTo>
                  <a:pt x="805" y="504"/>
                </a:moveTo>
                <a:cubicBezTo>
                  <a:pt x="805" y="505"/>
                  <a:pt x="804" y="506"/>
                  <a:pt x="804" y="507"/>
                </a:cubicBezTo>
                <a:cubicBezTo>
                  <a:pt x="803" y="507"/>
                  <a:pt x="803" y="506"/>
                  <a:pt x="803" y="506"/>
                </a:cubicBezTo>
                <a:cubicBezTo>
                  <a:pt x="804" y="504"/>
                  <a:pt x="806" y="503"/>
                  <a:pt x="807" y="501"/>
                </a:cubicBezTo>
                <a:cubicBezTo>
                  <a:pt x="806" y="502"/>
                  <a:pt x="806" y="503"/>
                  <a:pt x="805" y="504"/>
                </a:cubicBezTo>
                <a:close/>
                <a:moveTo>
                  <a:pt x="803" y="508"/>
                </a:moveTo>
                <a:cubicBezTo>
                  <a:pt x="801" y="509"/>
                  <a:pt x="799" y="511"/>
                  <a:pt x="798" y="513"/>
                </a:cubicBezTo>
                <a:cubicBezTo>
                  <a:pt x="799" y="511"/>
                  <a:pt x="801" y="509"/>
                  <a:pt x="803" y="506"/>
                </a:cubicBezTo>
                <a:cubicBezTo>
                  <a:pt x="803" y="507"/>
                  <a:pt x="803" y="507"/>
                  <a:pt x="803" y="508"/>
                </a:cubicBezTo>
                <a:close/>
                <a:moveTo>
                  <a:pt x="802" y="509"/>
                </a:moveTo>
                <a:cubicBezTo>
                  <a:pt x="801" y="512"/>
                  <a:pt x="799" y="515"/>
                  <a:pt x="797" y="519"/>
                </a:cubicBezTo>
                <a:cubicBezTo>
                  <a:pt x="794" y="521"/>
                  <a:pt x="792" y="523"/>
                  <a:pt x="789" y="526"/>
                </a:cubicBezTo>
                <a:cubicBezTo>
                  <a:pt x="791" y="522"/>
                  <a:pt x="793" y="519"/>
                  <a:pt x="796" y="516"/>
                </a:cubicBezTo>
                <a:cubicBezTo>
                  <a:pt x="798" y="514"/>
                  <a:pt x="800" y="511"/>
                  <a:pt x="802" y="509"/>
                </a:cubicBezTo>
                <a:close/>
                <a:moveTo>
                  <a:pt x="796" y="520"/>
                </a:moveTo>
                <a:cubicBezTo>
                  <a:pt x="794" y="524"/>
                  <a:pt x="793" y="527"/>
                  <a:pt x="791" y="531"/>
                </a:cubicBezTo>
                <a:cubicBezTo>
                  <a:pt x="791" y="531"/>
                  <a:pt x="791" y="531"/>
                  <a:pt x="791" y="531"/>
                </a:cubicBezTo>
                <a:cubicBezTo>
                  <a:pt x="789" y="533"/>
                  <a:pt x="786" y="534"/>
                  <a:pt x="784" y="536"/>
                </a:cubicBezTo>
                <a:cubicBezTo>
                  <a:pt x="784" y="536"/>
                  <a:pt x="784" y="535"/>
                  <a:pt x="784" y="535"/>
                </a:cubicBezTo>
                <a:cubicBezTo>
                  <a:pt x="786" y="532"/>
                  <a:pt x="787" y="530"/>
                  <a:pt x="789" y="527"/>
                </a:cubicBezTo>
                <a:cubicBezTo>
                  <a:pt x="791" y="525"/>
                  <a:pt x="794" y="522"/>
                  <a:pt x="796" y="520"/>
                </a:cubicBezTo>
                <a:close/>
                <a:moveTo>
                  <a:pt x="790" y="532"/>
                </a:moveTo>
                <a:cubicBezTo>
                  <a:pt x="789" y="535"/>
                  <a:pt x="787" y="538"/>
                  <a:pt x="786" y="541"/>
                </a:cubicBezTo>
                <a:cubicBezTo>
                  <a:pt x="785" y="540"/>
                  <a:pt x="785" y="538"/>
                  <a:pt x="785" y="537"/>
                </a:cubicBezTo>
                <a:cubicBezTo>
                  <a:pt x="786" y="535"/>
                  <a:pt x="788" y="534"/>
                  <a:pt x="790" y="532"/>
                </a:cubicBezTo>
                <a:close/>
                <a:moveTo>
                  <a:pt x="788" y="549"/>
                </a:moveTo>
                <a:cubicBezTo>
                  <a:pt x="785" y="551"/>
                  <a:pt x="783" y="552"/>
                  <a:pt x="781" y="553"/>
                </a:cubicBezTo>
                <a:cubicBezTo>
                  <a:pt x="783" y="550"/>
                  <a:pt x="784" y="546"/>
                  <a:pt x="786" y="542"/>
                </a:cubicBezTo>
                <a:cubicBezTo>
                  <a:pt x="786" y="545"/>
                  <a:pt x="787" y="547"/>
                  <a:pt x="788" y="549"/>
                </a:cubicBezTo>
                <a:close/>
                <a:moveTo>
                  <a:pt x="780" y="554"/>
                </a:moveTo>
                <a:cubicBezTo>
                  <a:pt x="778" y="556"/>
                  <a:pt x="775" y="557"/>
                  <a:pt x="772" y="559"/>
                </a:cubicBezTo>
                <a:cubicBezTo>
                  <a:pt x="774" y="556"/>
                  <a:pt x="775" y="552"/>
                  <a:pt x="777" y="549"/>
                </a:cubicBezTo>
                <a:cubicBezTo>
                  <a:pt x="780" y="547"/>
                  <a:pt x="782" y="545"/>
                  <a:pt x="785" y="543"/>
                </a:cubicBezTo>
                <a:cubicBezTo>
                  <a:pt x="783" y="546"/>
                  <a:pt x="782" y="550"/>
                  <a:pt x="780" y="554"/>
                </a:cubicBezTo>
                <a:close/>
                <a:moveTo>
                  <a:pt x="771" y="560"/>
                </a:moveTo>
                <a:cubicBezTo>
                  <a:pt x="769" y="561"/>
                  <a:pt x="767" y="563"/>
                  <a:pt x="765" y="565"/>
                </a:cubicBezTo>
                <a:cubicBezTo>
                  <a:pt x="765" y="565"/>
                  <a:pt x="765" y="565"/>
                  <a:pt x="765" y="565"/>
                </a:cubicBezTo>
                <a:cubicBezTo>
                  <a:pt x="766" y="561"/>
                  <a:pt x="768" y="558"/>
                  <a:pt x="770" y="554"/>
                </a:cubicBezTo>
                <a:cubicBezTo>
                  <a:pt x="772" y="553"/>
                  <a:pt x="774" y="551"/>
                  <a:pt x="776" y="549"/>
                </a:cubicBezTo>
                <a:cubicBezTo>
                  <a:pt x="775" y="553"/>
                  <a:pt x="773" y="556"/>
                  <a:pt x="771" y="560"/>
                </a:cubicBezTo>
                <a:close/>
                <a:moveTo>
                  <a:pt x="771" y="561"/>
                </a:moveTo>
                <a:cubicBezTo>
                  <a:pt x="769" y="564"/>
                  <a:pt x="768" y="568"/>
                  <a:pt x="766" y="572"/>
                </a:cubicBezTo>
                <a:cubicBezTo>
                  <a:pt x="766" y="570"/>
                  <a:pt x="765" y="567"/>
                  <a:pt x="765" y="565"/>
                </a:cubicBezTo>
                <a:cubicBezTo>
                  <a:pt x="767" y="564"/>
                  <a:pt x="769" y="562"/>
                  <a:pt x="771" y="561"/>
                </a:cubicBezTo>
                <a:close/>
                <a:moveTo>
                  <a:pt x="767" y="575"/>
                </a:moveTo>
                <a:cubicBezTo>
                  <a:pt x="767" y="577"/>
                  <a:pt x="768" y="580"/>
                  <a:pt x="768" y="582"/>
                </a:cubicBezTo>
                <a:cubicBezTo>
                  <a:pt x="766" y="583"/>
                  <a:pt x="764" y="585"/>
                  <a:pt x="762" y="586"/>
                </a:cubicBezTo>
                <a:cubicBezTo>
                  <a:pt x="763" y="582"/>
                  <a:pt x="764" y="579"/>
                  <a:pt x="766" y="575"/>
                </a:cubicBezTo>
                <a:cubicBezTo>
                  <a:pt x="766" y="575"/>
                  <a:pt x="766" y="575"/>
                  <a:pt x="767" y="575"/>
                </a:cubicBezTo>
                <a:close/>
                <a:moveTo>
                  <a:pt x="761" y="586"/>
                </a:moveTo>
                <a:cubicBezTo>
                  <a:pt x="758" y="588"/>
                  <a:pt x="755" y="590"/>
                  <a:pt x="752" y="592"/>
                </a:cubicBezTo>
                <a:cubicBezTo>
                  <a:pt x="753" y="589"/>
                  <a:pt x="754" y="586"/>
                  <a:pt x="756" y="582"/>
                </a:cubicBezTo>
                <a:cubicBezTo>
                  <a:pt x="759" y="580"/>
                  <a:pt x="762" y="578"/>
                  <a:pt x="765" y="576"/>
                </a:cubicBezTo>
                <a:cubicBezTo>
                  <a:pt x="763" y="579"/>
                  <a:pt x="762" y="583"/>
                  <a:pt x="761" y="586"/>
                </a:cubicBezTo>
                <a:close/>
                <a:moveTo>
                  <a:pt x="761" y="587"/>
                </a:moveTo>
                <a:cubicBezTo>
                  <a:pt x="759" y="591"/>
                  <a:pt x="758" y="594"/>
                  <a:pt x="757" y="597"/>
                </a:cubicBezTo>
                <a:cubicBezTo>
                  <a:pt x="754" y="599"/>
                  <a:pt x="751" y="601"/>
                  <a:pt x="748" y="603"/>
                </a:cubicBezTo>
                <a:cubicBezTo>
                  <a:pt x="749" y="600"/>
                  <a:pt x="750" y="597"/>
                  <a:pt x="751" y="593"/>
                </a:cubicBezTo>
                <a:cubicBezTo>
                  <a:pt x="754" y="591"/>
                  <a:pt x="757" y="589"/>
                  <a:pt x="761" y="587"/>
                </a:cubicBezTo>
                <a:close/>
                <a:moveTo>
                  <a:pt x="757" y="598"/>
                </a:moveTo>
                <a:cubicBezTo>
                  <a:pt x="757" y="599"/>
                  <a:pt x="756" y="601"/>
                  <a:pt x="756" y="602"/>
                </a:cubicBezTo>
                <a:cubicBezTo>
                  <a:pt x="753" y="605"/>
                  <a:pt x="750" y="608"/>
                  <a:pt x="747" y="611"/>
                </a:cubicBezTo>
                <a:cubicBezTo>
                  <a:pt x="747" y="610"/>
                  <a:pt x="747" y="608"/>
                  <a:pt x="747" y="607"/>
                </a:cubicBezTo>
                <a:cubicBezTo>
                  <a:pt x="747" y="606"/>
                  <a:pt x="747" y="605"/>
                  <a:pt x="748" y="604"/>
                </a:cubicBezTo>
                <a:cubicBezTo>
                  <a:pt x="751" y="602"/>
                  <a:pt x="754" y="600"/>
                  <a:pt x="757" y="598"/>
                </a:cubicBezTo>
                <a:close/>
                <a:moveTo>
                  <a:pt x="747" y="611"/>
                </a:moveTo>
                <a:cubicBezTo>
                  <a:pt x="746" y="612"/>
                  <a:pt x="746" y="612"/>
                  <a:pt x="745" y="613"/>
                </a:cubicBezTo>
                <a:cubicBezTo>
                  <a:pt x="745" y="613"/>
                  <a:pt x="745" y="613"/>
                  <a:pt x="745" y="613"/>
                </a:cubicBezTo>
                <a:cubicBezTo>
                  <a:pt x="745" y="611"/>
                  <a:pt x="746" y="610"/>
                  <a:pt x="746" y="608"/>
                </a:cubicBezTo>
                <a:cubicBezTo>
                  <a:pt x="747" y="609"/>
                  <a:pt x="747" y="610"/>
                  <a:pt x="747" y="611"/>
                </a:cubicBezTo>
                <a:close/>
                <a:moveTo>
                  <a:pt x="746" y="613"/>
                </a:moveTo>
                <a:cubicBezTo>
                  <a:pt x="746" y="613"/>
                  <a:pt x="747" y="613"/>
                  <a:pt x="747" y="612"/>
                </a:cubicBezTo>
                <a:cubicBezTo>
                  <a:pt x="747" y="613"/>
                  <a:pt x="748" y="614"/>
                  <a:pt x="748" y="616"/>
                </a:cubicBezTo>
                <a:cubicBezTo>
                  <a:pt x="746" y="616"/>
                  <a:pt x="745" y="617"/>
                  <a:pt x="743" y="618"/>
                </a:cubicBezTo>
                <a:cubicBezTo>
                  <a:pt x="744" y="617"/>
                  <a:pt x="744" y="616"/>
                  <a:pt x="744" y="615"/>
                </a:cubicBezTo>
                <a:cubicBezTo>
                  <a:pt x="745" y="614"/>
                  <a:pt x="745" y="614"/>
                  <a:pt x="746" y="613"/>
                </a:cubicBezTo>
                <a:close/>
                <a:moveTo>
                  <a:pt x="743" y="618"/>
                </a:moveTo>
                <a:cubicBezTo>
                  <a:pt x="741" y="620"/>
                  <a:pt x="739" y="621"/>
                  <a:pt x="737" y="622"/>
                </a:cubicBezTo>
                <a:cubicBezTo>
                  <a:pt x="739" y="620"/>
                  <a:pt x="741" y="617"/>
                  <a:pt x="743" y="615"/>
                </a:cubicBezTo>
                <a:cubicBezTo>
                  <a:pt x="743" y="616"/>
                  <a:pt x="743" y="617"/>
                  <a:pt x="743" y="618"/>
                </a:cubicBezTo>
                <a:close/>
                <a:moveTo>
                  <a:pt x="742" y="619"/>
                </a:moveTo>
                <a:cubicBezTo>
                  <a:pt x="742" y="621"/>
                  <a:pt x="742" y="622"/>
                  <a:pt x="741" y="624"/>
                </a:cubicBezTo>
                <a:cubicBezTo>
                  <a:pt x="738" y="625"/>
                  <a:pt x="735" y="627"/>
                  <a:pt x="732" y="629"/>
                </a:cubicBezTo>
                <a:cubicBezTo>
                  <a:pt x="732" y="628"/>
                  <a:pt x="732" y="626"/>
                  <a:pt x="733" y="625"/>
                </a:cubicBezTo>
                <a:cubicBezTo>
                  <a:pt x="734" y="625"/>
                  <a:pt x="734" y="624"/>
                  <a:pt x="735" y="623"/>
                </a:cubicBezTo>
                <a:cubicBezTo>
                  <a:pt x="737" y="622"/>
                  <a:pt x="740" y="620"/>
                  <a:pt x="742" y="619"/>
                </a:cubicBezTo>
                <a:close/>
                <a:moveTo>
                  <a:pt x="732" y="625"/>
                </a:moveTo>
                <a:cubicBezTo>
                  <a:pt x="732" y="625"/>
                  <a:pt x="732" y="625"/>
                  <a:pt x="732" y="625"/>
                </a:cubicBezTo>
                <a:cubicBezTo>
                  <a:pt x="729" y="628"/>
                  <a:pt x="725" y="632"/>
                  <a:pt x="721" y="635"/>
                </a:cubicBezTo>
                <a:cubicBezTo>
                  <a:pt x="722" y="633"/>
                  <a:pt x="722" y="632"/>
                  <a:pt x="723" y="631"/>
                </a:cubicBezTo>
                <a:cubicBezTo>
                  <a:pt x="726" y="629"/>
                  <a:pt x="729" y="627"/>
                  <a:pt x="732" y="625"/>
                </a:cubicBezTo>
                <a:close/>
                <a:moveTo>
                  <a:pt x="731" y="630"/>
                </a:moveTo>
                <a:cubicBezTo>
                  <a:pt x="731" y="631"/>
                  <a:pt x="730" y="632"/>
                  <a:pt x="730" y="634"/>
                </a:cubicBezTo>
                <a:cubicBezTo>
                  <a:pt x="726" y="636"/>
                  <a:pt x="723" y="638"/>
                  <a:pt x="720" y="640"/>
                </a:cubicBezTo>
                <a:cubicBezTo>
                  <a:pt x="720" y="638"/>
                  <a:pt x="720" y="637"/>
                  <a:pt x="721" y="636"/>
                </a:cubicBezTo>
                <a:cubicBezTo>
                  <a:pt x="724" y="634"/>
                  <a:pt x="727" y="632"/>
                  <a:pt x="731" y="630"/>
                </a:cubicBezTo>
                <a:close/>
                <a:moveTo>
                  <a:pt x="730" y="634"/>
                </a:moveTo>
                <a:cubicBezTo>
                  <a:pt x="730" y="635"/>
                  <a:pt x="730" y="635"/>
                  <a:pt x="729" y="635"/>
                </a:cubicBezTo>
                <a:cubicBezTo>
                  <a:pt x="726" y="638"/>
                  <a:pt x="722" y="640"/>
                  <a:pt x="719" y="643"/>
                </a:cubicBezTo>
                <a:cubicBezTo>
                  <a:pt x="719" y="642"/>
                  <a:pt x="719" y="641"/>
                  <a:pt x="719" y="640"/>
                </a:cubicBezTo>
                <a:cubicBezTo>
                  <a:pt x="723" y="638"/>
                  <a:pt x="726" y="636"/>
                  <a:pt x="730" y="634"/>
                </a:cubicBezTo>
                <a:close/>
                <a:moveTo>
                  <a:pt x="729" y="638"/>
                </a:moveTo>
                <a:cubicBezTo>
                  <a:pt x="729" y="638"/>
                  <a:pt x="729" y="639"/>
                  <a:pt x="728" y="639"/>
                </a:cubicBezTo>
                <a:cubicBezTo>
                  <a:pt x="725" y="641"/>
                  <a:pt x="721" y="643"/>
                  <a:pt x="718" y="646"/>
                </a:cubicBezTo>
                <a:cubicBezTo>
                  <a:pt x="718" y="645"/>
                  <a:pt x="718" y="644"/>
                  <a:pt x="718" y="644"/>
                </a:cubicBezTo>
                <a:cubicBezTo>
                  <a:pt x="722" y="642"/>
                  <a:pt x="725" y="640"/>
                  <a:pt x="729" y="638"/>
                </a:cubicBezTo>
                <a:close/>
                <a:moveTo>
                  <a:pt x="728" y="640"/>
                </a:moveTo>
                <a:cubicBezTo>
                  <a:pt x="719" y="677"/>
                  <a:pt x="717" y="713"/>
                  <a:pt x="724" y="748"/>
                </a:cubicBezTo>
                <a:cubicBezTo>
                  <a:pt x="730" y="784"/>
                  <a:pt x="744" y="819"/>
                  <a:pt x="767" y="851"/>
                </a:cubicBezTo>
                <a:cubicBezTo>
                  <a:pt x="767" y="861"/>
                  <a:pt x="767" y="873"/>
                  <a:pt x="768" y="884"/>
                </a:cubicBezTo>
                <a:cubicBezTo>
                  <a:pt x="711" y="813"/>
                  <a:pt x="694" y="731"/>
                  <a:pt x="717" y="647"/>
                </a:cubicBezTo>
                <a:cubicBezTo>
                  <a:pt x="721" y="645"/>
                  <a:pt x="725" y="642"/>
                  <a:pt x="728" y="640"/>
                </a:cubicBezTo>
                <a:close/>
                <a:moveTo>
                  <a:pt x="717" y="647"/>
                </a:moveTo>
                <a:cubicBezTo>
                  <a:pt x="717" y="647"/>
                  <a:pt x="717" y="647"/>
                  <a:pt x="717" y="647"/>
                </a:cubicBezTo>
                <a:cubicBezTo>
                  <a:pt x="713" y="649"/>
                  <a:pt x="710" y="651"/>
                  <a:pt x="706" y="654"/>
                </a:cubicBezTo>
                <a:cubicBezTo>
                  <a:pt x="706" y="654"/>
                  <a:pt x="706" y="653"/>
                  <a:pt x="706" y="653"/>
                </a:cubicBezTo>
                <a:lnTo>
                  <a:pt x="717" y="647"/>
                </a:lnTo>
                <a:close/>
                <a:moveTo>
                  <a:pt x="717" y="647"/>
                </a:moveTo>
                <a:cubicBezTo>
                  <a:pt x="693" y="732"/>
                  <a:pt x="711" y="814"/>
                  <a:pt x="768" y="885"/>
                </a:cubicBezTo>
                <a:cubicBezTo>
                  <a:pt x="768" y="894"/>
                  <a:pt x="768" y="904"/>
                  <a:pt x="768" y="915"/>
                </a:cubicBezTo>
                <a:cubicBezTo>
                  <a:pt x="699" y="837"/>
                  <a:pt x="677" y="747"/>
                  <a:pt x="705" y="655"/>
                </a:cubicBezTo>
                <a:cubicBezTo>
                  <a:pt x="709" y="652"/>
                  <a:pt x="713" y="650"/>
                  <a:pt x="717" y="647"/>
                </a:cubicBezTo>
                <a:close/>
                <a:moveTo>
                  <a:pt x="705" y="654"/>
                </a:moveTo>
                <a:cubicBezTo>
                  <a:pt x="701" y="657"/>
                  <a:pt x="698" y="659"/>
                  <a:pt x="694" y="661"/>
                </a:cubicBezTo>
                <a:cubicBezTo>
                  <a:pt x="694" y="661"/>
                  <a:pt x="694" y="661"/>
                  <a:pt x="694" y="660"/>
                </a:cubicBezTo>
                <a:cubicBezTo>
                  <a:pt x="696" y="659"/>
                  <a:pt x="698" y="658"/>
                  <a:pt x="699" y="657"/>
                </a:cubicBezTo>
                <a:cubicBezTo>
                  <a:pt x="701" y="656"/>
                  <a:pt x="703" y="655"/>
                  <a:pt x="705" y="654"/>
                </a:cubicBezTo>
                <a:cubicBezTo>
                  <a:pt x="705" y="654"/>
                  <a:pt x="705" y="654"/>
                  <a:pt x="705" y="654"/>
                </a:cubicBezTo>
                <a:close/>
                <a:moveTo>
                  <a:pt x="705" y="655"/>
                </a:moveTo>
                <a:cubicBezTo>
                  <a:pt x="691" y="700"/>
                  <a:pt x="690" y="745"/>
                  <a:pt x="700" y="789"/>
                </a:cubicBezTo>
                <a:cubicBezTo>
                  <a:pt x="710" y="834"/>
                  <a:pt x="733" y="877"/>
                  <a:pt x="768" y="916"/>
                </a:cubicBezTo>
                <a:cubicBezTo>
                  <a:pt x="769" y="925"/>
                  <a:pt x="769" y="935"/>
                  <a:pt x="769" y="945"/>
                </a:cubicBezTo>
                <a:cubicBezTo>
                  <a:pt x="687" y="860"/>
                  <a:pt x="661" y="762"/>
                  <a:pt x="694" y="662"/>
                </a:cubicBezTo>
                <a:cubicBezTo>
                  <a:pt x="698" y="660"/>
                  <a:pt x="701" y="657"/>
                  <a:pt x="705" y="655"/>
                </a:cubicBezTo>
                <a:close/>
                <a:moveTo>
                  <a:pt x="789" y="850"/>
                </a:moveTo>
                <a:cubicBezTo>
                  <a:pt x="796" y="859"/>
                  <a:pt x="803" y="867"/>
                  <a:pt x="811" y="875"/>
                </a:cubicBezTo>
                <a:cubicBezTo>
                  <a:pt x="811" y="883"/>
                  <a:pt x="811" y="893"/>
                  <a:pt x="810" y="902"/>
                </a:cubicBezTo>
                <a:cubicBezTo>
                  <a:pt x="803" y="895"/>
                  <a:pt x="796" y="887"/>
                  <a:pt x="790" y="880"/>
                </a:cubicBezTo>
                <a:cubicBezTo>
                  <a:pt x="790" y="870"/>
                  <a:pt x="789" y="860"/>
                  <a:pt x="789" y="850"/>
                </a:cubicBezTo>
                <a:close/>
                <a:moveTo>
                  <a:pt x="789" y="850"/>
                </a:moveTo>
                <a:cubicBezTo>
                  <a:pt x="789" y="839"/>
                  <a:pt x="789" y="828"/>
                  <a:pt x="789" y="818"/>
                </a:cubicBezTo>
                <a:cubicBezTo>
                  <a:pt x="795" y="828"/>
                  <a:pt x="803" y="837"/>
                  <a:pt x="811" y="846"/>
                </a:cubicBezTo>
                <a:cubicBezTo>
                  <a:pt x="811" y="855"/>
                  <a:pt x="811" y="865"/>
                  <a:pt x="811" y="874"/>
                </a:cubicBezTo>
                <a:cubicBezTo>
                  <a:pt x="803" y="866"/>
                  <a:pt x="796" y="858"/>
                  <a:pt x="789" y="850"/>
                </a:cubicBezTo>
                <a:close/>
                <a:moveTo>
                  <a:pt x="811" y="785"/>
                </a:moveTo>
                <a:cubicBezTo>
                  <a:pt x="811" y="785"/>
                  <a:pt x="811" y="785"/>
                  <a:pt x="811" y="785"/>
                </a:cubicBezTo>
                <a:cubicBezTo>
                  <a:pt x="817" y="795"/>
                  <a:pt x="825" y="804"/>
                  <a:pt x="833" y="813"/>
                </a:cubicBezTo>
                <a:cubicBezTo>
                  <a:pt x="833" y="822"/>
                  <a:pt x="833" y="831"/>
                  <a:pt x="833" y="841"/>
                </a:cubicBezTo>
                <a:cubicBezTo>
                  <a:pt x="825" y="833"/>
                  <a:pt x="818" y="825"/>
                  <a:pt x="811" y="816"/>
                </a:cubicBezTo>
                <a:cubicBezTo>
                  <a:pt x="811" y="806"/>
                  <a:pt x="811" y="795"/>
                  <a:pt x="811" y="785"/>
                </a:cubicBezTo>
                <a:close/>
                <a:moveTo>
                  <a:pt x="811" y="903"/>
                </a:moveTo>
                <a:cubicBezTo>
                  <a:pt x="817" y="909"/>
                  <a:pt x="824" y="915"/>
                  <a:pt x="831" y="921"/>
                </a:cubicBezTo>
                <a:cubicBezTo>
                  <a:pt x="831" y="929"/>
                  <a:pt x="831" y="938"/>
                  <a:pt x="830" y="946"/>
                </a:cubicBezTo>
                <a:cubicBezTo>
                  <a:pt x="824" y="941"/>
                  <a:pt x="817" y="935"/>
                  <a:pt x="811" y="930"/>
                </a:cubicBezTo>
                <a:cubicBezTo>
                  <a:pt x="811" y="921"/>
                  <a:pt x="811" y="912"/>
                  <a:pt x="811" y="903"/>
                </a:cubicBezTo>
                <a:close/>
                <a:moveTo>
                  <a:pt x="832" y="921"/>
                </a:moveTo>
                <a:cubicBezTo>
                  <a:pt x="838" y="926"/>
                  <a:pt x="844" y="932"/>
                  <a:pt x="851" y="936"/>
                </a:cubicBezTo>
                <a:cubicBezTo>
                  <a:pt x="850" y="944"/>
                  <a:pt x="850" y="953"/>
                  <a:pt x="850" y="961"/>
                </a:cubicBezTo>
                <a:cubicBezTo>
                  <a:pt x="843" y="956"/>
                  <a:pt x="837" y="951"/>
                  <a:pt x="831" y="947"/>
                </a:cubicBezTo>
                <a:cubicBezTo>
                  <a:pt x="831" y="938"/>
                  <a:pt x="831" y="930"/>
                  <a:pt x="832" y="921"/>
                </a:cubicBezTo>
                <a:close/>
                <a:moveTo>
                  <a:pt x="851" y="937"/>
                </a:moveTo>
                <a:cubicBezTo>
                  <a:pt x="857" y="941"/>
                  <a:pt x="864" y="946"/>
                  <a:pt x="870" y="950"/>
                </a:cubicBezTo>
                <a:cubicBezTo>
                  <a:pt x="870" y="958"/>
                  <a:pt x="869" y="966"/>
                  <a:pt x="869" y="974"/>
                </a:cubicBezTo>
                <a:cubicBezTo>
                  <a:pt x="862" y="970"/>
                  <a:pt x="856" y="965"/>
                  <a:pt x="850" y="961"/>
                </a:cubicBezTo>
                <a:cubicBezTo>
                  <a:pt x="850" y="953"/>
                  <a:pt x="851" y="945"/>
                  <a:pt x="851" y="937"/>
                </a:cubicBezTo>
                <a:close/>
                <a:moveTo>
                  <a:pt x="871" y="951"/>
                </a:moveTo>
                <a:cubicBezTo>
                  <a:pt x="877" y="955"/>
                  <a:pt x="884" y="959"/>
                  <a:pt x="891" y="964"/>
                </a:cubicBezTo>
                <a:cubicBezTo>
                  <a:pt x="891" y="971"/>
                  <a:pt x="890" y="979"/>
                  <a:pt x="889" y="987"/>
                </a:cubicBezTo>
                <a:cubicBezTo>
                  <a:pt x="883" y="983"/>
                  <a:pt x="876" y="978"/>
                  <a:pt x="869" y="974"/>
                </a:cubicBezTo>
                <a:cubicBezTo>
                  <a:pt x="870" y="966"/>
                  <a:pt x="870" y="958"/>
                  <a:pt x="871" y="951"/>
                </a:cubicBezTo>
                <a:close/>
                <a:moveTo>
                  <a:pt x="871" y="950"/>
                </a:moveTo>
                <a:cubicBezTo>
                  <a:pt x="871" y="942"/>
                  <a:pt x="872" y="934"/>
                  <a:pt x="872" y="926"/>
                </a:cubicBezTo>
                <a:cubicBezTo>
                  <a:pt x="879" y="931"/>
                  <a:pt x="886" y="936"/>
                  <a:pt x="893" y="940"/>
                </a:cubicBezTo>
                <a:cubicBezTo>
                  <a:pt x="893" y="948"/>
                  <a:pt x="892" y="955"/>
                  <a:pt x="891" y="963"/>
                </a:cubicBezTo>
                <a:cubicBezTo>
                  <a:pt x="884" y="959"/>
                  <a:pt x="877" y="954"/>
                  <a:pt x="871" y="950"/>
                </a:cubicBezTo>
                <a:close/>
                <a:moveTo>
                  <a:pt x="894" y="940"/>
                </a:moveTo>
                <a:cubicBezTo>
                  <a:pt x="899" y="944"/>
                  <a:pt x="905" y="947"/>
                  <a:pt x="912" y="951"/>
                </a:cubicBezTo>
                <a:cubicBezTo>
                  <a:pt x="911" y="958"/>
                  <a:pt x="910" y="966"/>
                  <a:pt x="909" y="974"/>
                </a:cubicBezTo>
                <a:cubicBezTo>
                  <a:pt x="903" y="970"/>
                  <a:pt x="897" y="967"/>
                  <a:pt x="892" y="963"/>
                </a:cubicBezTo>
                <a:cubicBezTo>
                  <a:pt x="892" y="956"/>
                  <a:pt x="893" y="948"/>
                  <a:pt x="894" y="940"/>
                </a:cubicBezTo>
                <a:close/>
                <a:moveTo>
                  <a:pt x="912" y="951"/>
                </a:moveTo>
                <a:cubicBezTo>
                  <a:pt x="918" y="954"/>
                  <a:pt x="923" y="957"/>
                  <a:pt x="929" y="960"/>
                </a:cubicBezTo>
                <a:cubicBezTo>
                  <a:pt x="928" y="968"/>
                  <a:pt x="927" y="975"/>
                  <a:pt x="926" y="983"/>
                </a:cubicBezTo>
                <a:cubicBezTo>
                  <a:pt x="921" y="980"/>
                  <a:pt x="915" y="977"/>
                  <a:pt x="910" y="974"/>
                </a:cubicBezTo>
                <a:cubicBezTo>
                  <a:pt x="910" y="966"/>
                  <a:pt x="911" y="959"/>
                  <a:pt x="912" y="951"/>
                </a:cubicBezTo>
                <a:close/>
                <a:moveTo>
                  <a:pt x="930" y="961"/>
                </a:moveTo>
                <a:cubicBezTo>
                  <a:pt x="935" y="963"/>
                  <a:pt x="941" y="966"/>
                  <a:pt x="947" y="969"/>
                </a:cubicBezTo>
                <a:cubicBezTo>
                  <a:pt x="946" y="972"/>
                  <a:pt x="946" y="976"/>
                  <a:pt x="945" y="979"/>
                </a:cubicBezTo>
                <a:cubicBezTo>
                  <a:pt x="945" y="983"/>
                  <a:pt x="944" y="987"/>
                  <a:pt x="943" y="991"/>
                </a:cubicBezTo>
                <a:cubicBezTo>
                  <a:pt x="938" y="989"/>
                  <a:pt x="932" y="986"/>
                  <a:pt x="927" y="983"/>
                </a:cubicBezTo>
                <a:cubicBezTo>
                  <a:pt x="928" y="976"/>
                  <a:pt x="929" y="968"/>
                  <a:pt x="930" y="961"/>
                </a:cubicBezTo>
                <a:close/>
                <a:moveTo>
                  <a:pt x="946" y="979"/>
                </a:moveTo>
                <a:cubicBezTo>
                  <a:pt x="946" y="976"/>
                  <a:pt x="947" y="973"/>
                  <a:pt x="947" y="969"/>
                </a:cubicBezTo>
                <a:cubicBezTo>
                  <a:pt x="952" y="972"/>
                  <a:pt x="957" y="974"/>
                  <a:pt x="963" y="976"/>
                </a:cubicBezTo>
                <a:cubicBezTo>
                  <a:pt x="961" y="984"/>
                  <a:pt x="960" y="991"/>
                  <a:pt x="959" y="999"/>
                </a:cubicBezTo>
                <a:cubicBezTo>
                  <a:pt x="954" y="997"/>
                  <a:pt x="949" y="994"/>
                  <a:pt x="944" y="992"/>
                </a:cubicBezTo>
                <a:cubicBezTo>
                  <a:pt x="944" y="987"/>
                  <a:pt x="945" y="983"/>
                  <a:pt x="946" y="979"/>
                </a:cubicBezTo>
                <a:close/>
                <a:moveTo>
                  <a:pt x="947" y="969"/>
                </a:moveTo>
                <a:cubicBezTo>
                  <a:pt x="948" y="961"/>
                  <a:pt x="949" y="954"/>
                  <a:pt x="950" y="947"/>
                </a:cubicBezTo>
                <a:cubicBezTo>
                  <a:pt x="955" y="949"/>
                  <a:pt x="961" y="952"/>
                  <a:pt x="966" y="954"/>
                </a:cubicBezTo>
                <a:cubicBezTo>
                  <a:pt x="966" y="958"/>
                  <a:pt x="965" y="961"/>
                  <a:pt x="964" y="965"/>
                </a:cubicBezTo>
                <a:cubicBezTo>
                  <a:pt x="964" y="969"/>
                  <a:pt x="963" y="972"/>
                  <a:pt x="963" y="976"/>
                </a:cubicBezTo>
                <a:cubicBezTo>
                  <a:pt x="957" y="974"/>
                  <a:pt x="952" y="971"/>
                  <a:pt x="947" y="969"/>
                </a:cubicBezTo>
                <a:close/>
                <a:moveTo>
                  <a:pt x="965" y="965"/>
                </a:moveTo>
                <a:cubicBezTo>
                  <a:pt x="965" y="962"/>
                  <a:pt x="966" y="958"/>
                  <a:pt x="967" y="954"/>
                </a:cubicBezTo>
                <a:cubicBezTo>
                  <a:pt x="972" y="957"/>
                  <a:pt x="977" y="959"/>
                  <a:pt x="983" y="961"/>
                </a:cubicBezTo>
                <a:cubicBezTo>
                  <a:pt x="981" y="968"/>
                  <a:pt x="980" y="975"/>
                  <a:pt x="979" y="983"/>
                </a:cubicBezTo>
                <a:cubicBezTo>
                  <a:pt x="973" y="981"/>
                  <a:pt x="968" y="978"/>
                  <a:pt x="963" y="976"/>
                </a:cubicBezTo>
                <a:cubicBezTo>
                  <a:pt x="964" y="973"/>
                  <a:pt x="964" y="969"/>
                  <a:pt x="965" y="965"/>
                </a:cubicBezTo>
                <a:close/>
                <a:moveTo>
                  <a:pt x="983" y="961"/>
                </a:moveTo>
                <a:cubicBezTo>
                  <a:pt x="987" y="963"/>
                  <a:pt x="992" y="965"/>
                  <a:pt x="996" y="966"/>
                </a:cubicBezTo>
                <a:cubicBezTo>
                  <a:pt x="995" y="973"/>
                  <a:pt x="993" y="980"/>
                  <a:pt x="992" y="988"/>
                </a:cubicBezTo>
                <a:cubicBezTo>
                  <a:pt x="987" y="987"/>
                  <a:pt x="983" y="985"/>
                  <a:pt x="979" y="983"/>
                </a:cubicBezTo>
                <a:cubicBezTo>
                  <a:pt x="980" y="976"/>
                  <a:pt x="982" y="968"/>
                  <a:pt x="983" y="961"/>
                </a:cubicBezTo>
                <a:close/>
                <a:moveTo>
                  <a:pt x="996" y="967"/>
                </a:moveTo>
                <a:cubicBezTo>
                  <a:pt x="996" y="967"/>
                  <a:pt x="996" y="967"/>
                  <a:pt x="996" y="967"/>
                </a:cubicBezTo>
                <a:cubicBezTo>
                  <a:pt x="1001" y="968"/>
                  <a:pt x="1006" y="970"/>
                  <a:pt x="1010" y="972"/>
                </a:cubicBezTo>
                <a:cubicBezTo>
                  <a:pt x="1009" y="978"/>
                  <a:pt x="1008" y="986"/>
                  <a:pt x="1006" y="994"/>
                </a:cubicBezTo>
                <a:cubicBezTo>
                  <a:pt x="1001" y="992"/>
                  <a:pt x="997" y="990"/>
                  <a:pt x="992" y="988"/>
                </a:cubicBezTo>
                <a:cubicBezTo>
                  <a:pt x="994" y="981"/>
                  <a:pt x="995" y="973"/>
                  <a:pt x="996" y="967"/>
                </a:cubicBezTo>
                <a:close/>
                <a:moveTo>
                  <a:pt x="1011" y="972"/>
                </a:moveTo>
                <a:cubicBezTo>
                  <a:pt x="1015" y="974"/>
                  <a:pt x="1020" y="975"/>
                  <a:pt x="1024" y="977"/>
                </a:cubicBezTo>
                <a:cubicBezTo>
                  <a:pt x="1019" y="999"/>
                  <a:pt x="1019" y="999"/>
                  <a:pt x="1019" y="999"/>
                </a:cubicBezTo>
                <a:cubicBezTo>
                  <a:pt x="1015" y="997"/>
                  <a:pt x="1011" y="995"/>
                  <a:pt x="1006" y="994"/>
                </a:cubicBezTo>
                <a:cubicBezTo>
                  <a:pt x="1008" y="986"/>
                  <a:pt x="1010" y="979"/>
                  <a:pt x="1011" y="972"/>
                </a:cubicBezTo>
                <a:close/>
                <a:moveTo>
                  <a:pt x="1025" y="977"/>
                </a:moveTo>
                <a:cubicBezTo>
                  <a:pt x="1029" y="979"/>
                  <a:pt x="1033" y="980"/>
                  <a:pt x="1038" y="981"/>
                </a:cubicBezTo>
                <a:cubicBezTo>
                  <a:pt x="1037" y="984"/>
                  <a:pt x="1037" y="984"/>
                  <a:pt x="1037" y="984"/>
                </a:cubicBezTo>
                <a:cubicBezTo>
                  <a:pt x="1035" y="990"/>
                  <a:pt x="1034" y="997"/>
                  <a:pt x="1032" y="1003"/>
                </a:cubicBezTo>
                <a:cubicBezTo>
                  <a:pt x="1028" y="1002"/>
                  <a:pt x="1024" y="1000"/>
                  <a:pt x="1020" y="999"/>
                </a:cubicBezTo>
                <a:lnTo>
                  <a:pt x="1025" y="977"/>
                </a:lnTo>
                <a:close/>
                <a:moveTo>
                  <a:pt x="1037" y="984"/>
                </a:moveTo>
                <a:cubicBezTo>
                  <a:pt x="1038" y="982"/>
                  <a:pt x="1038" y="982"/>
                  <a:pt x="1038" y="982"/>
                </a:cubicBezTo>
                <a:cubicBezTo>
                  <a:pt x="1042" y="983"/>
                  <a:pt x="1046" y="984"/>
                  <a:pt x="1050" y="985"/>
                </a:cubicBezTo>
                <a:cubicBezTo>
                  <a:pt x="1048" y="992"/>
                  <a:pt x="1046" y="1000"/>
                  <a:pt x="1044" y="1007"/>
                </a:cubicBezTo>
                <a:cubicBezTo>
                  <a:pt x="1040" y="1006"/>
                  <a:pt x="1036" y="1004"/>
                  <a:pt x="1033" y="1003"/>
                </a:cubicBezTo>
                <a:cubicBezTo>
                  <a:pt x="1034" y="997"/>
                  <a:pt x="1036" y="990"/>
                  <a:pt x="1037" y="984"/>
                </a:cubicBezTo>
                <a:close/>
                <a:moveTo>
                  <a:pt x="1038" y="981"/>
                </a:moveTo>
                <a:cubicBezTo>
                  <a:pt x="1040" y="974"/>
                  <a:pt x="1042" y="966"/>
                  <a:pt x="1044" y="959"/>
                </a:cubicBezTo>
                <a:cubicBezTo>
                  <a:pt x="1048" y="960"/>
                  <a:pt x="1052" y="961"/>
                  <a:pt x="1056" y="962"/>
                </a:cubicBezTo>
                <a:cubicBezTo>
                  <a:pt x="1053" y="971"/>
                  <a:pt x="1053" y="971"/>
                  <a:pt x="1053" y="971"/>
                </a:cubicBezTo>
                <a:cubicBezTo>
                  <a:pt x="1052" y="976"/>
                  <a:pt x="1051" y="980"/>
                  <a:pt x="1050" y="985"/>
                </a:cubicBezTo>
                <a:cubicBezTo>
                  <a:pt x="1046" y="984"/>
                  <a:pt x="1042" y="982"/>
                  <a:pt x="1038" y="981"/>
                </a:cubicBezTo>
                <a:close/>
                <a:moveTo>
                  <a:pt x="1054" y="971"/>
                </a:moveTo>
                <a:cubicBezTo>
                  <a:pt x="1056" y="962"/>
                  <a:pt x="1056" y="962"/>
                  <a:pt x="1056" y="962"/>
                </a:cubicBezTo>
                <a:cubicBezTo>
                  <a:pt x="1061" y="964"/>
                  <a:pt x="1065" y="965"/>
                  <a:pt x="1069" y="966"/>
                </a:cubicBezTo>
                <a:cubicBezTo>
                  <a:pt x="1067" y="974"/>
                  <a:pt x="1065" y="982"/>
                  <a:pt x="1063" y="989"/>
                </a:cubicBezTo>
                <a:cubicBezTo>
                  <a:pt x="1058" y="987"/>
                  <a:pt x="1054" y="986"/>
                  <a:pt x="1050" y="985"/>
                </a:cubicBezTo>
                <a:cubicBezTo>
                  <a:pt x="1051" y="980"/>
                  <a:pt x="1053" y="976"/>
                  <a:pt x="1054" y="971"/>
                </a:cubicBezTo>
                <a:close/>
                <a:moveTo>
                  <a:pt x="1070" y="966"/>
                </a:moveTo>
                <a:cubicBezTo>
                  <a:pt x="1074" y="967"/>
                  <a:pt x="1078" y="968"/>
                  <a:pt x="1082" y="970"/>
                </a:cubicBezTo>
                <a:cubicBezTo>
                  <a:pt x="1079" y="978"/>
                  <a:pt x="1077" y="985"/>
                  <a:pt x="1074" y="992"/>
                </a:cubicBezTo>
                <a:cubicBezTo>
                  <a:pt x="1074" y="992"/>
                  <a:pt x="1074" y="992"/>
                  <a:pt x="1074" y="992"/>
                </a:cubicBezTo>
                <a:cubicBezTo>
                  <a:pt x="1070" y="991"/>
                  <a:pt x="1067" y="990"/>
                  <a:pt x="1063" y="989"/>
                </a:cubicBezTo>
                <a:cubicBezTo>
                  <a:pt x="1065" y="982"/>
                  <a:pt x="1067" y="975"/>
                  <a:pt x="1070" y="966"/>
                </a:cubicBezTo>
                <a:close/>
                <a:moveTo>
                  <a:pt x="1082" y="970"/>
                </a:moveTo>
                <a:cubicBezTo>
                  <a:pt x="1086" y="971"/>
                  <a:pt x="1089" y="971"/>
                  <a:pt x="1093" y="972"/>
                </a:cubicBezTo>
                <a:cubicBezTo>
                  <a:pt x="1090" y="980"/>
                  <a:pt x="1087" y="988"/>
                  <a:pt x="1085" y="995"/>
                </a:cubicBezTo>
                <a:cubicBezTo>
                  <a:pt x="1081" y="994"/>
                  <a:pt x="1078" y="993"/>
                  <a:pt x="1075" y="992"/>
                </a:cubicBezTo>
                <a:cubicBezTo>
                  <a:pt x="1077" y="985"/>
                  <a:pt x="1080" y="978"/>
                  <a:pt x="1082" y="970"/>
                </a:cubicBezTo>
                <a:close/>
                <a:moveTo>
                  <a:pt x="1082" y="969"/>
                </a:moveTo>
                <a:cubicBezTo>
                  <a:pt x="1085" y="962"/>
                  <a:pt x="1087" y="955"/>
                  <a:pt x="1090" y="947"/>
                </a:cubicBezTo>
                <a:cubicBezTo>
                  <a:pt x="1093" y="948"/>
                  <a:pt x="1097" y="948"/>
                  <a:pt x="1101" y="949"/>
                </a:cubicBezTo>
                <a:cubicBezTo>
                  <a:pt x="1101" y="949"/>
                  <a:pt x="1101" y="949"/>
                  <a:pt x="1101" y="949"/>
                </a:cubicBezTo>
                <a:cubicBezTo>
                  <a:pt x="1098" y="958"/>
                  <a:pt x="1095" y="965"/>
                  <a:pt x="1093" y="972"/>
                </a:cubicBezTo>
                <a:cubicBezTo>
                  <a:pt x="1089" y="971"/>
                  <a:pt x="1086" y="970"/>
                  <a:pt x="1082" y="969"/>
                </a:cubicBezTo>
                <a:close/>
                <a:moveTo>
                  <a:pt x="1102" y="950"/>
                </a:moveTo>
                <a:cubicBezTo>
                  <a:pt x="1105" y="951"/>
                  <a:pt x="1109" y="952"/>
                  <a:pt x="1112" y="953"/>
                </a:cubicBezTo>
                <a:cubicBezTo>
                  <a:pt x="1109" y="960"/>
                  <a:pt x="1106" y="968"/>
                  <a:pt x="1103" y="975"/>
                </a:cubicBezTo>
                <a:cubicBezTo>
                  <a:pt x="1101" y="974"/>
                  <a:pt x="1099" y="973"/>
                  <a:pt x="1096" y="973"/>
                </a:cubicBezTo>
                <a:cubicBezTo>
                  <a:pt x="1095" y="972"/>
                  <a:pt x="1094" y="972"/>
                  <a:pt x="1093" y="972"/>
                </a:cubicBezTo>
                <a:cubicBezTo>
                  <a:pt x="1096" y="965"/>
                  <a:pt x="1099" y="958"/>
                  <a:pt x="1102" y="950"/>
                </a:cubicBezTo>
                <a:close/>
                <a:moveTo>
                  <a:pt x="1112" y="953"/>
                </a:moveTo>
                <a:cubicBezTo>
                  <a:pt x="1115" y="954"/>
                  <a:pt x="1118" y="955"/>
                  <a:pt x="1121" y="957"/>
                </a:cubicBezTo>
                <a:cubicBezTo>
                  <a:pt x="1118" y="964"/>
                  <a:pt x="1115" y="971"/>
                  <a:pt x="1112" y="978"/>
                </a:cubicBezTo>
                <a:cubicBezTo>
                  <a:pt x="1109" y="977"/>
                  <a:pt x="1106" y="976"/>
                  <a:pt x="1104" y="975"/>
                </a:cubicBezTo>
                <a:cubicBezTo>
                  <a:pt x="1106" y="968"/>
                  <a:pt x="1109" y="961"/>
                  <a:pt x="1112" y="953"/>
                </a:cubicBezTo>
                <a:close/>
                <a:moveTo>
                  <a:pt x="1122" y="957"/>
                </a:moveTo>
                <a:cubicBezTo>
                  <a:pt x="1124" y="958"/>
                  <a:pt x="1126" y="959"/>
                  <a:pt x="1128" y="960"/>
                </a:cubicBezTo>
                <a:cubicBezTo>
                  <a:pt x="1128" y="960"/>
                  <a:pt x="1128" y="960"/>
                  <a:pt x="1129" y="961"/>
                </a:cubicBezTo>
                <a:cubicBezTo>
                  <a:pt x="1127" y="965"/>
                  <a:pt x="1124" y="970"/>
                  <a:pt x="1122" y="974"/>
                </a:cubicBezTo>
                <a:cubicBezTo>
                  <a:pt x="1121" y="977"/>
                  <a:pt x="1120" y="979"/>
                  <a:pt x="1119" y="981"/>
                </a:cubicBezTo>
                <a:cubicBezTo>
                  <a:pt x="1117" y="980"/>
                  <a:pt x="1114" y="979"/>
                  <a:pt x="1112" y="978"/>
                </a:cubicBezTo>
                <a:cubicBezTo>
                  <a:pt x="1115" y="971"/>
                  <a:pt x="1118" y="964"/>
                  <a:pt x="1122" y="957"/>
                </a:cubicBezTo>
                <a:close/>
                <a:moveTo>
                  <a:pt x="1128" y="960"/>
                </a:moveTo>
                <a:cubicBezTo>
                  <a:pt x="1126" y="958"/>
                  <a:pt x="1124" y="957"/>
                  <a:pt x="1122" y="956"/>
                </a:cubicBezTo>
                <a:cubicBezTo>
                  <a:pt x="1125" y="949"/>
                  <a:pt x="1128" y="942"/>
                  <a:pt x="1131" y="935"/>
                </a:cubicBezTo>
                <a:cubicBezTo>
                  <a:pt x="1132" y="935"/>
                  <a:pt x="1132" y="935"/>
                  <a:pt x="1133" y="935"/>
                </a:cubicBezTo>
                <a:cubicBezTo>
                  <a:pt x="1135" y="937"/>
                  <a:pt x="1137" y="938"/>
                  <a:pt x="1139" y="939"/>
                </a:cubicBezTo>
                <a:cubicBezTo>
                  <a:pt x="1136" y="946"/>
                  <a:pt x="1132" y="953"/>
                  <a:pt x="1129" y="960"/>
                </a:cubicBezTo>
                <a:cubicBezTo>
                  <a:pt x="1129" y="960"/>
                  <a:pt x="1128" y="960"/>
                  <a:pt x="1128" y="960"/>
                </a:cubicBezTo>
                <a:close/>
                <a:moveTo>
                  <a:pt x="1140" y="939"/>
                </a:moveTo>
                <a:cubicBezTo>
                  <a:pt x="1142" y="940"/>
                  <a:pt x="1144" y="941"/>
                  <a:pt x="1146" y="943"/>
                </a:cubicBezTo>
                <a:cubicBezTo>
                  <a:pt x="1144" y="947"/>
                  <a:pt x="1141" y="952"/>
                  <a:pt x="1139" y="957"/>
                </a:cubicBezTo>
                <a:cubicBezTo>
                  <a:pt x="1138" y="959"/>
                  <a:pt x="1137" y="961"/>
                  <a:pt x="1135" y="964"/>
                </a:cubicBezTo>
                <a:cubicBezTo>
                  <a:pt x="1133" y="963"/>
                  <a:pt x="1131" y="962"/>
                  <a:pt x="1129" y="960"/>
                </a:cubicBezTo>
                <a:cubicBezTo>
                  <a:pt x="1133" y="954"/>
                  <a:pt x="1136" y="946"/>
                  <a:pt x="1140" y="939"/>
                </a:cubicBezTo>
                <a:close/>
                <a:moveTo>
                  <a:pt x="1139" y="957"/>
                </a:moveTo>
                <a:cubicBezTo>
                  <a:pt x="1142" y="952"/>
                  <a:pt x="1144" y="948"/>
                  <a:pt x="1147" y="943"/>
                </a:cubicBezTo>
                <a:cubicBezTo>
                  <a:pt x="1148" y="944"/>
                  <a:pt x="1150" y="945"/>
                  <a:pt x="1151" y="946"/>
                </a:cubicBezTo>
                <a:cubicBezTo>
                  <a:pt x="1148" y="953"/>
                  <a:pt x="1145" y="960"/>
                  <a:pt x="1142" y="968"/>
                </a:cubicBezTo>
                <a:cubicBezTo>
                  <a:pt x="1140" y="966"/>
                  <a:pt x="1138" y="965"/>
                  <a:pt x="1136" y="964"/>
                </a:cubicBezTo>
                <a:cubicBezTo>
                  <a:pt x="1137" y="962"/>
                  <a:pt x="1138" y="959"/>
                  <a:pt x="1139" y="957"/>
                </a:cubicBezTo>
                <a:close/>
                <a:moveTo>
                  <a:pt x="1152" y="946"/>
                </a:moveTo>
                <a:cubicBezTo>
                  <a:pt x="1154" y="947"/>
                  <a:pt x="1156" y="949"/>
                  <a:pt x="1158" y="950"/>
                </a:cubicBezTo>
                <a:cubicBezTo>
                  <a:pt x="1155" y="957"/>
                  <a:pt x="1152" y="965"/>
                  <a:pt x="1150" y="972"/>
                </a:cubicBezTo>
                <a:cubicBezTo>
                  <a:pt x="1147" y="971"/>
                  <a:pt x="1145" y="969"/>
                  <a:pt x="1142" y="968"/>
                </a:cubicBezTo>
                <a:cubicBezTo>
                  <a:pt x="1145" y="960"/>
                  <a:pt x="1148" y="953"/>
                  <a:pt x="1152" y="946"/>
                </a:cubicBezTo>
                <a:close/>
                <a:moveTo>
                  <a:pt x="1152" y="946"/>
                </a:moveTo>
                <a:cubicBezTo>
                  <a:pt x="1153" y="944"/>
                  <a:pt x="1154" y="941"/>
                  <a:pt x="1156" y="939"/>
                </a:cubicBezTo>
                <a:cubicBezTo>
                  <a:pt x="1158" y="935"/>
                  <a:pt x="1160" y="931"/>
                  <a:pt x="1163" y="926"/>
                </a:cubicBezTo>
                <a:cubicBezTo>
                  <a:pt x="1164" y="927"/>
                  <a:pt x="1166" y="928"/>
                  <a:pt x="1167" y="929"/>
                </a:cubicBezTo>
                <a:cubicBezTo>
                  <a:pt x="1164" y="936"/>
                  <a:pt x="1161" y="942"/>
                  <a:pt x="1158" y="949"/>
                </a:cubicBezTo>
                <a:cubicBezTo>
                  <a:pt x="1156" y="948"/>
                  <a:pt x="1154" y="947"/>
                  <a:pt x="1152" y="946"/>
                </a:cubicBezTo>
                <a:close/>
                <a:moveTo>
                  <a:pt x="1168" y="929"/>
                </a:moveTo>
                <a:cubicBezTo>
                  <a:pt x="1170" y="931"/>
                  <a:pt x="1171" y="932"/>
                  <a:pt x="1173" y="933"/>
                </a:cubicBezTo>
                <a:cubicBezTo>
                  <a:pt x="1170" y="940"/>
                  <a:pt x="1168" y="947"/>
                  <a:pt x="1165" y="954"/>
                </a:cubicBezTo>
                <a:cubicBezTo>
                  <a:pt x="1163" y="953"/>
                  <a:pt x="1161" y="951"/>
                  <a:pt x="1158" y="950"/>
                </a:cubicBezTo>
                <a:cubicBezTo>
                  <a:pt x="1161" y="943"/>
                  <a:pt x="1164" y="936"/>
                  <a:pt x="1168" y="929"/>
                </a:cubicBezTo>
                <a:close/>
                <a:moveTo>
                  <a:pt x="1174" y="933"/>
                </a:moveTo>
                <a:cubicBezTo>
                  <a:pt x="1176" y="935"/>
                  <a:pt x="1178" y="936"/>
                  <a:pt x="1180" y="938"/>
                </a:cubicBezTo>
                <a:cubicBezTo>
                  <a:pt x="1178" y="945"/>
                  <a:pt x="1176" y="953"/>
                  <a:pt x="1174" y="961"/>
                </a:cubicBezTo>
                <a:cubicBezTo>
                  <a:pt x="1174" y="961"/>
                  <a:pt x="1174" y="961"/>
                  <a:pt x="1174" y="961"/>
                </a:cubicBezTo>
                <a:cubicBezTo>
                  <a:pt x="1171" y="958"/>
                  <a:pt x="1169" y="957"/>
                  <a:pt x="1166" y="955"/>
                </a:cubicBezTo>
                <a:cubicBezTo>
                  <a:pt x="1168" y="947"/>
                  <a:pt x="1171" y="940"/>
                  <a:pt x="1174" y="933"/>
                </a:cubicBezTo>
                <a:close/>
                <a:moveTo>
                  <a:pt x="1181" y="938"/>
                </a:moveTo>
                <a:cubicBezTo>
                  <a:pt x="1183" y="940"/>
                  <a:pt x="1186" y="942"/>
                  <a:pt x="1189" y="944"/>
                </a:cubicBezTo>
                <a:cubicBezTo>
                  <a:pt x="1187" y="952"/>
                  <a:pt x="1186" y="960"/>
                  <a:pt x="1185" y="968"/>
                </a:cubicBezTo>
                <a:cubicBezTo>
                  <a:pt x="1182" y="966"/>
                  <a:pt x="1178" y="963"/>
                  <a:pt x="1175" y="961"/>
                </a:cubicBezTo>
                <a:cubicBezTo>
                  <a:pt x="1176" y="953"/>
                  <a:pt x="1178" y="946"/>
                  <a:pt x="1181" y="938"/>
                </a:cubicBezTo>
                <a:close/>
                <a:moveTo>
                  <a:pt x="1181" y="938"/>
                </a:moveTo>
                <a:cubicBezTo>
                  <a:pt x="1183" y="931"/>
                  <a:pt x="1185" y="924"/>
                  <a:pt x="1188" y="918"/>
                </a:cubicBezTo>
                <a:cubicBezTo>
                  <a:pt x="1190" y="920"/>
                  <a:pt x="1193" y="921"/>
                  <a:pt x="1195" y="923"/>
                </a:cubicBezTo>
                <a:cubicBezTo>
                  <a:pt x="1193" y="930"/>
                  <a:pt x="1191" y="937"/>
                  <a:pt x="1189" y="944"/>
                </a:cubicBezTo>
                <a:cubicBezTo>
                  <a:pt x="1186" y="942"/>
                  <a:pt x="1184" y="940"/>
                  <a:pt x="1181" y="938"/>
                </a:cubicBezTo>
                <a:close/>
                <a:moveTo>
                  <a:pt x="1195" y="923"/>
                </a:moveTo>
                <a:cubicBezTo>
                  <a:pt x="1198" y="925"/>
                  <a:pt x="1201" y="927"/>
                  <a:pt x="1203" y="929"/>
                </a:cubicBezTo>
                <a:cubicBezTo>
                  <a:pt x="1202" y="936"/>
                  <a:pt x="1201" y="944"/>
                  <a:pt x="1200" y="952"/>
                </a:cubicBezTo>
                <a:cubicBezTo>
                  <a:pt x="1196" y="949"/>
                  <a:pt x="1193" y="947"/>
                  <a:pt x="1190" y="944"/>
                </a:cubicBezTo>
                <a:cubicBezTo>
                  <a:pt x="1191" y="937"/>
                  <a:pt x="1193" y="930"/>
                  <a:pt x="1195" y="923"/>
                </a:cubicBezTo>
                <a:close/>
                <a:moveTo>
                  <a:pt x="1204" y="929"/>
                </a:moveTo>
                <a:cubicBezTo>
                  <a:pt x="1207" y="932"/>
                  <a:pt x="1211" y="935"/>
                  <a:pt x="1214" y="938"/>
                </a:cubicBezTo>
                <a:cubicBezTo>
                  <a:pt x="1213" y="946"/>
                  <a:pt x="1213" y="954"/>
                  <a:pt x="1213" y="963"/>
                </a:cubicBezTo>
                <a:cubicBezTo>
                  <a:pt x="1209" y="959"/>
                  <a:pt x="1204" y="956"/>
                  <a:pt x="1200" y="952"/>
                </a:cubicBezTo>
                <a:cubicBezTo>
                  <a:pt x="1201" y="945"/>
                  <a:pt x="1202" y="937"/>
                  <a:pt x="1204" y="929"/>
                </a:cubicBezTo>
                <a:close/>
                <a:moveTo>
                  <a:pt x="1204" y="929"/>
                </a:moveTo>
                <a:cubicBezTo>
                  <a:pt x="1205" y="921"/>
                  <a:pt x="1207" y="913"/>
                  <a:pt x="1210" y="906"/>
                </a:cubicBezTo>
                <a:cubicBezTo>
                  <a:pt x="1213" y="908"/>
                  <a:pt x="1215" y="910"/>
                  <a:pt x="1218" y="912"/>
                </a:cubicBezTo>
                <a:cubicBezTo>
                  <a:pt x="1216" y="920"/>
                  <a:pt x="1215" y="929"/>
                  <a:pt x="1214" y="937"/>
                </a:cubicBezTo>
                <a:cubicBezTo>
                  <a:pt x="1211" y="934"/>
                  <a:pt x="1207" y="931"/>
                  <a:pt x="1204" y="929"/>
                </a:cubicBezTo>
                <a:close/>
                <a:moveTo>
                  <a:pt x="1218" y="913"/>
                </a:moveTo>
                <a:cubicBezTo>
                  <a:pt x="1222" y="915"/>
                  <a:pt x="1225" y="918"/>
                  <a:pt x="1229" y="921"/>
                </a:cubicBezTo>
                <a:cubicBezTo>
                  <a:pt x="1228" y="930"/>
                  <a:pt x="1227" y="939"/>
                  <a:pt x="1228" y="948"/>
                </a:cubicBezTo>
                <a:cubicBezTo>
                  <a:pt x="1223" y="944"/>
                  <a:pt x="1219" y="941"/>
                  <a:pt x="1215" y="937"/>
                </a:cubicBezTo>
                <a:cubicBezTo>
                  <a:pt x="1215" y="929"/>
                  <a:pt x="1217" y="921"/>
                  <a:pt x="1218" y="913"/>
                </a:cubicBezTo>
                <a:close/>
                <a:moveTo>
                  <a:pt x="1218" y="912"/>
                </a:moveTo>
                <a:cubicBezTo>
                  <a:pt x="1215" y="910"/>
                  <a:pt x="1213" y="907"/>
                  <a:pt x="1210" y="905"/>
                </a:cubicBezTo>
                <a:cubicBezTo>
                  <a:pt x="1212" y="898"/>
                  <a:pt x="1215" y="891"/>
                  <a:pt x="1218" y="884"/>
                </a:cubicBezTo>
                <a:cubicBezTo>
                  <a:pt x="1220" y="886"/>
                  <a:pt x="1222" y="887"/>
                  <a:pt x="1224" y="889"/>
                </a:cubicBezTo>
                <a:cubicBezTo>
                  <a:pt x="1222" y="896"/>
                  <a:pt x="1220" y="904"/>
                  <a:pt x="1218" y="912"/>
                </a:cubicBezTo>
                <a:close/>
                <a:moveTo>
                  <a:pt x="1210" y="905"/>
                </a:moveTo>
                <a:cubicBezTo>
                  <a:pt x="1208" y="904"/>
                  <a:pt x="1206" y="902"/>
                  <a:pt x="1204" y="901"/>
                </a:cubicBezTo>
                <a:cubicBezTo>
                  <a:pt x="1207" y="894"/>
                  <a:pt x="1210" y="887"/>
                  <a:pt x="1214" y="881"/>
                </a:cubicBezTo>
                <a:cubicBezTo>
                  <a:pt x="1215" y="882"/>
                  <a:pt x="1217" y="883"/>
                  <a:pt x="1218" y="884"/>
                </a:cubicBezTo>
                <a:cubicBezTo>
                  <a:pt x="1215" y="891"/>
                  <a:pt x="1212" y="898"/>
                  <a:pt x="1210" y="905"/>
                </a:cubicBezTo>
                <a:close/>
                <a:moveTo>
                  <a:pt x="1203" y="900"/>
                </a:moveTo>
                <a:cubicBezTo>
                  <a:pt x="1202" y="899"/>
                  <a:pt x="1200" y="898"/>
                  <a:pt x="1199" y="897"/>
                </a:cubicBezTo>
                <a:cubicBezTo>
                  <a:pt x="1201" y="893"/>
                  <a:pt x="1204" y="889"/>
                  <a:pt x="1206" y="885"/>
                </a:cubicBezTo>
                <a:cubicBezTo>
                  <a:pt x="1208" y="882"/>
                  <a:pt x="1209" y="880"/>
                  <a:pt x="1211" y="878"/>
                </a:cubicBezTo>
                <a:cubicBezTo>
                  <a:pt x="1212" y="879"/>
                  <a:pt x="1213" y="880"/>
                  <a:pt x="1214" y="880"/>
                </a:cubicBezTo>
                <a:cubicBezTo>
                  <a:pt x="1210" y="887"/>
                  <a:pt x="1206" y="893"/>
                  <a:pt x="1203" y="900"/>
                </a:cubicBezTo>
                <a:close/>
                <a:moveTo>
                  <a:pt x="1206" y="884"/>
                </a:moveTo>
                <a:cubicBezTo>
                  <a:pt x="1203" y="888"/>
                  <a:pt x="1201" y="892"/>
                  <a:pt x="1198" y="897"/>
                </a:cubicBezTo>
                <a:cubicBezTo>
                  <a:pt x="1197" y="896"/>
                  <a:pt x="1196" y="895"/>
                  <a:pt x="1195" y="894"/>
                </a:cubicBezTo>
                <a:cubicBezTo>
                  <a:pt x="1199" y="888"/>
                  <a:pt x="1203" y="881"/>
                  <a:pt x="1207" y="875"/>
                </a:cubicBezTo>
                <a:cubicBezTo>
                  <a:pt x="1208" y="876"/>
                  <a:pt x="1209" y="877"/>
                  <a:pt x="1210" y="878"/>
                </a:cubicBezTo>
                <a:cubicBezTo>
                  <a:pt x="1209" y="880"/>
                  <a:pt x="1207" y="882"/>
                  <a:pt x="1206" y="884"/>
                </a:cubicBezTo>
                <a:close/>
                <a:moveTo>
                  <a:pt x="1206" y="874"/>
                </a:moveTo>
                <a:cubicBezTo>
                  <a:pt x="1205" y="873"/>
                  <a:pt x="1203" y="872"/>
                  <a:pt x="1201" y="870"/>
                </a:cubicBezTo>
                <a:cubicBezTo>
                  <a:pt x="1205" y="864"/>
                  <a:pt x="1208" y="858"/>
                  <a:pt x="1212" y="851"/>
                </a:cubicBezTo>
                <a:cubicBezTo>
                  <a:pt x="1214" y="852"/>
                  <a:pt x="1215" y="854"/>
                  <a:pt x="1217" y="855"/>
                </a:cubicBezTo>
                <a:cubicBezTo>
                  <a:pt x="1214" y="862"/>
                  <a:pt x="1210" y="868"/>
                  <a:pt x="1206" y="874"/>
                </a:cubicBezTo>
                <a:close/>
                <a:moveTo>
                  <a:pt x="1212" y="850"/>
                </a:moveTo>
                <a:cubicBezTo>
                  <a:pt x="1209" y="848"/>
                  <a:pt x="1207" y="847"/>
                  <a:pt x="1204" y="845"/>
                </a:cubicBezTo>
                <a:cubicBezTo>
                  <a:pt x="1207" y="839"/>
                  <a:pt x="1211" y="832"/>
                  <a:pt x="1214" y="824"/>
                </a:cubicBezTo>
                <a:cubicBezTo>
                  <a:pt x="1217" y="826"/>
                  <a:pt x="1219" y="828"/>
                  <a:pt x="1222" y="830"/>
                </a:cubicBezTo>
                <a:cubicBezTo>
                  <a:pt x="1218" y="837"/>
                  <a:pt x="1215" y="844"/>
                  <a:pt x="1212" y="850"/>
                </a:cubicBezTo>
                <a:close/>
                <a:moveTo>
                  <a:pt x="1214" y="824"/>
                </a:moveTo>
                <a:cubicBezTo>
                  <a:pt x="1211" y="821"/>
                  <a:pt x="1208" y="819"/>
                  <a:pt x="1206" y="817"/>
                </a:cubicBezTo>
                <a:cubicBezTo>
                  <a:pt x="1209" y="810"/>
                  <a:pt x="1212" y="803"/>
                  <a:pt x="1215" y="797"/>
                </a:cubicBezTo>
                <a:cubicBezTo>
                  <a:pt x="1218" y="799"/>
                  <a:pt x="1221" y="801"/>
                  <a:pt x="1224" y="804"/>
                </a:cubicBezTo>
                <a:cubicBezTo>
                  <a:pt x="1222" y="807"/>
                  <a:pt x="1222" y="807"/>
                  <a:pt x="1222" y="807"/>
                </a:cubicBezTo>
                <a:cubicBezTo>
                  <a:pt x="1220" y="812"/>
                  <a:pt x="1217" y="818"/>
                  <a:pt x="1214" y="824"/>
                </a:cubicBezTo>
                <a:close/>
                <a:moveTo>
                  <a:pt x="1215" y="796"/>
                </a:moveTo>
                <a:cubicBezTo>
                  <a:pt x="1212" y="794"/>
                  <a:pt x="1208" y="791"/>
                  <a:pt x="1205" y="789"/>
                </a:cubicBezTo>
                <a:cubicBezTo>
                  <a:pt x="1208" y="782"/>
                  <a:pt x="1211" y="775"/>
                  <a:pt x="1214" y="768"/>
                </a:cubicBezTo>
                <a:cubicBezTo>
                  <a:pt x="1217" y="771"/>
                  <a:pt x="1221" y="773"/>
                  <a:pt x="1224" y="776"/>
                </a:cubicBezTo>
                <a:cubicBezTo>
                  <a:pt x="1224" y="777"/>
                  <a:pt x="1224" y="777"/>
                  <a:pt x="1224" y="777"/>
                </a:cubicBezTo>
                <a:cubicBezTo>
                  <a:pt x="1221" y="783"/>
                  <a:pt x="1218" y="789"/>
                  <a:pt x="1215" y="796"/>
                </a:cubicBezTo>
                <a:close/>
                <a:moveTo>
                  <a:pt x="1214" y="768"/>
                </a:moveTo>
                <a:cubicBezTo>
                  <a:pt x="1210" y="765"/>
                  <a:pt x="1206" y="762"/>
                  <a:pt x="1202" y="759"/>
                </a:cubicBezTo>
                <a:cubicBezTo>
                  <a:pt x="1245" y="649"/>
                  <a:pt x="1272" y="553"/>
                  <a:pt x="1283" y="472"/>
                </a:cubicBezTo>
                <a:cubicBezTo>
                  <a:pt x="1295" y="391"/>
                  <a:pt x="1289" y="326"/>
                  <a:pt x="1267" y="280"/>
                </a:cubicBezTo>
                <a:cubicBezTo>
                  <a:pt x="1275" y="275"/>
                  <a:pt x="1282" y="269"/>
                  <a:pt x="1289" y="263"/>
                </a:cubicBezTo>
                <a:cubicBezTo>
                  <a:pt x="1289" y="263"/>
                  <a:pt x="1290" y="262"/>
                  <a:pt x="1291" y="262"/>
                </a:cubicBezTo>
                <a:cubicBezTo>
                  <a:pt x="1316" y="309"/>
                  <a:pt x="1322" y="377"/>
                  <a:pt x="1309" y="463"/>
                </a:cubicBezTo>
                <a:cubicBezTo>
                  <a:pt x="1296" y="548"/>
                  <a:pt x="1264" y="651"/>
                  <a:pt x="1214" y="768"/>
                </a:cubicBezTo>
                <a:close/>
                <a:moveTo>
                  <a:pt x="1291" y="261"/>
                </a:moveTo>
                <a:cubicBezTo>
                  <a:pt x="1294" y="258"/>
                  <a:pt x="1297" y="255"/>
                  <a:pt x="1299" y="252"/>
                </a:cubicBezTo>
                <a:cubicBezTo>
                  <a:pt x="1305" y="249"/>
                  <a:pt x="1310" y="246"/>
                  <a:pt x="1315" y="243"/>
                </a:cubicBezTo>
                <a:cubicBezTo>
                  <a:pt x="1308" y="249"/>
                  <a:pt x="1300" y="255"/>
                  <a:pt x="1291" y="261"/>
                </a:cubicBezTo>
                <a:close/>
                <a:moveTo>
                  <a:pt x="1300" y="251"/>
                </a:moveTo>
                <a:cubicBezTo>
                  <a:pt x="1303" y="247"/>
                  <a:pt x="1306" y="243"/>
                  <a:pt x="1309" y="240"/>
                </a:cubicBezTo>
                <a:cubicBezTo>
                  <a:pt x="1310" y="239"/>
                  <a:pt x="1311" y="238"/>
                  <a:pt x="1312" y="238"/>
                </a:cubicBezTo>
                <a:cubicBezTo>
                  <a:pt x="1313" y="239"/>
                  <a:pt x="1314" y="241"/>
                  <a:pt x="1315" y="243"/>
                </a:cubicBezTo>
                <a:cubicBezTo>
                  <a:pt x="1311" y="246"/>
                  <a:pt x="1306" y="248"/>
                  <a:pt x="1300" y="251"/>
                </a:cubicBezTo>
                <a:close/>
                <a:moveTo>
                  <a:pt x="1311" y="235"/>
                </a:moveTo>
                <a:cubicBezTo>
                  <a:pt x="1312" y="233"/>
                  <a:pt x="1314" y="230"/>
                  <a:pt x="1314" y="228"/>
                </a:cubicBezTo>
                <a:cubicBezTo>
                  <a:pt x="1322" y="224"/>
                  <a:pt x="1329" y="221"/>
                  <a:pt x="1336" y="218"/>
                </a:cubicBezTo>
                <a:cubicBezTo>
                  <a:pt x="1336" y="219"/>
                  <a:pt x="1336" y="219"/>
                  <a:pt x="1336" y="219"/>
                </a:cubicBezTo>
                <a:cubicBezTo>
                  <a:pt x="1334" y="222"/>
                  <a:pt x="1332" y="226"/>
                  <a:pt x="1329" y="229"/>
                </a:cubicBezTo>
                <a:cubicBezTo>
                  <a:pt x="1324" y="232"/>
                  <a:pt x="1318" y="234"/>
                  <a:pt x="1312" y="237"/>
                </a:cubicBezTo>
                <a:cubicBezTo>
                  <a:pt x="1312" y="236"/>
                  <a:pt x="1312" y="236"/>
                  <a:pt x="1311" y="235"/>
                </a:cubicBezTo>
                <a:close/>
                <a:moveTo>
                  <a:pt x="1315" y="227"/>
                </a:moveTo>
                <a:cubicBezTo>
                  <a:pt x="1315" y="225"/>
                  <a:pt x="1316" y="223"/>
                  <a:pt x="1316" y="221"/>
                </a:cubicBezTo>
                <a:cubicBezTo>
                  <a:pt x="1322" y="219"/>
                  <a:pt x="1328" y="217"/>
                  <a:pt x="1334" y="215"/>
                </a:cubicBezTo>
                <a:cubicBezTo>
                  <a:pt x="1334" y="216"/>
                  <a:pt x="1335" y="217"/>
                  <a:pt x="1336" y="218"/>
                </a:cubicBezTo>
                <a:cubicBezTo>
                  <a:pt x="1329" y="221"/>
                  <a:pt x="1322" y="224"/>
                  <a:pt x="1315" y="227"/>
                </a:cubicBezTo>
                <a:close/>
                <a:moveTo>
                  <a:pt x="1325" y="204"/>
                </a:moveTo>
                <a:cubicBezTo>
                  <a:pt x="1332" y="202"/>
                  <a:pt x="1339" y="200"/>
                  <a:pt x="1345" y="198"/>
                </a:cubicBezTo>
                <a:cubicBezTo>
                  <a:pt x="1344" y="203"/>
                  <a:pt x="1342" y="208"/>
                  <a:pt x="1340" y="212"/>
                </a:cubicBezTo>
                <a:cubicBezTo>
                  <a:pt x="1338" y="213"/>
                  <a:pt x="1336" y="214"/>
                  <a:pt x="1334" y="215"/>
                </a:cubicBezTo>
                <a:cubicBezTo>
                  <a:pt x="1331" y="211"/>
                  <a:pt x="1328" y="208"/>
                  <a:pt x="1325" y="204"/>
                </a:cubicBezTo>
                <a:close/>
                <a:moveTo>
                  <a:pt x="1325" y="204"/>
                </a:moveTo>
                <a:cubicBezTo>
                  <a:pt x="1323" y="201"/>
                  <a:pt x="1321" y="199"/>
                  <a:pt x="1319" y="197"/>
                </a:cubicBezTo>
                <a:cubicBezTo>
                  <a:pt x="1319" y="197"/>
                  <a:pt x="1319" y="197"/>
                  <a:pt x="1319" y="197"/>
                </a:cubicBezTo>
                <a:cubicBezTo>
                  <a:pt x="1318" y="195"/>
                  <a:pt x="1318" y="194"/>
                  <a:pt x="1318" y="192"/>
                </a:cubicBezTo>
                <a:cubicBezTo>
                  <a:pt x="1328" y="189"/>
                  <a:pt x="1337" y="186"/>
                  <a:pt x="1346" y="183"/>
                </a:cubicBezTo>
                <a:cubicBezTo>
                  <a:pt x="1346" y="184"/>
                  <a:pt x="1346" y="184"/>
                  <a:pt x="1346" y="184"/>
                </a:cubicBezTo>
                <a:cubicBezTo>
                  <a:pt x="1346" y="188"/>
                  <a:pt x="1346" y="193"/>
                  <a:pt x="1345" y="197"/>
                </a:cubicBezTo>
                <a:cubicBezTo>
                  <a:pt x="1339" y="199"/>
                  <a:pt x="1332" y="202"/>
                  <a:pt x="1325" y="204"/>
                </a:cubicBezTo>
                <a:close/>
                <a:moveTo>
                  <a:pt x="1346" y="183"/>
                </a:moveTo>
                <a:cubicBezTo>
                  <a:pt x="1346" y="183"/>
                  <a:pt x="1346" y="183"/>
                  <a:pt x="1346" y="183"/>
                </a:cubicBezTo>
                <a:cubicBezTo>
                  <a:pt x="1342" y="179"/>
                  <a:pt x="1338" y="175"/>
                  <a:pt x="1334" y="172"/>
                </a:cubicBezTo>
                <a:cubicBezTo>
                  <a:pt x="1334" y="172"/>
                  <a:pt x="1334" y="172"/>
                  <a:pt x="1334" y="172"/>
                </a:cubicBezTo>
                <a:cubicBezTo>
                  <a:pt x="1337" y="171"/>
                  <a:pt x="1341" y="170"/>
                  <a:pt x="1344" y="169"/>
                </a:cubicBezTo>
                <a:cubicBezTo>
                  <a:pt x="1346" y="174"/>
                  <a:pt x="1346" y="178"/>
                  <a:pt x="1346" y="183"/>
                </a:cubicBezTo>
                <a:close/>
                <a:moveTo>
                  <a:pt x="1345" y="183"/>
                </a:moveTo>
                <a:cubicBezTo>
                  <a:pt x="1337" y="186"/>
                  <a:pt x="1328" y="188"/>
                  <a:pt x="1318" y="191"/>
                </a:cubicBezTo>
                <a:cubicBezTo>
                  <a:pt x="1317" y="187"/>
                  <a:pt x="1316" y="182"/>
                  <a:pt x="1314" y="178"/>
                </a:cubicBezTo>
                <a:cubicBezTo>
                  <a:pt x="1321" y="176"/>
                  <a:pt x="1327" y="174"/>
                  <a:pt x="1333" y="172"/>
                </a:cubicBezTo>
                <a:cubicBezTo>
                  <a:pt x="1338" y="176"/>
                  <a:pt x="1342" y="179"/>
                  <a:pt x="1345" y="183"/>
                </a:cubicBezTo>
                <a:close/>
                <a:moveTo>
                  <a:pt x="1317" y="192"/>
                </a:moveTo>
                <a:cubicBezTo>
                  <a:pt x="1314" y="193"/>
                  <a:pt x="1314" y="193"/>
                  <a:pt x="1314" y="193"/>
                </a:cubicBezTo>
                <a:cubicBezTo>
                  <a:pt x="1310" y="189"/>
                  <a:pt x="1305" y="185"/>
                  <a:pt x="1300" y="181"/>
                </a:cubicBezTo>
                <a:cubicBezTo>
                  <a:pt x="1305" y="180"/>
                  <a:pt x="1309" y="179"/>
                  <a:pt x="1314" y="178"/>
                </a:cubicBezTo>
                <a:cubicBezTo>
                  <a:pt x="1315" y="182"/>
                  <a:pt x="1317" y="187"/>
                  <a:pt x="1317" y="192"/>
                </a:cubicBezTo>
                <a:close/>
                <a:moveTo>
                  <a:pt x="1299" y="181"/>
                </a:moveTo>
                <a:cubicBezTo>
                  <a:pt x="1294" y="177"/>
                  <a:pt x="1288" y="174"/>
                  <a:pt x="1282" y="171"/>
                </a:cubicBezTo>
                <a:cubicBezTo>
                  <a:pt x="1289" y="169"/>
                  <a:pt x="1297" y="167"/>
                  <a:pt x="1304" y="165"/>
                </a:cubicBezTo>
                <a:cubicBezTo>
                  <a:pt x="1308" y="164"/>
                  <a:pt x="1308" y="164"/>
                  <a:pt x="1308" y="164"/>
                </a:cubicBezTo>
                <a:cubicBezTo>
                  <a:pt x="1310" y="168"/>
                  <a:pt x="1312" y="173"/>
                  <a:pt x="1313" y="177"/>
                </a:cubicBezTo>
                <a:cubicBezTo>
                  <a:pt x="1309" y="179"/>
                  <a:pt x="1304" y="180"/>
                  <a:pt x="1299" y="181"/>
                </a:cubicBezTo>
                <a:close/>
                <a:moveTo>
                  <a:pt x="1299" y="181"/>
                </a:moveTo>
                <a:cubicBezTo>
                  <a:pt x="1293" y="183"/>
                  <a:pt x="1287" y="185"/>
                  <a:pt x="1281" y="186"/>
                </a:cubicBezTo>
                <a:cubicBezTo>
                  <a:pt x="1281" y="186"/>
                  <a:pt x="1281" y="186"/>
                  <a:pt x="1281" y="186"/>
                </a:cubicBezTo>
                <a:cubicBezTo>
                  <a:pt x="1279" y="182"/>
                  <a:pt x="1277" y="178"/>
                  <a:pt x="1275" y="174"/>
                </a:cubicBezTo>
                <a:cubicBezTo>
                  <a:pt x="1274" y="173"/>
                  <a:pt x="1274" y="173"/>
                  <a:pt x="1274" y="173"/>
                </a:cubicBezTo>
                <a:cubicBezTo>
                  <a:pt x="1276" y="172"/>
                  <a:pt x="1279" y="171"/>
                  <a:pt x="1281" y="171"/>
                </a:cubicBezTo>
                <a:cubicBezTo>
                  <a:pt x="1287" y="174"/>
                  <a:pt x="1293" y="177"/>
                  <a:pt x="1299" y="181"/>
                </a:cubicBezTo>
                <a:close/>
                <a:moveTo>
                  <a:pt x="1274" y="172"/>
                </a:moveTo>
                <a:cubicBezTo>
                  <a:pt x="1272" y="170"/>
                  <a:pt x="1271" y="168"/>
                  <a:pt x="1270" y="166"/>
                </a:cubicBezTo>
                <a:cubicBezTo>
                  <a:pt x="1273" y="167"/>
                  <a:pt x="1277" y="169"/>
                  <a:pt x="1280" y="170"/>
                </a:cubicBezTo>
                <a:cubicBezTo>
                  <a:pt x="1278" y="171"/>
                  <a:pt x="1276" y="172"/>
                  <a:pt x="1274" y="172"/>
                </a:cubicBezTo>
                <a:close/>
                <a:moveTo>
                  <a:pt x="1273" y="172"/>
                </a:moveTo>
                <a:cubicBezTo>
                  <a:pt x="1262" y="175"/>
                  <a:pt x="1252" y="178"/>
                  <a:pt x="1243" y="180"/>
                </a:cubicBezTo>
                <a:cubicBezTo>
                  <a:pt x="1242" y="180"/>
                  <a:pt x="1240" y="179"/>
                  <a:pt x="1239" y="179"/>
                </a:cubicBezTo>
                <a:cubicBezTo>
                  <a:pt x="1239" y="179"/>
                  <a:pt x="1239" y="179"/>
                  <a:pt x="1239" y="179"/>
                </a:cubicBezTo>
                <a:cubicBezTo>
                  <a:pt x="1237" y="175"/>
                  <a:pt x="1235" y="171"/>
                  <a:pt x="1233" y="167"/>
                </a:cubicBezTo>
                <a:cubicBezTo>
                  <a:pt x="1241" y="165"/>
                  <a:pt x="1248" y="163"/>
                  <a:pt x="1257" y="161"/>
                </a:cubicBezTo>
                <a:cubicBezTo>
                  <a:pt x="1261" y="162"/>
                  <a:pt x="1265" y="164"/>
                  <a:pt x="1269" y="166"/>
                </a:cubicBezTo>
                <a:cubicBezTo>
                  <a:pt x="1271" y="168"/>
                  <a:pt x="1272" y="170"/>
                  <a:pt x="1273" y="172"/>
                </a:cubicBezTo>
                <a:close/>
                <a:moveTo>
                  <a:pt x="1258" y="161"/>
                </a:moveTo>
                <a:cubicBezTo>
                  <a:pt x="1260" y="160"/>
                  <a:pt x="1263" y="159"/>
                  <a:pt x="1265" y="159"/>
                </a:cubicBezTo>
                <a:cubicBezTo>
                  <a:pt x="1266" y="161"/>
                  <a:pt x="1268" y="163"/>
                  <a:pt x="1269" y="165"/>
                </a:cubicBezTo>
                <a:cubicBezTo>
                  <a:pt x="1265" y="163"/>
                  <a:pt x="1261" y="162"/>
                  <a:pt x="1258" y="161"/>
                </a:cubicBezTo>
                <a:close/>
                <a:moveTo>
                  <a:pt x="1258" y="144"/>
                </a:moveTo>
                <a:cubicBezTo>
                  <a:pt x="1261" y="143"/>
                  <a:pt x="1265" y="142"/>
                  <a:pt x="1268" y="141"/>
                </a:cubicBezTo>
                <a:cubicBezTo>
                  <a:pt x="1278" y="143"/>
                  <a:pt x="1287" y="146"/>
                  <a:pt x="1296" y="150"/>
                </a:cubicBezTo>
                <a:cubicBezTo>
                  <a:pt x="1285" y="153"/>
                  <a:pt x="1275" y="156"/>
                  <a:pt x="1266" y="158"/>
                </a:cubicBezTo>
                <a:cubicBezTo>
                  <a:pt x="1263" y="153"/>
                  <a:pt x="1260" y="148"/>
                  <a:pt x="1258" y="144"/>
                </a:cubicBezTo>
                <a:close/>
                <a:moveTo>
                  <a:pt x="1257" y="143"/>
                </a:moveTo>
                <a:cubicBezTo>
                  <a:pt x="1256" y="141"/>
                  <a:pt x="1255" y="140"/>
                  <a:pt x="1255" y="138"/>
                </a:cubicBezTo>
                <a:cubicBezTo>
                  <a:pt x="1259" y="139"/>
                  <a:pt x="1263" y="140"/>
                  <a:pt x="1267" y="141"/>
                </a:cubicBezTo>
                <a:cubicBezTo>
                  <a:pt x="1264" y="142"/>
                  <a:pt x="1261" y="142"/>
                  <a:pt x="1257" y="143"/>
                </a:cubicBezTo>
                <a:close/>
                <a:moveTo>
                  <a:pt x="1257" y="143"/>
                </a:moveTo>
                <a:cubicBezTo>
                  <a:pt x="1246" y="146"/>
                  <a:pt x="1235" y="149"/>
                  <a:pt x="1225" y="152"/>
                </a:cubicBezTo>
                <a:cubicBezTo>
                  <a:pt x="1222" y="146"/>
                  <a:pt x="1219" y="140"/>
                  <a:pt x="1216" y="134"/>
                </a:cubicBezTo>
                <a:cubicBezTo>
                  <a:pt x="1229" y="134"/>
                  <a:pt x="1242" y="136"/>
                  <a:pt x="1254" y="138"/>
                </a:cubicBezTo>
                <a:cubicBezTo>
                  <a:pt x="1255" y="140"/>
                  <a:pt x="1256" y="142"/>
                  <a:pt x="1257" y="143"/>
                </a:cubicBezTo>
                <a:close/>
                <a:moveTo>
                  <a:pt x="1216" y="133"/>
                </a:moveTo>
                <a:cubicBezTo>
                  <a:pt x="1213" y="128"/>
                  <a:pt x="1211" y="122"/>
                  <a:pt x="1209" y="117"/>
                </a:cubicBezTo>
                <a:cubicBezTo>
                  <a:pt x="1213" y="117"/>
                  <a:pt x="1218" y="116"/>
                  <a:pt x="1222" y="116"/>
                </a:cubicBezTo>
                <a:cubicBezTo>
                  <a:pt x="1229" y="116"/>
                  <a:pt x="1237" y="117"/>
                  <a:pt x="1243" y="117"/>
                </a:cubicBezTo>
                <a:cubicBezTo>
                  <a:pt x="1247" y="124"/>
                  <a:pt x="1250" y="130"/>
                  <a:pt x="1254" y="137"/>
                </a:cubicBezTo>
                <a:cubicBezTo>
                  <a:pt x="1242" y="135"/>
                  <a:pt x="1229" y="134"/>
                  <a:pt x="1216" y="133"/>
                </a:cubicBezTo>
                <a:close/>
                <a:moveTo>
                  <a:pt x="1222" y="116"/>
                </a:moveTo>
                <a:cubicBezTo>
                  <a:pt x="1218" y="116"/>
                  <a:pt x="1213" y="116"/>
                  <a:pt x="1208" y="116"/>
                </a:cubicBezTo>
                <a:cubicBezTo>
                  <a:pt x="1206" y="111"/>
                  <a:pt x="1204" y="106"/>
                  <a:pt x="1202" y="100"/>
                </a:cubicBezTo>
                <a:cubicBezTo>
                  <a:pt x="1207" y="100"/>
                  <a:pt x="1213" y="100"/>
                  <a:pt x="1219" y="99"/>
                </a:cubicBezTo>
                <a:cubicBezTo>
                  <a:pt x="1224" y="99"/>
                  <a:pt x="1229" y="99"/>
                  <a:pt x="1235" y="99"/>
                </a:cubicBezTo>
                <a:cubicBezTo>
                  <a:pt x="1237" y="105"/>
                  <a:pt x="1240" y="111"/>
                  <a:pt x="1243" y="117"/>
                </a:cubicBezTo>
                <a:cubicBezTo>
                  <a:pt x="1236" y="116"/>
                  <a:pt x="1229" y="116"/>
                  <a:pt x="1222" y="116"/>
                </a:cubicBezTo>
                <a:close/>
                <a:moveTo>
                  <a:pt x="1234" y="98"/>
                </a:moveTo>
                <a:cubicBezTo>
                  <a:pt x="1229" y="98"/>
                  <a:pt x="1224" y="99"/>
                  <a:pt x="1219" y="99"/>
                </a:cubicBezTo>
                <a:cubicBezTo>
                  <a:pt x="1213" y="99"/>
                  <a:pt x="1207" y="99"/>
                  <a:pt x="1202" y="100"/>
                </a:cubicBezTo>
                <a:cubicBezTo>
                  <a:pt x="1199" y="94"/>
                  <a:pt x="1197" y="89"/>
                  <a:pt x="1196" y="84"/>
                </a:cubicBezTo>
                <a:cubicBezTo>
                  <a:pt x="1206" y="83"/>
                  <a:pt x="1216" y="82"/>
                  <a:pt x="1227" y="82"/>
                </a:cubicBezTo>
                <a:cubicBezTo>
                  <a:pt x="1229" y="87"/>
                  <a:pt x="1232" y="93"/>
                  <a:pt x="1234" y="98"/>
                </a:cubicBezTo>
                <a:close/>
                <a:moveTo>
                  <a:pt x="1201" y="100"/>
                </a:moveTo>
                <a:cubicBezTo>
                  <a:pt x="1191" y="101"/>
                  <a:pt x="1180" y="101"/>
                  <a:pt x="1170" y="102"/>
                </a:cubicBezTo>
                <a:cubicBezTo>
                  <a:pt x="1169" y="97"/>
                  <a:pt x="1167" y="92"/>
                  <a:pt x="1166" y="86"/>
                </a:cubicBezTo>
                <a:cubicBezTo>
                  <a:pt x="1175" y="85"/>
                  <a:pt x="1185" y="84"/>
                  <a:pt x="1195" y="84"/>
                </a:cubicBezTo>
                <a:cubicBezTo>
                  <a:pt x="1197" y="89"/>
                  <a:pt x="1199" y="94"/>
                  <a:pt x="1201" y="100"/>
                </a:cubicBezTo>
                <a:close/>
                <a:moveTo>
                  <a:pt x="1170" y="102"/>
                </a:moveTo>
                <a:cubicBezTo>
                  <a:pt x="1160" y="103"/>
                  <a:pt x="1150" y="104"/>
                  <a:pt x="1141" y="105"/>
                </a:cubicBezTo>
                <a:cubicBezTo>
                  <a:pt x="1140" y="100"/>
                  <a:pt x="1138" y="95"/>
                  <a:pt x="1137" y="90"/>
                </a:cubicBezTo>
                <a:cubicBezTo>
                  <a:pt x="1146" y="89"/>
                  <a:pt x="1156" y="87"/>
                  <a:pt x="1165" y="86"/>
                </a:cubicBezTo>
                <a:cubicBezTo>
                  <a:pt x="1167" y="92"/>
                  <a:pt x="1168" y="97"/>
                  <a:pt x="1170" y="102"/>
                </a:cubicBezTo>
                <a:close/>
                <a:moveTo>
                  <a:pt x="1140" y="105"/>
                </a:moveTo>
                <a:cubicBezTo>
                  <a:pt x="1131" y="107"/>
                  <a:pt x="1122" y="108"/>
                  <a:pt x="1114" y="109"/>
                </a:cubicBezTo>
                <a:cubicBezTo>
                  <a:pt x="1113" y="104"/>
                  <a:pt x="1112" y="99"/>
                  <a:pt x="1112" y="94"/>
                </a:cubicBezTo>
                <a:cubicBezTo>
                  <a:pt x="1120" y="93"/>
                  <a:pt x="1128" y="91"/>
                  <a:pt x="1137" y="90"/>
                </a:cubicBezTo>
                <a:cubicBezTo>
                  <a:pt x="1138" y="95"/>
                  <a:pt x="1139" y="100"/>
                  <a:pt x="1140" y="105"/>
                </a:cubicBezTo>
                <a:close/>
                <a:moveTo>
                  <a:pt x="1113" y="109"/>
                </a:moveTo>
                <a:cubicBezTo>
                  <a:pt x="1097" y="112"/>
                  <a:pt x="1082" y="114"/>
                  <a:pt x="1068" y="117"/>
                </a:cubicBezTo>
                <a:cubicBezTo>
                  <a:pt x="1068" y="113"/>
                  <a:pt x="1067" y="108"/>
                  <a:pt x="1067" y="104"/>
                </a:cubicBezTo>
                <a:cubicBezTo>
                  <a:pt x="1081" y="100"/>
                  <a:pt x="1096" y="97"/>
                  <a:pt x="1111" y="94"/>
                </a:cubicBezTo>
                <a:cubicBezTo>
                  <a:pt x="1112" y="99"/>
                  <a:pt x="1112" y="104"/>
                  <a:pt x="1113" y="109"/>
                </a:cubicBezTo>
                <a:close/>
                <a:moveTo>
                  <a:pt x="1070" y="133"/>
                </a:moveTo>
                <a:cubicBezTo>
                  <a:pt x="1061" y="134"/>
                  <a:pt x="1053" y="136"/>
                  <a:pt x="1045" y="138"/>
                </a:cubicBezTo>
                <a:cubicBezTo>
                  <a:pt x="1044" y="133"/>
                  <a:pt x="1044" y="128"/>
                  <a:pt x="1044" y="124"/>
                </a:cubicBezTo>
                <a:cubicBezTo>
                  <a:pt x="1052" y="122"/>
                  <a:pt x="1060" y="120"/>
                  <a:pt x="1068" y="118"/>
                </a:cubicBezTo>
                <a:cubicBezTo>
                  <a:pt x="1068" y="123"/>
                  <a:pt x="1069" y="128"/>
                  <a:pt x="1070" y="133"/>
                </a:cubicBezTo>
                <a:close/>
                <a:moveTo>
                  <a:pt x="1046" y="152"/>
                </a:moveTo>
                <a:cubicBezTo>
                  <a:pt x="1037" y="154"/>
                  <a:pt x="1029" y="156"/>
                  <a:pt x="1021" y="158"/>
                </a:cubicBezTo>
                <a:cubicBezTo>
                  <a:pt x="1021" y="153"/>
                  <a:pt x="1021" y="149"/>
                  <a:pt x="1021" y="145"/>
                </a:cubicBezTo>
                <a:cubicBezTo>
                  <a:pt x="1028" y="142"/>
                  <a:pt x="1036" y="140"/>
                  <a:pt x="1044" y="139"/>
                </a:cubicBezTo>
                <a:cubicBezTo>
                  <a:pt x="1045" y="143"/>
                  <a:pt x="1045" y="148"/>
                  <a:pt x="1046" y="152"/>
                </a:cubicBezTo>
                <a:close/>
                <a:moveTo>
                  <a:pt x="1021" y="172"/>
                </a:moveTo>
                <a:cubicBezTo>
                  <a:pt x="1013" y="174"/>
                  <a:pt x="1004" y="176"/>
                  <a:pt x="996" y="178"/>
                </a:cubicBezTo>
                <a:cubicBezTo>
                  <a:pt x="996" y="173"/>
                  <a:pt x="997" y="169"/>
                  <a:pt x="997" y="165"/>
                </a:cubicBezTo>
                <a:cubicBezTo>
                  <a:pt x="1004" y="162"/>
                  <a:pt x="1012" y="160"/>
                  <a:pt x="1020" y="158"/>
                </a:cubicBezTo>
                <a:cubicBezTo>
                  <a:pt x="1020" y="163"/>
                  <a:pt x="1021" y="167"/>
                  <a:pt x="1021" y="172"/>
                </a:cubicBezTo>
                <a:close/>
                <a:moveTo>
                  <a:pt x="1021" y="172"/>
                </a:moveTo>
                <a:cubicBezTo>
                  <a:pt x="1022" y="176"/>
                  <a:pt x="1023" y="181"/>
                  <a:pt x="1024" y="185"/>
                </a:cubicBezTo>
                <a:cubicBezTo>
                  <a:pt x="1014" y="187"/>
                  <a:pt x="1005" y="189"/>
                  <a:pt x="997" y="191"/>
                </a:cubicBezTo>
                <a:cubicBezTo>
                  <a:pt x="997" y="187"/>
                  <a:pt x="996" y="182"/>
                  <a:pt x="996" y="178"/>
                </a:cubicBezTo>
                <a:cubicBezTo>
                  <a:pt x="1004" y="176"/>
                  <a:pt x="1013" y="174"/>
                  <a:pt x="1021" y="172"/>
                </a:cubicBezTo>
                <a:close/>
                <a:moveTo>
                  <a:pt x="996" y="191"/>
                </a:moveTo>
                <a:cubicBezTo>
                  <a:pt x="988" y="193"/>
                  <a:pt x="979" y="196"/>
                  <a:pt x="971" y="198"/>
                </a:cubicBezTo>
                <a:cubicBezTo>
                  <a:pt x="971" y="193"/>
                  <a:pt x="971" y="189"/>
                  <a:pt x="972" y="185"/>
                </a:cubicBezTo>
                <a:cubicBezTo>
                  <a:pt x="980" y="183"/>
                  <a:pt x="988" y="180"/>
                  <a:pt x="996" y="178"/>
                </a:cubicBezTo>
                <a:cubicBezTo>
                  <a:pt x="996" y="182"/>
                  <a:pt x="996" y="187"/>
                  <a:pt x="996" y="191"/>
                </a:cubicBezTo>
                <a:close/>
                <a:moveTo>
                  <a:pt x="996" y="192"/>
                </a:moveTo>
                <a:cubicBezTo>
                  <a:pt x="997" y="196"/>
                  <a:pt x="997" y="200"/>
                  <a:pt x="998" y="204"/>
                </a:cubicBezTo>
                <a:cubicBezTo>
                  <a:pt x="989" y="206"/>
                  <a:pt x="980" y="209"/>
                  <a:pt x="971" y="211"/>
                </a:cubicBezTo>
                <a:cubicBezTo>
                  <a:pt x="971" y="207"/>
                  <a:pt x="971" y="202"/>
                  <a:pt x="971" y="198"/>
                </a:cubicBezTo>
                <a:cubicBezTo>
                  <a:pt x="979" y="196"/>
                  <a:pt x="988" y="194"/>
                  <a:pt x="996" y="192"/>
                </a:cubicBezTo>
                <a:close/>
                <a:moveTo>
                  <a:pt x="892" y="269"/>
                </a:moveTo>
                <a:cubicBezTo>
                  <a:pt x="884" y="272"/>
                  <a:pt x="875" y="274"/>
                  <a:pt x="868" y="277"/>
                </a:cubicBezTo>
                <a:cubicBezTo>
                  <a:pt x="868" y="274"/>
                  <a:pt x="869" y="270"/>
                  <a:pt x="869" y="266"/>
                </a:cubicBezTo>
                <a:cubicBezTo>
                  <a:pt x="877" y="264"/>
                  <a:pt x="885" y="261"/>
                  <a:pt x="893" y="258"/>
                </a:cubicBezTo>
                <a:cubicBezTo>
                  <a:pt x="893" y="258"/>
                  <a:pt x="893" y="258"/>
                  <a:pt x="893" y="258"/>
                </a:cubicBezTo>
                <a:cubicBezTo>
                  <a:pt x="893" y="262"/>
                  <a:pt x="892" y="265"/>
                  <a:pt x="892" y="269"/>
                </a:cubicBezTo>
                <a:close/>
                <a:moveTo>
                  <a:pt x="892" y="270"/>
                </a:moveTo>
                <a:cubicBezTo>
                  <a:pt x="892" y="273"/>
                  <a:pt x="892" y="276"/>
                  <a:pt x="893" y="280"/>
                </a:cubicBezTo>
                <a:cubicBezTo>
                  <a:pt x="884" y="282"/>
                  <a:pt x="875" y="285"/>
                  <a:pt x="867" y="288"/>
                </a:cubicBezTo>
                <a:cubicBezTo>
                  <a:pt x="867" y="285"/>
                  <a:pt x="867" y="281"/>
                  <a:pt x="868" y="278"/>
                </a:cubicBezTo>
                <a:cubicBezTo>
                  <a:pt x="875" y="275"/>
                  <a:pt x="884" y="272"/>
                  <a:pt x="892" y="270"/>
                </a:cubicBezTo>
                <a:close/>
                <a:moveTo>
                  <a:pt x="866" y="288"/>
                </a:moveTo>
                <a:cubicBezTo>
                  <a:pt x="858" y="291"/>
                  <a:pt x="850" y="294"/>
                  <a:pt x="842" y="296"/>
                </a:cubicBezTo>
                <a:cubicBezTo>
                  <a:pt x="842" y="293"/>
                  <a:pt x="843" y="290"/>
                  <a:pt x="844" y="286"/>
                </a:cubicBezTo>
                <a:cubicBezTo>
                  <a:pt x="851" y="283"/>
                  <a:pt x="859" y="281"/>
                  <a:pt x="867" y="278"/>
                </a:cubicBezTo>
                <a:cubicBezTo>
                  <a:pt x="867" y="281"/>
                  <a:pt x="866" y="285"/>
                  <a:pt x="866" y="288"/>
                </a:cubicBezTo>
                <a:close/>
                <a:moveTo>
                  <a:pt x="866" y="289"/>
                </a:moveTo>
                <a:cubicBezTo>
                  <a:pt x="866" y="292"/>
                  <a:pt x="866" y="295"/>
                  <a:pt x="866" y="299"/>
                </a:cubicBezTo>
                <a:cubicBezTo>
                  <a:pt x="857" y="302"/>
                  <a:pt x="849" y="305"/>
                  <a:pt x="841" y="307"/>
                </a:cubicBezTo>
                <a:cubicBezTo>
                  <a:pt x="841" y="304"/>
                  <a:pt x="841" y="300"/>
                  <a:pt x="842" y="297"/>
                </a:cubicBezTo>
                <a:cubicBezTo>
                  <a:pt x="850" y="294"/>
                  <a:pt x="858" y="291"/>
                  <a:pt x="866" y="289"/>
                </a:cubicBezTo>
                <a:close/>
                <a:moveTo>
                  <a:pt x="840" y="308"/>
                </a:moveTo>
                <a:cubicBezTo>
                  <a:pt x="840" y="308"/>
                  <a:pt x="840" y="308"/>
                  <a:pt x="840" y="308"/>
                </a:cubicBezTo>
                <a:cubicBezTo>
                  <a:pt x="832" y="310"/>
                  <a:pt x="824" y="313"/>
                  <a:pt x="816" y="316"/>
                </a:cubicBezTo>
                <a:cubicBezTo>
                  <a:pt x="817" y="313"/>
                  <a:pt x="818" y="309"/>
                  <a:pt x="819" y="306"/>
                </a:cubicBezTo>
                <a:cubicBezTo>
                  <a:pt x="826" y="303"/>
                  <a:pt x="833" y="300"/>
                  <a:pt x="841" y="297"/>
                </a:cubicBezTo>
                <a:cubicBezTo>
                  <a:pt x="841" y="301"/>
                  <a:pt x="840" y="304"/>
                  <a:pt x="840" y="308"/>
                </a:cubicBezTo>
                <a:close/>
                <a:moveTo>
                  <a:pt x="840" y="308"/>
                </a:moveTo>
                <a:cubicBezTo>
                  <a:pt x="840" y="311"/>
                  <a:pt x="840" y="314"/>
                  <a:pt x="840" y="317"/>
                </a:cubicBezTo>
                <a:cubicBezTo>
                  <a:pt x="831" y="320"/>
                  <a:pt x="823" y="323"/>
                  <a:pt x="815" y="326"/>
                </a:cubicBezTo>
                <a:cubicBezTo>
                  <a:pt x="815" y="323"/>
                  <a:pt x="816" y="320"/>
                  <a:pt x="816" y="317"/>
                </a:cubicBezTo>
                <a:cubicBezTo>
                  <a:pt x="824" y="314"/>
                  <a:pt x="832" y="311"/>
                  <a:pt x="840" y="308"/>
                </a:cubicBezTo>
                <a:close/>
                <a:moveTo>
                  <a:pt x="814" y="326"/>
                </a:moveTo>
                <a:cubicBezTo>
                  <a:pt x="806" y="329"/>
                  <a:pt x="798" y="332"/>
                  <a:pt x="791" y="335"/>
                </a:cubicBezTo>
                <a:cubicBezTo>
                  <a:pt x="791" y="332"/>
                  <a:pt x="792" y="329"/>
                  <a:pt x="793" y="326"/>
                </a:cubicBezTo>
                <a:cubicBezTo>
                  <a:pt x="800" y="323"/>
                  <a:pt x="808" y="320"/>
                  <a:pt x="816" y="317"/>
                </a:cubicBezTo>
                <a:cubicBezTo>
                  <a:pt x="815" y="320"/>
                  <a:pt x="815" y="323"/>
                  <a:pt x="814" y="326"/>
                </a:cubicBezTo>
                <a:close/>
                <a:moveTo>
                  <a:pt x="814" y="327"/>
                </a:moveTo>
                <a:cubicBezTo>
                  <a:pt x="814" y="330"/>
                  <a:pt x="814" y="332"/>
                  <a:pt x="814" y="335"/>
                </a:cubicBezTo>
                <a:cubicBezTo>
                  <a:pt x="805" y="338"/>
                  <a:pt x="797" y="341"/>
                  <a:pt x="789" y="344"/>
                </a:cubicBezTo>
                <a:cubicBezTo>
                  <a:pt x="790" y="342"/>
                  <a:pt x="790" y="339"/>
                  <a:pt x="791" y="336"/>
                </a:cubicBezTo>
                <a:cubicBezTo>
                  <a:pt x="798" y="333"/>
                  <a:pt x="806" y="330"/>
                  <a:pt x="814" y="327"/>
                </a:cubicBezTo>
                <a:close/>
                <a:moveTo>
                  <a:pt x="789" y="345"/>
                </a:moveTo>
                <a:cubicBezTo>
                  <a:pt x="780" y="348"/>
                  <a:pt x="773" y="351"/>
                  <a:pt x="765" y="354"/>
                </a:cubicBezTo>
                <a:cubicBezTo>
                  <a:pt x="766" y="351"/>
                  <a:pt x="767" y="348"/>
                  <a:pt x="768" y="345"/>
                </a:cubicBezTo>
                <a:cubicBezTo>
                  <a:pt x="775" y="342"/>
                  <a:pt x="782" y="339"/>
                  <a:pt x="790" y="336"/>
                </a:cubicBezTo>
                <a:cubicBezTo>
                  <a:pt x="789" y="339"/>
                  <a:pt x="789" y="342"/>
                  <a:pt x="789" y="345"/>
                </a:cubicBezTo>
                <a:close/>
                <a:moveTo>
                  <a:pt x="788" y="345"/>
                </a:moveTo>
                <a:cubicBezTo>
                  <a:pt x="788" y="347"/>
                  <a:pt x="788" y="350"/>
                  <a:pt x="788" y="352"/>
                </a:cubicBezTo>
                <a:cubicBezTo>
                  <a:pt x="779" y="355"/>
                  <a:pt x="771" y="359"/>
                  <a:pt x="763" y="362"/>
                </a:cubicBezTo>
                <a:cubicBezTo>
                  <a:pt x="764" y="359"/>
                  <a:pt x="764" y="357"/>
                  <a:pt x="765" y="355"/>
                </a:cubicBezTo>
                <a:cubicBezTo>
                  <a:pt x="772" y="352"/>
                  <a:pt x="780" y="348"/>
                  <a:pt x="788" y="345"/>
                </a:cubicBezTo>
                <a:close/>
                <a:moveTo>
                  <a:pt x="763" y="362"/>
                </a:moveTo>
                <a:cubicBezTo>
                  <a:pt x="755" y="365"/>
                  <a:pt x="747" y="369"/>
                  <a:pt x="740" y="372"/>
                </a:cubicBezTo>
                <a:cubicBezTo>
                  <a:pt x="741" y="369"/>
                  <a:pt x="742" y="367"/>
                  <a:pt x="743" y="364"/>
                </a:cubicBezTo>
                <a:cubicBezTo>
                  <a:pt x="743" y="364"/>
                  <a:pt x="743" y="364"/>
                  <a:pt x="743" y="364"/>
                </a:cubicBezTo>
                <a:cubicBezTo>
                  <a:pt x="750" y="361"/>
                  <a:pt x="757" y="358"/>
                  <a:pt x="764" y="355"/>
                </a:cubicBezTo>
                <a:cubicBezTo>
                  <a:pt x="764" y="357"/>
                  <a:pt x="763" y="360"/>
                  <a:pt x="763" y="362"/>
                </a:cubicBezTo>
                <a:close/>
                <a:moveTo>
                  <a:pt x="763" y="363"/>
                </a:moveTo>
                <a:cubicBezTo>
                  <a:pt x="762" y="365"/>
                  <a:pt x="762" y="367"/>
                  <a:pt x="762" y="370"/>
                </a:cubicBezTo>
                <a:cubicBezTo>
                  <a:pt x="753" y="373"/>
                  <a:pt x="745" y="376"/>
                  <a:pt x="738" y="380"/>
                </a:cubicBezTo>
                <a:cubicBezTo>
                  <a:pt x="739" y="377"/>
                  <a:pt x="739" y="375"/>
                  <a:pt x="740" y="372"/>
                </a:cubicBezTo>
                <a:cubicBezTo>
                  <a:pt x="747" y="369"/>
                  <a:pt x="755" y="366"/>
                  <a:pt x="763" y="363"/>
                </a:cubicBezTo>
                <a:close/>
                <a:moveTo>
                  <a:pt x="737" y="380"/>
                </a:moveTo>
                <a:cubicBezTo>
                  <a:pt x="730" y="383"/>
                  <a:pt x="722" y="387"/>
                  <a:pt x="716" y="390"/>
                </a:cubicBezTo>
                <a:cubicBezTo>
                  <a:pt x="716" y="387"/>
                  <a:pt x="717" y="385"/>
                  <a:pt x="719" y="382"/>
                </a:cubicBezTo>
                <a:cubicBezTo>
                  <a:pt x="725" y="379"/>
                  <a:pt x="732" y="376"/>
                  <a:pt x="739" y="373"/>
                </a:cubicBezTo>
                <a:cubicBezTo>
                  <a:pt x="739" y="375"/>
                  <a:pt x="738" y="378"/>
                  <a:pt x="737" y="380"/>
                </a:cubicBezTo>
                <a:close/>
                <a:moveTo>
                  <a:pt x="737" y="381"/>
                </a:moveTo>
                <a:cubicBezTo>
                  <a:pt x="737" y="383"/>
                  <a:pt x="736" y="385"/>
                  <a:pt x="736" y="387"/>
                </a:cubicBezTo>
                <a:cubicBezTo>
                  <a:pt x="728" y="391"/>
                  <a:pt x="720" y="394"/>
                  <a:pt x="713" y="397"/>
                </a:cubicBezTo>
                <a:cubicBezTo>
                  <a:pt x="714" y="395"/>
                  <a:pt x="715" y="393"/>
                  <a:pt x="715" y="391"/>
                </a:cubicBezTo>
                <a:cubicBezTo>
                  <a:pt x="722" y="387"/>
                  <a:pt x="730" y="384"/>
                  <a:pt x="737" y="381"/>
                </a:cubicBezTo>
                <a:close/>
                <a:moveTo>
                  <a:pt x="713" y="397"/>
                </a:moveTo>
                <a:cubicBezTo>
                  <a:pt x="705" y="401"/>
                  <a:pt x="698" y="405"/>
                  <a:pt x="691" y="408"/>
                </a:cubicBezTo>
                <a:cubicBezTo>
                  <a:pt x="691" y="406"/>
                  <a:pt x="692" y="403"/>
                  <a:pt x="693" y="401"/>
                </a:cubicBezTo>
                <a:cubicBezTo>
                  <a:pt x="700" y="398"/>
                  <a:pt x="707" y="394"/>
                  <a:pt x="715" y="391"/>
                </a:cubicBezTo>
                <a:cubicBezTo>
                  <a:pt x="714" y="393"/>
                  <a:pt x="713" y="395"/>
                  <a:pt x="713" y="397"/>
                </a:cubicBezTo>
                <a:close/>
                <a:moveTo>
                  <a:pt x="713" y="398"/>
                </a:moveTo>
                <a:cubicBezTo>
                  <a:pt x="712" y="400"/>
                  <a:pt x="712" y="402"/>
                  <a:pt x="711" y="404"/>
                </a:cubicBezTo>
                <a:cubicBezTo>
                  <a:pt x="703" y="408"/>
                  <a:pt x="695" y="411"/>
                  <a:pt x="688" y="415"/>
                </a:cubicBezTo>
                <a:cubicBezTo>
                  <a:pt x="689" y="413"/>
                  <a:pt x="690" y="411"/>
                  <a:pt x="690" y="409"/>
                </a:cubicBezTo>
                <a:cubicBezTo>
                  <a:pt x="697" y="405"/>
                  <a:pt x="705" y="402"/>
                  <a:pt x="713" y="398"/>
                </a:cubicBezTo>
                <a:close/>
                <a:moveTo>
                  <a:pt x="687" y="415"/>
                </a:moveTo>
                <a:cubicBezTo>
                  <a:pt x="680" y="419"/>
                  <a:pt x="673" y="422"/>
                  <a:pt x="666" y="426"/>
                </a:cubicBezTo>
                <a:cubicBezTo>
                  <a:pt x="667" y="424"/>
                  <a:pt x="668" y="421"/>
                  <a:pt x="669" y="419"/>
                </a:cubicBezTo>
                <a:cubicBezTo>
                  <a:pt x="675" y="416"/>
                  <a:pt x="682" y="412"/>
                  <a:pt x="690" y="409"/>
                </a:cubicBezTo>
                <a:cubicBezTo>
                  <a:pt x="689" y="411"/>
                  <a:pt x="688" y="413"/>
                  <a:pt x="687" y="415"/>
                </a:cubicBezTo>
                <a:close/>
                <a:moveTo>
                  <a:pt x="687" y="416"/>
                </a:moveTo>
                <a:cubicBezTo>
                  <a:pt x="687" y="417"/>
                  <a:pt x="686" y="419"/>
                  <a:pt x="686" y="421"/>
                </a:cubicBezTo>
                <a:cubicBezTo>
                  <a:pt x="678" y="425"/>
                  <a:pt x="670" y="429"/>
                  <a:pt x="663" y="432"/>
                </a:cubicBezTo>
                <a:cubicBezTo>
                  <a:pt x="664" y="430"/>
                  <a:pt x="665" y="428"/>
                  <a:pt x="666" y="427"/>
                </a:cubicBezTo>
                <a:cubicBezTo>
                  <a:pt x="672" y="423"/>
                  <a:pt x="680" y="419"/>
                  <a:pt x="687" y="416"/>
                </a:cubicBezTo>
                <a:close/>
                <a:moveTo>
                  <a:pt x="663" y="433"/>
                </a:moveTo>
                <a:cubicBezTo>
                  <a:pt x="655" y="436"/>
                  <a:pt x="648" y="440"/>
                  <a:pt x="642" y="444"/>
                </a:cubicBezTo>
                <a:cubicBezTo>
                  <a:pt x="643" y="442"/>
                  <a:pt x="644" y="439"/>
                  <a:pt x="645" y="437"/>
                </a:cubicBezTo>
                <a:cubicBezTo>
                  <a:pt x="651" y="434"/>
                  <a:pt x="658" y="430"/>
                  <a:pt x="665" y="427"/>
                </a:cubicBezTo>
                <a:cubicBezTo>
                  <a:pt x="664" y="429"/>
                  <a:pt x="663" y="431"/>
                  <a:pt x="663" y="433"/>
                </a:cubicBezTo>
                <a:close/>
                <a:moveTo>
                  <a:pt x="662" y="433"/>
                </a:moveTo>
                <a:cubicBezTo>
                  <a:pt x="662" y="435"/>
                  <a:pt x="661" y="436"/>
                  <a:pt x="661" y="437"/>
                </a:cubicBezTo>
                <a:cubicBezTo>
                  <a:pt x="653" y="441"/>
                  <a:pt x="646" y="445"/>
                  <a:pt x="639" y="449"/>
                </a:cubicBezTo>
                <a:cubicBezTo>
                  <a:pt x="640" y="447"/>
                  <a:pt x="641" y="446"/>
                  <a:pt x="641" y="444"/>
                </a:cubicBezTo>
                <a:cubicBezTo>
                  <a:pt x="648" y="441"/>
                  <a:pt x="655" y="437"/>
                  <a:pt x="662" y="433"/>
                </a:cubicBezTo>
                <a:close/>
                <a:moveTo>
                  <a:pt x="638" y="449"/>
                </a:moveTo>
                <a:cubicBezTo>
                  <a:pt x="631" y="453"/>
                  <a:pt x="624" y="457"/>
                  <a:pt x="618" y="460"/>
                </a:cubicBezTo>
                <a:cubicBezTo>
                  <a:pt x="619" y="459"/>
                  <a:pt x="620" y="457"/>
                  <a:pt x="620" y="456"/>
                </a:cubicBezTo>
                <a:cubicBezTo>
                  <a:pt x="621" y="456"/>
                  <a:pt x="621" y="456"/>
                  <a:pt x="621" y="456"/>
                </a:cubicBezTo>
                <a:cubicBezTo>
                  <a:pt x="627" y="452"/>
                  <a:pt x="634" y="448"/>
                  <a:pt x="640" y="445"/>
                </a:cubicBezTo>
                <a:cubicBezTo>
                  <a:pt x="640" y="446"/>
                  <a:pt x="639" y="448"/>
                  <a:pt x="638" y="449"/>
                </a:cubicBezTo>
                <a:close/>
                <a:moveTo>
                  <a:pt x="638" y="450"/>
                </a:moveTo>
                <a:cubicBezTo>
                  <a:pt x="638" y="451"/>
                  <a:pt x="637" y="452"/>
                  <a:pt x="637" y="453"/>
                </a:cubicBezTo>
                <a:cubicBezTo>
                  <a:pt x="631" y="456"/>
                  <a:pt x="625" y="460"/>
                  <a:pt x="619" y="464"/>
                </a:cubicBezTo>
                <a:cubicBezTo>
                  <a:pt x="619" y="464"/>
                  <a:pt x="619" y="464"/>
                  <a:pt x="619" y="464"/>
                </a:cubicBezTo>
                <a:cubicBezTo>
                  <a:pt x="618" y="464"/>
                  <a:pt x="616" y="465"/>
                  <a:pt x="615" y="466"/>
                </a:cubicBezTo>
                <a:cubicBezTo>
                  <a:pt x="616" y="464"/>
                  <a:pt x="617" y="463"/>
                  <a:pt x="617" y="461"/>
                </a:cubicBezTo>
                <a:cubicBezTo>
                  <a:pt x="624" y="458"/>
                  <a:pt x="631" y="454"/>
                  <a:pt x="638" y="450"/>
                </a:cubicBezTo>
                <a:close/>
                <a:moveTo>
                  <a:pt x="615" y="466"/>
                </a:moveTo>
                <a:cubicBezTo>
                  <a:pt x="622" y="462"/>
                  <a:pt x="629" y="459"/>
                  <a:pt x="636" y="454"/>
                </a:cubicBezTo>
                <a:cubicBezTo>
                  <a:pt x="636" y="455"/>
                  <a:pt x="636" y="455"/>
                  <a:pt x="636" y="456"/>
                </a:cubicBezTo>
                <a:cubicBezTo>
                  <a:pt x="629" y="459"/>
                  <a:pt x="622" y="462"/>
                  <a:pt x="615" y="466"/>
                </a:cubicBezTo>
                <a:close/>
                <a:moveTo>
                  <a:pt x="633" y="455"/>
                </a:moveTo>
                <a:cubicBezTo>
                  <a:pt x="634" y="455"/>
                  <a:pt x="636" y="454"/>
                  <a:pt x="637" y="453"/>
                </a:cubicBezTo>
                <a:cubicBezTo>
                  <a:pt x="637" y="454"/>
                  <a:pt x="637" y="454"/>
                  <a:pt x="637" y="454"/>
                </a:cubicBezTo>
                <a:cubicBezTo>
                  <a:pt x="636" y="454"/>
                  <a:pt x="634" y="455"/>
                  <a:pt x="633" y="455"/>
                </a:cubicBezTo>
                <a:close/>
                <a:moveTo>
                  <a:pt x="637" y="454"/>
                </a:moveTo>
                <a:cubicBezTo>
                  <a:pt x="640" y="452"/>
                  <a:pt x="640" y="452"/>
                  <a:pt x="640" y="452"/>
                </a:cubicBezTo>
                <a:cubicBezTo>
                  <a:pt x="647" y="449"/>
                  <a:pt x="653" y="446"/>
                  <a:pt x="659" y="443"/>
                </a:cubicBezTo>
                <a:cubicBezTo>
                  <a:pt x="659" y="443"/>
                  <a:pt x="659" y="443"/>
                  <a:pt x="659" y="443"/>
                </a:cubicBezTo>
                <a:cubicBezTo>
                  <a:pt x="653" y="446"/>
                  <a:pt x="648" y="450"/>
                  <a:pt x="642" y="453"/>
                </a:cubicBezTo>
                <a:cubicBezTo>
                  <a:pt x="640" y="454"/>
                  <a:pt x="638" y="455"/>
                  <a:pt x="636" y="456"/>
                </a:cubicBezTo>
                <a:cubicBezTo>
                  <a:pt x="637" y="455"/>
                  <a:pt x="637" y="455"/>
                  <a:pt x="637" y="454"/>
                </a:cubicBezTo>
                <a:close/>
                <a:moveTo>
                  <a:pt x="651" y="446"/>
                </a:moveTo>
                <a:cubicBezTo>
                  <a:pt x="654" y="445"/>
                  <a:pt x="657" y="443"/>
                  <a:pt x="660" y="442"/>
                </a:cubicBezTo>
                <a:cubicBezTo>
                  <a:pt x="660" y="442"/>
                  <a:pt x="659" y="442"/>
                  <a:pt x="659" y="443"/>
                </a:cubicBezTo>
                <a:cubicBezTo>
                  <a:pt x="657" y="444"/>
                  <a:pt x="654" y="445"/>
                  <a:pt x="651" y="446"/>
                </a:cubicBezTo>
                <a:close/>
                <a:moveTo>
                  <a:pt x="660" y="444"/>
                </a:moveTo>
                <a:cubicBezTo>
                  <a:pt x="664" y="441"/>
                  <a:pt x="664" y="441"/>
                  <a:pt x="664" y="441"/>
                </a:cubicBezTo>
                <a:cubicBezTo>
                  <a:pt x="665" y="440"/>
                  <a:pt x="667" y="440"/>
                  <a:pt x="669" y="439"/>
                </a:cubicBezTo>
                <a:cubicBezTo>
                  <a:pt x="666" y="441"/>
                  <a:pt x="663" y="442"/>
                  <a:pt x="659" y="444"/>
                </a:cubicBezTo>
                <a:cubicBezTo>
                  <a:pt x="659" y="444"/>
                  <a:pt x="660" y="444"/>
                  <a:pt x="660" y="444"/>
                </a:cubicBezTo>
                <a:close/>
                <a:moveTo>
                  <a:pt x="678" y="431"/>
                </a:moveTo>
                <a:cubicBezTo>
                  <a:pt x="680" y="431"/>
                  <a:pt x="682" y="430"/>
                  <a:pt x="684" y="429"/>
                </a:cubicBezTo>
                <a:cubicBezTo>
                  <a:pt x="684" y="429"/>
                  <a:pt x="684" y="429"/>
                  <a:pt x="684" y="429"/>
                </a:cubicBezTo>
                <a:cubicBezTo>
                  <a:pt x="682" y="430"/>
                  <a:pt x="680" y="431"/>
                  <a:pt x="678" y="431"/>
                </a:cubicBezTo>
                <a:close/>
                <a:moveTo>
                  <a:pt x="684" y="430"/>
                </a:moveTo>
                <a:cubicBezTo>
                  <a:pt x="685" y="429"/>
                  <a:pt x="686" y="429"/>
                  <a:pt x="687" y="428"/>
                </a:cubicBezTo>
                <a:cubicBezTo>
                  <a:pt x="694" y="426"/>
                  <a:pt x="700" y="423"/>
                  <a:pt x="706" y="421"/>
                </a:cubicBezTo>
                <a:cubicBezTo>
                  <a:pt x="699" y="424"/>
                  <a:pt x="691" y="428"/>
                  <a:pt x="684" y="431"/>
                </a:cubicBezTo>
                <a:cubicBezTo>
                  <a:pt x="684" y="431"/>
                  <a:pt x="684" y="430"/>
                  <a:pt x="684" y="430"/>
                </a:cubicBezTo>
                <a:close/>
                <a:moveTo>
                  <a:pt x="692" y="426"/>
                </a:moveTo>
                <a:cubicBezTo>
                  <a:pt x="698" y="423"/>
                  <a:pt x="703" y="420"/>
                  <a:pt x="709" y="418"/>
                </a:cubicBezTo>
                <a:cubicBezTo>
                  <a:pt x="709" y="418"/>
                  <a:pt x="708" y="419"/>
                  <a:pt x="708" y="420"/>
                </a:cubicBezTo>
                <a:cubicBezTo>
                  <a:pt x="703" y="421"/>
                  <a:pt x="698" y="423"/>
                  <a:pt x="692" y="426"/>
                </a:cubicBezTo>
                <a:close/>
                <a:moveTo>
                  <a:pt x="734" y="423"/>
                </a:moveTo>
                <a:cubicBezTo>
                  <a:pt x="734" y="428"/>
                  <a:pt x="735" y="432"/>
                  <a:pt x="735" y="437"/>
                </a:cubicBezTo>
                <a:cubicBezTo>
                  <a:pt x="729" y="435"/>
                  <a:pt x="722" y="435"/>
                  <a:pt x="714" y="435"/>
                </a:cubicBezTo>
                <a:cubicBezTo>
                  <a:pt x="712" y="435"/>
                  <a:pt x="710" y="435"/>
                  <a:pt x="708" y="435"/>
                </a:cubicBezTo>
                <a:cubicBezTo>
                  <a:pt x="708" y="432"/>
                  <a:pt x="708" y="429"/>
                  <a:pt x="708" y="426"/>
                </a:cubicBezTo>
                <a:cubicBezTo>
                  <a:pt x="717" y="424"/>
                  <a:pt x="726" y="423"/>
                  <a:pt x="734" y="423"/>
                </a:cubicBezTo>
                <a:close/>
                <a:moveTo>
                  <a:pt x="734" y="423"/>
                </a:moveTo>
                <a:cubicBezTo>
                  <a:pt x="736" y="423"/>
                  <a:pt x="737" y="423"/>
                  <a:pt x="738" y="423"/>
                </a:cubicBezTo>
                <a:cubicBezTo>
                  <a:pt x="747" y="423"/>
                  <a:pt x="756" y="424"/>
                  <a:pt x="764" y="427"/>
                </a:cubicBezTo>
                <a:cubicBezTo>
                  <a:pt x="766" y="436"/>
                  <a:pt x="769" y="447"/>
                  <a:pt x="773" y="457"/>
                </a:cubicBezTo>
                <a:cubicBezTo>
                  <a:pt x="762" y="447"/>
                  <a:pt x="750" y="440"/>
                  <a:pt x="736" y="437"/>
                </a:cubicBezTo>
                <a:cubicBezTo>
                  <a:pt x="735" y="432"/>
                  <a:pt x="735" y="428"/>
                  <a:pt x="734" y="423"/>
                </a:cubicBezTo>
                <a:close/>
                <a:moveTo>
                  <a:pt x="765" y="427"/>
                </a:moveTo>
                <a:cubicBezTo>
                  <a:pt x="783" y="432"/>
                  <a:pt x="798" y="443"/>
                  <a:pt x="810" y="461"/>
                </a:cubicBezTo>
                <a:cubicBezTo>
                  <a:pt x="813" y="466"/>
                  <a:pt x="815" y="472"/>
                  <a:pt x="818" y="478"/>
                </a:cubicBezTo>
                <a:cubicBezTo>
                  <a:pt x="818" y="481"/>
                  <a:pt x="817" y="484"/>
                  <a:pt x="817" y="487"/>
                </a:cubicBezTo>
                <a:cubicBezTo>
                  <a:pt x="814" y="491"/>
                  <a:pt x="811" y="495"/>
                  <a:pt x="809" y="499"/>
                </a:cubicBezTo>
                <a:cubicBezTo>
                  <a:pt x="807" y="501"/>
                  <a:pt x="805" y="503"/>
                  <a:pt x="803" y="505"/>
                </a:cubicBezTo>
                <a:cubicBezTo>
                  <a:pt x="803" y="505"/>
                  <a:pt x="803" y="505"/>
                  <a:pt x="803" y="505"/>
                </a:cubicBezTo>
                <a:cubicBezTo>
                  <a:pt x="795" y="485"/>
                  <a:pt x="785" y="470"/>
                  <a:pt x="774" y="458"/>
                </a:cubicBezTo>
                <a:cubicBezTo>
                  <a:pt x="770" y="447"/>
                  <a:pt x="767" y="437"/>
                  <a:pt x="765" y="427"/>
                </a:cubicBezTo>
                <a:close/>
                <a:moveTo>
                  <a:pt x="793" y="518"/>
                </a:moveTo>
                <a:cubicBezTo>
                  <a:pt x="791" y="521"/>
                  <a:pt x="790" y="524"/>
                  <a:pt x="788" y="527"/>
                </a:cubicBezTo>
                <a:cubicBezTo>
                  <a:pt x="788" y="527"/>
                  <a:pt x="788" y="527"/>
                  <a:pt x="788" y="527"/>
                </a:cubicBezTo>
                <a:cubicBezTo>
                  <a:pt x="786" y="528"/>
                  <a:pt x="785" y="530"/>
                  <a:pt x="783" y="532"/>
                </a:cubicBezTo>
                <a:cubicBezTo>
                  <a:pt x="783" y="531"/>
                  <a:pt x="783" y="531"/>
                  <a:pt x="783" y="531"/>
                </a:cubicBezTo>
                <a:cubicBezTo>
                  <a:pt x="786" y="527"/>
                  <a:pt x="789" y="523"/>
                  <a:pt x="793" y="518"/>
                </a:cubicBezTo>
                <a:close/>
                <a:moveTo>
                  <a:pt x="787" y="528"/>
                </a:moveTo>
                <a:cubicBezTo>
                  <a:pt x="786" y="530"/>
                  <a:pt x="785" y="532"/>
                  <a:pt x="784" y="534"/>
                </a:cubicBezTo>
                <a:cubicBezTo>
                  <a:pt x="784" y="534"/>
                  <a:pt x="783" y="533"/>
                  <a:pt x="783" y="532"/>
                </a:cubicBezTo>
                <a:cubicBezTo>
                  <a:pt x="785" y="531"/>
                  <a:pt x="786" y="530"/>
                  <a:pt x="787" y="528"/>
                </a:cubicBezTo>
                <a:close/>
                <a:moveTo>
                  <a:pt x="784" y="537"/>
                </a:moveTo>
                <a:cubicBezTo>
                  <a:pt x="785" y="539"/>
                  <a:pt x="785" y="540"/>
                  <a:pt x="786" y="542"/>
                </a:cubicBezTo>
                <a:cubicBezTo>
                  <a:pt x="785" y="542"/>
                  <a:pt x="785" y="542"/>
                  <a:pt x="785" y="542"/>
                </a:cubicBezTo>
                <a:cubicBezTo>
                  <a:pt x="783" y="544"/>
                  <a:pt x="780" y="546"/>
                  <a:pt x="778" y="548"/>
                </a:cubicBezTo>
                <a:cubicBezTo>
                  <a:pt x="779" y="545"/>
                  <a:pt x="781" y="541"/>
                  <a:pt x="782" y="538"/>
                </a:cubicBezTo>
                <a:cubicBezTo>
                  <a:pt x="783" y="538"/>
                  <a:pt x="784" y="537"/>
                  <a:pt x="784" y="537"/>
                </a:cubicBezTo>
                <a:close/>
                <a:moveTo>
                  <a:pt x="777" y="548"/>
                </a:moveTo>
                <a:cubicBezTo>
                  <a:pt x="775" y="550"/>
                  <a:pt x="772" y="552"/>
                  <a:pt x="770" y="553"/>
                </a:cubicBezTo>
                <a:cubicBezTo>
                  <a:pt x="772" y="551"/>
                  <a:pt x="773" y="549"/>
                  <a:pt x="774" y="546"/>
                </a:cubicBezTo>
                <a:cubicBezTo>
                  <a:pt x="776" y="544"/>
                  <a:pt x="779" y="542"/>
                  <a:pt x="781" y="539"/>
                </a:cubicBezTo>
                <a:cubicBezTo>
                  <a:pt x="780" y="542"/>
                  <a:pt x="778" y="545"/>
                  <a:pt x="777" y="548"/>
                </a:cubicBezTo>
                <a:close/>
                <a:moveTo>
                  <a:pt x="769" y="554"/>
                </a:moveTo>
                <a:cubicBezTo>
                  <a:pt x="769" y="554"/>
                  <a:pt x="769" y="555"/>
                  <a:pt x="768" y="555"/>
                </a:cubicBezTo>
                <a:cubicBezTo>
                  <a:pt x="769" y="553"/>
                  <a:pt x="770" y="551"/>
                  <a:pt x="772" y="548"/>
                </a:cubicBezTo>
                <a:cubicBezTo>
                  <a:pt x="772" y="548"/>
                  <a:pt x="772" y="548"/>
                  <a:pt x="772" y="548"/>
                </a:cubicBezTo>
                <a:cubicBezTo>
                  <a:pt x="772" y="547"/>
                  <a:pt x="773" y="547"/>
                  <a:pt x="773" y="547"/>
                </a:cubicBezTo>
                <a:cubicBezTo>
                  <a:pt x="772" y="549"/>
                  <a:pt x="771" y="552"/>
                  <a:pt x="769" y="554"/>
                </a:cubicBezTo>
                <a:close/>
                <a:moveTo>
                  <a:pt x="769" y="555"/>
                </a:moveTo>
                <a:cubicBezTo>
                  <a:pt x="767" y="558"/>
                  <a:pt x="766" y="561"/>
                  <a:pt x="764" y="564"/>
                </a:cubicBezTo>
                <a:cubicBezTo>
                  <a:pt x="764" y="563"/>
                  <a:pt x="764" y="563"/>
                  <a:pt x="764" y="563"/>
                </a:cubicBezTo>
                <a:cubicBezTo>
                  <a:pt x="765" y="561"/>
                  <a:pt x="766" y="559"/>
                  <a:pt x="768" y="556"/>
                </a:cubicBezTo>
                <a:cubicBezTo>
                  <a:pt x="768" y="556"/>
                  <a:pt x="768" y="556"/>
                  <a:pt x="769" y="555"/>
                </a:cubicBezTo>
                <a:close/>
                <a:moveTo>
                  <a:pt x="764" y="562"/>
                </a:moveTo>
                <a:cubicBezTo>
                  <a:pt x="764" y="562"/>
                  <a:pt x="764" y="561"/>
                  <a:pt x="763" y="560"/>
                </a:cubicBezTo>
                <a:cubicBezTo>
                  <a:pt x="764" y="559"/>
                  <a:pt x="766" y="558"/>
                  <a:pt x="767" y="557"/>
                </a:cubicBezTo>
                <a:cubicBezTo>
                  <a:pt x="766" y="559"/>
                  <a:pt x="765" y="561"/>
                  <a:pt x="764" y="562"/>
                </a:cubicBezTo>
                <a:close/>
                <a:moveTo>
                  <a:pt x="764" y="565"/>
                </a:moveTo>
                <a:cubicBezTo>
                  <a:pt x="764" y="565"/>
                  <a:pt x="764" y="565"/>
                  <a:pt x="763" y="566"/>
                </a:cubicBezTo>
                <a:cubicBezTo>
                  <a:pt x="763" y="566"/>
                  <a:pt x="763" y="566"/>
                  <a:pt x="763" y="566"/>
                </a:cubicBezTo>
                <a:cubicBezTo>
                  <a:pt x="763" y="565"/>
                  <a:pt x="763" y="565"/>
                  <a:pt x="764" y="564"/>
                </a:cubicBezTo>
                <a:lnTo>
                  <a:pt x="764" y="565"/>
                </a:lnTo>
                <a:close/>
                <a:moveTo>
                  <a:pt x="763" y="567"/>
                </a:moveTo>
                <a:cubicBezTo>
                  <a:pt x="762" y="568"/>
                  <a:pt x="762" y="569"/>
                  <a:pt x="761" y="570"/>
                </a:cubicBezTo>
                <a:cubicBezTo>
                  <a:pt x="761" y="569"/>
                  <a:pt x="762" y="568"/>
                  <a:pt x="762" y="567"/>
                </a:cubicBezTo>
                <a:cubicBezTo>
                  <a:pt x="762" y="567"/>
                  <a:pt x="763" y="567"/>
                  <a:pt x="763" y="567"/>
                </a:cubicBezTo>
                <a:close/>
                <a:moveTo>
                  <a:pt x="764" y="566"/>
                </a:moveTo>
                <a:cubicBezTo>
                  <a:pt x="764" y="566"/>
                  <a:pt x="764" y="566"/>
                  <a:pt x="764" y="566"/>
                </a:cubicBezTo>
                <a:cubicBezTo>
                  <a:pt x="765" y="568"/>
                  <a:pt x="766" y="570"/>
                  <a:pt x="766" y="573"/>
                </a:cubicBezTo>
                <a:cubicBezTo>
                  <a:pt x="766" y="573"/>
                  <a:pt x="765" y="574"/>
                  <a:pt x="765" y="575"/>
                </a:cubicBezTo>
                <a:cubicBezTo>
                  <a:pt x="762" y="577"/>
                  <a:pt x="759" y="579"/>
                  <a:pt x="756" y="581"/>
                </a:cubicBezTo>
                <a:cubicBezTo>
                  <a:pt x="757" y="579"/>
                  <a:pt x="758" y="576"/>
                  <a:pt x="759" y="574"/>
                </a:cubicBezTo>
                <a:cubicBezTo>
                  <a:pt x="761" y="571"/>
                  <a:pt x="762" y="569"/>
                  <a:pt x="764" y="566"/>
                </a:cubicBezTo>
                <a:close/>
                <a:moveTo>
                  <a:pt x="755" y="582"/>
                </a:moveTo>
                <a:cubicBezTo>
                  <a:pt x="754" y="583"/>
                  <a:pt x="754" y="583"/>
                  <a:pt x="753" y="584"/>
                </a:cubicBezTo>
                <a:cubicBezTo>
                  <a:pt x="754" y="581"/>
                  <a:pt x="756" y="579"/>
                  <a:pt x="757" y="577"/>
                </a:cubicBezTo>
                <a:cubicBezTo>
                  <a:pt x="757" y="578"/>
                  <a:pt x="756" y="580"/>
                  <a:pt x="755" y="582"/>
                </a:cubicBezTo>
                <a:close/>
                <a:moveTo>
                  <a:pt x="751" y="594"/>
                </a:moveTo>
                <a:cubicBezTo>
                  <a:pt x="749" y="597"/>
                  <a:pt x="748" y="600"/>
                  <a:pt x="747" y="604"/>
                </a:cubicBezTo>
                <a:cubicBezTo>
                  <a:pt x="746" y="604"/>
                  <a:pt x="746" y="604"/>
                  <a:pt x="746" y="604"/>
                </a:cubicBezTo>
                <a:cubicBezTo>
                  <a:pt x="746" y="602"/>
                  <a:pt x="745" y="600"/>
                  <a:pt x="745" y="598"/>
                </a:cubicBezTo>
                <a:cubicBezTo>
                  <a:pt x="747" y="596"/>
                  <a:pt x="749" y="595"/>
                  <a:pt x="751" y="594"/>
                </a:cubicBezTo>
                <a:close/>
                <a:moveTo>
                  <a:pt x="746" y="607"/>
                </a:moveTo>
                <a:cubicBezTo>
                  <a:pt x="745" y="609"/>
                  <a:pt x="745" y="611"/>
                  <a:pt x="744" y="614"/>
                </a:cubicBezTo>
                <a:cubicBezTo>
                  <a:pt x="741" y="616"/>
                  <a:pt x="738" y="617"/>
                  <a:pt x="735" y="619"/>
                </a:cubicBezTo>
                <a:cubicBezTo>
                  <a:pt x="736" y="616"/>
                  <a:pt x="737" y="613"/>
                  <a:pt x="738" y="610"/>
                </a:cubicBezTo>
                <a:cubicBezTo>
                  <a:pt x="740" y="609"/>
                  <a:pt x="743" y="607"/>
                  <a:pt x="746" y="605"/>
                </a:cubicBezTo>
                <a:cubicBezTo>
                  <a:pt x="746" y="606"/>
                  <a:pt x="746" y="606"/>
                  <a:pt x="746" y="607"/>
                </a:cubicBezTo>
                <a:close/>
                <a:moveTo>
                  <a:pt x="744" y="614"/>
                </a:moveTo>
                <a:cubicBezTo>
                  <a:pt x="744" y="614"/>
                  <a:pt x="744" y="614"/>
                  <a:pt x="744" y="614"/>
                </a:cubicBezTo>
                <a:cubicBezTo>
                  <a:pt x="741" y="617"/>
                  <a:pt x="738" y="620"/>
                  <a:pt x="735" y="623"/>
                </a:cubicBezTo>
                <a:cubicBezTo>
                  <a:pt x="734" y="623"/>
                  <a:pt x="734" y="623"/>
                  <a:pt x="733" y="624"/>
                </a:cubicBezTo>
                <a:cubicBezTo>
                  <a:pt x="734" y="622"/>
                  <a:pt x="734" y="621"/>
                  <a:pt x="735" y="620"/>
                </a:cubicBezTo>
                <a:cubicBezTo>
                  <a:pt x="737" y="618"/>
                  <a:pt x="741" y="616"/>
                  <a:pt x="744" y="614"/>
                </a:cubicBezTo>
                <a:close/>
                <a:moveTo>
                  <a:pt x="733" y="624"/>
                </a:moveTo>
                <a:cubicBezTo>
                  <a:pt x="729" y="626"/>
                  <a:pt x="726" y="628"/>
                  <a:pt x="723" y="630"/>
                </a:cubicBezTo>
                <a:cubicBezTo>
                  <a:pt x="723" y="629"/>
                  <a:pt x="724" y="628"/>
                  <a:pt x="724" y="627"/>
                </a:cubicBezTo>
                <a:cubicBezTo>
                  <a:pt x="727" y="625"/>
                  <a:pt x="730" y="623"/>
                  <a:pt x="734" y="620"/>
                </a:cubicBezTo>
                <a:cubicBezTo>
                  <a:pt x="733" y="622"/>
                  <a:pt x="733" y="623"/>
                  <a:pt x="733" y="624"/>
                </a:cubicBezTo>
                <a:close/>
                <a:moveTo>
                  <a:pt x="722" y="630"/>
                </a:moveTo>
                <a:cubicBezTo>
                  <a:pt x="718" y="633"/>
                  <a:pt x="715" y="635"/>
                  <a:pt x="711" y="637"/>
                </a:cubicBezTo>
                <a:cubicBezTo>
                  <a:pt x="712" y="636"/>
                  <a:pt x="712" y="636"/>
                  <a:pt x="712" y="635"/>
                </a:cubicBezTo>
                <a:cubicBezTo>
                  <a:pt x="716" y="632"/>
                  <a:pt x="719" y="630"/>
                  <a:pt x="723" y="627"/>
                </a:cubicBezTo>
                <a:cubicBezTo>
                  <a:pt x="723" y="628"/>
                  <a:pt x="722" y="629"/>
                  <a:pt x="722" y="630"/>
                </a:cubicBezTo>
                <a:close/>
                <a:moveTo>
                  <a:pt x="722" y="631"/>
                </a:moveTo>
                <a:cubicBezTo>
                  <a:pt x="721" y="633"/>
                  <a:pt x="721" y="634"/>
                  <a:pt x="720" y="635"/>
                </a:cubicBezTo>
                <a:cubicBezTo>
                  <a:pt x="717" y="638"/>
                  <a:pt x="713" y="640"/>
                  <a:pt x="710" y="642"/>
                </a:cubicBezTo>
                <a:cubicBezTo>
                  <a:pt x="710" y="641"/>
                  <a:pt x="710" y="639"/>
                  <a:pt x="711" y="638"/>
                </a:cubicBezTo>
                <a:cubicBezTo>
                  <a:pt x="714" y="636"/>
                  <a:pt x="718" y="633"/>
                  <a:pt x="722" y="631"/>
                </a:cubicBezTo>
                <a:close/>
                <a:moveTo>
                  <a:pt x="718" y="637"/>
                </a:moveTo>
                <a:cubicBezTo>
                  <a:pt x="715" y="640"/>
                  <a:pt x="712" y="643"/>
                  <a:pt x="708" y="645"/>
                </a:cubicBezTo>
                <a:cubicBezTo>
                  <a:pt x="709" y="644"/>
                  <a:pt x="709" y="644"/>
                  <a:pt x="709" y="643"/>
                </a:cubicBezTo>
                <a:cubicBezTo>
                  <a:pt x="712" y="641"/>
                  <a:pt x="715" y="639"/>
                  <a:pt x="718" y="637"/>
                </a:cubicBezTo>
                <a:close/>
                <a:moveTo>
                  <a:pt x="720" y="636"/>
                </a:moveTo>
                <a:cubicBezTo>
                  <a:pt x="720" y="638"/>
                  <a:pt x="719" y="639"/>
                  <a:pt x="719" y="640"/>
                </a:cubicBezTo>
                <a:cubicBezTo>
                  <a:pt x="715" y="642"/>
                  <a:pt x="712" y="644"/>
                  <a:pt x="708" y="646"/>
                </a:cubicBezTo>
                <a:cubicBezTo>
                  <a:pt x="708" y="646"/>
                  <a:pt x="708" y="646"/>
                  <a:pt x="708" y="646"/>
                </a:cubicBezTo>
                <a:cubicBezTo>
                  <a:pt x="712" y="643"/>
                  <a:pt x="716" y="640"/>
                  <a:pt x="720" y="636"/>
                </a:cubicBezTo>
                <a:close/>
                <a:moveTo>
                  <a:pt x="719" y="641"/>
                </a:moveTo>
                <a:cubicBezTo>
                  <a:pt x="718" y="642"/>
                  <a:pt x="718" y="643"/>
                  <a:pt x="718" y="644"/>
                </a:cubicBezTo>
                <a:cubicBezTo>
                  <a:pt x="714" y="646"/>
                  <a:pt x="710" y="648"/>
                  <a:pt x="707" y="650"/>
                </a:cubicBezTo>
                <a:cubicBezTo>
                  <a:pt x="707" y="649"/>
                  <a:pt x="707" y="648"/>
                  <a:pt x="708" y="647"/>
                </a:cubicBezTo>
                <a:cubicBezTo>
                  <a:pt x="711" y="645"/>
                  <a:pt x="715" y="643"/>
                  <a:pt x="719" y="641"/>
                </a:cubicBezTo>
                <a:close/>
                <a:moveTo>
                  <a:pt x="706" y="651"/>
                </a:moveTo>
                <a:cubicBezTo>
                  <a:pt x="706" y="651"/>
                  <a:pt x="706" y="652"/>
                  <a:pt x="706" y="652"/>
                </a:cubicBezTo>
                <a:cubicBezTo>
                  <a:pt x="703" y="654"/>
                  <a:pt x="701" y="655"/>
                  <a:pt x="699" y="657"/>
                </a:cubicBezTo>
                <a:cubicBezTo>
                  <a:pt x="697" y="658"/>
                  <a:pt x="696" y="658"/>
                  <a:pt x="695" y="659"/>
                </a:cubicBezTo>
                <a:cubicBezTo>
                  <a:pt x="695" y="659"/>
                  <a:pt x="695" y="658"/>
                  <a:pt x="696" y="657"/>
                </a:cubicBezTo>
                <a:cubicBezTo>
                  <a:pt x="699" y="655"/>
                  <a:pt x="702" y="653"/>
                  <a:pt x="706" y="651"/>
                </a:cubicBezTo>
                <a:close/>
                <a:moveTo>
                  <a:pt x="695" y="657"/>
                </a:moveTo>
                <a:cubicBezTo>
                  <a:pt x="694" y="658"/>
                  <a:pt x="693" y="658"/>
                  <a:pt x="691" y="659"/>
                </a:cubicBezTo>
                <a:cubicBezTo>
                  <a:pt x="693" y="658"/>
                  <a:pt x="694" y="657"/>
                  <a:pt x="695" y="656"/>
                </a:cubicBezTo>
                <a:cubicBezTo>
                  <a:pt x="695" y="656"/>
                  <a:pt x="695" y="656"/>
                  <a:pt x="695" y="656"/>
                </a:cubicBezTo>
                <a:cubicBezTo>
                  <a:pt x="695" y="656"/>
                  <a:pt x="695" y="657"/>
                  <a:pt x="695" y="657"/>
                </a:cubicBezTo>
                <a:close/>
                <a:moveTo>
                  <a:pt x="695" y="658"/>
                </a:moveTo>
                <a:cubicBezTo>
                  <a:pt x="695" y="658"/>
                  <a:pt x="694" y="659"/>
                  <a:pt x="694" y="660"/>
                </a:cubicBezTo>
                <a:cubicBezTo>
                  <a:pt x="692" y="661"/>
                  <a:pt x="690" y="662"/>
                  <a:pt x="688" y="664"/>
                </a:cubicBezTo>
                <a:cubicBezTo>
                  <a:pt x="688" y="663"/>
                  <a:pt x="688" y="662"/>
                  <a:pt x="689" y="661"/>
                </a:cubicBezTo>
                <a:cubicBezTo>
                  <a:pt x="691" y="660"/>
                  <a:pt x="693" y="659"/>
                  <a:pt x="695" y="658"/>
                </a:cubicBezTo>
                <a:close/>
                <a:moveTo>
                  <a:pt x="691" y="662"/>
                </a:moveTo>
                <a:cubicBezTo>
                  <a:pt x="690" y="663"/>
                  <a:pt x="689" y="664"/>
                  <a:pt x="687" y="665"/>
                </a:cubicBezTo>
                <a:cubicBezTo>
                  <a:pt x="687" y="664"/>
                  <a:pt x="687" y="664"/>
                  <a:pt x="687" y="664"/>
                </a:cubicBezTo>
                <a:cubicBezTo>
                  <a:pt x="689" y="663"/>
                  <a:pt x="690" y="663"/>
                  <a:pt x="691" y="662"/>
                </a:cubicBezTo>
                <a:close/>
                <a:moveTo>
                  <a:pt x="694" y="661"/>
                </a:moveTo>
                <a:cubicBezTo>
                  <a:pt x="694" y="661"/>
                  <a:pt x="694" y="661"/>
                  <a:pt x="694" y="661"/>
                </a:cubicBezTo>
                <a:cubicBezTo>
                  <a:pt x="691" y="663"/>
                  <a:pt x="689" y="664"/>
                  <a:pt x="687" y="666"/>
                </a:cubicBezTo>
                <a:cubicBezTo>
                  <a:pt x="687" y="665"/>
                  <a:pt x="687" y="665"/>
                  <a:pt x="687" y="665"/>
                </a:cubicBezTo>
                <a:cubicBezTo>
                  <a:pt x="689" y="664"/>
                  <a:pt x="691" y="662"/>
                  <a:pt x="694" y="661"/>
                </a:cubicBezTo>
                <a:close/>
                <a:moveTo>
                  <a:pt x="693" y="662"/>
                </a:moveTo>
                <a:cubicBezTo>
                  <a:pt x="677" y="711"/>
                  <a:pt x="676" y="760"/>
                  <a:pt x="688" y="807"/>
                </a:cubicBezTo>
                <a:cubicBezTo>
                  <a:pt x="700" y="856"/>
                  <a:pt x="728" y="903"/>
                  <a:pt x="769" y="945"/>
                </a:cubicBezTo>
                <a:cubicBezTo>
                  <a:pt x="769" y="955"/>
                  <a:pt x="770" y="964"/>
                  <a:pt x="770" y="974"/>
                </a:cubicBezTo>
                <a:cubicBezTo>
                  <a:pt x="676" y="883"/>
                  <a:pt x="646" y="773"/>
                  <a:pt x="687" y="666"/>
                </a:cubicBezTo>
                <a:cubicBezTo>
                  <a:pt x="689" y="665"/>
                  <a:pt x="691" y="664"/>
                  <a:pt x="693" y="662"/>
                </a:cubicBezTo>
                <a:close/>
                <a:moveTo>
                  <a:pt x="686" y="666"/>
                </a:moveTo>
                <a:cubicBezTo>
                  <a:pt x="684" y="667"/>
                  <a:pt x="684" y="667"/>
                  <a:pt x="684" y="667"/>
                </a:cubicBezTo>
                <a:cubicBezTo>
                  <a:pt x="685" y="667"/>
                  <a:pt x="685" y="666"/>
                  <a:pt x="686" y="666"/>
                </a:cubicBezTo>
                <a:close/>
                <a:moveTo>
                  <a:pt x="684" y="668"/>
                </a:moveTo>
                <a:cubicBezTo>
                  <a:pt x="686" y="667"/>
                  <a:pt x="686" y="667"/>
                  <a:pt x="686" y="667"/>
                </a:cubicBezTo>
                <a:cubicBezTo>
                  <a:pt x="666" y="720"/>
                  <a:pt x="663" y="772"/>
                  <a:pt x="676" y="824"/>
                </a:cubicBezTo>
                <a:cubicBezTo>
                  <a:pt x="690" y="877"/>
                  <a:pt x="722" y="928"/>
                  <a:pt x="770" y="975"/>
                </a:cubicBezTo>
                <a:cubicBezTo>
                  <a:pt x="770" y="1002"/>
                  <a:pt x="770" y="1002"/>
                  <a:pt x="770" y="1002"/>
                </a:cubicBezTo>
                <a:cubicBezTo>
                  <a:pt x="665" y="906"/>
                  <a:pt x="630" y="792"/>
                  <a:pt x="672" y="681"/>
                </a:cubicBezTo>
                <a:cubicBezTo>
                  <a:pt x="673" y="678"/>
                  <a:pt x="674" y="676"/>
                  <a:pt x="676" y="673"/>
                </a:cubicBezTo>
                <a:cubicBezTo>
                  <a:pt x="678" y="672"/>
                  <a:pt x="681" y="670"/>
                  <a:pt x="684" y="668"/>
                </a:cubicBezTo>
                <a:close/>
                <a:moveTo>
                  <a:pt x="672" y="681"/>
                </a:moveTo>
                <a:cubicBezTo>
                  <a:pt x="651" y="736"/>
                  <a:pt x="649" y="791"/>
                  <a:pt x="665" y="845"/>
                </a:cubicBezTo>
                <a:cubicBezTo>
                  <a:pt x="681" y="901"/>
                  <a:pt x="717" y="954"/>
                  <a:pt x="770" y="1002"/>
                </a:cubicBezTo>
                <a:cubicBezTo>
                  <a:pt x="771" y="1011"/>
                  <a:pt x="771" y="1021"/>
                  <a:pt x="771" y="1030"/>
                </a:cubicBezTo>
                <a:cubicBezTo>
                  <a:pt x="657" y="932"/>
                  <a:pt x="616" y="815"/>
                  <a:pt x="656" y="702"/>
                </a:cubicBezTo>
                <a:cubicBezTo>
                  <a:pt x="658" y="694"/>
                  <a:pt x="662" y="686"/>
                  <a:pt x="667" y="679"/>
                </a:cubicBezTo>
                <a:cubicBezTo>
                  <a:pt x="669" y="677"/>
                  <a:pt x="672" y="675"/>
                  <a:pt x="675" y="674"/>
                </a:cubicBezTo>
                <a:cubicBezTo>
                  <a:pt x="674" y="676"/>
                  <a:pt x="673" y="678"/>
                  <a:pt x="672" y="681"/>
                </a:cubicBezTo>
                <a:close/>
                <a:moveTo>
                  <a:pt x="770" y="975"/>
                </a:moveTo>
                <a:cubicBezTo>
                  <a:pt x="777" y="981"/>
                  <a:pt x="783" y="987"/>
                  <a:pt x="790" y="993"/>
                </a:cubicBezTo>
                <a:cubicBezTo>
                  <a:pt x="790" y="993"/>
                  <a:pt x="790" y="993"/>
                  <a:pt x="790" y="993"/>
                </a:cubicBezTo>
                <a:cubicBezTo>
                  <a:pt x="790" y="1001"/>
                  <a:pt x="790" y="1010"/>
                  <a:pt x="790" y="1019"/>
                </a:cubicBezTo>
                <a:cubicBezTo>
                  <a:pt x="783" y="1013"/>
                  <a:pt x="777" y="1008"/>
                  <a:pt x="771" y="1002"/>
                </a:cubicBezTo>
                <a:lnTo>
                  <a:pt x="770" y="975"/>
                </a:lnTo>
                <a:close/>
                <a:moveTo>
                  <a:pt x="790" y="909"/>
                </a:moveTo>
                <a:cubicBezTo>
                  <a:pt x="790" y="899"/>
                  <a:pt x="790" y="890"/>
                  <a:pt x="790" y="881"/>
                </a:cubicBezTo>
                <a:cubicBezTo>
                  <a:pt x="796" y="888"/>
                  <a:pt x="803" y="895"/>
                  <a:pt x="810" y="902"/>
                </a:cubicBezTo>
                <a:cubicBezTo>
                  <a:pt x="810" y="911"/>
                  <a:pt x="810" y="920"/>
                  <a:pt x="810" y="929"/>
                </a:cubicBezTo>
                <a:cubicBezTo>
                  <a:pt x="803" y="923"/>
                  <a:pt x="796" y="916"/>
                  <a:pt x="790" y="909"/>
                </a:cubicBezTo>
                <a:close/>
                <a:moveTo>
                  <a:pt x="811" y="957"/>
                </a:moveTo>
                <a:cubicBezTo>
                  <a:pt x="817" y="962"/>
                  <a:pt x="823" y="968"/>
                  <a:pt x="830" y="973"/>
                </a:cubicBezTo>
                <a:cubicBezTo>
                  <a:pt x="830" y="981"/>
                  <a:pt x="829" y="989"/>
                  <a:pt x="829" y="997"/>
                </a:cubicBezTo>
                <a:cubicBezTo>
                  <a:pt x="823" y="992"/>
                  <a:pt x="816" y="987"/>
                  <a:pt x="810" y="982"/>
                </a:cubicBezTo>
                <a:cubicBezTo>
                  <a:pt x="810" y="974"/>
                  <a:pt x="810" y="965"/>
                  <a:pt x="811" y="957"/>
                </a:cubicBezTo>
                <a:close/>
                <a:moveTo>
                  <a:pt x="811" y="956"/>
                </a:moveTo>
                <a:cubicBezTo>
                  <a:pt x="811" y="948"/>
                  <a:pt x="811" y="939"/>
                  <a:pt x="811" y="930"/>
                </a:cubicBezTo>
                <a:cubicBezTo>
                  <a:pt x="817" y="936"/>
                  <a:pt x="824" y="941"/>
                  <a:pt x="830" y="947"/>
                </a:cubicBezTo>
                <a:cubicBezTo>
                  <a:pt x="830" y="955"/>
                  <a:pt x="830" y="964"/>
                  <a:pt x="830" y="972"/>
                </a:cubicBezTo>
                <a:cubicBezTo>
                  <a:pt x="823" y="967"/>
                  <a:pt x="817" y="962"/>
                  <a:pt x="811" y="956"/>
                </a:cubicBezTo>
                <a:close/>
                <a:moveTo>
                  <a:pt x="831" y="947"/>
                </a:moveTo>
                <a:cubicBezTo>
                  <a:pt x="837" y="952"/>
                  <a:pt x="843" y="957"/>
                  <a:pt x="850" y="961"/>
                </a:cubicBezTo>
                <a:cubicBezTo>
                  <a:pt x="849" y="969"/>
                  <a:pt x="849" y="978"/>
                  <a:pt x="849" y="986"/>
                </a:cubicBezTo>
                <a:cubicBezTo>
                  <a:pt x="842" y="981"/>
                  <a:pt x="836" y="977"/>
                  <a:pt x="830" y="972"/>
                </a:cubicBezTo>
                <a:cubicBezTo>
                  <a:pt x="830" y="964"/>
                  <a:pt x="831" y="956"/>
                  <a:pt x="831" y="947"/>
                </a:cubicBezTo>
                <a:close/>
                <a:moveTo>
                  <a:pt x="850" y="962"/>
                </a:moveTo>
                <a:cubicBezTo>
                  <a:pt x="856" y="966"/>
                  <a:pt x="862" y="970"/>
                  <a:pt x="869" y="974"/>
                </a:cubicBezTo>
                <a:cubicBezTo>
                  <a:pt x="868" y="982"/>
                  <a:pt x="868" y="990"/>
                  <a:pt x="867" y="998"/>
                </a:cubicBezTo>
                <a:cubicBezTo>
                  <a:pt x="861" y="994"/>
                  <a:pt x="855" y="990"/>
                  <a:pt x="849" y="986"/>
                </a:cubicBezTo>
                <a:cubicBezTo>
                  <a:pt x="849" y="978"/>
                  <a:pt x="850" y="970"/>
                  <a:pt x="850" y="962"/>
                </a:cubicBezTo>
                <a:close/>
                <a:moveTo>
                  <a:pt x="869" y="975"/>
                </a:moveTo>
                <a:cubicBezTo>
                  <a:pt x="876" y="979"/>
                  <a:pt x="882" y="983"/>
                  <a:pt x="889" y="987"/>
                </a:cubicBezTo>
                <a:cubicBezTo>
                  <a:pt x="889" y="995"/>
                  <a:pt x="888" y="1003"/>
                  <a:pt x="887" y="1011"/>
                </a:cubicBezTo>
                <a:cubicBezTo>
                  <a:pt x="881" y="1007"/>
                  <a:pt x="874" y="1003"/>
                  <a:pt x="868" y="999"/>
                </a:cubicBezTo>
                <a:cubicBezTo>
                  <a:pt x="868" y="991"/>
                  <a:pt x="869" y="983"/>
                  <a:pt x="869" y="975"/>
                </a:cubicBezTo>
                <a:close/>
                <a:moveTo>
                  <a:pt x="890" y="988"/>
                </a:moveTo>
                <a:cubicBezTo>
                  <a:pt x="895" y="991"/>
                  <a:pt x="901" y="994"/>
                  <a:pt x="907" y="997"/>
                </a:cubicBezTo>
                <a:cubicBezTo>
                  <a:pt x="906" y="1007"/>
                  <a:pt x="906" y="1007"/>
                  <a:pt x="906" y="1007"/>
                </a:cubicBezTo>
                <a:cubicBezTo>
                  <a:pt x="905" y="1011"/>
                  <a:pt x="905" y="1016"/>
                  <a:pt x="905" y="1021"/>
                </a:cubicBezTo>
                <a:cubicBezTo>
                  <a:pt x="899" y="1017"/>
                  <a:pt x="893" y="1014"/>
                  <a:pt x="888" y="1011"/>
                </a:cubicBezTo>
                <a:cubicBezTo>
                  <a:pt x="889" y="1003"/>
                  <a:pt x="889" y="995"/>
                  <a:pt x="890" y="988"/>
                </a:cubicBezTo>
                <a:close/>
                <a:moveTo>
                  <a:pt x="890" y="987"/>
                </a:moveTo>
                <a:cubicBezTo>
                  <a:pt x="891" y="979"/>
                  <a:pt x="891" y="972"/>
                  <a:pt x="892" y="964"/>
                </a:cubicBezTo>
                <a:cubicBezTo>
                  <a:pt x="897" y="967"/>
                  <a:pt x="903" y="971"/>
                  <a:pt x="909" y="974"/>
                </a:cubicBezTo>
                <a:cubicBezTo>
                  <a:pt x="908" y="982"/>
                  <a:pt x="908" y="989"/>
                  <a:pt x="907" y="997"/>
                </a:cubicBezTo>
                <a:cubicBezTo>
                  <a:pt x="901" y="994"/>
                  <a:pt x="895" y="990"/>
                  <a:pt x="890" y="987"/>
                </a:cubicBezTo>
                <a:close/>
                <a:moveTo>
                  <a:pt x="910" y="974"/>
                </a:moveTo>
                <a:cubicBezTo>
                  <a:pt x="915" y="977"/>
                  <a:pt x="921" y="981"/>
                  <a:pt x="926" y="983"/>
                </a:cubicBezTo>
                <a:cubicBezTo>
                  <a:pt x="926" y="987"/>
                  <a:pt x="926" y="990"/>
                  <a:pt x="925" y="993"/>
                </a:cubicBezTo>
                <a:cubicBezTo>
                  <a:pt x="925" y="997"/>
                  <a:pt x="924" y="1001"/>
                  <a:pt x="924" y="1006"/>
                </a:cubicBezTo>
                <a:cubicBezTo>
                  <a:pt x="918" y="1003"/>
                  <a:pt x="913" y="1000"/>
                  <a:pt x="907" y="997"/>
                </a:cubicBezTo>
                <a:cubicBezTo>
                  <a:pt x="908" y="990"/>
                  <a:pt x="909" y="982"/>
                  <a:pt x="910" y="974"/>
                </a:cubicBezTo>
                <a:close/>
                <a:moveTo>
                  <a:pt x="926" y="993"/>
                </a:moveTo>
                <a:cubicBezTo>
                  <a:pt x="926" y="990"/>
                  <a:pt x="926" y="987"/>
                  <a:pt x="927" y="984"/>
                </a:cubicBezTo>
                <a:cubicBezTo>
                  <a:pt x="932" y="986"/>
                  <a:pt x="938" y="989"/>
                  <a:pt x="943" y="992"/>
                </a:cubicBezTo>
                <a:cubicBezTo>
                  <a:pt x="942" y="999"/>
                  <a:pt x="941" y="1006"/>
                  <a:pt x="940" y="1014"/>
                </a:cubicBezTo>
                <a:cubicBezTo>
                  <a:pt x="935" y="1012"/>
                  <a:pt x="929" y="1009"/>
                  <a:pt x="924" y="1006"/>
                </a:cubicBezTo>
                <a:cubicBezTo>
                  <a:pt x="925" y="1002"/>
                  <a:pt x="925" y="997"/>
                  <a:pt x="926" y="993"/>
                </a:cubicBezTo>
                <a:close/>
                <a:moveTo>
                  <a:pt x="944" y="992"/>
                </a:moveTo>
                <a:cubicBezTo>
                  <a:pt x="949" y="995"/>
                  <a:pt x="954" y="997"/>
                  <a:pt x="959" y="999"/>
                </a:cubicBezTo>
                <a:cubicBezTo>
                  <a:pt x="958" y="1006"/>
                  <a:pt x="957" y="1014"/>
                  <a:pt x="956" y="1022"/>
                </a:cubicBezTo>
                <a:cubicBezTo>
                  <a:pt x="951" y="1019"/>
                  <a:pt x="946" y="1017"/>
                  <a:pt x="941" y="1014"/>
                </a:cubicBezTo>
                <a:cubicBezTo>
                  <a:pt x="942" y="1007"/>
                  <a:pt x="943" y="999"/>
                  <a:pt x="944" y="992"/>
                </a:cubicBezTo>
                <a:close/>
                <a:moveTo>
                  <a:pt x="960" y="1000"/>
                </a:moveTo>
                <a:cubicBezTo>
                  <a:pt x="964" y="1002"/>
                  <a:pt x="970" y="1004"/>
                  <a:pt x="975" y="1006"/>
                </a:cubicBezTo>
                <a:cubicBezTo>
                  <a:pt x="973" y="1014"/>
                  <a:pt x="972" y="1021"/>
                  <a:pt x="971" y="1028"/>
                </a:cubicBezTo>
                <a:cubicBezTo>
                  <a:pt x="966" y="1026"/>
                  <a:pt x="961" y="1024"/>
                  <a:pt x="956" y="1022"/>
                </a:cubicBezTo>
                <a:cubicBezTo>
                  <a:pt x="957" y="1014"/>
                  <a:pt x="958" y="1007"/>
                  <a:pt x="960" y="1000"/>
                </a:cubicBezTo>
                <a:close/>
                <a:moveTo>
                  <a:pt x="960" y="999"/>
                </a:moveTo>
                <a:cubicBezTo>
                  <a:pt x="961" y="991"/>
                  <a:pt x="962" y="984"/>
                  <a:pt x="963" y="977"/>
                </a:cubicBezTo>
                <a:cubicBezTo>
                  <a:pt x="968" y="979"/>
                  <a:pt x="973" y="981"/>
                  <a:pt x="979" y="983"/>
                </a:cubicBezTo>
                <a:cubicBezTo>
                  <a:pt x="977" y="991"/>
                  <a:pt x="976" y="998"/>
                  <a:pt x="975" y="1006"/>
                </a:cubicBezTo>
                <a:cubicBezTo>
                  <a:pt x="970" y="1004"/>
                  <a:pt x="965" y="1001"/>
                  <a:pt x="960" y="999"/>
                </a:cubicBezTo>
                <a:close/>
                <a:moveTo>
                  <a:pt x="979" y="984"/>
                </a:moveTo>
                <a:cubicBezTo>
                  <a:pt x="983" y="985"/>
                  <a:pt x="987" y="987"/>
                  <a:pt x="992" y="989"/>
                </a:cubicBezTo>
                <a:cubicBezTo>
                  <a:pt x="990" y="996"/>
                  <a:pt x="989" y="1004"/>
                  <a:pt x="988" y="1011"/>
                </a:cubicBezTo>
                <a:cubicBezTo>
                  <a:pt x="983" y="1009"/>
                  <a:pt x="979" y="1008"/>
                  <a:pt x="975" y="1006"/>
                </a:cubicBezTo>
                <a:cubicBezTo>
                  <a:pt x="977" y="998"/>
                  <a:pt x="978" y="991"/>
                  <a:pt x="979" y="984"/>
                </a:cubicBezTo>
                <a:close/>
                <a:moveTo>
                  <a:pt x="992" y="989"/>
                </a:moveTo>
                <a:cubicBezTo>
                  <a:pt x="997" y="991"/>
                  <a:pt x="1001" y="992"/>
                  <a:pt x="1006" y="994"/>
                </a:cubicBezTo>
                <a:cubicBezTo>
                  <a:pt x="1004" y="1002"/>
                  <a:pt x="1003" y="1009"/>
                  <a:pt x="1001" y="1017"/>
                </a:cubicBezTo>
                <a:cubicBezTo>
                  <a:pt x="997" y="1015"/>
                  <a:pt x="992" y="1013"/>
                  <a:pt x="988" y="1011"/>
                </a:cubicBezTo>
                <a:cubicBezTo>
                  <a:pt x="989" y="1004"/>
                  <a:pt x="991" y="996"/>
                  <a:pt x="992" y="989"/>
                </a:cubicBezTo>
                <a:close/>
                <a:moveTo>
                  <a:pt x="1006" y="994"/>
                </a:moveTo>
                <a:cubicBezTo>
                  <a:pt x="1011" y="996"/>
                  <a:pt x="1015" y="998"/>
                  <a:pt x="1019" y="999"/>
                </a:cubicBezTo>
                <a:cubicBezTo>
                  <a:pt x="1018" y="1007"/>
                  <a:pt x="1016" y="1014"/>
                  <a:pt x="1014" y="1021"/>
                </a:cubicBezTo>
                <a:cubicBezTo>
                  <a:pt x="1010" y="1020"/>
                  <a:pt x="1006" y="1018"/>
                  <a:pt x="1002" y="1017"/>
                </a:cubicBezTo>
                <a:cubicBezTo>
                  <a:pt x="1003" y="1009"/>
                  <a:pt x="1005" y="1002"/>
                  <a:pt x="1006" y="994"/>
                </a:cubicBezTo>
                <a:close/>
                <a:moveTo>
                  <a:pt x="1020" y="999"/>
                </a:moveTo>
                <a:cubicBezTo>
                  <a:pt x="1024" y="1001"/>
                  <a:pt x="1028" y="1002"/>
                  <a:pt x="1032" y="1004"/>
                </a:cubicBezTo>
                <a:cubicBezTo>
                  <a:pt x="1030" y="1011"/>
                  <a:pt x="1028" y="1018"/>
                  <a:pt x="1026" y="1026"/>
                </a:cubicBezTo>
                <a:cubicBezTo>
                  <a:pt x="1022" y="1025"/>
                  <a:pt x="1018" y="1023"/>
                  <a:pt x="1015" y="1022"/>
                </a:cubicBezTo>
                <a:cubicBezTo>
                  <a:pt x="1016" y="1014"/>
                  <a:pt x="1018" y="1007"/>
                  <a:pt x="1020" y="999"/>
                </a:cubicBezTo>
                <a:close/>
                <a:moveTo>
                  <a:pt x="1032" y="1004"/>
                </a:moveTo>
                <a:cubicBezTo>
                  <a:pt x="1036" y="1005"/>
                  <a:pt x="1040" y="1006"/>
                  <a:pt x="1043" y="1007"/>
                </a:cubicBezTo>
                <a:cubicBezTo>
                  <a:pt x="1041" y="1015"/>
                  <a:pt x="1039" y="1023"/>
                  <a:pt x="1037" y="1030"/>
                </a:cubicBezTo>
                <a:cubicBezTo>
                  <a:pt x="1034" y="1028"/>
                  <a:pt x="1030" y="1027"/>
                  <a:pt x="1027" y="1026"/>
                </a:cubicBezTo>
                <a:cubicBezTo>
                  <a:pt x="1029" y="1019"/>
                  <a:pt x="1031" y="1011"/>
                  <a:pt x="1032" y="1004"/>
                </a:cubicBezTo>
                <a:close/>
                <a:moveTo>
                  <a:pt x="1044" y="1007"/>
                </a:moveTo>
                <a:cubicBezTo>
                  <a:pt x="1048" y="1009"/>
                  <a:pt x="1052" y="1010"/>
                  <a:pt x="1056" y="1011"/>
                </a:cubicBezTo>
                <a:cubicBezTo>
                  <a:pt x="1053" y="1019"/>
                  <a:pt x="1051" y="1026"/>
                  <a:pt x="1049" y="1033"/>
                </a:cubicBezTo>
                <a:cubicBezTo>
                  <a:pt x="1045" y="1032"/>
                  <a:pt x="1041" y="1031"/>
                  <a:pt x="1038" y="1030"/>
                </a:cubicBezTo>
                <a:cubicBezTo>
                  <a:pt x="1040" y="1023"/>
                  <a:pt x="1042" y="1016"/>
                  <a:pt x="1044" y="1007"/>
                </a:cubicBezTo>
                <a:close/>
                <a:moveTo>
                  <a:pt x="1044" y="1007"/>
                </a:moveTo>
                <a:cubicBezTo>
                  <a:pt x="1046" y="1000"/>
                  <a:pt x="1048" y="993"/>
                  <a:pt x="1050" y="985"/>
                </a:cubicBezTo>
                <a:cubicBezTo>
                  <a:pt x="1054" y="987"/>
                  <a:pt x="1058" y="988"/>
                  <a:pt x="1062" y="989"/>
                </a:cubicBezTo>
                <a:cubicBezTo>
                  <a:pt x="1060" y="997"/>
                  <a:pt x="1058" y="1004"/>
                  <a:pt x="1056" y="1011"/>
                </a:cubicBezTo>
                <a:cubicBezTo>
                  <a:pt x="1052" y="1010"/>
                  <a:pt x="1048" y="1008"/>
                  <a:pt x="1044" y="1007"/>
                </a:cubicBezTo>
                <a:close/>
                <a:moveTo>
                  <a:pt x="1063" y="989"/>
                </a:moveTo>
                <a:cubicBezTo>
                  <a:pt x="1067" y="990"/>
                  <a:pt x="1070" y="991"/>
                  <a:pt x="1074" y="992"/>
                </a:cubicBezTo>
                <a:cubicBezTo>
                  <a:pt x="1071" y="1000"/>
                  <a:pt x="1069" y="1007"/>
                  <a:pt x="1067" y="1014"/>
                </a:cubicBezTo>
                <a:cubicBezTo>
                  <a:pt x="1063" y="1013"/>
                  <a:pt x="1060" y="1012"/>
                  <a:pt x="1056" y="1011"/>
                </a:cubicBezTo>
                <a:cubicBezTo>
                  <a:pt x="1058" y="1004"/>
                  <a:pt x="1061" y="997"/>
                  <a:pt x="1063" y="989"/>
                </a:cubicBezTo>
                <a:close/>
                <a:moveTo>
                  <a:pt x="1074" y="993"/>
                </a:moveTo>
                <a:cubicBezTo>
                  <a:pt x="1078" y="994"/>
                  <a:pt x="1081" y="994"/>
                  <a:pt x="1084" y="995"/>
                </a:cubicBezTo>
                <a:cubicBezTo>
                  <a:pt x="1082" y="1003"/>
                  <a:pt x="1079" y="1010"/>
                  <a:pt x="1076" y="1017"/>
                </a:cubicBezTo>
                <a:cubicBezTo>
                  <a:pt x="1073" y="1016"/>
                  <a:pt x="1070" y="1015"/>
                  <a:pt x="1067" y="1014"/>
                </a:cubicBezTo>
                <a:cubicBezTo>
                  <a:pt x="1069" y="1007"/>
                  <a:pt x="1072" y="1000"/>
                  <a:pt x="1074" y="993"/>
                </a:cubicBezTo>
                <a:close/>
                <a:moveTo>
                  <a:pt x="1085" y="995"/>
                </a:moveTo>
                <a:cubicBezTo>
                  <a:pt x="1087" y="996"/>
                  <a:pt x="1089" y="997"/>
                  <a:pt x="1091" y="997"/>
                </a:cubicBezTo>
                <a:cubicBezTo>
                  <a:pt x="1092" y="997"/>
                  <a:pt x="1093" y="998"/>
                  <a:pt x="1094" y="998"/>
                </a:cubicBezTo>
                <a:cubicBezTo>
                  <a:pt x="1092" y="1002"/>
                  <a:pt x="1090" y="1006"/>
                  <a:pt x="1088" y="1011"/>
                </a:cubicBezTo>
                <a:cubicBezTo>
                  <a:pt x="1087" y="1013"/>
                  <a:pt x="1086" y="1016"/>
                  <a:pt x="1085" y="1019"/>
                </a:cubicBezTo>
                <a:cubicBezTo>
                  <a:pt x="1082" y="1018"/>
                  <a:pt x="1079" y="1018"/>
                  <a:pt x="1077" y="1017"/>
                </a:cubicBezTo>
                <a:cubicBezTo>
                  <a:pt x="1079" y="1010"/>
                  <a:pt x="1082" y="1003"/>
                  <a:pt x="1085" y="995"/>
                </a:cubicBezTo>
                <a:close/>
                <a:moveTo>
                  <a:pt x="1091" y="997"/>
                </a:moveTo>
                <a:cubicBezTo>
                  <a:pt x="1089" y="996"/>
                  <a:pt x="1087" y="996"/>
                  <a:pt x="1085" y="995"/>
                </a:cubicBezTo>
                <a:cubicBezTo>
                  <a:pt x="1088" y="988"/>
                  <a:pt x="1090" y="980"/>
                  <a:pt x="1093" y="972"/>
                </a:cubicBezTo>
                <a:cubicBezTo>
                  <a:pt x="1094" y="973"/>
                  <a:pt x="1095" y="973"/>
                  <a:pt x="1096" y="973"/>
                </a:cubicBezTo>
                <a:cubicBezTo>
                  <a:pt x="1099" y="974"/>
                  <a:pt x="1101" y="975"/>
                  <a:pt x="1103" y="975"/>
                </a:cubicBezTo>
                <a:cubicBezTo>
                  <a:pt x="1100" y="983"/>
                  <a:pt x="1097" y="990"/>
                  <a:pt x="1094" y="997"/>
                </a:cubicBezTo>
                <a:cubicBezTo>
                  <a:pt x="1093" y="997"/>
                  <a:pt x="1092" y="997"/>
                  <a:pt x="1091" y="997"/>
                </a:cubicBezTo>
                <a:close/>
                <a:moveTo>
                  <a:pt x="1103" y="975"/>
                </a:moveTo>
                <a:cubicBezTo>
                  <a:pt x="1106" y="976"/>
                  <a:pt x="1109" y="977"/>
                  <a:pt x="1111" y="978"/>
                </a:cubicBezTo>
                <a:cubicBezTo>
                  <a:pt x="1109" y="983"/>
                  <a:pt x="1107" y="988"/>
                  <a:pt x="1105" y="992"/>
                </a:cubicBezTo>
                <a:cubicBezTo>
                  <a:pt x="1104" y="995"/>
                  <a:pt x="1103" y="997"/>
                  <a:pt x="1102" y="1000"/>
                </a:cubicBezTo>
                <a:cubicBezTo>
                  <a:pt x="1099" y="999"/>
                  <a:pt x="1097" y="998"/>
                  <a:pt x="1094" y="997"/>
                </a:cubicBezTo>
                <a:cubicBezTo>
                  <a:pt x="1097" y="990"/>
                  <a:pt x="1100" y="983"/>
                  <a:pt x="1103" y="975"/>
                </a:cubicBezTo>
                <a:close/>
                <a:moveTo>
                  <a:pt x="1106" y="992"/>
                </a:moveTo>
                <a:cubicBezTo>
                  <a:pt x="1108" y="988"/>
                  <a:pt x="1110" y="983"/>
                  <a:pt x="1112" y="978"/>
                </a:cubicBezTo>
                <a:cubicBezTo>
                  <a:pt x="1114" y="979"/>
                  <a:pt x="1117" y="980"/>
                  <a:pt x="1119" y="982"/>
                </a:cubicBezTo>
                <a:cubicBezTo>
                  <a:pt x="1116" y="989"/>
                  <a:pt x="1113" y="996"/>
                  <a:pt x="1110" y="1003"/>
                </a:cubicBezTo>
                <a:cubicBezTo>
                  <a:pt x="1108" y="1002"/>
                  <a:pt x="1105" y="1001"/>
                  <a:pt x="1102" y="1000"/>
                </a:cubicBezTo>
                <a:cubicBezTo>
                  <a:pt x="1103" y="997"/>
                  <a:pt x="1104" y="995"/>
                  <a:pt x="1106" y="992"/>
                </a:cubicBezTo>
                <a:close/>
                <a:moveTo>
                  <a:pt x="1119" y="982"/>
                </a:moveTo>
                <a:cubicBezTo>
                  <a:pt x="1120" y="982"/>
                  <a:pt x="1122" y="983"/>
                  <a:pt x="1123" y="984"/>
                </a:cubicBezTo>
                <a:cubicBezTo>
                  <a:pt x="1124" y="985"/>
                  <a:pt x="1125" y="985"/>
                  <a:pt x="1126" y="986"/>
                </a:cubicBezTo>
                <a:cubicBezTo>
                  <a:pt x="1124" y="993"/>
                  <a:pt x="1121" y="1000"/>
                  <a:pt x="1119" y="1008"/>
                </a:cubicBezTo>
                <a:cubicBezTo>
                  <a:pt x="1119" y="1007"/>
                  <a:pt x="1119" y="1007"/>
                  <a:pt x="1119" y="1007"/>
                </a:cubicBezTo>
                <a:cubicBezTo>
                  <a:pt x="1116" y="1006"/>
                  <a:pt x="1113" y="1004"/>
                  <a:pt x="1111" y="1003"/>
                </a:cubicBezTo>
                <a:cubicBezTo>
                  <a:pt x="1113" y="996"/>
                  <a:pt x="1116" y="989"/>
                  <a:pt x="1119" y="982"/>
                </a:cubicBezTo>
                <a:close/>
                <a:moveTo>
                  <a:pt x="1123" y="983"/>
                </a:moveTo>
                <a:cubicBezTo>
                  <a:pt x="1122" y="983"/>
                  <a:pt x="1121" y="982"/>
                  <a:pt x="1119" y="981"/>
                </a:cubicBezTo>
                <a:cubicBezTo>
                  <a:pt x="1120" y="979"/>
                  <a:pt x="1121" y="977"/>
                  <a:pt x="1123" y="975"/>
                </a:cubicBezTo>
                <a:cubicBezTo>
                  <a:pt x="1125" y="970"/>
                  <a:pt x="1127" y="966"/>
                  <a:pt x="1129" y="961"/>
                </a:cubicBezTo>
                <a:cubicBezTo>
                  <a:pt x="1131" y="962"/>
                  <a:pt x="1133" y="963"/>
                  <a:pt x="1135" y="964"/>
                </a:cubicBezTo>
                <a:cubicBezTo>
                  <a:pt x="1132" y="971"/>
                  <a:pt x="1129" y="978"/>
                  <a:pt x="1126" y="985"/>
                </a:cubicBezTo>
                <a:cubicBezTo>
                  <a:pt x="1125" y="985"/>
                  <a:pt x="1124" y="984"/>
                  <a:pt x="1123" y="983"/>
                </a:cubicBezTo>
                <a:close/>
                <a:moveTo>
                  <a:pt x="1136" y="965"/>
                </a:moveTo>
                <a:cubicBezTo>
                  <a:pt x="1138" y="966"/>
                  <a:pt x="1140" y="967"/>
                  <a:pt x="1142" y="968"/>
                </a:cubicBezTo>
                <a:cubicBezTo>
                  <a:pt x="1139" y="975"/>
                  <a:pt x="1136" y="982"/>
                  <a:pt x="1134" y="990"/>
                </a:cubicBezTo>
                <a:cubicBezTo>
                  <a:pt x="1132" y="988"/>
                  <a:pt x="1129" y="987"/>
                  <a:pt x="1127" y="985"/>
                </a:cubicBezTo>
                <a:cubicBezTo>
                  <a:pt x="1129" y="978"/>
                  <a:pt x="1132" y="971"/>
                  <a:pt x="1136" y="965"/>
                </a:cubicBezTo>
                <a:close/>
                <a:moveTo>
                  <a:pt x="1142" y="968"/>
                </a:moveTo>
                <a:cubicBezTo>
                  <a:pt x="1145" y="970"/>
                  <a:pt x="1147" y="971"/>
                  <a:pt x="1150" y="973"/>
                </a:cubicBezTo>
                <a:cubicBezTo>
                  <a:pt x="1147" y="980"/>
                  <a:pt x="1146" y="988"/>
                  <a:pt x="1144" y="996"/>
                </a:cubicBezTo>
                <a:cubicBezTo>
                  <a:pt x="1141" y="994"/>
                  <a:pt x="1138" y="992"/>
                  <a:pt x="1135" y="990"/>
                </a:cubicBezTo>
                <a:cubicBezTo>
                  <a:pt x="1137" y="983"/>
                  <a:pt x="1139" y="975"/>
                  <a:pt x="1142" y="968"/>
                </a:cubicBezTo>
                <a:close/>
                <a:moveTo>
                  <a:pt x="1150" y="973"/>
                </a:moveTo>
                <a:cubicBezTo>
                  <a:pt x="1153" y="975"/>
                  <a:pt x="1156" y="977"/>
                  <a:pt x="1159" y="979"/>
                </a:cubicBezTo>
                <a:cubicBezTo>
                  <a:pt x="1157" y="987"/>
                  <a:pt x="1156" y="995"/>
                  <a:pt x="1155" y="1003"/>
                </a:cubicBezTo>
                <a:cubicBezTo>
                  <a:pt x="1152" y="1001"/>
                  <a:pt x="1148" y="998"/>
                  <a:pt x="1145" y="996"/>
                </a:cubicBezTo>
                <a:cubicBezTo>
                  <a:pt x="1146" y="988"/>
                  <a:pt x="1148" y="981"/>
                  <a:pt x="1150" y="973"/>
                </a:cubicBezTo>
                <a:close/>
                <a:moveTo>
                  <a:pt x="1150" y="973"/>
                </a:moveTo>
                <a:cubicBezTo>
                  <a:pt x="1152" y="965"/>
                  <a:pt x="1155" y="957"/>
                  <a:pt x="1158" y="950"/>
                </a:cubicBezTo>
                <a:cubicBezTo>
                  <a:pt x="1160" y="952"/>
                  <a:pt x="1163" y="953"/>
                  <a:pt x="1165" y="955"/>
                </a:cubicBezTo>
                <a:cubicBezTo>
                  <a:pt x="1163" y="962"/>
                  <a:pt x="1161" y="970"/>
                  <a:pt x="1159" y="978"/>
                </a:cubicBezTo>
                <a:cubicBezTo>
                  <a:pt x="1156" y="976"/>
                  <a:pt x="1153" y="974"/>
                  <a:pt x="1150" y="973"/>
                </a:cubicBezTo>
                <a:close/>
                <a:moveTo>
                  <a:pt x="1166" y="955"/>
                </a:moveTo>
                <a:cubicBezTo>
                  <a:pt x="1168" y="957"/>
                  <a:pt x="1171" y="959"/>
                  <a:pt x="1174" y="961"/>
                </a:cubicBezTo>
                <a:cubicBezTo>
                  <a:pt x="1173" y="969"/>
                  <a:pt x="1171" y="978"/>
                  <a:pt x="1170" y="986"/>
                </a:cubicBezTo>
                <a:cubicBezTo>
                  <a:pt x="1167" y="984"/>
                  <a:pt x="1163" y="981"/>
                  <a:pt x="1160" y="979"/>
                </a:cubicBezTo>
                <a:cubicBezTo>
                  <a:pt x="1161" y="971"/>
                  <a:pt x="1163" y="963"/>
                  <a:pt x="1166" y="955"/>
                </a:cubicBezTo>
                <a:close/>
                <a:moveTo>
                  <a:pt x="1175" y="961"/>
                </a:moveTo>
                <a:cubicBezTo>
                  <a:pt x="1178" y="964"/>
                  <a:pt x="1182" y="966"/>
                  <a:pt x="1185" y="969"/>
                </a:cubicBezTo>
                <a:cubicBezTo>
                  <a:pt x="1184" y="978"/>
                  <a:pt x="1184" y="987"/>
                  <a:pt x="1184" y="996"/>
                </a:cubicBezTo>
                <a:cubicBezTo>
                  <a:pt x="1184" y="996"/>
                  <a:pt x="1184" y="996"/>
                  <a:pt x="1184" y="996"/>
                </a:cubicBezTo>
                <a:cubicBezTo>
                  <a:pt x="1179" y="993"/>
                  <a:pt x="1175" y="989"/>
                  <a:pt x="1171" y="986"/>
                </a:cubicBezTo>
                <a:cubicBezTo>
                  <a:pt x="1171" y="986"/>
                  <a:pt x="1171" y="986"/>
                  <a:pt x="1171" y="986"/>
                </a:cubicBezTo>
                <a:cubicBezTo>
                  <a:pt x="1172" y="978"/>
                  <a:pt x="1173" y="969"/>
                  <a:pt x="1175" y="961"/>
                </a:cubicBezTo>
                <a:close/>
                <a:moveTo>
                  <a:pt x="1186" y="969"/>
                </a:moveTo>
                <a:cubicBezTo>
                  <a:pt x="1190" y="972"/>
                  <a:pt x="1194" y="976"/>
                  <a:pt x="1198" y="979"/>
                </a:cubicBezTo>
                <a:cubicBezTo>
                  <a:pt x="1198" y="989"/>
                  <a:pt x="1199" y="998"/>
                  <a:pt x="1199" y="1008"/>
                </a:cubicBezTo>
                <a:cubicBezTo>
                  <a:pt x="1194" y="1004"/>
                  <a:pt x="1189" y="1000"/>
                  <a:pt x="1184" y="996"/>
                </a:cubicBezTo>
                <a:cubicBezTo>
                  <a:pt x="1184" y="987"/>
                  <a:pt x="1185" y="978"/>
                  <a:pt x="1186" y="969"/>
                </a:cubicBezTo>
                <a:close/>
                <a:moveTo>
                  <a:pt x="1186" y="969"/>
                </a:moveTo>
                <a:cubicBezTo>
                  <a:pt x="1187" y="961"/>
                  <a:pt x="1188" y="953"/>
                  <a:pt x="1189" y="945"/>
                </a:cubicBezTo>
                <a:cubicBezTo>
                  <a:pt x="1193" y="947"/>
                  <a:pt x="1196" y="950"/>
                  <a:pt x="1200" y="953"/>
                </a:cubicBezTo>
                <a:cubicBezTo>
                  <a:pt x="1199" y="961"/>
                  <a:pt x="1198" y="970"/>
                  <a:pt x="1198" y="978"/>
                </a:cubicBezTo>
                <a:cubicBezTo>
                  <a:pt x="1194" y="975"/>
                  <a:pt x="1190" y="972"/>
                  <a:pt x="1186" y="969"/>
                </a:cubicBezTo>
                <a:close/>
                <a:moveTo>
                  <a:pt x="1200" y="953"/>
                </a:moveTo>
                <a:cubicBezTo>
                  <a:pt x="1204" y="956"/>
                  <a:pt x="1209" y="960"/>
                  <a:pt x="1213" y="963"/>
                </a:cubicBezTo>
                <a:cubicBezTo>
                  <a:pt x="1213" y="973"/>
                  <a:pt x="1213" y="982"/>
                  <a:pt x="1214" y="992"/>
                </a:cubicBezTo>
                <a:cubicBezTo>
                  <a:pt x="1209" y="987"/>
                  <a:pt x="1204" y="983"/>
                  <a:pt x="1199" y="979"/>
                </a:cubicBezTo>
                <a:cubicBezTo>
                  <a:pt x="1199" y="970"/>
                  <a:pt x="1199" y="961"/>
                  <a:pt x="1200" y="953"/>
                </a:cubicBezTo>
                <a:close/>
                <a:moveTo>
                  <a:pt x="1215" y="938"/>
                </a:moveTo>
                <a:cubicBezTo>
                  <a:pt x="1219" y="941"/>
                  <a:pt x="1223" y="945"/>
                  <a:pt x="1228" y="949"/>
                </a:cubicBezTo>
                <a:cubicBezTo>
                  <a:pt x="1228" y="958"/>
                  <a:pt x="1228" y="967"/>
                  <a:pt x="1229" y="977"/>
                </a:cubicBezTo>
                <a:cubicBezTo>
                  <a:pt x="1224" y="972"/>
                  <a:pt x="1219" y="968"/>
                  <a:pt x="1213" y="963"/>
                </a:cubicBezTo>
                <a:cubicBezTo>
                  <a:pt x="1213" y="955"/>
                  <a:pt x="1214" y="946"/>
                  <a:pt x="1215" y="938"/>
                </a:cubicBezTo>
                <a:close/>
                <a:moveTo>
                  <a:pt x="1229" y="922"/>
                </a:moveTo>
                <a:cubicBezTo>
                  <a:pt x="1233" y="925"/>
                  <a:pt x="1237" y="929"/>
                  <a:pt x="1241" y="932"/>
                </a:cubicBezTo>
                <a:cubicBezTo>
                  <a:pt x="1241" y="942"/>
                  <a:pt x="1242" y="952"/>
                  <a:pt x="1243" y="962"/>
                </a:cubicBezTo>
                <a:cubicBezTo>
                  <a:pt x="1238" y="957"/>
                  <a:pt x="1233" y="953"/>
                  <a:pt x="1228" y="949"/>
                </a:cubicBezTo>
                <a:cubicBezTo>
                  <a:pt x="1228" y="939"/>
                  <a:pt x="1228" y="930"/>
                  <a:pt x="1229" y="922"/>
                </a:cubicBezTo>
                <a:close/>
                <a:moveTo>
                  <a:pt x="1242" y="904"/>
                </a:moveTo>
                <a:cubicBezTo>
                  <a:pt x="1246" y="908"/>
                  <a:pt x="1249" y="911"/>
                  <a:pt x="1253" y="914"/>
                </a:cubicBezTo>
                <a:cubicBezTo>
                  <a:pt x="1253" y="924"/>
                  <a:pt x="1254" y="935"/>
                  <a:pt x="1256" y="945"/>
                </a:cubicBezTo>
                <a:cubicBezTo>
                  <a:pt x="1251" y="940"/>
                  <a:pt x="1246" y="936"/>
                  <a:pt x="1242" y="932"/>
                </a:cubicBezTo>
                <a:cubicBezTo>
                  <a:pt x="1241" y="923"/>
                  <a:pt x="1241" y="913"/>
                  <a:pt x="1242" y="904"/>
                </a:cubicBezTo>
                <a:close/>
                <a:moveTo>
                  <a:pt x="1254" y="887"/>
                </a:moveTo>
                <a:cubicBezTo>
                  <a:pt x="1257" y="890"/>
                  <a:pt x="1261" y="894"/>
                  <a:pt x="1265" y="897"/>
                </a:cubicBezTo>
                <a:cubicBezTo>
                  <a:pt x="1266" y="907"/>
                  <a:pt x="1267" y="918"/>
                  <a:pt x="1269" y="929"/>
                </a:cubicBezTo>
                <a:cubicBezTo>
                  <a:pt x="1264" y="924"/>
                  <a:pt x="1258" y="919"/>
                  <a:pt x="1253" y="914"/>
                </a:cubicBezTo>
                <a:cubicBezTo>
                  <a:pt x="1253" y="905"/>
                  <a:pt x="1253" y="895"/>
                  <a:pt x="1254" y="887"/>
                </a:cubicBezTo>
                <a:close/>
                <a:moveTo>
                  <a:pt x="1265" y="897"/>
                </a:moveTo>
                <a:cubicBezTo>
                  <a:pt x="1261" y="893"/>
                  <a:pt x="1257" y="889"/>
                  <a:pt x="1254" y="886"/>
                </a:cubicBezTo>
                <a:cubicBezTo>
                  <a:pt x="1254" y="877"/>
                  <a:pt x="1255" y="869"/>
                  <a:pt x="1257" y="861"/>
                </a:cubicBezTo>
                <a:cubicBezTo>
                  <a:pt x="1259" y="863"/>
                  <a:pt x="1262" y="866"/>
                  <a:pt x="1265" y="868"/>
                </a:cubicBezTo>
                <a:cubicBezTo>
                  <a:pt x="1265" y="868"/>
                  <a:pt x="1265" y="868"/>
                  <a:pt x="1265" y="868"/>
                </a:cubicBezTo>
                <a:cubicBezTo>
                  <a:pt x="1264" y="877"/>
                  <a:pt x="1264" y="887"/>
                  <a:pt x="1265" y="897"/>
                </a:cubicBezTo>
                <a:close/>
                <a:moveTo>
                  <a:pt x="1265" y="869"/>
                </a:moveTo>
                <a:cubicBezTo>
                  <a:pt x="1269" y="872"/>
                  <a:pt x="1272" y="875"/>
                  <a:pt x="1276" y="879"/>
                </a:cubicBezTo>
                <a:cubicBezTo>
                  <a:pt x="1277" y="889"/>
                  <a:pt x="1278" y="900"/>
                  <a:pt x="1280" y="912"/>
                </a:cubicBezTo>
                <a:cubicBezTo>
                  <a:pt x="1275" y="907"/>
                  <a:pt x="1270" y="902"/>
                  <a:pt x="1266" y="897"/>
                </a:cubicBezTo>
                <a:cubicBezTo>
                  <a:pt x="1265" y="887"/>
                  <a:pt x="1265" y="878"/>
                  <a:pt x="1265" y="869"/>
                </a:cubicBezTo>
                <a:close/>
                <a:moveTo>
                  <a:pt x="1265" y="868"/>
                </a:moveTo>
                <a:cubicBezTo>
                  <a:pt x="1266" y="859"/>
                  <a:pt x="1267" y="851"/>
                  <a:pt x="1268" y="843"/>
                </a:cubicBezTo>
                <a:cubicBezTo>
                  <a:pt x="1270" y="845"/>
                  <a:pt x="1272" y="847"/>
                  <a:pt x="1275" y="849"/>
                </a:cubicBezTo>
                <a:cubicBezTo>
                  <a:pt x="1275" y="859"/>
                  <a:pt x="1275" y="868"/>
                  <a:pt x="1276" y="878"/>
                </a:cubicBezTo>
                <a:cubicBezTo>
                  <a:pt x="1272" y="875"/>
                  <a:pt x="1269" y="871"/>
                  <a:pt x="1265" y="868"/>
                </a:cubicBezTo>
                <a:close/>
                <a:moveTo>
                  <a:pt x="1268" y="842"/>
                </a:moveTo>
                <a:cubicBezTo>
                  <a:pt x="1266" y="840"/>
                  <a:pt x="1264" y="839"/>
                  <a:pt x="1263" y="837"/>
                </a:cubicBezTo>
                <a:cubicBezTo>
                  <a:pt x="1265" y="830"/>
                  <a:pt x="1267" y="823"/>
                  <a:pt x="1270" y="817"/>
                </a:cubicBezTo>
                <a:cubicBezTo>
                  <a:pt x="1271" y="818"/>
                  <a:pt x="1272" y="819"/>
                  <a:pt x="1273" y="819"/>
                </a:cubicBezTo>
                <a:cubicBezTo>
                  <a:pt x="1271" y="827"/>
                  <a:pt x="1269" y="834"/>
                  <a:pt x="1268" y="842"/>
                </a:cubicBezTo>
                <a:close/>
                <a:moveTo>
                  <a:pt x="1268" y="842"/>
                </a:moveTo>
                <a:cubicBezTo>
                  <a:pt x="1266" y="850"/>
                  <a:pt x="1265" y="859"/>
                  <a:pt x="1265" y="868"/>
                </a:cubicBezTo>
                <a:cubicBezTo>
                  <a:pt x="1262" y="865"/>
                  <a:pt x="1259" y="863"/>
                  <a:pt x="1257" y="860"/>
                </a:cubicBezTo>
                <a:cubicBezTo>
                  <a:pt x="1258" y="852"/>
                  <a:pt x="1260" y="845"/>
                  <a:pt x="1262" y="837"/>
                </a:cubicBezTo>
                <a:cubicBezTo>
                  <a:pt x="1264" y="839"/>
                  <a:pt x="1266" y="841"/>
                  <a:pt x="1268" y="842"/>
                </a:cubicBezTo>
                <a:close/>
                <a:moveTo>
                  <a:pt x="1256" y="860"/>
                </a:moveTo>
                <a:cubicBezTo>
                  <a:pt x="1255" y="858"/>
                  <a:pt x="1253" y="857"/>
                  <a:pt x="1252" y="855"/>
                </a:cubicBezTo>
                <a:cubicBezTo>
                  <a:pt x="1254" y="848"/>
                  <a:pt x="1256" y="841"/>
                  <a:pt x="1259" y="835"/>
                </a:cubicBezTo>
                <a:cubicBezTo>
                  <a:pt x="1260" y="836"/>
                  <a:pt x="1261" y="836"/>
                  <a:pt x="1262" y="837"/>
                </a:cubicBezTo>
                <a:cubicBezTo>
                  <a:pt x="1260" y="844"/>
                  <a:pt x="1258" y="852"/>
                  <a:pt x="1256" y="860"/>
                </a:cubicBezTo>
                <a:close/>
                <a:moveTo>
                  <a:pt x="1256" y="860"/>
                </a:moveTo>
                <a:cubicBezTo>
                  <a:pt x="1255" y="868"/>
                  <a:pt x="1254" y="877"/>
                  <a:pt x="1253" y="885"/>
                </a:cubicBezTo>
                <a:cubicBezTo>
                  <a:pt x="1251" y="883"/>
                  <a:pt x="1248" y="881"/>
                  <a:pt x="1246" y="879"/>
                </a:cubicBezTo>
                <a:cubicBezTo>
                  <a:pt x="1247" y="871"/>
                  <a:pt x="1249" y="863"/>
                  <a:pt x="1251" y="856"/>
                </a:cubicBezTo>
                <a:cubicBezTo>
                  <a:pt x="1253" y="857"/>
                  <a:pt x="1255" y="859"/>
                  <a:pt x="1256" y="860"/>
                </a:cubicBezTo>
                <a:close/>
                <a:moveTo>
                  <a:pt x="1253" y="886"/>
                </a:moveTo>
                <a:cubicBezTo>
                  <a:pt x="1253" y="895"/>
                  <a:pt x="1252" y="904"/>
                  <a:pt x="1253" y="914"/>
                </a:cubicBezTo>
                <a:cubicBezTo>
                  <a:pt x="1253" y="914"/>
                  <a:pt x="1253" y="914"/>
                  <a:pt x="1253" y="914"/>
                </a:cubicBezTo>
                <a:cubicBezTo>
                  <a:pt x="1249" y="910"/>
                  <a:pt x="1246" y="907"/>
                  <a:pt x="1242" y="904"/>
                </a:cubicBezTo>
                <a:cubicBezTo>
                  <a:pt x="1243" y="895"/>
                  <a:pt x="1244" y="887"/>
                  <a:pt x="1245" y="879"/>
                </a:cubicBezTo>
                <a:cubicBezTo>
                  <a:pt x="1248" y="881"/>
                  <a:pt x="1251" y="884"/>
                  <a:pt x="1253" y="886"/>
                </a:cubicBezTo>
                <a:close/>
                <a:moveTo>
                  <a:pt x="1242" y="903"/>
                </a:moveTo>
                <a:cubicBezTo>
                  <a:pt x="1239" y="901"/>
                  <a:pt x="1236" y="898"/>
                  <a:pt x="1233" y="896"/>
                </a:cubicBezTo>
                <a:cubicBezTo>
                  <a:pt x="1234" y="888"/>
                  <a:pt x="1236" y="880"/>
                  <a:pt x="1239" y="873"/>
                </a:cubicBezTo>
                <a:cubicBezTo>
                  <a:pt x="1241" y="875"/>
                  <a:pt x="1243" y="877"/>
                  <a:pt x="1245" y="879"/>
                </a:cubicBezTo>
                <a:cubicBezTo>
                  <a:pt x="1243" y="887"/>
                  <a:pt x="1242" y="895"/>
                  <a:pt x="1242" y="903"/>
                </a:cubicBezTo>
                <a:close/>
                <a:moveTo>
                  <a:pt x="1232" y="895"/>
                </a:moveTo>
                <a:cubicBezTo>
                  <a:pt x="1230" y="893"/>
                  <a:pt x="1227" y="891"/>
                  <a:pt x="1225" y="889"/>
                </a:cubicBezTo>
                <a:cubicBezTo>
                  <a:pt x="1227" y="882"/>
                  <a:pt x="1230" y="875"/>
                  <a:pt x="1233" y="868"/>
                </a:cubicBezTo>
                <a:cubicBezTo>
                  <a:pt x="1235" y="870"/>
                  <a:pt x="1237" y="871"/>
                  <a:pt x="1238" y="873"/>
                </a:cubicBezTo>
                <a:cubicBezTo>
                  <a:pt x="1236" y="880"/>
                  <a:pt x="1234" y="888"/>
                  <a:pt x="1232" y="895"/>
                </a:cubicBezTo>
                <a:close/>
                <a:moveTo>
                  <a:pt x="1224" y="889"/>
                </a:moveTo>
                <a:cubicBezTo>
                  <a:pt x="1222" y="887"/>
                  <a:pt x="1220" y="885"/>
                  <a:pt x="1219" y="884"/>
                </a:cubicBezTo>
                <a:cubicBezTo>
                  <a:pt x="1222" y="877"/>
                  <a:pt x="1225" y="871"/>
                  <a:pt x="1229" y="865"/>
                </a:cubicBezTo>
                <a:cubicBezTo>
                  <a:pt x="1230" y="866"/>
                  <a:pt x="1231" y="867"/>
                  <a:pt x="1233" y="868"/>
                </a:cubicBezTo>
                <a:cubicBezTo>
                  <a:pt x="1229" y="875"/>
                  <a:pt x="1227" y="881"/>
                  <a:pt x="1224" y="889"/>
                </a:cubicBezTo>
                <a:close/>
                <a:moveTo>
                  <a:pt x="1218" y="883"/>
                </a:moveTo>
                <a:cubicBezTo>
                  <a:pt x="1217" y="882"/>
                  <a:pt x="1216" y="881"/>
                  <a:pt x="1214" y="880"/>
                </a:cubicBezTo>
                <a:cubicBezTo>
                  <a:pt x="1217" y="875"/>
                  <a:pt x="1220" y="871"/>
                  <a:pt x="1223" y="866"/>
                </a:cubicBezTo>
                <a:cubicBezTo>
                  <a:pt x="1224" y="865"/>
                  <a:pt x="1225" y="864"/>
                  <a:pt x="1226" y="862"/>
                </a:cubicBezTo>
                <a:cubicBezTo>
                  <a:pt x="1227" y="863"/>
                  <a:pt x="1228" y="864"/>
                  <a:pt x="1228" y="864"/>
                </a:cubicBezTo>
                <a:cubicBezTo>
                  <a:pt x="1225" y="870"/>
                  <a:pt x="1221" y="877"/>
                  <a:pt x="1218" y="883"/>
                </a:cubicBezTo>
                <a:close/>
                <a:moveTo>
                  <a:pt x="1223" y="866"/>
                </a:moveTo>
                <a:cubicBezTo>
                  <a:pt x="1220" y="870"/>
                  <a:pt x="1217" y="875"/>
                  <a:pt x="1214" y="880"/>
                </a:cubicBezTo>
                <a:cubicBezTo>
                  <a:pt x="1213" y="879"/>
                  <a:pt x="1212" y="878"/>
                  <a:pt x="1211" y="878"/>
                </a:cubicBezTo>
                <a:cubicBezTo>
                  <a:pt x="1215" y="872"/>
                  <a:pt x="1219" y="866"/>
                  <a:pt x="1223" y="860"/>
                </a:cubicBezTo>
                <a:cubicBezTo>
                  <a:pt x="1224" y="860"/>
                  <a:pt x="1225" y="861"/>
                  <a:pt x="1226" y="862"/>
                </a:cubicBezTo>
                <a:cubicBezTo>
                  <a:pt x="1225" y="863"/>
                  <a:pt x="1224" y="865"/>
                  <a:pt x="1223" y="866"/>
                </a:cubicBezTo>
                <a:close/>
                <a:moveTo>
                  <a:pt x="1222" y="859"/>
                </a:moveTo>
                <a:cubicBezTo>
                  <a:pt x="1218" y="865"/>
                  <a:pt x="1214" y="872"/>
                  <a:pt x="1211" y="877"/>
                </a:cubicBezTo>
                <a:cubicBezTo>
                  <a:pt x="1209" y="876"/>
                  <a:pt x="1208" y="875"/>
                  <a:pt x="1207" y="874"/>
                </a:cubicBezTo>
                <a:cubicBezTo>
                  <a:pt x="1210" y="868"/>
                  <a:pt x="1214" y="862"/>
                  <a:pt x="1218" y="856"/>
                </a:cubicBezTo>
                <a:cubicBezTo>
                  <a:pt x="1219" y="857"/>
                  <a:pt x="1221" y="858"/>
                  <a:pt x="1222" y="859"/>
                </a:cubicBezTo>
                <a:close/>
                <a:moveTo>
                  <a:pt x="1218" y="855"/>
                </a:moveTo>
                <a:cubicBezTo>
                  <a:pt x="1216" y="853"/>
                  <a:pt x="1214" y="852"/>
                  <a:pt x="1212" y="851"/>
                </a:cubicBezTo>
                <a:cubicBezTo>
                  <a:pt x="1215" y="844"/>
                  <a:pt x="1219" y="838"/>
                  <a:pt x="1222" y="831"/>
                </a:cubicBezTo>
                <a:cubicBezTo>
                  <a:pt x="1224" y="832"/>
                  <a:pt x="1226" y="834"/>
                  <a:pt x="1228" y="836"/>
                </a:cubicBezTo>
                <a:cubicBezTo>
                  <a:pt x="1225" y="842"/>
                  <a:pt x="1221" y="849"/>
                  <a:pt x="1218" y="855"/>
                </a:cubicBezTo>
                <a:close/>
                <a:moveTo>
                  <a:pt x="1222" y="830"/>
                </a:moveTo>
                <a:cubicBezTo>
                  <a:pt x="1220" y="828"/>
                  <a:pt x="1217" y="826"/>
                  <a:pt x="1215" y="824"/>
                </a:cubicBezTo>
                <a:cubicBezTo>
                  <a:pt x="1217" y="818"/>
                  <a:pt x="1220" y="813"/>
                  <a:pt x="1223" y="807"/>
                </a:cubicBezTo>
                <a:cubicBezTo>
                  <a:pt x="1224" y="804"/>
                  <a:pt x="1224" y="804"/>
                  <a:pt x="1224" y="804"/>
                </a:cubicBezTo>
                <a:cubicBezTo>
                  <a:pt x="1227" y="806"/>
                  <a:pt x="1230" y="808"/>
                  <a:pt x="1232" y="811"/>
                </a:cubicBezTo>
                <a:cubicBezTo>
                  <a:pt x="1229" y="818"/>
                  <a:pt x="1225" y="824"/>
                  <a:pt x="1222" y="830"/>
                </a:cubicBezTo>
                <a:close/>
                <a:moveTo>
                  <a:pt x="1224" y="803"/>
                </a:moveTo>
                <a:cubicBezTo>
                  <a:pt x="1221" y="801"/>
                  <a:pt x="1218" y="799"/>
                  <a:pt x="1215" y="796"/>
                </a:cubicBezTo>
                <a:cubicBezTo>
                  <a:pt x="1218" y="790"/>
                  <a:pt x="1221" y="784"/>
                  <a:pt x="1224" y="778"/>
                </a:cubicBezTo>
                <a:cubicBezTo>
                  <a:pt x="1225" y="776"/>
                  <a:pt x="1225" y="776"/>
                  <a:pt x="1225" y="776"/>
                </a:cubicBezTo>
                <a:cubicBezTo>
                  <a:pt x="1228" y="779"/>
                  <a:pt x="1231" y="781"/>
                  <a:pt x="1234" y="784"/>
                </a:cubicBezTo>
                <a:cubicBezTo>
                  <a:pt x="1230" y="790"/>
                  <a:pt x="1227" y="797"/>
                  <a:pt x="1224" y="803"/>
                </a:cubicBezTo>
                <a:close/>
                <a:moveTo>
                  <a:pt x="1224" y="776"/>
                </a:moveTo>
                <a:cubicBezTo>
                  <a:pt x="1221" y="773"/>
                  <a:pt x="1218" y="770"/>
                  <a:pt x="1214" y="768"/>
                </a:cubicBezTo>
                <a:cubicBezTo>
                  <a:pt x="1264" y="651"/>
                  <a:pt x="1296" y="549"/>
                  <a:pt x="1309" y="463"/>
                </a:cubicBezTo>
                <a:cubicBezTo>
                  <a:pt x="1323" y="377"/>
                  <a:pt x="1317" y="309"/>
                  <a:pt x="1292" y="261"/>
                </a:cubicBezTo>
                <a:cubicBezTo>
                  <a:pt x="1301" y="256"/>
                  <a:pt x="1309" y="250"/>
                  <a:pt x="1316" y="244"/>
                </a:cubicBezTo>
                <a:cubicBezTo>
                  <a:pt x="1344" y="292"/>
                  <a:pt x="1350" y="363"/>
                  <a:pt x="1334" y="454"/>
                </a:cubicBezTo>
                <a:cubicBezTo>
                  <a:pt x="1319" y="544"/>
                  <a:pt x="1282" y="653"/>
                  <a:pt x="1224" y="776"/>
                </a:cubicBezTo>
                <a:close/>
                <a:moveTo>
                  <a:pt x="1316" y="242"/>
                </a:moveTo>
                <a:cubicBezTo>
                  <a:pt x="1315" y="241"/>
                  <a:pt x="1314" y="239"/>
                  <a:pt x="1313" y="238"/>
                </a:cubicBezTo>
                <a:cubicBezTo>
                  <a:pt x="1318" y="235"/>
                  <a:pt x="1323" y="233"/>
                  <a:pt x="1328" y="230"/>
                </a:cubicBezTo>
                <a:cubicBezTo>
                  <a:pt x="1325" y="234"/>
                  <a:pt x="1321" y="238"/>
                  <a:pt x="1317" y="242"/>
                </a:cubicBezTo>
                <a:cubicBezTo>
                  <a:pt x="1317" y="242"/>
                  <a:pt x="1316" y="242"/>
                  <a:pt x="1316" y="242"/>
                </a:cubicBezTo>
                <a:close/>
                <a:moveTo>
                  <a:pt x="1330" y="229"/>
                </a:moveTo>
                <a:cubicBezTo>
                  <a:pt x="1333" y="228"/>
                  <a:pt x="1336" y="226"/>
                  <a:pt x="1340" y="224"/>
                </a:cubicBezTo>
                <a:cubicBezTo>
                  <a:pt x="1340" y="224"/>
                  <a:pt x="1340" y="225"/>
                  <a:pt x="1340" y="225"/>
                </a:cubicBezTo>
                <a:cubicBezTo>
                  <a:pt x="1334" y="230"/>
                  <a:pt x="1327" y="235"/>
                  <a:pt x="1319" y="240"/>
                </a:cubicBezTo>
                <a:cubicBezTo>
                  <a:pt x="1323" y="237"/>
                  <a:pt x="1327" y="233"/>
                  <a:pt x="1330" y="229"/>
                </a:cubicBezTo>
                <a:close/>
                <a:moveTo>
                  <a:pt x="1330" y="228"/>
                </a:moveTo>
                <a:cubicBezTo>
                  <a:pt x="1333" y="225"/>
                  <a:pt x="1335" y="222"/>
                  <a:pt x="1337" y="219"/>
                </a:cubicBezTo>
                <a:cubicBezTo>
                  <a:pt x="1337" y="221"/>
                  <a:pt x="1338" y="222"/>
                  <a:pt x="1339" y="224"/>
                </a:cubicBezTo>
                <a:cubicBezTo>
                  <a:pt x="1336" y="225"/>
                  <a:pt x="1333" y="227"/>
                  <a:pt x="1330" y="228"/>
                </a:cubicBezTo>
                <a:close/>
                <a:moveTo>
                  <a:pt x="1336" y="218"/>
                </a:moveTo>
                <a:cubicBezTo>
                  <a:pt x="1335" y="217"/>
                  <a:pt x="1335" y="216"/>
                  <a:pt x="1334" y="215"/>
                </a:cubicBezTo>
                <a:cubicBezTo>
                  <a:pt x="1336" y="214"/>
                  <a:pt x="1338" y="214"/>
                  <a:pt x="1339" y="213"/>
                </a:cubicBezTo>
                <a:cubicBezTo>
                  <a:pt x="1339" y="215"/>
                  <a:pt x="1338" y="216"/>
                  <a:pt x="1337" y="217"/>
                </a:cubicBezTo>
                <a:lnTo>
                  <a:pt x="1336" y="218"/>
                </a:lnTo>
                <a:close/>
                <a:moveTo>
                  <a:pt x="1340" y="213"/>
                </a:moveTo>
                <a:cubicBezTo>
                  <a:pt x="1347" y="210"/>
                  <a:pt x="1354" y="207"/>
                  <a:pt x="1360" y="205"/>
                </a:cubicBezTo>
                <a:cubicBezTo>
                  <a:pt x="1360" y="206"/>
                  <a:pt x="1359" y="206"/>
                  <a:pt x="1359" y="207"/>
                </a:cubicBezTo>
                <a:cubicBezTo>
                  <a:pt x="1352" y="210"/>
                  <a:pt x="1345" y="214"/>
                  <a:pt x="1338" y="217"/>
                </a:cubicBezTo>
                <a:cubicBezTo>
                  <a:pt x="1339" y="216"/>
                  <a:pt x="1339" y="214"/>
                  <a:pt x="1340" y="213"/>
                </a:cubicBezTo>
                <a:close/>
                <a:moveTo>
                  <a:pt x="1340" y="212"/>
                </a:moveTo>
                <a:cubicBezTo>
                  <a:pt x="1343" y="207"/>
                  <a:pt x="1344" y="203"/>
                  <a:pt x="1345" y="198"/>
                </a:cubicBezTo>
                <a:cubicBezTo>
                  <a:pt x="1349" y="196"/>
                  <a:pt x="1352" y="195"/>
                  <a:pt x="1355" y="194"/>
                </a:cubicBezTo>
                <a:cubicBezTo>
                  <a:pt x="1358" y="197"/>
                  <a:pt x="1360" y="200"/>
                  <a:pt x="1362" y="203"/>
                </a:cubicBezTo>
                <a:cubicBezTo>
                  <a:pt x="1362" y="203"/>
                  <a:pt x="1361" y="204"/>
                  <a:pt x="1361" y="204"/>
                </a:cubicBezTo>
                <a:cubicBezTo>
                  <a:pt x="1355" y="207"/>
                  <a:pt x="1348" y="209"/>
                  <a:pt x="1340" y="212"/>
                </a:cubicBezTo>
                <a:close/>
                <a:moveTo>
                  <a:pt x="1346" y="197"/>
                </a:moveTo>
                <a:cubicBezTo>
                  <a:pt x="1346" y="193"/>
                  <a:pt x="1347" y="189"/>
                  <a:pt x="1347" y="184"/>
                </a:cubicBezTo>
                <a:cubicBezTo>
                  <a:pt x="1350" y="187"/>
                  <a:pt x="1352" y="190"/>
                  <a:pt x="1355" y="194"/>
                </a:cubicBezTo>
                <a:cubicBezTo>
                  <a:pt x="1352" y="195"/>
                  <a:pt x="1349" y="196"/>
                  <a:pt x="1346" y="197"/>
                </a:cubicBezTo>
                <a:close/>
                <a:moveTo>
                  <a:pt x="1345" y="169"/>
                </a:moveTo>
                <a:cubicBezTo>
                  <a:pt x="1352" y="167"/>
                  <a:pt x="1360" y="165"/>
                  <a:pt x="1366" y="163"/>
                </a:cubicBezTo>
                <a:cubicBezTo>
                  <a:pt x="1369" y="165"/>
                  <a:pt x="1372" y="168"/>
                  <a:pt x="1374" y="170"/>
                </a:cubicBezTo>
                <a:cubicBezTo>
                  <a:pt x="1374" y="171"/>
                  <a:pt x="1374" y="173"/>
                  <a:pt x="1374" y="174"/>
                </a:cubicBezTo>
                <a:cubicBezTo>
                  <a:pt x="1365" y="177"/>
                  <a:pt x="1356" y="180"/>
                  <a:pt x="1347" y="183"/>
                </a:cubicBezTo>
                <a:cubicBezTo>
                  <a:pt x="1347" y="178"/>
                  <a:pt x="1346" y="174"/>
                  <a:pt x="1345" y="169"/>
                </a:cubicBezTo>
                <a:close/>
                <a:moveTo>
                  <a:pt x="1345" y="168"/>
                </a:moveTo>
                <a:cubicBezTo>
                  <a:pt x="1345" y="168"/>
                  <a:pt x="1345" y="168"/>
                  <a:pt x="1345" y="168"/>
                </a:cubicBezTo>
                <a:cubicBezTo>
                  <a:pt x="1344" y="164"/>
                  <a:pt x="1342" y="159"/>
                  <a:pt x="1341" y="155"/>
                </a:cubicBezTo>
                <a:cubicBezTo>
                  <a:pt x="1345" y="154"/>
                  <a:pt x="1348" y="153"/>
                  <a:pt x="1352" y="152"/>
                </a:cubicBezTo>
                <a:cubicBezTo>
                  <a:pt x="1357" y="155"/>
                  <a:pt x="1362" y="158"/>
                  <a:pt x="1366" y="162"/>
                </a:cubicBezTo>
                <a:cubicBezTo>
                  <a:pt x="1359" y="164"/>
                  <a:pt x="1352" y="166"/>
                  <a:pt x="1345" y="168"/>
                </a:cubicBezTo>
                <a:close/>
                <a:moveTo>
                  <a:pt x="1344" y="169"/>
                </a:moveTo>
                <a:cubicBezTo>
                  <a:pt x="1341" y="170"/>
                  <a:pt x="1337" y="171"/>
                  <a:pt x="1333" y="172"/>
                </a:cubicBezTo>
                <a:cubicBezTo>
                  <a:pt x="1329" y="168"/>
                  <a:pt x="1323" y="164"/>
                  <a:pt x="1318" y="161"/>
                </a:cubicBezTo>
                <a:cubicBezTo>
                  <a:pt x="1325" y="159"/>
                  <a:pt x="1333" y="157"/>
                  <a:pt x="1340" y="155"/>
                </a:cubicBezTo>
                <a:cubicBezTo>
                  <a:pt x="1342" y="160"/>
                  <a:pt x="1343" y="164"/>
                  <a:pt x="1344" y="169"/>
                </a:cubicBezTo>
                <a:close/>
                <a:moveTo>
                  <a:pt x="1333" y="172"/>
                </a:moveTo>
                <a:cubicBezTo>
                  <a:pt x="1327" y="173"/>
                  <a:pt x="1321" y="175"/>
                  <a:pt x="1314" y="177"/>
                </a:cubicBezTo>
                <a:cubicBezTo>
                  <a:pt x="1312" y="173"/>
                  <a:pt x="1310" y="168"/>
                  <a:pt x="1308" y="164"/>
                </a:cubicBezTo>
                <a:cubicBezTo>
                  <a:pt x="1317" y="161"/>
                  <a:pt x="1317" y="161"/>
                  <a:pt x="1317" y="161"/>
                </a:cubicBezTo>
                <a:cubicBezTo>
                  <a:pt x="1323" y="164"/>
                  <a:pt x="1328" y="168"/>
                  <a:pt x="1333" y="172"/>
                </a:cubicBezTo>
                <a:close/>
                <a:moveTo>
                  <a:pt x="1308" y="163"/>
                </a:moveTo>
                <a:cubicBezTo>
                  <a:pt x="1306" y="160"/>
                  <a:pt x="1305" y="157"/>
                  <a:pt x="1303" y="154"/>
                </a:cubicBezTo>
                <a:cubicBezTo>
                  <a:pt x="1302" y="153"/>
                  <a:pt x="1302" y="153"/>
                  <a:pt x="1302" y="153"/>
                </a:cubicBezTo>
                <a:cubicBezTo>
                  <a:pt x="1307" y="155"/>
                  <a:pt x="1312" y="158"/>
                  <a:pt x="1317" y="161"/>
                </a:cubicBezTo>
                <a:lnTo>
                  <a:pt x="1308" y="163"/>
                </a:lnTo>
                <a:close/>
                <a:moveTo>
                  <a:pt x="1307" y="163"/>
                </a:moveTo>
                <a:cubicBezTo>
                  <a:pt x="1304" y="164"/>
                  <a:pt x="1304" y="164"/>
                  <a:pt x="1304" y="164"/>
                </a:cubicBezTo>
                <a:cubicBezTo>
                  <a:pt x="1296" y="166"/>
                  <a:pt x="1289" y="168"/>
                  <a:pt x="1281" y="170"/>
                </a:cubicBezTo>
                <a:cubicBezTo>
                  <a:pt x="1277" y="168"/>
                  <a:pt x="1273" y="167"/>
                  <a:pt x="1270" y="165"/>
                </a:cubicBezTo>
                <a:cubicBezTo>
                  <a:pt x="1268" y="163"/>
                  <a:pt x="1267" y="161"/>
                  <a:pt x="1266" y="158"/>
                </a:cubicBezTo>
                <a:cubicBezTo>
                  <a:pt x="1275" y="156"/>
                  <a:pt x="1285" y="153"/>
                  <a:pt x="1296" y="150"/>
                </a:cubicBezTo>
                <a:cubicBezTo>
                  <a:pt x="1298" y="151"/>
                  <a:pt x="1300" y="152"/>
                  <a:pt x="1301" y="153"/>
                </a:cubicBezTo>
                <a:cubicBezTo>
                  <a:pt x="1302" y="154"/>
                  <a:pt x="1302" y="154"/>
                  <a:pt x="1302" y="154"/>
                </a:cubicBezTo>
                <a:cubicBezTo>
                  <a:pt x="1304" y="157"/>
                  <a:pt x="1306" y="160"/>
                  <a:pt x="1307" y="163"/>
                </a:cubicBezTo>
                <a:close/>
                <a:moveTo>
                  <a:pt x="1297" y="150"/>
                </a:moveTo>
                <a:cubicBezTo>
                  <a:pt x="1300" y="150"/>
                  <a:pt x="1300" y="150"/>
                  <a:pt x="1300" y="150"/>
                </a:cubicBezTo>
                <a:cubicBezTo>
                  <a:pt x="1300" y="150"/>
                  <a:pt x="1300" y="151"/>
                  <a:pt x="1301" y="152"/>
                </a:cubicBezTo>
                <a:cubicBezTo>
                  <a:pt x="1300" y="151"/>
                  <a:pt x="1299" y="151"/>
                  <a:pt x="1297" y="150"/>
                </a:cubicBezTo>
                <a:close/>
                <a:moveTo>
                  <a:pt x="1297" y="150"/>
                </a:moveTo>
                <a:cubicBezTo>
                  <a:pt x="1288" y="146"/>
                  <a:pt x="1279" y="143"/>
                  <a:pt x="1269" y="141"/>
                </a:cubicBezTo>
                <a:cubicBezTo>
                  <a:pt x="1276" y="139"/>
                  <a:pt x="1283" y="137"/>
                  <a:pt x="1291" y="135"/>
                </a:cubicBezTo>
                <a:cubicBezTo>
                  <a:pt x="1294" y="140"/>
                  <a:pt x="1296" y="144"/>
                  <a:pt x="1299" y="149"/>
                </a:cubicBezTo>
                <a:lnTo>
                  <a:pt x="1297" y="150"/>
                </a:lnTo>
                <a:close/>
                <a:moveTo>
                  <a:pt x="1284" y="123"/>
                </a:moveTo>
                <a:cubicBezTo>
                  <a:pt x="1293" y="125"/>
                  <a:pt x="1301" y="127"/>
                  <a:pt x="1309" y="130"/>
                </a:cubicBezTo>
                <a:cubicBezTo>
                  <a:pt x="1303" y="131"/>
                  <a:pt x="1297" y="133"/>
                  <a:pt x="1291" y="134"/>
                </a:cubicBezTo>
                <a:cubicBezTo>
                  <a:pt x="1289" y="130"/>
                  <a:pt x="1287" y="127"/>
                  <a:pt x="1284" y="123"/>
                </a:cubicBezTo>
                <a:close/>
                <a:moveTo>
                  <a:pt x="1291" y="135"/>
                </a:moveTo>
                <a:cubicBezTo>
                  <a:pt x="1283" y="137"/>
                  <a:pt x="1275" y="139"/>
                  <a:pt x="1268" y="140"/>
                </a:cubicBezTo>
                <a:cubicBezTo>
                  <a:pt x="1264" y="139"/>
                  <a:pt x="1259" y="138"/>
                  <a:pt x="1254" y="137"/>
                </a:cubicBezTo>
                <a:cubicBezTo>
                  <a:pt x="1251" y="131"/>
                  <a:pt x="1247" y="124"/>
                  <a:pt x="1244" y="117"/>
                </a:cubicBezTo>
                <a:cubicBezTo>
                  <a:pt x="1258" y="118"/>
                  <a:pt x="1271" y="120"/>
                  <a:pt x="1284" y="123"/>
                </a:cubicBezTo>
                <a:cubicBezTo>
                  <a:pt x="1286" y="126"/>
                  <a:pt x="1288" y="131"/>
                  <a:pt x="1291" y="135"/>
                </a:cubicBezTo>
                <a:close/>
                <a:moveTo>
                  <a:pt x="1244" y="117"/>
                </a:moveTo>
                <a:cubicBezTo>
                  <a:pt x="1241" y="111"/>
                  <a:pt x="1238" y="105"/>
                  <a:pt x="1235" y="99"/>
                </a:cubicBezTo>
                <a:cubicBezTo>
                  <a:pt x="1237" y="99"/>
                  <a:pt x="1240" y="99"/>
                  <a:pt x="1242" y="99"/>
                </a:cubicBezTo>
                <a:cubicBezTo>
                  <a:pt x="1252" y="99"/>
                  <a:pt x="1262" y="99"/>
                  <a:pt x="1271" y="100"/>
                </a:cubicBezTo>
                <a:cubicBezTo>
                  <a:pt x="1275" y="107"/>
                  <a:pt x="1279" y="114"/>
                  <a:pt x="1283" y="122"/>
                </a:cubicBezTo>
                <a:cubicBezTo>
                  <a:pt x="1271" y="119"/>
                  <a:pt x="1258" y="118"/>
                  <a:pt x="1244" y="117"/>
                </a:cubicBezTo>
                <a:close/>
                <a:moveTo>
                  <a:pt x="1242" y="98"/>
                </a:moveTo>
                <a:cubicBezTo>
                  <a:pt x="1240" y="98"/>
                  <a:pt x="1237" y="98"/>
                  <a:pt x="1235" y="98"/>
                </a:cubicBezTo>
                <a:cubicBezTo>
                  <a:pt x="1232" y="93"/>
                  <a:pt x="1230" y="87"/>
                  <a:pt x="1228" y="82"/>
                </a:cubicBezTo>
                <a:cubicBezTo>
                  <a:pt x="1234" y="81"/>
                  <a:pt x="1240" y="81"/>
                  <a:pt x="1247" y="81"/>
                </a:cubicBezTo>
                <a:cubicBezTo>
                  <a:pt x="1251" y="81"/>
                  <a:pt x="1256" y="81"/>
                  <a:pt x="1260" y="81"/>
                </a:cubicBezTo>
                <a:cubicBezTo>
                  <a:pt x="1262" y="81"/>
                  <a:pt x="1262" y="81"/>
                  <a:pt x="1262" y="81"/>
                </a:cubicBezTo>
                <a:cubicBezTo>
                  <a:pt x="1265" y="87"/>
                  <a:pt x="1268" y="93"/>
                  <a:pt x="1271" y="99"/>
                </a:cubicBezTo>
                <a:cubicBezTo>
                  <a:pt x="1262" y="99"/>
                  <a:pt x="1252" y="98"/>
                  <a:pt x="1242" y="98"/>
                </a:cubicBezTo>
                <a:close/>
                <a:moveTo>
                  <a:pt x="1260" y="80"/>
                </a:moveTo>
                <a:cubicBezTo>
                  <a:pt x="1256" y="80"/>
                  <a:pt x="1251" y="80"/>
                  <a:pt x="1247" y="80"/>
                </a:cubicBezTo>
                <a:cubicBezTo>
                  <a:pt x="1240" y="81"/>
                  <a:pt x="1234" y="81"/>
                  <a:pt x="1227" y="81"/>
                </a:cubicBezTo>
                <a:cubicBezTo>
                  <a:pt x="1225" y="75"/>
                  <a:pt x="1223" y="70"/>
                  <a:pt x="1220" y="64"/>
                </a:cubicBezTo>
                <a:cubicBezTo>
                  <a:pt x="1231" y="64"/>
                  <a:pt x="1242" y="63"/>
                  <a:pt x="1253" y="63"/>
                </a:cubicBezTo>
                <a:cubicBezTo>
                  <a:pt x="1256" y="69"/>
                  <a:pt x="1258" y="74"/>
                  <a:pt x="1261" y="80"/>
                </a:cubicBezTo>
                <a:lnTo>
                  <a:pt x="1260" y="80"/>
                </a:lnTo>
                <a:close/>
                <a:moveTo>
                  <a:pt x="1227" y="81"/>
                </a:moveTo>
                <a:cubicBezTo>
                  <a:pt x="1216" y="82"/>
                  <a:pt x="1205" y="82"/>
                  <a:pt x="1195" y="83"/>
                </a:cubicBezTo>
                <a:cubicBezTo>
                  <a:pt x="1193" y="78"/>
                  <a:pt x="1191" y="72"/>
                  <a:pt x="1190" y="67"/>
                </a:cubicBezTo>
                <a:cubicBezTo>
                  <a:pt x="1199" y="66"/>
                  <a:pt x="1210" y="65"/>
                  <a:pt x="1220" y="64"/>
                </a:cubicBezTo>
                <a:cubicBezTo>
                  <a:pt x="1222" y="70"/>
                  <a:pt x="1224" y="76"/>
                  <a:pt x="1227" y="81"/>
                </a:cubicBezTo>
                <a:close/>
                <a:moveTo>
                  <a:pt x="1195" y="83"/>
                </a:moveTo>
                <a:cubicBezTo>
                  <a:pt x="1185" y="84"/>
                  <a:pt x="1175" y="85"/>
                  <a:pt x="1165" y="86"/>
                </a:cubicBezTo>
                <a:cubicBezTo>
                  <a:pt x="1164" y="80"/>
                  <a:pt x="1162" y="75"/>
                  <a:pt x="1161" y="70"/>
                </a:cubicBezTo>
                <a:cubicBezTo>
                  <a:pt x="1170" y="68"/>
                  <a:pt x="1180" y="67"/>
                  <a:pt x="1189" y="67"/>
                </a:cubicBezTo>
                <a:cubicBezTo>
                  <a:pt x="1191" y="72"/>
                  <a:pt x="1193" y="78"/>
                  <a:pt x="1195" y="83"/>
                </a:cubicBezTo>
                <a:close/>
                <a:moveTo>
                  <a:pt x="1165" y="86"/>
                </a:moveTo>
                <a:cubicBezTo>
                  <a:pt x="1155" y="87"/>
                  <a:pt x="1146" y="88"/>
                  <a:pt x="1137" y="89"/>
                </a:cubicBezTo>
                <a:cubicBezTo>
                  <a:pt x="1136" y="84"/>
                  <a:pt x="1135" y="79"/>
                  <a:pt x="1134" y="74"/>
                </a:cubicBezTo>
                <a:cubicBezTo>
                  <a:pt x="1143" y="72"/>
                  <a:pt x="1152" y="71"/>
                  <a:pt x="1161" y="70"/>
                </a:cubicBezTo>
                <a:cubicBezTo>
                  <a:pt x="1162" y="75"/>
                  <a:pt x="1163" y="80"/>
                  <a:pt x="1165" y="86"/>
                </a:cubicBezTo>
                <a:close/>
                <a:moveTo>
                  <a:pt x="1137" y="89"/>
                </a:moveTo>
                <a:cubicBezTo>
                  <a:pt x="1128" y="91"/>
                  <a:pt x="1120" y="92"/>
                  <a:pt x="1112" y="93"/>
                </a:cubicBezTo>
                <a:cubicBezTo>
                  <a:pt x="1111" y="88"/>
                  <a:pt x="1110" y="83"/>
                  <a:pt x="1110" y="78"/>
                </a:cubicBezTo>
                <a:cubicBezTo>
                  <a:pt x="1118" y="77"/>
                  <a:pt x="1126" y="75"/>
                  <a:pt x="1134" y="74"/>
                </a:cubicBezTo>
                <a:cubicBezTo>
                  <a:pt x="1135" y="79"/>
                  <a:pt x="1136" y="84"/>
                  <a:pt x="1137" y="89"/>
                </a:cubicBezTo>
                <a:close/>
                <a:moveTo>
                  <a:pt x="1044" y="124"/>
                </a:moveTo>
                <a:cubicBezTo>
                  <a:pt x="1036" y="125"/>
                  <a:pt x="1029" y="128"/>
                  <a:pt x="1023" y="130"/>
                </a:cubicBezTo>
                <a:cubicBezTo>
                  <a:pt x="1023" y="126"/>
                  <a:pt x="1024" y="121"/>
                  <a:pt x="1025" y="117"/>
                </a:cubicBezTo>
                <a:cubicBezTo>
                  <a:pt x="1031" y="115"/>
                  <a:pt x="1038" y="113"/>
                  <a:pt x="1044" y="110"/>
                </a:cubicBezTo>
                <a:cubicBezTo>
                  <a:pt x="1044" y="115"/>
                  <a:pt x="1044" y="119"/>
                  <a:pt x="1044" y="124"/>
                </a:cubicBezTo>
                <a:close/>
                <a:moveTo>
                  <a:pt x="1044" y="124"/>
                </a:moveTo>
                <a:cubicBezTo>
                  <a:pt x="1044" y="129"/>
                  <a:pt x="1044" y="133"/>
                  <a:pt x="1044" y="138"/>
                </a:cubicBezTo>
                <a:cubicBezTo>
                  <a:pt x="1036" y="140"/>
                  <a:pt x="1028" y="142"/>
                  <a:pt x="1021" y="144"/>
                </a:cubicBezTo>
                <a:cubicBezTo>
                  <a:pt x="1021" y="139"/>
                  <a:pt x="1022" y="135"/>
                  <a:pt x="1022" y="130"/>
                </a:cubicBezTo>
                <a:cubicBezTo>
                  <a:pt x="1029" y="128"/>
                  <a:pt x="1036" y="126"/>
                  <a:pt x="1044" y="124"/>
                </a:cubicBezTo>
                <a:close/>
                <a:moveTo>
                  <a:pt x="1020" y="144"/>
                </a:moveTo>
                <a:cubicBezTo>
                  <a:pt x="1013" y="146"/>
                  <a:pt x="1006" y="148"/>
                  <a:pt x="999" y="151"/>
                </a:cubicBezTo>
                <a:cubicBezTo>
                  <a:pt x="1000" y="146"/>
                  <a:pt x="1001" y="142"/>
                  <a:pt x="1003" y="137"/>
                </a:cubicBezTo>
                <a:cubicBezTo>
                  <a:pt x="1009" y="135"/>
                  <a:pt x="1015" y="133"/>
                  <a:pt x="1022" y="131"/>
                </a:cubicBezTo>
                <a:cubicBezTo>
                  <a:pt x="1021" y="135"/>
                  <a:pt x="1021" y="140"/>
                  <a:pt x="1020" y="144"/>
                </a:cubicBezTo>
                <a:close/>
                <a:moveTo>
                  <a:pt x="1020" y="145"/>
                </a:moveTo>
                <a:cubicBezTo>
                  <a:pt x="1020" y="149"/>
                  <a:pt x="1020" y="153"/>
                  <a:pt x="1020" y="158"/>
                </a:cubicBezTo>
                <a:cubicBezTo>
                  <a:pt x="1012" y="160"/>
                  <a:pt x="1005" y="162"/>
                  <a:pt x="997" y="164"/>
                </a:cubicBezTo>
                <a:cubicBezTo>
                  <a:pt x="998" y="160"/>
                  <a:pt x="998" y="155"/>
                  <a:pt x="999" y="151"/>
                </a:cubicBezTo>
                <a:cubicBezTo>
                  <a:pt x="1006" y="149"/>
                  <a:pt x="1013" y="147"/>
                  <a:pt x="1020" y="145"/>
                </a:cubicBezTo>
                <a:close/>
                <a:moveTo>
                  <a:pt x="997" y="164"/>
                </a:moveTo>
                <a:cubicBezTo>
                  <a:pt x="989" y="166"/>
                  <a:pt x="981" y="169"/>
                  <a:pt x="974" y="171"/>
                </a:cubicBezTo>
                <a:cubicBezTo>
                  <a:pt x="975" y="167"/>
                  <a:pt x="977" y="163"/>
                  <a:pt x="978" y="159"/>
                </a:cubicBezTo>
                <a:cubicBezTo>
                  <a:pt x="985" y="156"/>
                  <a:pt x="991" y="154"/>
                  <a:pt x="999" y="151"/>
                </a:cubicBezTo>
                <a:cubicBezTo>
                  <a:pt x="998" y="156"/>
                  <a:pt x="997" y="160"/>
                  <a:pt x="997" y="164"/>
                </a:cubicBezTo>
                <a:close/>
                <a:moveTo>
                  <a:pt x="997" y="165"/>
                </a:moveTo>
                <a:cubicBezTo>
                  <a:pt x="996" y="169"/>
                  <a:pt x="996" y="173"/>
                  <a:pt x="996" y="178"/>
                </a:cubicBezTo>
                <a:cubicBezTo>
                  <a:pt x="988" y="180"/>
                  <a:pt x="980" y="182"/>
                  <a:pt x="972" y="184"/>
                </a:cubicBezTo>
                <a:cubicBezTo>
                  <a:pt x="972" y="180"/>
                  <a:pt x="973" y="176"/>
                  <a:pt x="974" y="172"/>
                </a:cubicBezTo>
                <a:cubicBezTo>
                  <a:pt x="981" y="169"/>
                  <a:pt x="989" y="167"/>
                  <a:pt x="997" y="165"/>
                </a:cubicBezTo>
                <a:close/>
                <a:moveTo>
                  <a:pt x="971" y="185"/>
                </a:moveTo>
                <a:cubicBezTo>
                  <a:pt x="964" y="187"/>
                  <a:pt x="956" y="189"/>
                  <a:pt x="949" y="192"/>
                </a:cubicBezTo>
                <a:cubicBezTo>
                  <a:pt x="950" y="188"/>
                  <a:pt x="951" y="184"/>
                  <a:pt x="953" y="180"/>
                </a:cubicBezTo>
                <a:cubicBezTo>
                  <a:pt x="959" y="177"/>
                  <a:pt x="966" y="174"/>
                  <a:pt x="974" y="172"/>
                </a:cubicBezTo>
                <a:cubicBezTo>
                  <a:pt x="973" y="176"/>
                  <a:pt x="972" y="180"/>
                  <a:pt x="971" y="185"/>
                </a:cubicBezTo>
                <a:close/>
                <a:moveTo>
                  <a:pt x="971" y="185"/>
                </a:moveTo>
                <a:cubicBezTo>
                  <a:pt x="971" y="189"/>
                  <a:pt x="971" y="194"/>
                  <a:pt x="970" y="198"/>
                </a:cubicBezTo>
                <a:cubicBezTo>
                  <a:pt x="962" y="200"/>
                  <a:pt x="954" y="203"/>
                  <a:pt x="946" y="205"/>
                </a:cubicBezTo>
                <a:cubicBezTo>
                  <a:pt x="947" y="201"/>
                  <a:pt x="948" y="197"/>
                  <a:pt x="949" y="193"/>
                </a:cubicBezTo>
                <a:cubicBezTo>
                  <a:pt x="956" y="190"/>
                  <a:pt x="964" y="187"/>
                  <a:pt x="971" y="185"/>
                </a:cubicBezTo>
                <a:close/>
                <a:moveTo>
                  <a:pt x="946" y="205"/>
                </a:moveTo>
                <a:cubicBezTo>
                  <a:pt x="938" y="208"/>
                  <a:pt x="931" y="210"/>
                  <a:pt x="924" y="213"/>
                </a:cubicBezTo>
                <a:cubicBezTo>
                  <a:pt x="925" y="209"/>
                  <a:pt x="926" y="205"/>
                  <a:pt x="928" y="201"/>
                </a:cubicBezTo>
                <a:cubicBezTo>
                  <a:pt x="934" y="198"/>
                  <a:pt x="941" y="195"/>
                  <a:pt x="948" y="193"/>
                </a:cubicBezTo>
                <a:cubicBezTo>
                  <a:pt x="947" y="197"/>
                  <a:pt x="946" y="201"/>
                  <a:pt x="946" y="205"/>
                </a:cubicBezTo>
                <a:close/>
                <a:moveTo>
                  <a:pt x="946" y="206"/>
                </a:moveTo>
                <a:cubicBezTo>
                  <a:pt x="945" y="210"/>
                  <a:pt x="945" y="214"/>
                  <a:pt x="945" y="218"/>
                </a:cubicBezTo>
                <a:cubicBezTo>
                  <a:pt x="936" y="220"/>
                  <a:pt x="928" y="223"/>
                  <a:pt x="921" y="225"/>
                </a:cubicBezTo>
                <a:cubicBezTo>
                  <a:pt x="922" y="221"/>
                  <a:pt x="922" y="217"/>
                  <a:pt x="924" y="213"/>
                </a:cubicBezTo>
                <a:cubicBezTo>
                  <a:pt x="931" y="211"/>
                  <a:pt x="938" y="208"/>
                  <a:pt x="946" y="206"/>
                </a:cubicBezTo>
                <a:close/>
                <a:moveTo>
                  <a:pt x="920" y="226"/>
                </a:moveTo>
                <a:cubicBezTo>
                  <a:pt x="920" y="226"/>
                  <a:pt x="920" y="226"/>
                  <a:pt x="920" y="226"/>
                </a:cubicBezTo>
                <a:cubicBezTo>
                  <a:pt x="913" y="228"/>
                  <a:pt x="905" y="231"/>
                  <a:pt x="898" y="234"/>
                </a:cubicBezTo>
                <a:cubicBezTo>
                  <a:pt x="900" y="230"/>
                  <a:pt x="901" y="226"/>
                  <a:pt x="903" y="222"/>
                </a:cubicBezTo>
                <a:cubicBezTo>
                  <a:pt x="909" y="219"/>
                  <a:pt x="916" y="216"/>
                  <a:pt x="923" y="214"/>
                </a:cubicBezTo>
                <a:cubicBezTo>
                  <a:pt x="922" y="217"/>
                  <a:pt x="921" y="222"/>
                  <a:pt x="920" y="226"/>
                </a:cubicBezTo>
                <a:close/>
                <a:moveTo>
                  <a:pt x="920" y="226"/>
                </a:moveTo>
                <a:cubicBezTo>
                  <a:pt x="920" y="230"/>
                  <a:pt x="919" y="234"/>
                  <a:pt x="919" y="238"/>
                </a:cubicBezTo>
                <a:cubicBezTo>
                  <a:pt x="911" y="240"/>
                  <a:pt x="903" y="243"/>
                  <a:pt x="895" y="246"/>
                </a:cubicBezTo>
                <a:cubicBezTo>
                  <a:pt x="896" y="242"/>
                  <a:pt x="897" y="238"/>
                  <a:pt x="898" y="234"/>
                </a:cubicBezTo>
                <a:cubicBezTo>
                  <a:pt x="905" y="231"/>
                  <a:pt x="913" y="229"/>
                  <a:pt x="920" y="226"/>
                </a:cubicBezTo>
                <a:close/>
                <a:moveTo>
                  <a:pt x="895" y="246"/>
                </a:moveTo>
                <a:cubicBezTo>
                  <a:pt x="887" y="248"/>
                  <a:pt x="880" y="251"/>
                  <a:pt x="873" y="254"/>
                </a:cubicBezTo>
                <a:cubicBezTo>
                  <a:pt x="874" y="250"/>
                  <a:pt x="876" y="246"/>
                  <a:pt x="877" y="243"/>
                </a:cubicBezTo>
                <a:cubicBezTo>
                  <a:pt x="884" y="240"/>
                  <a:pt x="891" y="237"/>
                  <a:pt x="898" y="234"/>
                </a:cubicBezTo>
                <a:cubicBezTo>
                  <a:pt x="896" y="238"/>
                  <a:pt x="896" y="242"/>
                  <a:pt x="895" y="246"/>
                </a:cubicBezTo>
                <a:close/>
                <a:moveTo>
                  <a:pt x="895" y="246"/>
                </a:moveTo>
                <a:cubicBezTo>
                  <a:pt x="894" y="250"/>
                  <a:pt x="893" y="254"/>
                  <a:pt x="893" y="258"/>
                </a:cubicBezTo>
                <a:cubicBezTo>
                  <a:pt x="885" y="260"/>
                  <a:pt x="877" y="263"/>
                  <a:pt x="870" y="266"/>
                </a:cubicBezTo>
                <a:cubicBezTo>
                  <a:pt x="870" y="262"/>
                  <a:pt x="871" y="258"/>
                  <a:pt x="873" y="255"/>
                </a:cubicBezTo>
                <a:cubicBezTo>
                  <a:pt x="880" y="252"/>
                  <a:pt x="887" y="249"/>
                  <a:pt x="895" y="246"/>
                </a:cubicBezTo>
                <a:close/>
                <a:moveTo>
                  <a:pt x="869" y="266"/>
                </a:moveTo>
                <a:cubicBezTo>
                  <a:pt x="862" y="269"/>
                  <a:pt x="854" y="272"/>
                  <a:pt x="847" y="274"/>
                </a:cubicBezTo>
                <a:cubicBezTo>
                  <a:pt x="849" y="271"/>
                  <a:pt x="850" y="267"/>
                  <a:pt x="852" y="263"/>
                </a:cubicBezTo>
                <a:cubicBezTo>
                  <a:pt x="858" y="261"/>
                  <a:pt x="865" y="258"/>
                  <a:pt x="872" y="255"/>
                </a:cubicBezTo>
                <a:cubicBezTo>
                  <a:pt x="871" y="258"/>
                  <a:pt x="870" y="262"/>
                  <a:pt x="869" y="266"/>
                </a:cubicBezTo>
                <a:close/>
                <a:moveTo>
                  <a:pt x="869" y="267"/>
                </a:moveTo>
                <a:cubicBezTo>
                  <a:pt x="868" y="270"/>
                  <a:pt x="868" y="274"/>
                  <a:pt x="867" y="277"/>
                </a:cubicBezTo>
                <a:cubicBezTo>
                  <a:pt x="859" y="280"/>
                  <a:pt x="851" y="283"/>
                  <a:pt x="844" y="286"/>
                </a:cubicBezTo>
                <a:cubicBezTo>
                  <a:pt x="845" y="282"/>
                  <a:pt x="846" y="279"/>
                  <a:pt x="847" y="275"/>
                </a:cubicBezTo>
                <a:cubicBezTo>
                  <a:pt x="854" y="272"/>
                  <a:pt x="861" y="269"/>
                  <a:pt x="869" y="267"/>
                </a:cubicBezTo>
                <a:close/>
                <a:moveTo>
                  <a:pt x="844" y="286"/>
                </a:moveTo>
                <a:cubicBezTo>
                  <a:pt x="836" y="289"/>
                  <a:pt x="829" y="292"/>
                  <a:pt x="822" y="294"/>
                </a:cubicBezTo>
                <a:cubicBezTo>
                  <a:pt x="824" y="291"/>
                  <a:pt x="825" y="287"/>
                  <a:pt x="827" y="284"/>
                </a:cubicBezTo>
                <a:cubicBezTo>
                  <a:pt x="827" y="284"/>
                  <a:pt x="827" y="284"/>
                  <a:pt x="827" y="284"/>
                </a:cubicBezTo>
                <a:cubicBezTo>
                  <a:pt x="833" y="281"/>
                  <a:pt x="840" y="278"/>
                  <a:pt x="847" y="275"/>
                </a:cubicBezTo>
                <a:cubicBezTo>
                  <a:pt x="845" y="279"/>
                  <a:pt x="844" y="282"/>
                  <a:pt x="844" y="286"/>
                </a:cubicBezTo>
                <a:close/>
                <a:moveTo>
                  <a:pt x="843" y="286"/>
                </a:moveTo>
                <a:cubicBezTo>
                  <a:pt x="843" y="290"/>
                  <a:pt x="842" y="293"/>
                  <a:pt x="841" y="297"/>
                </a:cubicBezTo>
                <a:cubicBezTo>
                  <a:pt x="834" y="299"/>
                  <a:pt x="826" y="302"/>
                  <a:pt x="819" y="305"/>
                </a:cubicBezTo>
                <a:cubicBezTo>
                  <a:pt x="820" y="302"/>
                  <a:pt x="821" y="298"/>
                  <a:pt x="822" y="295"/>
                </a:cubicBezTo>
                <a:cubicBezTo>
                  <a:pt x="829" y="292"/>
                  <a:pt x="836" y="289"/>
                  <a:pt x="843" y="286"/>
                </a:cubicBezTo>
                <a:close/>
                <a:moveTo>
                  <a:pt x="818" y="305"/>
                </a:moveTo>
                <a:cubicBezTo>
                  <a:pt x="811" y="308"/>
                  <a:pt x="804" y="311"/>
                  <a:pt x="797" y="314"/>
                </a:cubicBezTo>
                <a:cubicBezTo>
                  <a:pt x="799" y="311"/>
                  <a:pt x="800" y="307"/>
                  <a:pt x="802" y="304"/>
                </a:cubicBezTo>
                <a:cubicBezTo>
                  <a:pt x="808" y="301"/>
                  <a:pt x="815" y="298"/>
                  <a:pt x="821" y="295"/>
                </a:cubicBezTo>
                <a:cubicBezTo>
                  <a:pt x="820" y="299"/>
                  <a:pt x="819" y="302"/>
                  <a:pt x="818" y="305"/>
                </a:cubicBezTo>
                <a:close/>
                <a:moveTo>
                  <a:pt x="818" y="306"/>
                </a:moveTo>
                <a:cubicBezTo>
                  <a:pt x="817" y="309"/>
                  <a:pt x="816" y="313"/>
                  <a:pt x="816" y="316"/>
                </a:cubicBezTo>
                <a:cubicBezTo>
                  <a:pt x="808" y="319"/>
                  <a:pt x="800" y="322"/>
                  <a:pt x="793" y="325"/>
                </a:cubicBezTo>
                <a:cubicBezTo>
                  <a:pt x="794" y="322"/>
                  <a:pt x="796" y="318"/>
                  <a:pt x="797" y="315"/>
                </a:cubicBezTo>
                <a:cubicBezTo>
                  <a:pt x="804" y="312"/>
                  <a:pt x="811" y="309"/>
                  <a:pt x="818" y="306"/>
                </a:cubicBezTo>
                <a:close/>
                <a:moveTo>
                  <a:pt x="793" y="326"/>
                </a:moveTo>
                <a:cubicBezTo>
                  <a:pt x="793" y="326"/>
                  <a:pt x="793" y="326"/>
                  <a:pt x="793" y="326"/>
                </a:cubicBezTo>
                <a:cubicBezTo>
                  <a:pt x="786" y="329"/>
                  <a:pt x="779" y="332"/>
                  <a:pt x="772" y="335"/>
                </a:cubicBezTo>
                <a:cubicBezTo>
                  <a:pt x="773" y="331"/>
                  <a:pt x="775" y="328"/>
                  <a:pt x="777" y="324"/>
                </a:cubicBezTo>
                <a:cubicBezTo>
                  <a:pt x="783" y="321"/>
                  <a:pt x="790" y="318"/>
                  <a:pt x="797" y="315"/>
                </a:cubicBezTo>
                <a:cubicBezTo>
                  <a:pt x="795" y="319"/>
                  <a:pt x="794" y="322"/>
                  <a:pt x="793" y="326"/>
                </a:cubicBezTo>
                <a:close/>
                <a:moveTo>
                  <a:pt x="793" y="326"/>
                </a:moveTo>
                <a:cubicBezTo>
                  <a:pt x="792" y="329"/>
                  <a:pt x="791" y="332"/>
                  <a:pt x="790" y="336"/>
                </a:cubicBezTo>
                <a:cubicBezTo>
                  <a:pt x="783" y="339"/>
                  <a:pt x="775" y="342"/>
                  <a:pt x="768" y="345"/>
                </a:cubicBezTo>
                <a:cubicBezTo>
                  <a:pt x="769" y="342"/>
                  <a:pt x="770" y="338"/>
                  <a:pt x="772" y="335"/>
                </a:cubicBezTo>
                <a:cubicBezTo>
                  <a:pt x="778" y="332"/>
                  <a:pt x="785" y="329"/>
                  <a:pt x="793" y="326"/>
                </a:cubicBezTo>
                <a:close/>
                <a:moveTo>
                  <a:pt x="767" y="345"/>
                </a:moveTo>
                <a:cubicBezTo>
                  <a:pt x="760" y="348"/>
                  <a:pt x="753" y="351"/>
                  <a:pt x="747" y="354"/>
                </a:cubicBezTo>
                <a:cubicBezTo>
                  <a:pt x="748" y="351"/>
                  <a:pt x="750" y="348"/>
                  <a:pt x="752" y="345"/>
                </a:cubicBezTo>
                <a:cubicBezTo>
                  <a:pt x="758" y="342"/>
                  <a:pt x="764" y="339"/>
                  <a:pt x="771" y="336"/>
                </a:cubicBezTo>
                <a:cubicBezTo>
                  <a:pt x="770" y="339"/>
                  <a:pt x="768" y="342"/>
                  <a:pt x="767" y="345"/>
                </a:cubicBezTo>
                <a:close/>
                <a:moveTo>
                  <a:pt x="767" y="346"/>
                </a:moveTo>
                <a:cubicBezTo>
                  <a:pt x="766" y="349"/>
                  <a:pt x="765" y="351"/>
                  <a:pt x="765" y="354"/>
                </a:cubicBezTo>
                <a:cubicBezTo>
                  <a:pt x="757" y="357"/>
                  <a:pt x="750" y="361"/>
                  <a:pt x="743" y="364"/>
                </a:cubicBezTo>
                <a:cubicBezTo>
                  <a:pt x="744" y="361"/>
                  <a:pt x="745" y="358"/>
                  <a:pt x="747" y="355"/>
                </a:cubicBezTo>
                <a:cubicBezTo>
                  <a:pt x="753" y="352"/>
                  <a:pt x="760" y="349"/>
                  <a:pt x="767" y="346"/>
                </a:cubicBezTo>
                <a:close/>
                <a:moveTo>
                  <a:pt x="742" y="364"/>
                </a:moveTo>
                <a:cubicBezTo>
                  <a:pt x="736" y="367"/>
                  <a:pt x="729" y="370"/>
                  <a:pt x="723" y="373"/>
                </a:cubicBezTo>
                <a:cubicBezTo>
                  <a:pt x="724" y="370"/>
                  <a:pt x="726" y="367"/>
                  <a:pt x="728" y="364"/>
                </a:cubicBezTo>
                <a:cubicBezTo>
                  <a:pt x="733" y="361"/>
                  <a:pt x="740" y="358"/>
                  <a:pt x="746" y="355"/>
                </a:cubicBezTo>
                <a:cubicBezTo>
                  <a:pt x="745" y="358"/>
                  <a:pt x="743" y="361"/>
                  <a:pt x="742" y="364"/>
                </a:cubicBezTo>
                <a:close/>
                <a:moveTo>
                  <a:pt x="742" y="365"/>
                </a:moveTo>
                <a:cubicBezTo>
                  <a:pt x="741" y="367"/>
                  <a:pt x="740" y="370"/>
                  <a:pt x="740" y="372"/>
                </a:cubicBezTo>
                <a:cubicBezTo>
                  <a:pt x="732" y="375"/>
                  <a:pt x="725" y="378"/>
                  <a:pt x="719" y="382"/>
                </a:cubicBezTo>
                <a:cubicBezTo>
                  <a:pt x="720" y="379"/>
                  <a:pt x="721" y="376"/>
                  <a:pt x="722" y="374"/>
                </a:cubicBezTo>
                <a:cubicBezTo>
                  <a:pt x="729" y="371"/>
                  <a:pt x="735" y="368"/>
                  <a:pt x="742" y="365"/>
                </a:cubicBezTo>
                <a:close/>
                <a:moveTo>
                  <a:pt x="718" y="382"/>
                </a:moveTo>
                <a:cubicBezTo>
                  <a:pt x="711" y="385"/>
                  <a:pt x="705" y="388"/>
                  <a:pt x="698" y="392"/>
                </a:cubicBezTo>
                <a:cubicBezTo>
                  <a:pt x="700" y="389"/>
                  <a:pt x="701" y="387"/>
                  <a:pt x="703" y="384"/>
                </a:cubicBezTo>
                <a:cubicBezTo>
                  <a:pt x="709" y="381"/>
                  <a:pt x="715" y="378"/>
                  <a:pt x="722" y="374"/>
                </a:cubicBezTo>
                <a:cubicBezTo>
                  <a:pt x="720" y="377"/>
                  <a:pt x="719" y="379"/>
                  <a:pt x="718" y="382"/>
                </a:cubicBezTo>
                <a:close/>
                <a:moveTo>
                  <a:pt x="718" y="383"/>
                </a:moveTo>
                <a:cubicBezTo>
                  <a:pt x="717" y="385"/>
                  <a:pt x="716" y="388"/>
                  <a:pt x="715" y="390"/>
                </a:cubicBezTo>
                <a:cubicBezTo>
                  <a:pt x="708" y="394"/>
                  <a:pt x="701" y="397"/>
                  <a:pt x="694" y="400"/>
                </a:cubicBezTo>
                <a:cubicBezTo>
                  <a:pt x="695" y="398"/>
                  <a:pt x="696" y="395"/>
                  <a:pt x="698" y="392"/>
                </a:cubicBezTo>
                <a:cubicBezTo>
                  <a:pt x="704" y="389"/>
                  <a:pt x="711" y="386"/>
                  <a:pt x="718" y="383"/>
                </a:cubicBezTo>
                <a:close/>
                <a:moveTo>
                  <a:pt x="693" y="401"/>
                </a:moveTo>
                <a:cubicBezTo>
                  <a:pt x="686" y="404"/>
                  <a:pt x="680" y="407"/>
                  <a:pt x="674" y="411"/>
                </a:cubicBezTo>
                <a:cubicBezTo>
                  <a:pt x="675" y="408"/>
                  <a:pt x="677" y="405"/>
                  <a:pt x="679" y="403"/>
                </a:cubicBezTo>
                <a:cubicBezTo>
                  <a:pt x="684" y="399"/>
                  <a:pt x="691" y="396"/>
                  <a:pt x="697" y="393"/>
                </a:cubicBezTo>
                <a:cubicBezTo>
                  <a:pt x="696" y="395"/>
                  <a:pt x="694" y="398"/>
                  <a:pt x="693" y="401"/>
                </a:cubicBezTo>
                <a:close/>
                <a:moveTo>
                  <a:pt x="693" y="401"/>
                </a:moveTo>
                <a:cubicBezTo>
                  <a:pt x="692" y="404"/>
                  <a:pt x="691" y="406"/>
                  <a:pt x="690" y="408"/>
                </a:cubicBezTo>
                <a:cubicBezTo>
                  <a:pt x="683" y="412"/>
                  <a:pt x="676" y="415"/>
                  <a:pt x="669" y="419"/>
                </a:cubicBezTo>
                <a:cubicBezTo>
                  <a:pt x="671" y="416"/>
                  <a:pt x="672" y="414"/>
                  <a:pt x="673" y="411"/>
                </a:cubicBezTo>
                <a:cubicBezTo>
                  <a:pt x="679" y="408"/>
                  <a:pt x="686" y="405"/>
                  <a:pt x="693" y="401"/>
                </a:cubicBezTo>
                <a:close/>
                <a:moveTo>
                  <a:pt x="669" y="419"/>
                </a:moveTo>
                <a:cubicBezTo>
                  <a:pt x="662" y="422"/>
                  <a:pt x="656" y="426"/>
                  <a:pt x="650" y="429"/>
                </a:cubicBezTo>
                <a:cubicBezTo>
                  <a:pt x="651" y="427"/>
                  <a:pt x="653" y="424"/>
                  <a:pt x="655" y="422"/>
                </a:cubicBezTo>
                <a:cubicBezTo>
                  <a:pt x="660" y="418"/>
                  <a:pt x="666" y="415"/>
                  <a:pt x="672" y="412"/>
                </a:cubicBezTo>
                <a:cubicBezTo>
                  <a:pt x="671" y="414"/>
                  <a:pt x="670" y="417"/>
                  <a:pt x="669" y="419"/>
                </a:cubicBezTo>
                <a:close/>
                <a:moveTo>
                  <a:pt x="668" y="420"/>
                </a:moveTo>
                <a:cubicBezTo>
                  <a:pt x="667" y="422"/>
                  <a:pt x="666" y="424"/>
                  <a:pt x="665" y="426"/>
                </a:cubicBezTo>
                <a:cubicBezTo>
                  <a:pt x="658" y="430"/>
                  <a:pt x="652" y="433"/>
                  <a:pt x="645" y="437"/>
                </a:cubicBezTo>
                <a:cubicBezTo>
                  <a:pt x="646" y="434"/>
                  <a:pt x="648" y="432"/>
                  <a:pt x="649" y="430"/>
                </a:cubicBezTo>
                <a:cubicBezTo>
                  <a:pt x="655" y="426"/>
                  <a:pt x="662" y="423"/>
                  <a:pt x="668" y="420"/>
                </a:cubicBezTo>
                <a:close/>
                <a:moveTo>
                  <a:pt x="644" y="437"/>
                </a:moveTo>
                <a:cubicBezTo>
                  <a:pt x="638" y="441"/>
                  <a:pt x="632" y="444"/>
                  <a:pt x="626" y="447"/>
                </a:cubicBezTo>
                <a:cubicBezTo>
                  <a:pt x="627" y="445"/>
                  <a:pt x="629" y="443"/>
                  <a:pt x="631" y="440"/>
                </a:cubicBezTo>
                <a:cubicBezTo>
                  <a:pt x="631" y="440"/>
                  <a:pt x="631" y="440"/>
                  <a:pt x="631" y="440"/>
                </a:cubicBezTo>
                <a:cubicBezTo>
                  <a:pt x="636" y="437"/>
                  <a:pt x="642" y="434"/>
                  <a:pt x="648" y="430"/>
                </a:cubicBezTo>
                <a:cubicBezTo>
                  <a:pt x="647" y="433"/>
                  <a:pt x="646" y="435"/>
                  <a:pt x="644" y="437"/>
                </a:cubicBezTo>
                <a:close/>
                <a:moveTo>
                  <a:pt x="644" y="438"/>
                </a:moveTo>
                <a:cubicBezTo>
                  <a:pt x="643" y="440"/>
                  <a:pt x="642" y="442"/>
                  <a:pt x="641" y="444"/>
                </a:cubicBezTo>
                <a:cubicBezTo>
                  <a:pt x="634" y="448"/>
                  <a:pt x="627" y="451"/>
                  <a:pt x="621" y="455"/>
                </a:cubicBezTo>
                <a:cubicBezTo>
                  <a:pt x="622" y="453"/>
                  <a:pt x="624" y="450"/>
                  <a:pt x="625" y="448"/>
                </a:cubicBezTo>
                <a:cubicBezTo>
                  <a:pt x="631" y="445"/>
                  <a:pt x="637" y="441"/>
                  <a:pt x="644" y="438"/>
                </a:cubicBezTo>
                <a:close/>
                <a:moveTo>
                  <a:pt x="620" y="455"/>
                </a:moveTo>
                <a:cubicBezTo>
                  <a:pt x="614" y="459"/>
                  <a:pt x="608" y="462"/>
                  <a:pt x="603" y="465"/>
                </a:cubicBezTo>
                <a:cubicBezTo>
                  <a:pt x="605" y="463"/>
                  <a:pt x="606" y="461"/>
                  <a:pt x="608" y="459"/>
                </a:cubicBezTo>
                <a:cubicBezTo>
                  <a:pt x="613" y="455"/>
                  <a:pt x="618" y="452"/>
                  <a:pt x="624" y="449"/>
                </a:cubicBezTo>
                <a:cubicBezTo>
                  <a:pt x="623" y="451"/>
                  <a:pt x="621" y="453"/>
                  <a:pt x="620" y="455"/>
                </a:cubicBezTo>
                <a:close/>
                <a:moveTo>
                  <a:pt x="620" y="456"/>
                </a:moveTo>
                <a:cubicBezTo>
                  <a:pt x="619" y="458"/>
                  <a:pt x="618" y="459"/>
                  <a:pt x="617" y="461"/>
                </a:cubicBezTo>
                <a:cubicBezTo>
                  <a:pt x="611" y="464"/>
                  <a:pt x="605" y="468"/>
                  <a:pt x="599" y="471"/>
                </a:cubicBezTo>
                <a:cubicBezTo>
                  <a:pt x="600" y="469"/>
                  <a:pt x="601" y="468"/>
                  <a:pt x="602" y="466"/>
                </a:cubicBezTo>
                <a:cubicBezTo>
                  <a:pt x="608" y="463"/>
                  <a:pt x="614" y="459"/>
                  <a:pt x="620" y="456"/>
                </a:cubicBezTo>
                <a:close/>
                <a:moveTo>
                  <a:pt x="598" y="472"/>
                </a:moveTo>
                <a:cubicBezTo>
                  <a:pt x="592" y="475"/>
                  <a:pt x="586" y="478"/>
                  <a:pt x="581" y="482"/>
                </a:cubicBezTo>
                <a:cubicBezTo>
                  <a:pt x="582" y="480"/>
                  <a:pt x="584" y="478"/>
                  <a:pt x="585" y="477"/>
                </a:cubicBezTo>
                <a:cubicBezTo>
                  <a:pt x="590" y="473"/>
                  <a:pt x="596" y="470"/>
                  <a:pt x="601" y="467"/>
                </a:cubicBezTo>
                <a:cubicBezTo>
                  <a:pt x="600" y="468"/>
                  <a:pt x="599" y="470"/>
                  <a:pt x="598" y="472"/>
                </a:cubicBezTo>
                <a:close/>
                <a:moveTo>
                  <a:pt x="598" y="472"/>
                </a:moveTo>
                <a:cubicBezTo>
                  <a:pt x="604" y="469"/>
                  <a:pt x="610" y="465"/>
                  <a:pt x="617" y="462"/>
                </a:cubicBezTo>
                <a:cubicBezTo>
                  <a:pt x="616" y="463"/>
                  <a:pt x="615" y="465"/>
                  <a:pt x="614" y="466"/>
                </a:cubicBezTo>
                <a:cubicBezTo>
                  <a:pt x="614" y="466"/>
                  <a:pt x="614" y="466"/>
                  <a:pt x="614" y="466"/>
                </a:cubicBezTo>
                <a:cubicBezTo>
                  <a:pt x="613" y="467"/>
                  <a:pt x="612" y="468"/>
                  <a:pt x="611" y="468"/>
                </a:cubicBezTo>
                <a:cubicBezTo>
                  <a:pt x="605" y="471"/>
                  <a:pt x="600" y="474"/>
                  <a:pt x="595" y="477"/>
                </a:cubicBezTo>
                <a:cubicBezTo>
                  <a:pt x="596" y="475"/>
                  <a:pt x="597" y="474"/>
                  <a:pt x="598" y="472"/>
                </a:cubicBezTo>
                <a:close/>
                <a:moveTo>
                  <a:pt x="614" y="468"/>
                </a:moveTo>
                <a:cubicBezTo>
                  <a:pt x="614" y="468"/>
                  <a:pt x="613" y="468"/>
                  <a:pt x="613" y="468"/>
                </a:cubicBezTo>
                <a:cubicBezTo>
                  <a:pt x="613" y="468"/>
                  <a:pt x="613" y="468"/>
                  <a:pt x="613" y="468"/>
                </a:cubicBezTo>
                <a:cubicBezTo>
                  <a:pt x="612" y="468"/>
                  <a:pt x="611" y="469"/>
                  <a:pt x="610" y="469"/>
                </a:cubicBezTo>
                <a:cubicBezTo>
                  <a:pt x="612" y="469"/>
                  <a:pt x="613" y="468"/>
                  <a:pt x="614" y="468"/>
                </a:cubicBezTo>
                <a:close/>
                <a:moveTo>
                  <a:pt x="614" y="468"/>
                </a:moveTo>
                <a:cubicBezTo>
                  <a:pt x="616" y="467"/>
                  <a:pt x="618" y="466"/>
                  <a:pt x="621" y="465"/>
                </a:cubicBezTo>
                <a:cubicBezTo>
                  <a:pt x="618" y="467"/>
                  <a:pt x="616" y="468"/>
                  <a:pt x="613" y="469"/>
                </a:cubicBezTo>
                <a:cubicBezTo>
                  <a:pt x="614" y="469"/>
                  <a:pt x="614" y="469"/>
                  <a:pt x="614" y="468"/>
                </a:cubicBezTo>
                <a:close/>
                <a:moveTo>
                  <a:pt x="636" y="457"/>
                </a:moveTo>
                <a:cubicBezTo>
                  <a:pt x="642" y="454"/>
                  <a:pt x="642" y="454"/>
                  <a:pt x="642" y="454"/>
                </a:cubicBezTo>
                <a:cubicBezTo>
                  <a:pt x="643" y="453"/>
                  <a:pt x="645" y="452"/>
                  <a:pt x="646" y="452"/>
                </a:cubicBezTo>
                <a:cubicBezTo>
                  <a:pt x="644" y="453"/>
                  <a:pt x="642" y="454"/>
                  <a:pt x="641" y="455"/>
                </a:cubicBezTo>
                <a:cubicBezTo>
                  <a:pt x="635" y="458"/>
                  <a:pt x="635" y="458"/>
                  <a:pt x="635" y="458"/>
                </a:cubicBezTo>
                <a:cubicBezTo>
                  <a:pt x="636" y="458"/>
                  <a:pt x="636" y="457"/>
                  <a:pt x="636" y="457"/>
                </a:cubicBezTo>
                <a:close/>
                <a:moveTo>
                  <a:pt x="641" y="455"/>
                </a:moveTo>
                <a:cubicBezTo>
                  <a:pt x="644" y="454"/>
                  <a:pt x="647" y="452"/>
                  <a:pt x="650" y="450"/>
                </a:cubicBezTo>
                <a:cubicBezTo>
                  <a:pt x="653" y="449"/>
                  <a:pt x="655" y="448"/>
                  <a:pt x="658" y="447"/>
                </a:cubicBezTo>
                <a:cubicBezTo>
                  <a:pt x="658" y="448"/>
                  <a:pt x="657" y="450"/>
                  <a:pt x="657" y="451"/>
                </a:cubicBezTo>
                <a:cubicBezTo>
                  <a:pt x="651" y="453"/>
                  <a:pt x="644" y="455"/>
                  <a:pt x="637" y="458"/>
                </a:cubicBezTo>
                <a:lnTo>
                  <a:pt x="641" y="455"/>
                </a:lnTo>
                <a:close/>
                <a:moveTo>
                  <a:pt x="653" y="448"/>
                </a:moveTo>
                <a:cubicBezTo>
                  <a:pt x="655" y="447"/>
                  <a:pt x="657" y="446"/>
                  <a:pt x="659" y="445"/>
                </a:cubicBezTo>
                <a:cubicBezTo>
                  <a:pt x="659" y="446"/>
                  <a:pt x="658" y="446"/>
                  <a:pt x="658" y="446"/>
                </a:cubicBezTo>
                <a:cubicBezTo>
                  <a:pt x="657" y="447"/>
                  <a:pt x="655" y="448"/>
                  <a:pt x="653" y="448"/>
                </a:cubicBezTo>
                <a:close/>
                <a:moveTo>
                  <a:pt x="650" y="450"/>
                </a:moveTo>
                <a:cubicBezTo>
                  <a:pt x="648" y="450"/>
                  <a:pt x="647" y="451"/>
                  <a:pt x="646" y="451"/>
                </a:cubicBezTo>
                <a:cubicBezTo>
                  <a:pt x="650" y="449"/>
                  <a:pt x="655" y="446"/>
                  <a:pt x="659" y="444"/>
                </a:cubicBezTo>
                <a:cubicBezTo>
                  <a:pt x="659" y="444"/>
                  <a:pt x="659" y="444"/>
                  <a:pt x="659" y="444"/>
                </a:cubicBezTo>
                <a:cubicBezTo>
                  <a:pt x="656" y="446"/>
                  <a:pt x="653" y="448"/>
                  <a:pt x="650" y="450"/>
                </a:cubicBezTo>
                <a:close/>
                <a:moveTo>
                  <a:pt x="659" y="445"/>
                </a:moveTo>
                <a:cubicBezTo>
                  <a:pt x="664" y="442"/>
                  <a:pt x="669" y="440"/>
                  <a:pt x="673" y="437"/>
                </a:cubicBezTo>
                <a:cubicBezTo>
                  <a:pt x="677" y="436"/>
                  <a:pt x="680" y="435"/>
                  <a:pt x="683" y="434"/>
                </a:cubicBezTo>
                <a:cubicBezTo>
                  <a:pt x="683" y="435"/>
                  <a:pt x="682" y="437"/>
                  <a:pt x="682" y="439"/>
                </a:cubicBezTo>
                <a:cubicBezTo>
                  <a:pt x="675" y="441"/>
                  <a:pt x="667" y="443"/>
                  <a:pt x="659" y="446"/>
                </a:cubicBezTo>
                <a:cubicBezTo>
                  <a:pt x="659" y="446"/>
                  <a:pt x="659" y="445"/>
                  <a:pt x="659" y="445"/>
                </a:cubicBezTo>
                <a:close/>
                <a:moveTo>
                  <a:pt x="682" y="439"/>
                </a:moveTo>
                <a:cubicBezTo>
                  <a:pt x="691" y="437"/>
                  <a:pt x="700" y="436"/>
                  <a:pt x="707" y="435"/>
                </a:cubicBezTo>
                <a:cubicBezTo>
                  <a:pt x="707" y="440"/>
                  <a:pt x="708" y="444"/>
                  <a:pt x="708" y="448"/>
                </a:cubicBezTo>
                <a:cubicBezTo>
                  <a:pt x="708" y="448"/>
                  <a:pt x="708" y="448"/>
                  <a:pt x="708" y="448"/>
                </a:cubicBezTo>
                <a:cubicBezTo>
                  <a:pt x="702" y="447"/>
                  <a:pt x="697" y="447"/>
                  <a:pt x="691" y="447"/>
                </a:cubicBezTo>
                <a:cubicBezTo>
                  <a:pt x="688" y="447"/>
                  <a:pt x="685" y="447"/>
                  <a:pt x="682" y="447"/>
                </a:cubicBezTo>
                <a:cubicBezTo>
                  <a:pt x="682" y="444"/>
                  <a:pt x="682" y="442"/>
                  <a:pt x="682" y="439"/>
                </a:cubicBezTo>
                <a:close/>
                <a:moveTo>
                  <a:pt x="708" y="426"/>
                </a:moveTo>
                <a:cubicBezTo>
                  <a:pt x="700" y="428"/>
                  <a:pt x="692" y="430"/>
                  <a:pt x="683" y="433"/>
                </a:cubicBezTo>
                <a:cubicBezTo>
                  <a:pt x="684" y="433"/>
                  <a:pt x="684" y="432"/>
                  <a:pt x="684" y="432"/>
                </a:cubicBezTo>
                <a:cubicBezTo>
                  <a:pt x="692" y="428"/>
                  <a:pt x="700" y="424"/>
                  <a:pt x="708" y="421"/>
                </a:cubicBezTo>
                <a:cubicBezTo>
                  <a:pt x="708" y="422"/>
                  <a:pt x="708" y="424"/>
                  <a:pt x="708" y="426"/>
                </a:cubicBezTo>
                <a:close/>
                <a:moveTo>
                  <a:pt x="714" y="435"/>
                </a:moveTo>
                <a:cubicBezTo>
                  <a:pt x="722" y="435"/>
                  <a:pt x="729" y="436"/>
                  <a:pt x="735" y="437"/>
                </a:cubicBezTo>
                <a:cubicBezTo>
                  <a:pt x="737" y="446"/>
                  <a:pt x="738" y="454"/>
                  <a:pt x="741" y="463"/>
                </a:cubicBezTo>
                <a:cubicBezTo>
                  <a:pt x="731" y="456"/>
                  <a:pt x="720" y="451"/>
                  <a:pt x="708" y="448"/>
                </a:cubicBezTo>
                <a:cubicBezTo>
                  <a:pt x="708" y="444"/>
                  <a:pt x="708" y="440"/>
                  <a:pt x="708" y="435"/>
                </a:cubicBezTo>
                <a:cubicBezTo>
                  <a:pt x="710" y="435"/>
                  <a:pt x="712" y="435"/>
                  <a:pt x="714" y="435"/>
                </a:cubicBezTo>
                <a:close/>
                <a:moveTo>
                  <a:pt x="736" y="438"/>
                </a:moveTo>
                <a:cubicBezTo>
                  <a:pt x="750" y="441"/>
                  <a:pt x="763" y="448"/>
                  <a:pt x="773" y="459"/>
                </a:cubicBezTo>
                <a:cubicBezTo>
                  <a:pt x="777" y="470"/>
                  <a:pt x="782" y="482"/>
                  <a:pt x="788" y="495"/>
                </a:cubicBezTo>
                <a:cubicBezTo>
                  <a:pt x="787" y="505"/>
                  <a:pt x="784" y="515"/>
                  <a:pt x="781" y="526"/>
                </a:cubicBezTo>
                <a:cubicBezTo>
                  <a:pt x="771" y="497"/>
                  <a:pt x="758" y="476"/>
                  <a:pt x="741" y="463"/>
                </a:cubicBezTo>
                <a:cubicBezTo>
                  <a:pt x="739" y="455"/>
                  <a:pt x="737" y="446"/>
                  <a:pt x="736" y="438"/>
                </a:cubicBezTo>
                <a:close/>
                <a:moveTo>
                  <a:pt x="781" y="527"/>
                </a:moveTo>
                <a:cubicBezTo>
                  <a:pt x="781" y="528"/>
                  <a:pt x="782" y="530"/>
                  <a:pt x="782" y="531"/>
                </a:cubicBezTo>
                <a:cubicBezTo>
                  <a:pt x="781" y="533"/>
                  <a:pt x="779" y="535"/>
                  <a:pt x="778" y="537"/>
                </a:cubicBezTo>
                <a:cubicBezTo>
                  <a:pt x="778" y="538"/>
                  <a:pt x="777" y="538"/>
                  <a:pt x="777" y="538"/>
                </a:cubicBezTo>
                <a:cubicBezTo>
                  <a:pt x="777" y="538"/>
                  <a:pt x="777" y="538"/>
                  <a:pt x="777" y="538"/>
                </a:cubicBezTo>
                <a:cubicBezTo>
                  <a:pt x="777" y="538"/>
                  <a:pt x="777" y="538"/>
                  <a:pt x="777" y="538"/>
                </a:cubicBezTo>
                <a:cubicBezTo>
                  <a:pt x="778" y="535"/>
                  <a:pt x="780" y="531"/>
                  <a:pt x="781" y="527"/>
                </a:cubicBezTo>
                <a:close/>
                <a:moveTo>
                  <a:pt x="778" y="538"/>
                </a:moveTo>
                <a:cubicBezTo>
                  <a:pt x="780" y="536"/>
                  <a:pt x="781" y="534"/>
                  <a:pt x="783" y="533"/>
                </a:cubicBezTo>
                <a:cubicBezTo>
                  <a:pt x="783" y="534"/>
                  <a:pt x="783" y="534"/>
                  <a:pt x="784" y="535"/>
                </a:cubicBezTo>
                <a:cubicBezTo>
                  <a:pt x="783" y="536"/>
                  <a:pt x="782" y="537"/>
                  <a:pt x="782" y="538"/>
                </a:cubicBezTo>
                <a:cubicBezTo>
                  <a:pt x="779" y="540"/>
                  <a:pt x="777" y="543"/>
                  <a:pt x="774" y="545"/>
                </a:cubicBezTo>
                <a:cubicBezTo>
                  <a:pt x="774" y="545"/>
                  <a:pt x="774" y="545"/>
                  <a:pt x="774" y="545"/>
                </a:cubicBezTo>
                <a:cubicBezTo>
                  <a:pt x="774" y="545"/>
                  <a:pt x="774" y="545"/>
                  <a:pt x="774" y="545"/>
                </a:cubicBezTo>
                <a:cubicBezTo>
                  <a:pt x="775" y="544"/>
                  <a:pt x="775" y="543"/>
                  <a:pt x="775" y="542"/>
                </a:cubicBezTo>
                <a:cubicBezTo>
                  <a:pt x="776" y="541"/>
                  <a:pt x="777" y="539"/>
                  <a:pt x="778" y="538"/>
                </a:cubicBezTo>
                <a:close/>
                <a:moveTo>
                  <a:pt x="775" y="542"/>
                </a:moveTo>
                <a:cubicBezTo>
                  <a:pt x="774" y="544"/>
                  <a:pt x="773" y="545"/>
                  <a:pt x="772" y="547"/>
                </a:cubicBezTo>
                <a:cubicBezTo>
                  <a:pt x="772" y="547"/>
                  <a:pt x="772" y="547"/>
                  <a:pt x="772" y="547"/>
                </a:cubicBezTo>
                <a:cubicBezTo>
                  <a:pt x="769" y="550"/>
                  <a:pt x="767" y="552"/>
                  <a:pt x="765" y="554"/>
                </a:cubicBezTo>
                <a:cubicBezTo>
                  <a:pt x="768" y="550"/>
                  <a:pt x="772" y="545"/>
                  <a:pt x="775" y="541"/>
                </a:cubicBezTo>
                <a:cubicBezTo>
                  <a:pt x="775" y="541"/>
                  <a:pt x="775" y="541"/>
                  <a:pt x="775" y="542"/>
                </a:cubicBezTo>
                <a:close/>
                <a:moveTo>
                  <a:pt x="771" y="549"/>
                </a:moveTo>
                <a:cubicBezTo>
                  <a:pt x="770" y="551"/>
                  <a:pt x="768" y="554"/>
                  <a:pt x="767" y="556"/>
                </a:cubicBezTo>
                <a:cubicBezTo>
                  <a:pt x="766" y="557"/>
                  <a:pt x="765" y="558"/>
                  <a:pt x="763" y="559"/>
                </a:cubicBezTo>
                <a:cubicBezTo>
                  <a:pt x="763" y="559"/>
                  <a:pt x="763" y="558"/>
                  <a:pt x="763" y="558"/>
                </a:cubicBezTo>
                <a:cubicBezTo>
                  <a:pt x="763" y="557"/>
                  <a:pt x="763" y="557"/>
                  <a:pt x="763" y="557"/>
                </a:cubicBezTo>
                <a:cubicBezTo>
                  <a:pt x="766" y="554"/>
                  <a:pt x="768" y="551"/>
                  <a:pt x="771" y="549"/>
                </a:cubicBezTo>
                <a:close/>
                <a:moveTo>
                  <a:pt x="764" y="563"/>
                </a:moveTo>
                <a:cubicBezTo>
                  <a:pt x="763" y="564"/>
                  <a:pt x="762" y="566"/>
                  <a:pt x="762" y="567"/>
                </a:cubicBezTo>
                <a:cubicBezTo>
                  <a:pt x="759" y="569"/>
                  <a:pt x="757" y="571"/>
                  <a:pt x="754" y="573"/>
                </a:cubicBezTo>
                <a:cubicBezTo>
                  <a:pt x="755" y="572"/>
                  <a:pt x="755" y="571"/>
                  <a:pt x="756" y="570"/>
                </a:cubicBezTo>
                <a:cubicBezTo>
                  <a:pt x="757" y="568"/>
                  <a:pt x="758" y="566"/>
                  <a:pt x="759" y="564"/>
                </a:cubicBezTo>
                <a:cubicBezTo>
                  <a:pt x="760" y="563"/>
                  <a:pt x="762" y="562"/>
                  <a:pt x="763" y="560"/>
                </a:cubicBezTo>
                <a:cubicBezTo>
                  <a:pt x="763" y="561"/>
                  <a:pt x="763" y="562"/>
                  <a:pt x="764" y="563"/>
                </a:cubicBezTo>
                <a:close/>
                <a:moveTo>
                  <a:pt x="761" y="568"/>
                </a:moveTo>
                <a:cubicBezTo>
                  <a:pt x="761" y="570"/>
                  <a:pt x="760" y="572"/>
                  <a:pt x="759" y="574"/>
                </a:cubicBezTo>
                <a:cubicBezTo>
                  <a:pt x="757" y="577"/>
                  <a:pt x="754" y="581"/>
                  <a:pt x="752" y="585"/>
                </a:cubicBezTo>
                <a:cubicBezTo>
                  <a:pt x="750" y="586"/>
                  <a:pt x="748" y="587"/>
                  <a:pt x="747" y="588"/>
                </a:cubicBezTo>
                <a:cubicBezTo>
                  <a:pt x="749" y="584"/>
                  <a:pt x="751" y="579"/>
                  <a:pt x="753" y="574"/>
                </a:cubicBezTo>
                <a:cubicBezTo>
                  <a:pt x="756" y="572"/>
                  <a:pt x="759" y="570"/>
                  <a:pt x="761" y="568"/>
                </a:cubicBezTo>
                <a:close/>
                <a:moveTo>
                  <a:pt x="746" y="589"/>
                </a:moveTo>
                <a:cubicBezTo>
                  <a:pt x="745" y="590"/>
                  <a:pt x="744" y="590"/>
                  <a:pt x="743" y="591"/>
                </a:cubicBezTo>
                <a:cubicBezTo>
                  <a:pt x="743" y="589"/>
                  <a:pt x="743" y="587"/>
                  <a:pt x="742" y="586"/>
                </a:cubicBezTo>
                <a:cubicBezTo>
                  <a:pt x="743" y="584"/>
                  <a:pt x="743" y="583"/>
                  <a:pt x="744" y="582"/>
                </a:cubicBezTo>
                <a:cubicBezTo>
                  <a:pt x="747" y="580"/>
                  <a:pt x="750" y="577"/>
                  <a:pt x="753" y="575"/>
                </a:cubicBezTo>
                <a:cubicBezTo>
                  <a:pt x="750" y="580"/>
                  <a:pt x="748" y="584"/>
                  <a:pt x="746" y="589"/>
                </a:cubicBezTo>
                <a:close/>
                <a:moveTo>
                  <a:pt x="745" y="590"/>
                </a:moveTo>
                <a:cubicBezTo>
                  <a:pt x="745" y="591"/>
                  <a:pt x="744" y="592"/>
                  <a:pt x="744" y="594"/>
                </a:cubicBezTo>
                <a:cubicBezTo>
                  <a:pt x="744" y="594"/>
                  <a:pt x="744" y="594"/>
                  <a:pt x="744" y="594"/>
                </a:cubicBezTo>
                <a:cubicBezTo>
                  <a:pt x="744" y="593"/>
                  <a:pt x="744" y="592"/>
                  <a:pt x="743" y="592"/>
                </a:cubicBezTo>
                <a:cubicBezTo>
                  <a:pt x="744" y="591"/>
                  <a:pt x="745" y="590"/>
                  <a:pt x="745" y="590"/>
                </a:cubicBezTo>
                <a:close/>
                <a:moveTo>
                  <a:pt x="744" y="596"/>
                </a:moveTo>
                <a:cubicBezTo>
                  <a:pt x="744" y="597"/>
                  <a:pt x="744" y="597"/>
                  <a:pt x="744" y="597"/>
                </a:cubicBezTo>
                <a:cubicBezTo>
                  <a:pt x="744" y="598"/>
                  <a:pt x="743" y="598"/>
                  <a:pt x="742" y="599"/>
                </a:cubicBezTo>
                <a:cubicBezTo>
                  <a:pt x="742" y="599"/>
                  <a:pt x="743" y="598"/>
                  <a:pt x="743" y="598"/>
                </a:cubicBezTo>
                <a:cubicBezTo>
                  <a:pt x="743" y="597"/>
                  <a:pt x="744" y="597"/>
                  <a:pt x="744" y="596"/>
                </a:cubicBezTo>
                <a:close/>
                <a:moveTo>
                  <a:pt x="744" y="598"/>
                </a:moveTo>
                <a:cubicBezTo>
                  <a:pt x="745" y="600"/>
                  <a:pt x="745" y="602"/>
                  <a:pt x="746" y="605"/>
                </a:cubicBezTo>
                <a:cubicBezTo>
                  <a:pt x="743" y="606"/>
                  <a:pt x="741" y="608"/>
                  <a:pt x="738" y="609"/>
                </a:cubicBezTo>
                <a:cubicBezTo>
                  <a:pt x="739" y="606"/>
                  <a:pt x="741" y="603"/>
                  <a:pt x="742" y="600"/>
                </a:cubicBezTo>
                <a:cubicBezTo>
                  <a:pt x="743" y="599"/>
                  <a:pt x="744" y="599"/>
                  <a:pt x="744" y="598"/>
                </a:cubicBezTo>
                <a:close/>
                <a:moveTo>
                  <a:pt x="737" y="611"/>
                </a:moveTo>
                <a:cubicBezTo>
                  <a:pt x="736" y="614"/>
                  <a:pt x="735" y="617"/>
                  <a:pt x="734" y="620"/>
                </a:cubicBezTo>
                <a:cubicBezTo>
                  <a:pt x="731" y="622"/>
                  <a:pt x="727" y="624"/>
                  <a:pt x="724" y="626"/>
                </a:cubicBezTo>
                <a:cubicBezTo>
                  <a:pt x="725" y="623"/>
                  <a:pt x="726" y="620"/>
                  <a:pt x="727" y="617"/>
                </a:cubicBezTo>
                <a:cubicBezTo>
                  <a:pt x="731" y="615"/>
                  <a:pt x="734" y="613"/>
                  <a:pt x="737" y="611"/>
                </a:cubicBezTo>
                <a:close/>
                <a:moveTo>
                  <a:pt x="727" y="618"/>
                </a:moveTo>
                <a:cubicBezTo>
                  <a:pt x="726" y="621"/>
                  <a:pt x="725" y="624"/>
                  <a:pt x="723" y="626"/>
                </a:cubicBezTo>
                <a:cubicBezTo>
                  <a:pt x="720" y="629"/>
                  <a:pt x="716" y="631"/>
                  <a:pt x="712" y="634"/>
                </a:cubicBezTo>
                <a:cubicBezTo>
                  <a:pt x="713" y="633"/>
                  <a:pt x="713" y="632"/>
                  <a:pt x="714" y="630"/>
                </a:cubicBezTo>
                <a:cubicBezTo>
                  <a:pt x="717" y="627"/>
                  <a:pt x="721" y="623"/>
                  <a:pt x="724" y="620"/>
                </a:cubicBezTo>
                <a:cubicBezTo>
                  <a:pt x="725" y="619"/>
                  <a:pt x="726" y="619"/>
                  <a:pt x="727" y="618"/>
                </a:cubicBezTo>
                <a:close/>
                <a:moveTo>
                  <a:pt x="711" y="635"/>
                </a:moveTo>
                <a:cubicBezTo>
                  <a:pt x="711" y="636"/>
                  <a:pt x="711" y="637"/>
                  <a:pt x="711" y="638"/>
                </a:cubicBezTo>
                <a:cubicBezTo>
                  <a:pt x="707" y="640"/>
                  <a:pt x="704" y="642"/>
                  <a:pt x="700" y="644"/>
                </a:cubicBezTo>
                <a:cubicBezTo>
                  <a:pt x="700" y="644"/>
                  <a:pt x="701" y="644"/>
                  <a:pt x="701" y="643"/>
                </a:cubicBezTo>
                <a:cubicBezTo>
                  <a:pt x="704" y="641"/>
                  <a:pt x="708" y="638"/>
                  <a:pt x="711" y="635"/>
                </a:cubicBezTo>
                <a:close/>
                <a:moveTo>
                  <a:pt x="709" y="643"/>
                </a:moveTo>
                <a:cubicBezTo>
                  <a:pt x="708" y="644"/>
                  <a:pt x="708" y="645"/>
                  <a:pt x="708" y="646"/>
                </a:cubicBezTo>
                <a:cubicBezTo>
                  <a:pt x="707" y="647"/>
                  <a:pt x="705" y="648"/>
                  <a:pt x="704" y="648"/>
                </a:cubicBezTo>
                <a:cubicBezTo>
                  <a:pt x="702" y="650"/>
                  <a:pt x="699" y="651"/>
                  <a:pt x="697" y="653"/>
                </a:cubicBezTo>
                <a:cubicBezTo>
                  <a:pt x="697" y="652"/>
                  <a:pt x="698" y="651"/>
                  <a:pt x="698" y="649"/>
                </a:cubicBezTo>
                <a:cubicBezTo>
                  <a:pt x="702" y="647"/>
                  <a:pt x="705" y="645"/>
                  <a:pt x="709" y="643"/>
                </a:cubicBezTo>
                <a:close/>
                <a:moveTo>
                  <a:pt x="696" y="653"/>
                </a:moveTo>
                <a:cubicBezTo>
                  <a:pt x="694" y="655"/>
                  <a:pt x="692" y="656"/>
                  <a:pt x="690" y="657"/>
                </a:cubicBezTo>
                <a:cubicBezTo>
                  <a:pt x="691" y="656"/>
                  <a:pt x="691" y="655"/>
                  <a:pt x="692" y="654"/>
                </a:cubicBezTo>
                <a:cubicBezTo>
                  <a:pt x="694" y="652"/>
                  <a:pt x="696" y="651"/>
                  <a:pt x="698" y="650"/>
                </a:cubicBezTo>
                <a:cubicBezTo>
                  <a:pt x="697" y="651"/>
                  <a:pt x="697" y="652"/>
                  <a:pt x="696" y="653"/>
                </a:cubicBezTo>
                <a:close/>
                <a:moveTo>
                  <a:pt x="696" y="654"/>
                </a:moveTo>
                <a:cubicBezTo>
                  <a:pt x="696" y="654"/>
                  <a:pt x="696" y="655"/>
                  <a:pt x="696" y="655"/>
                </a:cubicBezTo>
                <a:cubicBezTo>
                  <a:pt x="693" y="657"/>
                  <a:pt x="691" y="659"/>
                  <a:pt x="689" y="660"/>
                </a:cubicBezTo>
                <a:cubicBezTo>
                  <a:pt x="689" y="660"/>
                  <a:pt x="689" y="660"/>
                  <a:pt x="689" y="659"/>
                </a:cubicBezTo>
                <a:cubicBezTo>
                  <a:pt x="690" y="659"/>
                  <a:pt x="690" y="658"/>
                  <a:pt x="690" y="658"/>
                </a:cubicBezTo>
                <a:cubicBezTo>
                  <a:pt x="692" y="657"/>
                  <a:pt x="694" y="655"/>
                  <a:pt x="696" y="654"/>
                </a:cubicBezTo>
                <a:close/>
                <a:moveTo>
                  <a:pt x="689" y="659"/>
                </a:moveTo>
                <a:cubicBezTo>
                  <a:pt x="689" y="660"/>
                  <a:pt x="688" y="660"/>
                  <a:pt x="688" y="661"/>
                </a:cubicBezTo>
                <a:cubicBezTo>
                  <a:pt x="687" y="662"/>
                  <a:pt x="687" y="662"/>
                  <a:pt x="687" y="662"/>
                </a:cubicBezTo>
                <a:cubicBezTo>
                  <a:pt x="684" y="663"/>
                  <a:pt x="682" y="665"/>
                  <a:pt x="679" y="667"/>
                </a:cubicBezTo>
                <a:cubicBezTo>
                  <a:pt x="679" y="666"/>
                  <a:pt x="680" y="665"/>
                  <a:pt x="680" y="664"/>
                </a:cubicBezTo>
                <a:cubicBezTo>
                  <a:pt x="683" y="662"/>
                  <a:pt x="686" y="660"/>
                  <a:pt x="689" y="658"/>
                </a:cubicBezTo>
                <a:cubicBezTo>
                  <a:pt x="689" y="658"/>
                  <a:pt x="689" y="659"/>
                  <a:pt x="689" y="659"/>
                </a:cubicBezTo>
                <a:close/>
                <a:moveTo>
                  <a:pt x="683" y="665"/>
                </a:moveTo>
                <a:cubicBezTo>
                  <a:pt x="681" y="666"/>
                  <a:pt x="680" y="667"/>
                  <a:pt x="678" y="668"/>
                </a:cubicBezTo>
                <a:cubicBezTo>
                  <a:pt x="678" y="668"/>
                  <a:pt x="678" y="668"/>
                  <a:pt x="678" y="667"/>
                </a:cubicBezTo>
                <a:cubicBezTo>
                  <a:pt x="680" y="667"/>
                  <a:pt x="681" y="666"/>
                  <a:pt x="683" y="665"/>
                </a:cubicBezTo>
                <a:close/>
                <a:moveTo>
                  <a:pt x="687" y="662"/>
                </a:moveTo>
                <a:cubicBezTo>
                  <a:pt x="688" y="662"/>
                  <a:pt x="688" y="662"/>
                  <a:pt x="688" y="662"/>
                </a:cubicBezTo>
                <a:cubicBezTo>
                  <a:pt x="688" y="663"/>
                  <a:pt x="687" y="663"/>
                  <a:pt x="687" y="664"/>
                </a:cubicBezTo>
                <a:cubicBezTo>
                  <a:pt x="684" y="666"/>
                  <a:pt x="680" y="668"/>
                  <a:pt x="677" y="670"/>
                </a:cubicBezTo>
                <a:cubicBezTo>
                  <a:pt x="677" y="670"/>
                  <a:pt x="677" y="669"/>
                  <a:pt x="678" y="669"/>
                </a:cubicBezTo>
                <a:cubicBezTo>
                  <a:pt x="681" y="667"/>
                  <a:pt x="684" y="664"/>
                  <a:pt x="687" y="662"/>
                </a:cubicBezTo>
                <a:close/>
                <a:moveTo>
                  <a:pt x="677" y="669"/>
                </a:moveTo>
                <a:cubicBezTo>
                  <a:pt x="675" y="671"/>
                  <a:pt x="672" y="673"/>
                  <a:pt x="669" y="674"/>
                </a:cubicBezTo>
                <a:cubicBezTo>
                  <a:pt x="670" y="674"/>
                  <a:pt x="670" y="673"/>
                  <a:pt x="671" y="672"/>
                </a:cubicBezTo>
                <a:cubicBezTo>
                  <a:pt x="673" y="671"/>
                  <a:pt x="675" y="669"/>
                  <a:pt x="678" y="668"/>
                </a:cubicBezTo>
                <a:cubicBezTo>
                  <a:pt x="677" y="668"/>
                  <a:pt x="677" y="669"/>
                  <a:pt x="677" y="669"/>
                </a:cubicBezTo>
                <a:close/>
                <a:moveTo>
                  <a:pt x="676" y="671"/>
                </a:moveTo>
                <a:cubicBezTo>
                  <a:pt x="676" y="672"/>
                  <a:pt x="676" y="672"/>
                  <a:pt x="675" y="672"/>
                </a:cubicBezTo>
                <a:cubicBezTo>
                  <a:pt x="673" y="674"/>
                  <a:pt x="670" y="676"/>
                  <a:pt x="667" y="678"/>
                </a:cubicBezTo>
                <a:cubicBezTo>
                  <a:pt x="668" y="677"/>
                  <a:pt x="668" y="676"/>
                  <a:pt x="669" y="676"/>
                </a:cubicBezTo>
                <a:cubicBezTo>
                  <a:pt x="671" y="674"/>
                  <a:pt x="674" y="673"/>
                  <a:pt x="676" y="671"/>
                </a:cubicBezTo>
                <a:close/>
                <a:moveTo>
                  <a:pt x="666" y="678"/>
                </a:moveTo>
                <a:cubicBezTo>
                  <a:pt x="666" y="679"/>
                  <a:pt x="666" y="679"/>
                  <a:pt x="666" y="679"/>
                </a:cubicBezTo>
                <a:cubicBezTo>
                  <a:pt x="666" y="679"/>
                  <a:pt x="666" y="679"/>
                  <a:pt x="666" y="679"/>
                </a:cubicBezTo>
                <a:cubicBezTo>
                  <a:pt x="664" y="680"/>
                  <a:pt x="662" y="681"/>
                  <a:pt x="661" y="682"/>
                </a:cubicBezTo>
                <a:cubicBezTo>
                  <a:pt x="661" y="681"/>
                  <a:pt x="662" y="681"/>
                  <a:pt x="662" y="680"/>
                </a:cubicBezTo>
                <a:cubicBezTo>
                  <a:pt x="664" y="679"/>
                  <a:pt x="665" y="678"/>
                  <a:pt x="667" y="677"/>
                </a:cubicBezTo>
                <a:cubicBezTo>
                  <a:pt x="668" y="676"/>
                  <a:pt x="668" y="676"/>
                  <a:pt x="668" y="676"/>
                </a:cubicBezTo>
                <a:cubicBezTo>
                  <a:pt x="667" y="677"/>
                  <a:pt x="667" y="678"/>
                  <a:pt x="666" y="678"/>
                </a:cubicBezTo>
                <a:close/>
                <a:moveTo>
                  <a:pt x="666" y="679"/>
                </a:moveTo>
                <a:cubicBezTo>
                  <a:pt x="661" y="687"/>
                  <a:pt x="658" y="694"/>
                  <a:pt x="655" y="702"/>
                </a:cubicBezTo>
                <a:cubicBezTo>
                  <a:pt x="635" y="758"/>
                  <a:pt x="635" y="815"/>
                  <a:pt x="654" y="870"/>
                </a:cubicBezTo>
                <a:cubicBezTo>
                  <a:pt x="673" y="927"/>
                  <a:pt x="713" y="981"/>
                  <a:pt x="771" y="1031"/>
                </a:cubicBezTo>
                <a:cubicBezTo>
                  <a:pt x="771" y="1039"/>
                  <a:pt x="771" y="1048"/>
                  <a:pt x="772" y="1057"/>
                </a:cubicBezTo>
                <a:cubicBezTo>
                  <a:pt x="646" y="955"/>
                  <a:pt x="600" y="839"/>
                  <a:pt x="638" y="724"/>
                </a:cubicBezTo>
                <a:cubicBezTo>
                  <a:pt x="642" y="710"/>
                  <a:pt x="650" y="696"/>
                  <a:pt x="659" y="684"/>
                </a:cubicBezTo>
                <a:cubicBezTo>
                  <a:pt x="662" y="682"/>
                  <a:pt x="664" y="681"/>
                  <a:pt x="666" y="679"/>
                </a:cubicBezTo>
                <a:close/>
                <a:moveTo>
                  <a:pt x="771" y="1003"/>
                </a:moveTo>
                <a:cubicBezTo>
                  <a:pt x="777" y="1008"/>
                  <a:pt x="783" y="1014"/>
                  <a:pt x="790" y="1019"/>
                </a:cubicBezTo>
                <a:cubicBezTo>
                  <a:pt x="790" y="1028"/>
                  <a:pt x="790" y="1037"/>
                  <a:pt x="790" y="1046"/>
                </a:cubicBezTo>
                <a:cubicBezTo>
                  <a:pt x="784" y="1041"/>
                  <a:pt x="777" y="1035"/>
                  <a:pt x="771" y="1030"/>
                </a:cubicBezTo>
                <a:cubicBezTo>
                  <a:pt x="771" y="1021"/>
                  <a:pt x="771" y="1012"/>
                  <a:pt x="771" y="1003"/>
                </a:cubicBezTo>
                <a:close/>
                <a:moveTo>
                  <a:pt x="790" y="939"/>
                </a:moveTo>
                <a:cubicBezTo>
                  <a:pt x="796" y="945"/>
                  <a:pt x="803" y="951"/>
                  <a:pt x="810" y="957"/>
                </a:cubicBezTo>
                <a:cubicBezTo>
                  <a:pt x="810" y="965"/>
                  <a:pt x="810" y="973"/>
                  <a:pt x="810" y="982"/>
                </a:cubicBezTo>
                <a:cubicBezTo>
                  <a:pt x="803" y="976"/>
                  <a:pt x="797" y="971"/>
                  <a:pt x="790" y="965"/>
                </a:cubicBezTo>
                <a:cubicBezTo>
                  <a:pt x="790" y="956"/>
                  <a:pt x="790" y="947"/>
                  <a:pt x="790" y="939"/>
                </a:cubicBezTo>
                <a:close/>
                <a:moveTo>
                  <a:pt x="810" y="983"/>
                </a:moveTo>
                <a:cubicBezTo>
                  <a:pt x="816" y="988"/>
                  <a:pt x="823" y="993"/>
                  <a:pt x="829" y="997"/>
                </a:cubicBezTo>
                <a:cubicBezTo>
                  <a:pt x="828" y="1023"/>
                  <a:pt x="828" y="1023"/>
                  <a:pt x="828" y="1023"/>
                </a:cubicBezTo>
                <a:cubicBezTo>
                  <a:pt x="822" y="1018"/>
                  <a:pt x="816" y="1014"/>
                  <a:pt x="810" y="1009"/>
                </a:cubicBezTo>
                <a:lnTo>
                  <a:pt x="810" y="983"/>
                </a:lnTo>
                <a:close/>
                <a:moveTo>
                  <a:pt x="830" y="998"/>
                </a:moveTo>
                <a:cubicBezTo>
                  <a:pt x="835" y="1002"/>
                  <a:pt x="841" y="1006"/>
                  <a:pt x="847" y="1010"/>
                </a:cubicBezTo>
                <a:cubicBezTo>
                  <a:pt x="846" y="1035"/>
                  <a:pt x="846" y="1035"/>
                  <a:pt x="846" y="1035"/>
                </a:cubicBezTo>
                <a:cubicBezTo>
                  <a:pt x="840" y="1031"/>
                  <a:pt x="835" y="1027"/>
                  <a:pt x="829" y="1023"/>
                </a:cubicBezTo>
                <a:lnTo>
                  <a:pt x="830" y="998"/>
                </a:lnTo>
                <a:close/>
                <a:moveTo>
                  <a:pt x="830" y="997"/>
                </a:moveTo>
                <a:cubicBezTo>
                  <a:pt x="830" y="989"/>
                  <a:pt x="830" y="981"/>
                  <a:pt x="830" y="973"/>
                </a:cubicBezTo>
                <a:cubicBezTo>
                  <a:pt x="836" y="977"/>
                  <a:pt x="842" y="982"/>
                  <a:pt x="849" y="986"/>
                </a:cubicBezTo>
                <a:cubicBezTo>
                  <a:pt x="848" y="994"/>
                  <a:pt x="848" y="1002"/>
                  <a:pt x="847" y="1010"/>
                </a:cubicBezTo>
                <a:cubicBezTo>
                  <a:pt x="841" y="1006"/>
                  <a:pt x="835" y="1001"/>
                  <a:pt x="830" y="997"/>
                </a:cubicBezTo>
                <a:close/>
                <a:moveTo>
                  <a:pt x="849" y="987"/>
                </a:moveTo>
                <a:cubicBezTo>
                  <a:pt x="855" y="991"/>
                  <a:pt x="861" y="995"/>
                  <a:pt x="867" y="999"/>
                </a:cubicBezTo>
                <a:cubicBezTo>
                  <a:pt x="867" y="1006"/>
                  <a:pt x="866" y="1014"/>
                  <a:pt x="866" y="1022"/>
                </a:cubicBezTo>
                <a:cubicBezTo>
                  <a:pt x="860" y="1018"/>
                  <a:pt x="854" y="1014"/>
                  <a:pt x="848" y="1010"/>
                </a:cubicBezTo>
                <a:cubicBezTo>
                  <a:pt x="848" y="1002"/>
                  <a:pt x="849" y="994"/>
                  <a:pt x="849" y="987"/>
                </a:cubicBezTo>
                <a:close/>
                <a:moveTo>
                  <a:pt x="868" y="999"/>
                </a:moveTo>
                <a:cubicBezTo>
                  <a:pt x="874" y="1003"/>
                  <a:pt x="881" y="1007"/>
                  <a:pt x="887" y="1011"/>
                </a:cubicBezTo>
                <a:cubicBezTo>
                  <a:pt x="887" y="1021"/>
                  <a:pt x="887" y="1021"/>
                  <a:pt x="887" y="1021"/>
                </a:cubicBezTo>
                <a:cubicBezTo>
                  <a:pt x="886" y="1025"/>
                  <a:pt x="886" y="1029"/>
                  <a:pt x="886" y="1034"/>
                </a:cubicBezTo>
                <a:cubicBezTo>
                  <a:pt x="879" y="1030"/>
                  <a:pt x="872" y="1026"/>
                  <a:pt x="866" y="1022"/>
                </a:cubicBezTo>
                <a:cubicBezTo>
                  <a:pt x="867" y="1014"/>
                  <a:pt x="867" y="1007"/>
                  <a:pt x="868" y="999"/>
                </a:cubicBezTo>
                <a:close/>
                <a:moveTo>
                  <a:pt x="887" y="1021"/>
                </a:moveTo>
                <a:cubicBezTo>
                  <a:pt x="888" y="1012"/>
                  <a:pt x="888" y="1012"/>
                  <a:pt x="888" y="1012"/>
                </a:cubicBezTo>
                <a:cubicBezTo>
                  <a:pt x="893" y="1015"/>
                  <a:pt x="899" y="1018"/>
                  <a:pt x="904" y="1021"/>
                </a:cubicBezTo>
                <a:cubicBezTo>
                  <a:pt x="904" y="1028"/>
                  <a:pt x="903" y="1036"/>
                  <a:pt x="902" y="1043"/>
                </a:cubicBezTo>
                <a:cubicBezTo>
                  <a:pt x="897" y="1040"/>
                  <a:pt x="891" y="1037"/>
                  <a:pt x="886" y="1034"/>
                </a:cubicBezTo>
                <a:cubicBezTo>
                  <a:pt x="886" y="1030"/>
                  <a:pt x="887" y="1025"/>
                  <a:pt x="887" y="1021"/>
                </a:cubicBezTo>
                <a:close/>
                <a:moveTo>
                  <a:pt x="905" y="1021"/>
                </a:moveTo>
                <a:cubicBezTo>
                  <a:pt x="910" y="1024"/>
                  <a:pt x="915" y="1027"/>
                  <a:pt x="921" y="1030"/>
                </a:cubicBezTo>
                <a:cubicBezTo>
                  <a:pt x="920" y="1037"/>
                  <a:pt x="919" y="1044"/>
                  <a:pt x="918" y="1052"/>
                </a:cubicBezTo>
                <a:cubicBezTo>
                  <a:pt x="913" y="1049"/>
                  <a:pt x="908" y="1046"/>
                  <a:pt x="903" y="1044"/>
                </a:cubicBezTo>
                <a:cubicBezTo>
                  <a:pt x="904" y="1036"/>
                  <a:pt x="904" y="1028"/>
                  <a:pt x="905" y="1021"/>
                </a:cubicBezTo>
                <a:close/>
                <a:moveTo>
                  <a:pt x="905" y="1021"/>
                </a:moveTo>
                <a:cubicBezTo>
                  <a:pt x="905" y="1016"/>
                  <a:pt x="906" y="1011"/>
                  <a:pt x="906" y="1007"/>
                </a:cubicBezTo>
                <a:cubicBezTo>
                  <a:pt x="907" y="998"/>
                  <a:pt x="907" y="998"/>
                  <a:pt x="907" y="998"/>
                </a:cubicBezTo>
                <a:cubicBezTo>
                  <a:pt x="913" y="1001"/>
                  <a:pt x="918" y="1003"/>
                  <a:pt x="923" y="1006"/>
                </a:cubicBezTo>
                <a:cubicBezTo>
                  <a:pt x="923" y="1014"/>
                  <a:pt x="922" y="1021"/>
                  <a:pt x="921" y="1029"/>
                </a:cubicBezTo>
                <a:cubicBezTo>
                  <a:pt x="916" y="1027"/>
                  <a:pt x="910" y="1024"/>
                  <a:pt x="905" y="1021"/>
                </a:cubicBezTo>
                <a:close/>
                <a:moveTo>
                  <a:pt x="924" y="1007"/>
                </a:moveTo>
                <a:cubicBezTo>
                  <a:pt x="929" y="1009"/>
                  <a:pt x="935" y="1012"/>
                  <a:pt x="940" y="1015"/>
                </a:cubicBezTo>
                <a:cubicBezTo>
                  <a:pt x="939" y="1022"/>
                  <a:pt x="938" y="1029"/>
                  <a:pt x="937" y="1038"/>
                </a:cubicBezTo>
                <a:cubicBezTo>
                  <a:pt x="932" y="1035"/>
                  <a:pt x="926" y="1032"/>
                  <a:pt x="921" y="1030"/>
                </a:cubicBezTo>
                <a:cubicBezTo>
                  <a:pt x="922" y="1021"/>
                  <a:pt x="923" y="1014"/>
                  <a:pt x="924" y="1007"/>
                </a:cubicBezTo>
                <a:close/>
                <a:moveTo>
                  <a:pt x="941" y="1015"/>
                </a:moveTo>
                <a:cubicBezTo>
                  <a:pt x="946" y="1017"/>
                  <a:pt x="951" y="1020"/>
                  <a:pt x="956" y="1022"/>
                </a:cubicBezTo>
                <a:cubicBezTo>
                  <a:pt x="955" y="1030"/>
                  <a:pt x="953" y="1037"/>
                  <a:pt x="952" y="1045"/>
                </a:cubicBezTo>
                <a:cubicBezTo>
                  <a:pt x="947" y="1043"/>
                  <a:pt x="942" y="1040"/>
                  <a:pt x="938" y="1038"/>
                </a:cubicBezTo>
                <a:cubicBezTo>
                  <a:pt x="939" y="1030"/>
                  <a:pt x="940" y="1022"/>
                  <a:pt x="941" y="1015"/>
                </a:cubicBezTo>
                <a:close/>
                <a:moveTo>
                  <a:pt x="956" y="1022"/>
                </a:moveTo>
                <a:cubicBezTo>
                  <a:pt x="961" y="1024"/>
                  <a:pt x="966" y="1027"/>
                  <a:pt x="971" y="1029"/>
                </a:cubicBezTo>
                <a:cubicBezTo>
                  <a:pt x="970" y="1036"/>
                  <a:pt x="968" y="1044"/>
                  <a:pt x="967" y="1051"/>
                </a:cubicBezTo>
                <a:cubicBezTo>
                  <a:pt x="962" y="1049"/>
                  <a:pt x="957" y="1047"/>
                  <a:pt x="953" y="1045"/>
                </a:cubicBezTo>
                <a:cubicBezTo>
                  <a:pt x="954" y="1037"/>
                  <a:pt x="955" y="1030"/>
                  <a:pt x="956" y="1022"/>
                </a:cubicBezTo>
                <a:close/>
                <a:moveTo>
                  <a:pt x="971" y="1029"/>
                </a:moveTo>
                <a:cubicBezTo>
                  <a:pt x="975" y="1031"/>
                  <a:pt x="979" y="1032"/>
                  <a:pt x="983" y="1034"/>
                </a:cubicBezTo>
                <a:cubicBezTo>
                  <a:pt x="982" y="1042"/>
                  <a:pt x="981" y="1049"/>
                  <a:pt x="979" y="1057"/>
                </a:cubicBezTo>
                <a:cubicBezTo>
                  <a:pt x="975" y="1055"/>
                  <a:pt x="971" y="1053"/>
                  <a:pt x="967" y="1052"/>
                </a:cubicBezTo>
                <a:cubicBezTo>
                  <a:pt x="969" y="1044"/>
                  <a:pt x="970" y="1037"/>
                  <a:pt x="971" y="1029"/>
                </a:cubicBezTo>
                <a:close/>
                <a:moveTo>
                  <a:pt x="971" y="1029"/>
                </a:moveTo>
                <a:cubicBezTo>
                  <a:pt x="973" y="1021"/>
                  <a:pt x="974" y="1014"/>
                  <a:pt x="975" y="1006"/>
                </a:cubicBezTo>
                <a:cubicBezTo>
                  <a:pt x="979" y="1008"/>
                  <a:pt x="983" y="1010"/>
                  <a:pt x="987" y="1012"/>
                </a:cubicBezTo>
                <a:cubicBezTo>
                  <a:pt x="986" y="1017"/>
                  <a:pt x="985" y="1023"/>
                  <a:pt x="984" y="1029"/>
                </a:cubicBezTo>
                <a:cubicBezTo>
                  <a:pt x="983" y="1034"/>
                  <a:pt x="983" y="1034"/>
                  <a:pt x="983" y="1034"/>
                </a:cubicBezTo>
                <a:cubicBezTo>
                  <a:pt x="979" y="1032"/>
                  <a:pt x="975" y="1030"/>
                  <a:pt x="971" y="1029"/>
                </a:cubicBezTo>
                <a:close/>
                <a:moveTo>
                  <a:pt x="985" y="1029"/>
                </a:moveTo>
                <a:cubicBezTo>
                  <a:pt x="986" y="1023"/>
                  <a:pt x="987" y="1017"/>
                  <a:pt x="988" y="1012"/>
                </a:cubicBezTo>
                <a:cubicBezTo>
                  <a:pt x="992" y="1014"/>
                  <a:pt x="997" y="1015"/>
                  <a:pt x="1001" y="1017"/>
                </a:cubicBezTo>
                <a:cubicBezTo>
                  <a:pt x="1001" y="1017"/>
                  <a:pt x="1001" y="1017"/>
                  <a:pt x="1001" y="1017"/>
                </a:cubicBezTo>
                <a:cubicBezTo>
                  <a:pt x="1001" y="1018"/>
                  <a:pt x="1001" y="1018"/>
                  <a:pt x="1001" y="1018"/>
                </a:cubicBezTo>
                <a:cubicBezTo>
                  <a:pt x="1000" y="1025"/>
                  <a:pt x="998" y="1032"/>
                  <a:pt x="997" y="1039"/>
                </a:cubicBezTo>
                <a:cubicBezTo>
                  <a:pt x="992" y="1037"/>
                  <a:pt x="988" y="1036"/>
                  <a:pt x="984" y="1034"/>
                </a:cubicBezTo>
                <a:lnTo>
                  <a:pt x="985" y="1029"/>
                </a:lnTo>
                <a:close/>
                <a:moveTo>
                  <a:pt x="1001" y="1018"/>
                </a:moveTo>
                <a:cubicBezTo>
                  <a:pt x="1002" y="1017"/>
                  <a:pt x="1002" y="1017"/>
                  <a:pt x="1002" y="1017"/>
                </a:cubicBezTo>
                <a:cubicBezTo>
                  <a:pt x="1006" y="1019"/>
                  <a:pt x="1010" y="1020"/>
                  <a:pt x="1014" y="1022"/>
                </a:cubicBezTo>
                <a:cubicBezTo>
                  <a:pt x="1012" y="1029"/>
                  <a:pt x="1011" y="1037"/>
                  <a:pt x="1009" y="1044"/>
                </a:cubicBezTo>
                <a:cubicBezTo>
                  <a:pt x="1005" y="1042"/>
                  <a:pt x="1001" y="1041"/>
                  <a:pt x="997" y="1039"/>
                </a:cubicBezTo>
                <a:cubicBezTo>
                  <a:pt x="999" y="1032"/>
                  <a:pt x="1000" y="1025"/>
                  <a:pt x="1001" y="1018"/>
                </a:cubicBezTo>
                <a:close/>
                <a:moveTo>
                  <a:pt x="1014" y="1022"/>
                </a:moveTo>
                <a:cubicBezTo>
                  <a:pt x="1018" y="1024"/>
                  <a:pt x="1022" y="1025"/>
                  <a:pt x="1026" y="1026"/>
                </a:cubicBezTo>
                <a:cubicBezTo>
                  <a:pt x="1024" y="1034"/>
                  <a:pt x="1022" y="1041"/>
                  <a:pt x="1021" y="1048"/>
                </a:cubicBezTo>
                <a:cubicBezTo>
                  <a:pt x="1017" y="1047"/>
                  <a:pt x="1013" y="1045"/>
                  <a:pt x="1009" y="1044"/>
                </a:cubicBezTo>
                <a:cubicBezTo>
                  <a:pt x="1011" y="1037"/>
                  <a:pt x="1013" y="1029"/>
                  <a:pt x="1014" y="1022"/>
                </a:cubicBezTo>
                <a:close/>
                <a:moveTo>
                  <a:pt x="1027" y="1027"/>
                </a:moveTo>
                <a:cubicBezTo>
                  <a:pt x="1030" y="1028"/>
                  <a:pt x="1034" y="1029"/>
                  <a:pt x="1037" y="1030"/>
                </a:cubicBezTo>
                <a:cubicBezTo>
                  <a:pt x="1035" y="1038"/>
                  <a:pt x="1033" y="1045"/>
                  <a:pt x="1031" y="1052"/>
                </a:cubicBezTo>
                <a:cubicBezTo>
                  <a:pt x="1027" y="1051"/>
                  <a:pt x="1024" y="1049"/>
                  <a:pt x="1021" y="1048"/>
                </a:cubicBezTo>
                <a:cubicBezTo>
                  <a:pt x="1023" y="1041"/>
                  <a:pt x="1025" y="1034"/>
                  <a:pt x="1027" y="1027"/>
                </a:cubicBezTo>
                <a:close/>
                <a:moveTo>
                  <a:pt x="1037" y="1030"/>
                </a:moveTo>
                <a:cubicBezTo>
                  <a:pt x="1041" y="1032"/>
                  <a:pt x="1045" y="1033"/>
                  <a:pt x="1048" y="1034"/>
                </a:cubicBezTo>
                <a:cubicBezTo>
                  <a:pt x="1046" y="1041"/>
                  <a:pt x="1044" y="1049"/>
                  <a:pt x="1041" y="1056"/>
                </a:cubicBezTo>
                <a:cubicBezTo>
                  <a:pt x="1038" y="1054"/>
                  <a:pt x="1035" y="1053"/>
                  <a:pt x="1031" y="1052"/>
                </a:cubicBezTo>
                <a:cubicBezTo>
                  <a:pt x="1033" y="1045"/>
                  <a:pt x="1035" y="1038"/>
                  <a:pt x="1037" y="1030"/>
                </a:cubicBezTo>
                <a:close/>
                <a:moveTo>
                  <a:pt x="1049" y="1034"/>
                </a:moveTo>
                <a:cubicBezTo>
                  <a:pt x="1052" y="1035"/>
                  <a:pt x="1055" y="1036"/>
                  <a:pt x="1058" y="1037"/>
                </a:cubicBezTo>
                <a:cubicBezTo>
                  <a:pt x="1057" y="1040"/>
                  <a:pt x="1056" y="1042"/>
                  <a:pt x="1055" y="1045"/>
                </a:cubicBezTo>
                <a:cubicBezTo>
                  <a:pt x="1054" y="1050"/>
                  <a:pt x="1052" y="1054"/>
                  <a:pt x="1051" y="1059"/>
                </a:cubicBezTo>
                <a:cubicBezTo>
                  <a:pt x="1048" y="1058"/>
                  <a:pt x="1045" y="1057"/>
                  <a:pt x="1042" y="1056"/>
                </a:cubicBezTo>
                <a:cubicBezTo>
                  <a:pt x="1044" y="1049"/>
                  <a:pt x="1047" y="1042"/>
                  <a:pt x="1049" y="1034"/>
                </a:cubicBezTo>
                <a:close/>
                <a:moveTo>
                  <a:pt x="1049" y="1034"/>
                </a:moveTo>
                <a:cubicBezTo>
                  <a:pt x="1051" y="1027"/>
                  <a:pt x="1054" y="1019"/>
                  <a:pt x="1056" y="1011"/>
                </a:cubicBezTo>
                <a:cubicBezTo>
                  <a:pt x="1059" y="1012"/>
                  <a:pt x="1063" y="1013"/>
                  <a:pt x="1066" y="1014"/>
                </a:cubicBezTo>
                <a:cubicBezTo>
                  <a:pt x="1064" y="1022"/>
                  <a:pt x="1061" y="1030"/>
                  <a:pt x="1058" y="1037"/>
                </a:cubicBezTo>
                <a:cubicBezTo>
                  <a:pt x="1055" y="1036"/>
                  <a:pt x="1052" y="1035"/>
                  <a:pt x="1049" y="1034"/>
                </a:cubicBezTo>
                <a:close/>
                <a:moveTo>
                  <a:pt x="1067" y="1015"/>
                </a:moveTo>
                <a:cubicBezTo>
                  <a:pt x="1070" y="1015"/>
                  <a:pt x="1073" y="1016"/>
                  <a:pt x="1076" y="1017"/>
                </a:cubicBezTo>
                <a:cubicBezTo>
                  <a:pt x="1075" y="1021"/>
                  <a:pt x="1073" y="1024"/>
                  <a:pt x="1072" y="1027"/>
                </a:cubicBezTo>
                <a:cubicBezTo>
                  <a:pt x="1071" y="1031"/>
                  <a:pt x="1069" y="1035"/>
                  <a:pt x="1068" y="1040"/>
                </a:cubicBezTo>
                <a:cubicBezTo>
                  <a:pt x="1065" y="1039"/>
                  <a:pt x="1062" y="1038"/>
                  <a:pt x="1059" y="1037"/>
                </a:cubicBezTo>
                <a:cubicBezTo>
                  <a:pt x="1061" y="1030"/>
                  <a:pt x="1064" y="1022"/>
                  <a:pt x="1067" y="1015"/>
                </a:cubicBezTo>
                <a:close/>
                <a:moveTo>
                  <a:pt x="1073" y="1028"/>
                </a:moveTo>
                <a:cubicBezTo>
                  <a:pt x="1074" y="1024"/>
                  <a:pt x="1075" y="1021"/>
                  <a:pt x="1077" y="1017"/>
                </a:cubicBezTo>
                <a:cubicBezTo>
                  <a:pt x="1079" y="1018"/>
                  <a:pt x="1082" y="1019"/>
                  <a:pt x="1085" y="1020"/>
                </a:cubicBezTo>
                <a:cubicBezTo>
                  <a:pt x="1082" y="1027"/>
                  <a:pt x="1079" y="1035"/>
                  <a:pt x="1077" y="1042"/>
                </a:cubicBezTo>
                <a:cubicBezTo>
                  <a:pt x="1074" y="1041"/>
                  <a:pt x="1071" y="1041"/>
                  <a:pt x="1068" y="1040"/>
                </a:cubicBezTo>
                <a:cubicBezTo>
                  <a:pt x="1069" y="1036"/>
                  <a:pt x="1071" y="1032"/>
                  <a:pt x="1073" y="1028"/>
                </a:cubicBezTo>
                <a:close/>
                <a:moveTo>
                  <a:pt x="1085" y="1020"/>
                </a:moveTo>
                <a:cubicBezTo>
                  <a:pt x="1086" y="1020"/>
                  <a:pt x="1086" y="1020"/>
                  <a:pt x="1086" y="1020"/>
                </a:cubicBezTo>
                <a:cubicBezTo>
                  <a:pt x="1087" y="1020"/>
                  <a:pt x="1088" y="1021"/>
                  <a:pt x="1089" y="1021"/>
                </a:cubicBezTo>
                <a:cubicBezTo>
                  <a:pt x="1090" y="1022"/>
                  <a:pt x="1092" y="1022"/>
                  <a:pt x="1093" y="1023"/>
                </a:cubicBezTo>
                <a:cubicBezTo>
                  <a:pt x="1091" y="1030"/>
                  <a:pt x="1089" y="1038"/>
                  <a:pt x="1087" y="1045"/>
                </a:cubicBezTo>
                <a:cubicBezTo>
                  <a:pt x="1085" y="1045"/>
                  <a:pt x="1083" y="1044"/>
                  <a:pt x="1081" y="1043"/>
                </a:cubicBezTo>
                <a:cubicBezTo>
                  <a:pt x="1080" y="1043"/>
                  <a:pt x="1079" y="1043"/>
                  <a:pt x="1077" y="1042"/>
                </a:cubicBezTo>
                <a:cubicBezTo>
                  <a:pt x="1080" y="1035"/>
                  <a:pt x="1082" y="1027"/>
                  <a:pt x="1085" y="1020"/>
                </a:cubicBezTo>
                <a:close/>
                <a:moveTo>
                  <a:pt x="1089" y="1021"/>
                </a:moveTo>
                <a:cubicBezTo>
                  <a:pt x="1088" y="1020"/>
                  <a:pt x="1087" y="1020"/>
                  <a:pt x="1086" y="1020"/>
                </a:cubicBezTo>
                <a:cubicBezTo>
                  <a:pt x="1085" y="1019"/>
                  <a:pt x="1085" y="1019"/>
                  <a:pt x="1085" y="1019"/>
                </a:cubicBezTo>
                <a:cubicBezTo>
                  <a:pt x="1086" y="1016"/>
                  <a:pt x="1088" y="1014"/>
                  <a:pt x="1089" y="1011"/>
                </a:cubicBezTo>
                <a:cubicBezTo>
                  <a:pt x="1091" y="1007"/>
                  <a:pt x="1092" y="1002"/>
                  <a:pt x="1094" y="998"/>
                </a:cubicBezTo>
                <a:cubicBezTo>
                  <a:pt x="1097" y="999"/>
                  <a:pt x="1099" y="999"/>
                  <a:pt x="1102" y="1000"/>
                </a:cubicBezTo>
                <a:cubicBezTo>
                  <a:pt x="1099" y="1007"/>
                  <a:pt x="1096" y="1015"/>
                  <a:pt x="1094" y="1022"/>
                </a:cubicBezTo>
                <a:cubicBezTo>
                  <a:pt x="1092" y="1022"/>
                  <a:pt x="1091" y="1021"/>
                  <a:pt x="1089" y="1021"/>
                </a:cubicBezTo>
                <a:close/>
                <a:moveTo>
                  <a:pt x="1102" y="1000"/>
                </a:moveTo>
                <a:cubicBezTo>
                  <a:pt x="1105" y="1001"/>
                  <a:pt x="1108" y="1002"/>
                  <a:pt x="1110" y="1004"/>
                </a:cubicBezTo>
                <a:cubicBezTo>
                  <a:pt x="1108" y="1011"/>
                  <a:pt x="1105" y="1018"/>
                  <a:pt x="1103" y="1026"/>
                </a:cubicBezTo>
                <a:cubicBezTo>
                  <a:pt x="1101" y="1025"/>
                  <a:pt x="1098" y="1024"/>
                  <a:pt x="1094" y="1022"/>
                </a:cubicBezTo>
                <a:cubicBezTo>
                  <a:pt x="1096" y="1015"/>
                  <a:pt x="1099" y="1008"/>
                  <a:pt x="1102" y="1000"/>
                </a:cubicBezTo>
                <a:close/>
                <a:moveTo>
                  <a:pt x="1111" y="1004"/>
                </a:moveTo>
                <a:cubicBezTo>
                  <a:pt x="1113" y="1005"/>
                  <a:pt x="1116" y="1006"/>
                  <a:pt x="1118" y="1008"/>
                </a:cubicBezTo>
                <a:cubicBezTo>
                  <a:pt x="1119" y="1008"/>
                  <a:pt x="1119" y="1008"/>
                  <a:pt x="1119" y="1008"/>
                </a:cubicBezTo>
                <a:cubicBezTo>
                  <a:pt x="1117" y="1016"/>
                  <a:pt x="1115" y="1024"/>
                  <a:pt x="1114" y="1032"/>
                </a:cubicBezTo>
                <a:cubicBezTo>
                  <a:pt x="1113" y="1031"/>
                  <a:pt x="1113" y="1031"/>
                  <a:pt x="1113" y="1031"/>
                </a:cubicBezTo>
                <a:cubicBezTo>
                  <a:pt x="1110" y="1029"/>
                  <a:pt x="1107" y="1028"/>
                  <a:pt x="1104" y="1026"/>
                </a:cubicBezTo>
                <a:cubicBezTo>
                  <a:pt x="1106" y="1019"/>
                  <a:pt x="1108" y="1011"/>
                  <a:pt x="1111" y="1004"/>
                </a:cubicBezTo>
                <a:close/>
                <a:moveTo>
                  <a:pt x="1120" y="1008"/>
                </a:moveTo>
                <a:cubicBezTo>
                  <a:pt x="1123" y="1010"/>
                  <a:pt x="1126" y="1012"/>
                  <a:pt x="1129" y="1014"/>
                </a:cubicBezTo>
                <a:cubicBezTo>
                  <a:pt x="1127" y="1022"/>
                  <a:pt x="1126" y="1030"/>
                  <a:pt x="1125" y="1038"/>
                </a:cubicBezTo>
                <a:cubicBezTo>
                  <a:pt x="1122" y="1036"/>
                  <a:pt x="1118" y="1034"/>
                  <a:pt x="1114" y="1032"/>
                </a:cubicBezTo>
                <a:cubicBezTo>
                  <a:pt x="1116" y="1024"/>
                  <a:pt x="1118" y="1016"/>
                  <a:pt x="1120" y="1008"/>
                </a:cubicBezTo>
                <a:close/>
                <a:moveTo>
                  <a:pt x="1120" y="1008"/>
                </a:moveTo>
                <a:cubicBezTo>
                  <a:pt x="1122" y="1000"/>
                  <a:pt x="1124" y="993"/>
                  <a:pt x="1127" y="986"/>
                </a:cubicBezTo>
                <a:cubicBezTo>
                  <a:pt x="1129" y="987"/>
                  <a:pt x="1132" y="989"/>
                  <a:pt x="1134" y="990"/>
                </a:cubicBezTo>
                <a:cubicBezTo>
                  <a:pt x="1132" y="998"/>
                  <a:pt x="1130" y="1005"/>
                  <a:pt x="1129" y="1013"/>
                </a:cubicBezTo>
                <a:cubicBezTo>
                  <a:pt x="1126" y="1011"/>
                  <a:pt x="1123" y="1010"/>
                  <a:pt x="1120" y="1008"/>
                </a:cubicBezTo>
                <a:close/>
                <a:moveTo>
                  <a:pt x="1135" y="991"/>
                </a:moveTo>
                <a:cubicBezTo>
                  <a:pt x="1138" y="992"/>
                  <a:pt x="1141" y="994"/>
                  <a:pt x="1144" y="996"/>
                </a:cubicBezTo>
                <a:cubicBezTo>
                  <a:pt x="1142" y="1004"/>
                  <a:pt x="1141" y="1012"/>
                  <a:pt x="1140" y="1020"/>
                </a:cubicBezTo>
                <a:cubicBezTo>
                  <a:pt x="1137" y="1018"/>
                  <a:pt x="1133" y="1016"/>
                  <a:pt x="1129" y="1014"/>
                </a:cubicBezTo>
                <a:cubicBezTo>
                  <a:pt x="1131" y="1006"/>
                  <a:pt x="1133" y="998"/>
                  <a:pt x="1135" y="991"/>
                </a:cubicBezTo>
                <a:close/>
                <a:moveTo>
                  <a:pt x="1144" y="997"/>
                </a:moveTo>
                <a:cubicBezTo>
                  <a:pt x="1148" y="999"/>
                  <a:pt x="1152" y="1001"/>
                  <a:pt x="1155" y="1004"/>
                </a:cubicBezTo>
                <a:cubicBezTo>
                  <a:pt x="1154" y="1012"/>
                  <a:pt x="1154" y="1021"/>
                  <a:pt x="1154" y="1029"/>
                </a:cubicBezTo>
                <a:cubicBezTo>
                  <a:pt x="1150" y="1026"/>
                  <a:pt x="1145" y="1023"/>
                  <a:pt x="1141" y="1021"/>
                </a:cubicBezTo>
                <a:cubicBezTo>
                  <a:pt x="1142" y="1013"/>
                  <a:pt x="1143" y="1004"/>
                  <a:pt x="1144" y="997"/>
                </a:cubicBezTo>
                <a:close/>
                <a:moveTo>
                  <a:pt x="1156" y="1004"/>
                </a:moveTo>
                <a:cubicBezTo>
                  <a:pt x="1160" y="1007"/>
                  <a:pt x="1164" y="1010"/>
                  <a:pt x="1169" y="1013"/>
                </a:cubicBezTo>
                <a:cubicBezTo>
                  <a:pt x="1169" y="1022"/>
                  <a:pt x="1169" y="1031"/>
                  <a:pt x="1170" y="1041"/>
                </a:cubicBezTo>
                <a:cubicBezTo>
                  <a:pt x="1164" y="1037"/>
                  <a:pt x="1159" y="1033"/>
                  <a:pt x="1154" y="1030"/>
                </a:cubicBezTo>
                <a:cubicBezTo>
                  <a:pt x="1154" y="1021"/>
                  <a:pt x="1155" y="1012"/>
                  <a:pt x="1156" y="1004"/>
                </a:cubicBezTo>
                <a:close/>
                <a:moveTo>
                  <a:pt x="1156" y="1004"/>
                </a:moveTo>
                <a:cubicBezTo>
                  <a:pt x="1157" y="995"/>
                  <a:pt x="1158" y="987"/>
                  <a:pt x="1160" y="979"/>
                </a:cubicBezTo>
                <a:cubicBezTo>
                  <a:pt x="1163" y="982"/>
                  <a:pt x="1167" y="984"/>
                  <a:pt x="1170" y="987"/>
                </a:cubicBezTo>
                <a:cubicBezTo>
                  <a:pt x="1169" y="995"/>
                  <a:pt x="1169" y="1004"/>
                  <a:pt x="1169" y="1013"/>
                </a:cubicBezTo>
                <a:cubicBezTo>
                  <a:pt x="1164" y="1009"/>
                  <a:pt x="1160" y="1006"/>
                  <a:pt x="1156" y="1004"/>
                </a:cubicBezTo>
                <a:close/>
                <a:moveTo>
                  <a:pt x="1171" y="987"/>
                </a:moveTo>
                <a:cubicBezTo>
                  <a:pt x="1175" y="990"/>
                  <a:pt x="1179" y="993"/>
                  <a:pt x="1184" y="996"/>
                </a:cubicBezTo>
                <a:cubicBezTo>
                  <a:pt x="1183" y="1005"/>
                  <a:pt x="1184" y="1015"/>
                  <a:pt x="1185" y="1024"/>
                </a:cubicBezTo>
                <a:cubicBezTo>
                  <a:pt x="1179" y="1020"/>
                  <a:pt x="1174" y="1017"/>
                  <a:pt x="1169" y="1013"/>
                </a:cubicBezTo>
                <a:cubicBezTo>
                  <a:pt x="1169" y="1004"/>
                  <a:pt x="1170" y="995"/>
                  <a:pt x="1171" y="987"/>
                </a:cubicBezTo>
                <a:close/>
                <a:moveTo>
                  <a:pt x="1184" y="997"/>
                </a:moveTo>
                <a:cubicBezTo>
                  <a:pt x="1189" y="1001"/>
                  <a:pt x="1194" y="1005"/>
                  <a:pt x="1199" y="1009"/>
                </a:cubicBezTo>
                <a:cubicBezTo>
                  <a:pt x="1200" y="1019"/>
                  <a:pt x="1202" y="1029"/>
                  <a:pt x="1203" y="1040"/>
                </a:cubicBezTo>
                <a:cubicBezTo>
                  <a:pt x="1197" y="1035"/>
                  <a:pt x="1191" y="1030"/>
                  <a:pt x="1185" y="1025"/>
                </a:cubicBezTo>
                <a:cubicBezTo>
                  <a:pt x="1184" y="1015"/>
                  <a:pt x="1184" y="1006"/>
                  <a:pt x="1184" y="997"/>
                </a:cubicBezTo>
                <a:close/>
                <a:moveTo>
                  <a:pt x="1199" y="979"/>
                </a:moveTo>
                <a:cubicBezTo>
                  <a:pt x="1204" y="984"/>
                  <a:pt x="1209" y="988"/>
                  <a:pt x="1214" y="992"/>
                </a:cubicBezTo>
                <a:cubicBezTo>
                  <a:pt x="1215" y="1003"/>
                  <a:pt x="1217" y="1014"/>
                  <a:pt x="1219" y="1025"/>
                </a:cubicBezTo>
                <a:cubicBezTo>
                  <a:pt x="1219" y="1025"/>
                  <a:pt x="1219" y="1025"/>
                  <a:pt x="1219" y="1025"/>
                </a:cubicBezTo>
                <a:cubicBezTo>
                  <a:pt x="1212" y="1019"/>
                  <a:pt x="1206" y="1014"/>
                  <a:pt x="1200" y="1009"/>
                </a:cubicBezTo>
                <a:cubicBezTo>
                  <a:pt x="1199" y="999"/>
                  <a:pt x="1199" y="989"/>
                  <a:pt x="1199" y="979"/>
                </a:cubicBezTo>
                <a:close/>
                <a:moveTo>
                  <a:pt x="1213" y="964"/>
                </a:moveTo>
                <a:cubicBezTo>
                  <a:pt x="1219" y="968"/>
                  <a:pt x="1224" y="973"/>
                  <a:pt x="1229" y="978"/>
                </a:cubicBezTo>
                <a:cubicBezTo>
                  <a:pt x="1230" y="988"/>
                  <a:pt x="1232" y="998"/>
                  <a:pt x="1234" y="1009"/>
                </a:cubicBezTo>
                <a:cubicBezTo>
                  <a:pt x="1228" y="1003"/>
                  <a:pt x="1221" y="997"/>
                  <a:pt x="1215" y="992"/>
                </a:cubicBezTo>
                <a:cubicBezTo>
                  <a:pt x="1214" y="983"/>
                  <a:pt x="1214" y="973"/>
                  <a:pt x="1213" y="964"/>
                </a:cubicBezTo>
                <a:close/>
                <a:moveTo>
                  <a:pt x="1242" y="933"/>
                </a:moveTo>
                <a:cubicBezTo>
                  <a:pt x="1246" y="937"/>
                  <a:pt x="1251" y="941"/>
                  <a:pt x="1256" y="946"/>
                </a:cubicBezTo>
                <a:cubicBezTo>
                  <a:pt x="1258" y="957"/>
                  <a:pt x="1260" y="968"/>
                  <a:pt x="1263" y="980"/>
                </a:cubicBezTo>
                <a:cubicBezTo>
                  <a:pt x="1256" y="974"/>
                  <a:pt x="1250" y="968"/>
                  <a:pt x="1244" y="963"/>
                </a:cubicBezTo>
                <a:cubicBezTo>
                  <a:pt x="1243" y="952"/>
                  <a:pt x="1242" y="942"/>
                  <a:pt x="1242" y="933"/>
                </a:cubicBezTo>
                <a:close/>
                <a:moveTo>
                  <a:pt x="1253" y="915"/>
                </a:moveTo>
                <a:cubicBezTo>
                  <a:pt x="1258" y="919"/>
                  <a:pt x="1264" y="924"/>
                  <a:pt x="1269" y="929"/>
                </a:cubicBezTo>
                <a:cubicBezTo>
                  <a:pt x="1271" y="941"/>
                  <a:pt x="1273" y="953"/>
                  <a:pt x="1277" y="965"/>
                </a:cubicBezTo>
                <a:cubicBezTo>
                  <a:pt x="1270" y="958"/>
                  <a:pt x="1263" y="952"/>
                  <a:pt x="1256" y="946"/>
                </a:cubicBezTo>
                <a:cubicBezTo>
                  <a:pt x="1255" y="935"/>
                  <a:pt x="1254" y="925"/>
                  <a:pt x="1253" y="915"/>
                </a:cubicBezTo>
                <a:close/>
                <a:moveTo>
                  <a:pt x="1266" y="898"/>
                </a:moveTo>
                <a:cubicBezTo>
                  <a:pt x="1270" y="902"/>
                  <a:pt x="1275" y="907"/>
                  <a:pt x="1281" y="912"/>
                </a:cubicBezTo>
                <a:cubicBezTo>
                  <a:pt x="1283" y="924"/>
                  <a:pt x="1286" y="937"/>
                  <a:pt x="1290" y="949"/>
                </a:cubicBezTo>
                <a:cubicBezTo>
                  <a:pt x="1283" y="942"/>
                  <a:pt x="1276" y="936"/>
                  <a:pt x="1269" y="929"/>
                </a:cubicBezTo>
                <a:cubicBezTo>
                  <a:pt x="1269" y="929"/>
                  <a:pt x="1269" y="929"/>
                  <a:pt x="1269" y="929"/>
                </a:cubicBezTo>
                <a:cubicBezTo>
                  <a:pt x="1268" y="918"/>
                  <a:pt x="1266" y="908"/>
                  <a:pt x="1266" y="898"/>
                </a:cubicBezTo>
                <a:close/>
                <a:moveTo>
                  <a:pt x="1276" y="879"/>
                </a:moveTo>
                <a:cubicBezTo>
                  <a:pt x="1275" y="869"/>
                  <a:pt x="1275" y="859"/>
                  <a:pt x="1275" y="850"/>
                </a:cubicBezTo>
                <a:cubicBezTo>
                  <a:pt x="1280" y="854"/>
                  <a:pt x="1284" y="859"/>
                  <a:pt x="1289" y="863"/>
                </a:cubicBezTo>
                <a:cubicBezTo>
                  <a:pt x="1290" y="874"/>
                  <a:pt x="1292" y="885"/>
                  <a:pt x="1294" y="897"/>
                </a:cubicBezTo>
                <a:cubicBezTo>
                  <a:pt x="1288" y="890"/>
                  <a:pt x="1282" y="884"/>
                  <a:pt x="1276" y="879"/>
                </a:cubicBezTo>
                <a:close/>
                <a:moveTo>
                  <a:pt x="1287" y="834"/>
                </a:moveTo>
                <a:cubicBezTo>
                  <a:pt x="1292" y="838"/>
                  <a:pt x="1297" y="843"/>
                  <a:pt x="1301" y="848"/>
                </a:cubicBezTo>
                <a:cubicBezTo>
                  <a:pt x="1303" y="859"/>
                  <a:pt x="1305" y="871"/>
                  <a:pt x="1308" y="883"/>
                </a:cubicBezTo>
                <a:cubicBezTo>
                  <a:pt x="1302" y="876"/>
                  <a:pt x="1295" y="869"/>
                  <a:pt x="1289" y="863"/>
                </a:cubicBezTo>
                <a:cubicBezTo>
                  <a:pt x="1288" y="853"/>
                  <a:pt x="1287" y="843"/>
                  <a:pt x="1287" y="834"/>
                </a:cubicBezTo>
                <a:close/>
                <a:moveTo>
                  <a:pt x="1303" y="773"/>
                </a:moveTo>
                <a:cubicBezTo>
                  <a:pt x="1306" y="769"/>
                  <a:pt x="1310" y="765"/>
                  <a:pt x="1313" y="760"/>
                </a:cubicBezTo>
                <a:cubicBezTo>
                  <a:pt x="1308" y="792"/>
                  <a:pt x="1312" y="829"/>
                  <a:pt x="1323" y="870"/>
                </a:cubicBezTo>
                <a:cubicBezTo>
                  <a:pt x="1315" y="862"/>
                  <a:pt x="1309" y="855"/>
                  <a:pt x="1302" y="848"/>
                </a:cubicBezTo>
                <a:cubicBezTo>
                  <a:pt x="1298" y="821"/>
                  <a:pt x="1298" y="796"/>
                  <a:pt x="1303" y="773"/>
                </a:cubicBezTo>
                <a:close/>
                <a:moveTo>
                  <a:pt x="1306" y="769"/>
                </a:moveTo>
                <a:cubicBezTo>
                  <a:pt x="1308" y="765"/>
                  <a:pt x="1311" y="762"/>
                  <a:pt x="1314" y="758"/>
                </a:cubicBezTo>
                <a:cubicBezTo>
                  <a:pt x="1314" y="758"/>
                  <a:pt x="1314" y="758"/>
                  <a:pt x="1314" y="758"/>
                </a:cubicBezTo>
                <a:cubicBezTo>
                  <a:pt x="1314" y="758"/>
                  <a:pt x="1313" y="759"/>
                  <a:pt x="1313" y="759"/>
                </a:cubicBezTo>
                <a:cubicBezTo>
                  <a:pt x="1311" y="763"/>
                  <a:pt x="1308" y="766"/>
                  <a:pt x="1306" y="769"/>
                </a:cubicBezTo>
                <a:close/>
                <a:moveTo>
                  <a:pt x="1303" y="771"/>
                </a:moveTo>
                <a:cubicBezTo>
                  <a:pt x="1304" y="770"/>
                  <a:pt x="1304" y="768"/>
                  <a:pt x="1304" y="766"/>
                </a:cubicBezTo>
                <a:cubicBezTo>
                  <a:pt x="1308" y="763"/>
                  <a:pt x="1311" y="759"/>
                  <a:pt x="1314" y="756"/>
                </a:cubicBezTo>
                <a:cubicBezTo>
                  <a:pt x="1314" y="756"/>
                  <a:pt x="1314" y="756"/>
                  <a:pt x="1314" y="757"/>
                </a:cubicBezTo>
                <a:cubicBezTo>
                  <a:pt x="1310" y="762"/>
                  <a:pt x="1307" y="767"/>
                  <a:pt x="1303" y="771"/>
                </a:cubicBezTo>
                <a:close/>
                <a:moveTo>
                  <a:pt x="1304" y="766"/>
                </a:moveTo>
                <a:cubicBezTo>
                  <a:pt x="1303" y="767"/>
                  <a:pt x="1302" y="768"/>
                  <a:pt x="1301" y="769"/>
                </a:cubicBezTo>
                <a:cubicBezTo>
                  <a:pt x="1300" y="771"/>
                  <a:pt x="1298" y="773"/>
                  <a:pt x="1296" y="775"/>
                </a:cubicBezTo>
                <a:cubicBezTo>
                  <a:pt x="1296" y="775"/>
                  <a:pt x="1296" y="775"/>
                  <a:pt x="1296" y="775"/>
                </a:cubicBezTo>
                <a:cubicBezTo>
                  <a:pt x="1299" y="771"/>
                  <a:pt x="1302" y="766"/>
                  <a:pt x="1305" y="761"/>
                </a:cubicBezTo>
                <a:cubicBezTo>
                  <a:pt x="1305" y="763"/>
                  <a:pt x="1304" y="765"/>
                  <a:pt x="1304" y="766"/>
                </a:cubicBezTo>
                <a:close/>
                <a:moveTo>
                  <a:pt x="1302" y="769"/>
                </a:moveTo>
                <a:cubicBezTo>
                  <a:pt x="1302" y="769"/>
                  <a:pt x="1303" y="768"/>
                  <a:pt x="1304" y="767"/>
                </a:cubicBezTo>
                <a:cubicBezTo>
                  <a:pt x="1303" y="769"/>
                  <a:pt x="1303" y="770"/>
                  <a:pt x="1303" y="772"/>
                </a:cubicBezTo>
                <a:cubicBezTo>
                  <a:pt x="1302" y="773"/>
                  <a:pt x="1301" y="775"/>
                  <a:pt x="1300" y="776"/>
                </a:cubicBezTo>
                <a:cubicBezTo>
                  <a:pt x="1298" y="778"/>
                  <a:pt x="1296" y="781"/>
                  <a:pt x="1294" y="783"/>
                </a:cubicBezTo>
                <a:cubicBezTo>
                  <a:pt x="1294" y="781"/>
                  <a:pt x="1295" y="779"/>
                  <a:pt x="1296" y="776"/>
                </a:cubicBezTo>
                <a:cubicBezTo>
                  <a:pt x="1298" y="774"/>
                  <a:pt x="1300" y="772"/>
                  <a:pt x="1302" y="769"/>
                </a:cubicBezTo>
                <a:close/>
                <a:moveTo>
                  <a:pt x="1300" y="776"/>
                </a:moveTo>
                <a:cubicBezTo>
                  <a:pt x="1301" y="775"/>
                  <a:pt x="1302" y="775"/>
                  <a:pt x="1302" y="774"/>
                </a:cubicBezTo>
                <a:cubicBezTo>
                  <a:pt x="1302" y="774"/>
                  <a:pt x="1302" y="774"/>
                  <a:pt x="1302" y="774"/>
                </a:cubicBezTo>
                <a:cubicBezTo>
                  <a:pt x="1298" y="796"/>
                  <a:pt x="1298" y="821"/>
                  <a:pt x="1301" y="847"/>
                </a:cubicBezTo>
                <a:cubicBezTo>
                  <a:pt x="1297" y="842"/>
                  <a:pt x="1292" y="838"/>
                  <a:pt x="1287" y="833"/>
                </a:cubicBezTo>
                <a:cubicBezTo>
                  <a:pt x="1287" y="817"/>
                  <a:pt x="1289" y="801"/>
                  <a:pt x="1293" y="786"/>
                </a:cubicBezTo>
                <a:cubicBezTo>
                  <a:pt x="1293" y="786"/>
                  <a:pt x="1293" y="786"/>
                  <a:pt x="1293" y="786"/>
                </a:cubicBezTo>
                <a:cubicBezTo>
                  <a:pt x="1295" y="783"/>
                  <a:pt x="1298" y="780"/>
                  <a:pt x="1300" y="776"/>
                </a:cubicBezTo>
                <a:close/>
                <a:moveTo>
                  <a:pt x="1292" y="787"/>
                </a:moveTo>
                <a:cubicBezTo>
                  <a:pt x="1289" y="801"/>
                  <a:pt x="1287" y="817"/>
                  <a:pt x="1287" y="833"/>
                </a:cubicBezTo>
                <a:cubicBezTo>
                  <a:pt x="1284" y="829"/>
                  <a:pt x="1281" y="826"/>
                  <a:pt x="1278" y="823"/>
                </a:cubicBezTo>
                <a:cubicBezTo>
                  <a:pt x="1279" y="815"/>
                  <a:pt x="1281" y="807"/>
                  <a:pt x="1283" y="799"/>
                </a:cubicBezTo>
                <a:cubicBezTo>
                  <a:pt x="1286" y="795"/>
                  <a:pt x="1289" y="791"/>
                  <a:pt x="1292" y="787"/>
                </a:cubicBezTo>
                <a:close/>
                <a:moveTo>
                  <a:pt x="1283" y="798"/>
                </a:moveTo>
                <a:cubicBezTo>
                  <a:pt x="1282" y="800"/>
                  <a:pt x="1281" y="801"/>
                  <a:pt x="1280" y="802"/>
                </a:cubicBezTo>
                <a:cubicBezTo>
                  <a:pt x="1280" y="801"/>
                  <a:pt x="1280" y="801"/>
                  <a:pt x="1281" y="800"/>
                </a:cubicBezTo>
                <a:cubicBezTo>
                  <a:pt x="1281" y="799"/>
                  <a:pt x="1282" y="798"/>
                  <a:pt x="1283" y="797"/>
                </a:cubicBezTo>
                <a:cubicBezTo>
                  <a:pt x="1283" y="797"/>
                  <a:pt x="1283" y="798"/>
                  <a:pt x="1283" y="798"/>
                </a:cubicBezTo>
                <a:close/>
                <a:moveTo>
                  <a:pt x="1282" y="800"/>
                </a:moveTo>
                <a:cubicBezTo>
                  <a:pt x="1282" y="800"/>
                  <a:pt x="1282" y="800"/>
                  <a:pt x="1282" y="800"/>
                </a:cubicBezTo>
                <a:cubicBezTo>
                  <a:pt x="1282" y="800"/>
                  <a:pt x="1282" y="800"/>
                  <a:pt x="1282" y="800"/>
                </a:cubicBezTo>
                <a:cubicBezTo>
                  <a:pt x="1280" y="807"/>
                  <a:pt x="1278" y="815"/>
                  <a:pt x="1277" y="823"/>
                </a:cubicBezTo>
                <a:cubicBezTo>
                  <a:pt x="1276" y="822"/>
                  <a:pt x="1275" y="820"/>
                  <a:pt x="1273" y="819"/>
                </a:cubicBezTo>
                <a:cubicBezTo>
                  <a:pt x="1275" y="814"/>
                  <a:pt x="1277" y="809"/>
                  <a:pt x="1279" y="804"/>
                </a:cubicBezTo>
                <a:cubicBezTo>
                  <a:pt x="1280" y="802"/>
                  <a:pt x="1281" y="801"/>
                  <a:pt x="1282" y="800"/>
                </a:cubicBezTo>
                <a:close/>
                <a:moveTo>
                  <a:pt x="1278" y="804"/>
                </a:moveTo>
                <a:cubicBezTo>
                  <a:pt x="1277" y="805"/>
                  <a:pt x="1276" y="807"/>
                  <a:pt x="1274" y="809"/>
                </a:cubicBezTo>
                <a:cubicBezTo>
                  <a:pt x="1274" y="809"/>
                  <a:pt x="1274" y="809"/>
                  <a:pt x="1274" y="808"/>
                </a:cubicBezTo>
                <a:cubicBezTo>
                  <a:pt x="1276" y="806"/>
                  <a:pt x="1278" y="804"/>
                  <a:pt x="1279" y="801"/>
                </a:cubicBezTo>
                <a:cubicBezTo>
                  <a:pt x="1279" y="802"/>
                  <a:pt x="1279" y="803"/>
                  <a:pt x="1278" y="804"/>
                </a:cubicBezTo>
                <a:close/>
                <a:moveTo>
                  <a:pt x="1278" y="805"/>
                </a:moveTo>
                <a:cubicBezTo>
                  <a:pt x="1276" y="810"/>
                  <a:pt x="1274" y="814"/>
                  <a:pt x="1273" y="819"/>
                </a:cubicBezTo>
                <a:cubicBezTo>
                  <a:pt x="1272" y="818"/>
                  <a:pt x="1271" y="817"/>
                  <a:pt x="1270" y="816"/>
                </a:cubicBezTo>
                <a:cubicBezTo>
                  <a:pt x="1271" y="815"/>
                  <a:pt x="1272" y="813"/>
                  <a:pt x="1273" y="811"/>
                </a:cubicBezTo>
                <a:cubicBezTo>
                  <a:pt x="1275" y="809"/>
                  <a:pt x="1276" y="807"/>
                  <a:pt x="1278" y="805"/>
                </a:cubicBezTo>
                <a:close/>
                <a:moveTo>
                  <a:pt x="1270" y="816"/>
                </a:moveTo>
                <a:cubicBezTo>
                  <a:pt x="1270" y="816"/>
                  <a:pt x="1270" y="816"/>
                  <a:pt x="1270" y="816"/>
                </a:cubicBezTo>
                <a:cubicBezTo>
                  <a:pt x="1270" y="815"/>
                  <a:pt x="1271" y="814"/>
                  <a:pt x="1271" y="813"/>
                </a:cubicBezTo>
                <a:cubicBezTo>
                  <a:pt x="1271" y="813"/>
                  <a:pt x="1272" y="813"/>
                  <a:pt x="1272" y="813"/>
                </a:cubicBezTo>
                <a:cubicBezTo>
                  <a:pt x="1271" y="814"/>
                  <a:pt x="1271" y="815"/>
                  <a:pt x="1270" y="816"/>
                </a:cubicBezTo>
                <a:close/>
                <a:moveTo>
                  <a:pt x="1270" y="817"/>
                </a:moveTo>
                <a:cubicBezTo>
                  <a:pt x="1267" y="823"/>
                  <a:pt x="1264" y="830"/>
                  <a:pt x="1262" y="837"/>
                </a:cubicBezTo>
                <a:cubicBezTo>
                  <a:pt x="1261" y="836"/>
                  <a:pt x="1261" y="835"/>
                  <a:pt x="1260" y="834"/>
                </a:cubicBezTo>
                <a:cubicBezTo>
                  <a:pt x="1263" y="828"/>
                  <a:pt x="1266" y="822"/>
                  <a:pt x="1269" y="816"/>
                </a:cubicBezTo>
                <a:lnTo>
                  <a:pt x="1270" y="817"/>
                </a:lnTo>
                <a:close/>
                <a:moveTo>
                  <a:pt x="1259" y="834"/>
                </a:moveTo>
                <a:cubicBezTo>
                  <a:pt x="1259" y="833"/>
                  <a:pt x="1258" y="833"/>
                  <a:pt x="1258" y="832"/>
                </a:cubicBezTo>
                <a:cubicBezTo>
                  <a:pt x="1261" y="827"/>
                  <a:pt x="1265" y="822"/>
                  <a:pt x="1268" y="817"/>
                </a:cubicBezTo>
                <a:cubicBezTo>
                  <a:pt x="1265" y="822"/>
                  <a:pt x="1262" y="828"/>
                  <a:pt x="1259" y="834"/>
                </a:cubicBezTo>
                <a:close/>
                <a:moveTo>
                  <a:pt x="1259" y="834"/>
                </a:moveTo>
                <a:cubicBezTo>
                  <a:pt x="1256" y="841"/>
                  <a:pt x="1253" y="848"/>
                  <a:pt x="1251" y="855"/>
                </a:cubicBezTo>
                <a:cubicBezTo>
                  <a:pt x="1250" y="854"/>
                  <a:pt x="1249" y="853"/>
                  <a:pt x="1247" y="851"/>
                </a:cubicBezTo>
                <a:cubicBezTo>
                  <a:pt x="1250" y="845"/>
                  <a:pt x="1254" y="839"/>
                  <a:pt x="1257" y="833"/>
                </a:cubicBezTo>
                <a:cubicBezTo>
                  <a:pt x="1258" y="833"/>
                  <a:pt x="1259" y="834"/>
                  <a:pt x="1259" y="834"/>
                </a:cubicBezTo>
                <a:close/>
                <a:moveTo>
                  <a:pt x="1251" y="855"/>
                </a:moveTo>
                <a:cubicBezTo>
                  <a:pt x="1249" y="863"/>
                  <a:pt x="1247" y="870"/>
                  <a:pt x="1245" y="878"/>
                </a:cubicBezTo>
                <a:cubicBezTo>
                  <a:pt x="1243" y="876"/>
                  <a:pt x="1241" y="874"/>
                  <a:pt x="1239" y="873"/>
                </a:cubicBezTo>
                <a:cubicBezTo>
                  <a:pt x="1241" y="866"/>
                  <a:pt x="1244" y="859"/>
                  <a:pt x="1247" y="852"/>
                </a:cubicBezTo>
                <a:cubicBezTo>
                  <a:pt x="1248" y="853"/>
                  <a:pt x="1250" y="854"/>
                  <a:pt x="1251" y="855"/>
                </a:cubicBezTo>
                <a:close/>
                <a:moveTo>
                  <a:pt x="1238" y="872"/>
                </a:moveTo>
                <a:cubicBezTo>
                  <a:pt x="1237" y="871"/>
                  <a:pt x="1235" y="869"/>
                  <a:pt x="1233" y="868"/>
                </a:cubicBezTo>
                <a:cubicBezTo>
                  <a:pt x="1236" y="861"/>
                  <a:pt x="1240" y="855"/>
                  <a:pt x="1243" y="849"/>
                </a:cubicBezTo>
                <a:cubicBezTo>
                  <a:pt x="1245" y="850"/>
                  <a:pt x="1246" y="851"/>
                  <a:pt x="1247" y="852"/>
                </a:cubicBezTo>
                <a:cubicBezTo>
                  <a:pt x="1244" y="858"/>
                  <a:pt x="1241" y="865"/>
                  <a:pt x="1238" y="872"/>
                </a:cubicBezTo>
                <a:close/>
                <a:moveTo>
                  <a:pt x="1233" y="867"/>
                </a:moveTo>
                <a:cubicBezTo>
                  <a:pt x="1232" y="866"/>
                  <a:pt x="1230" y="865"/>
                  <a:pt x="1229" y="864"/>
                </a:cubicBezTo>
                <a:cubicBezTo>
                  <a:pt x="1232" y="859"/>
                  <a:pt x="1236" y="854"/>
                  <a:pt x="1239" y="848"/>
                </a:cubicBezTo>
                <a:cubicBezTo>
                  <a:pt x="1241" y="846"/>
                  <a:pt x="1241" y="846"/>
                  <a:pt x="1241" y="846"/>
                </a:cubicBezTo>
                <a:cubicBezTo>
                  <a:pt x="1242" y="847"/>
                  <a:pt x="1242" y="848"/>
                  <a:pt x="1243" y="848"/>
                </a:cubicBezTo>
                <a:cubicBezTo>
                  <a:pt x="1239" y="854"/>
                  <a:pt x="1236" y="861"/>
                  <a:pt x="1233" y="867"/>
                </a:cubicBezTo>
                <a:close/>
                <a:moveTo>
                  <a:pt x="1239" y="848"/>
                </a:moveTo>
                <a:cubicBezTo>
                  <a:pt x="1235" y="853"/>
                  <a:pt x="1232" y="858"/>
                  <a:pt x="1229" y="864"/>
                </a:cubicBezTo>
                <a:cubicBezTo>
                  <a:pt x="1228" y="863"/>
                  <a:pt x="1227" y="863"/>
                  <a:pt x="1226" y="862"/>
                </a:cubicBezTo>
                <a:cubicBezTo>
                  <a:pt x="1230" y="856"/>
                  <a:pt x="1234" y="850"/>
                  <a:pt x="1238" y="844"/>
                </a:cubicBezTo>
                <a:cubicBezTo>
                  <a:pt x="1239" y="845"/>
                  <a:pt x="1240" y="845"/>
                  <a:pt x="1241" y="846"/>
                </a:cubicBezTo>
                <a:lnTo>
                  <a:pt x="1239" y="848"/>
                </a:lnTo>
                <a:close/>
                <a:moveTo>
                  <a:pt x="1226" y="862"/>
                </a:moveTo>
                <a:cubicBezTo>
                  <a:pt x="1225" y="861"/>
                  <a:pt x="1224" y="860"/>
                  <a:pt x="1223" y="859"/>
                </a:cubicBezTo>
                <a:cubicBezTo>
                  <a:pt x="1227" y="853"/>
                  <a:pt x="1231" y="847"/>
                  <a:pt x="1234" y="841"/>
                </a:cubicBezTo>
                <a:cubicBezTo>
                  <a:pt x="1236" y="842"/>
                  <a:pt x="1237" y="843"/>
                  <a:pt x="1238" y="844"/>
                </a:cubicBezTo>
                <a:cubicBezTo>
                  <a:pt x="1234" y="850"/>
                  <a:pt x="1230" y="856"/>
                  <a:pt x="1226" y="862"/>
                </a:cubicBezTo>
                <a:close/>
                <a:moveTo>
                  <a:pt x="1223" y="859"/>
                </a:moveTo>
                <a:cubicBezTo>
                  <a:pt x="1221" y="858"/>
                  <a:pt x="1220" y="856"/>
                  <a:pt x="1218" y="855"/>
                </a:cubicBezTo>
                <a:cubicBezTo>
                  <a:pt x="1222" y="849"/>
                  <a:pt x="1225" y="843"/>
                  <a:pt x="1229" y="836"/>
                </a:cubicBezTo>
                <a:cubicBezTo>
                  <a:pt x="1231" y="837"/>
                  <a:pt x="1232" y="839"/>
                  <a:pt x="1234" y="840"/>
                </a:cubicBezTo>
                <a:cubicBezTo>
                  <a:pt x="1230" y="847"/>
                  <a:pt x="1226" y="853"/>
                  <a:pt x="1223" y="859"/>
                </a:cubicBezTo>
                <a:close/>
                <a:moveTo>
                  <a:pt x="1229" y="835"/>
                </a:moveTo>
                <a:cubicBezTo>
                  <a:pt x="1227" y="834"/>
                  <a:pt x="1225" y="832"/>
                  <a:pt x="1223" y="830"/>
                </a:cubicBezTo>
                <a:cubicBezTo>
                  <a:pt x="1226" y="824"/>
                  <a:pt x="1229" y="818"/>
                  <a:pt x="1233" y="811"/>
                </a:cubicBezTo>
                <a:cubicBezTo>
                  <a:pt x="1235" y="813"/>
                  <a:pt x="1237" y="815"/>
                  <a:pt x="1239" y="816"/>
                </a:cubicBezTo>
                <a:cubicBezTo>
                  <a:pt x="1235" y="823"/>
                  <a:pt x="1232" y="829"/>
                  <a:pt x="1229" y="835"/>
                </a:cubicBezTo>
                <a:close/>
                <a:moveTo>
                  <a:pt x="1232" y="810"/>
                </a:moveTo>
                <a:cubicBezTo>
                  <a:pt x="1230" y="808"/>
                  <a:pt x="1227" y="806"/>
                  <a:pt x="1224" y="804"/>
                </a:cubicBezTo>
                <a:cubicBezTo>
                  <a:pt x="1228" y="797"/>
                  <a:pt x="1231" y="790"/>
                  <a:pt x="1234" y="784"/>
                </a:cubicBezTo>
                <a:cubicBezTo>
                  <a:pt x="1237" y="786"/>
                  <a:pt x="1239" y="789"/>
                  <a:pt x="1242" y="791"/>
                </a:cubicBezTo>
                <a:cubicBezTo>
                  <a:pt x="1239" y="797"/>
                  <a:pt x="1236" y="804"/>
                  <a:pt x="1232" y="810"/>
                </a:cubicBezTo>
                <a:close/>
                <a:moveTo>
                  <a:pt x="1234" y="783"/>
                </a:moveTo>
                <a:cubicBezTo>
                  <a:pt x="1231" y="781"/>
                  <a:pt x="1228" y="778"/>
                  <a:pt x="1225" y="776"/>
                </a:cubicBezTo>
                <a:cubicBezTo>
                  <a:pt x="1282" y="653"/>
                  <a:pt x="1319" y="545"/>
                  <a:pt x="1335" y="454"/>
                </a:cubicBezTo>
                <a:cubicBezTo>
                  <a:pt x="1350" y="363"/>
                  <a:pt x="1344" y="292"/>
                  <a:pt x="1316" y="243"/>
                </a:cubicBezTo>
                <a:cubicBezTo>
                  <a:pt x="1317" y="243"/>
                  <a:pt x="1317" y="242"/>
                  <a:pt x="1318" y="242"/>
                </a:cubicBezTo>
                <a:cubicBezTo>
                  <a:pt x="1326" y="237"/>
                  <a:pt x="1334" y="231"/>
                  <a:pt x="1341" y="226"/>
                </a:cubicBezTo>
                <a:cubicBezTo>
                  <a:pt x="1401" y="325"/>
                  <a:pt x="1367" y="515"/>
                  <a:pt x="1244" y="761"/>
                </a:cubicBezTo>
                <a:cubicBezTo>
                  <a:pt x="1241" y="768"/>
                  <a:pt x="1238" y="775"/>
                  <a:pt x="1234" y="783"/>
                </a:cubicBezTo>
                <a:close/>
                <a:moveTo>
                  <a:pt x="1340" y="224"/>
                </a:moveTo>
                <a:cubicBezTo>
                  <a:pt x="1342" y="222"/>
                  <a:pt x="1345" y="221"/>
                  <a:pt x="1347" y="219"/>
                </a:cubicBezTo>
                <a:cubicBezTo>
                  <a:pt x="1345" y="221"/>
                  <a:pt x="1343" y="223"/>
                  <a:pt x="1341" y="225"/>
                </a:cubicBezTo>
                <a:cubicBezTo>
                  <a:pt x="1340" y="225"/>
                  <a:pt x="1340" y="224"/>
                  <a:pt x="1340" y="224"/>
                </a:cubicBezTo>
                <a:close/>
                <a:moveTo>
                  <a:pt x="1340" y="223"/>
                </a:moveTo>
                <a:cubicBezTo>
                  <a:pt x="1339" y="222"/>
                  <a:pt x="1338" y="220"/>
                  <a:pt x="1337" y="219"/>
                </a:cubicBezTo>
                <a:cubicBezTo>
                  <a:pt x="1337" y="219"/>
                  <a:pt x="1337" y="218"/>
                  <a:pt x="1338" y="218"/>
                </a:cubicBezTo>
                <a:cubicBezTo>
                  <a:pt x="1345" y="215"/>
                  <a:pt x="1352" y="211"/>
                  <a:pt x="1358" y="208"/>
                </a:cubicBezTo>
                <a:cubicBezTo>
                  <a:pt x="1355" y="211"/>
                  <a:pt x="1352" y="215"/>
                  <a:pt x="1349" y="218"/>
                </a:cubicBezTo>
                <a:cubicBezTo>
                  <a:pt x="1346" y="220"/>
                  <a:pt x="1343" y="221"/>
                  <a:pt x="1340" y="223"/>
                </a:cubicBezTo>
                <a:close/>
                <a:moveTo>
                  <a:pt x="1359" y="207"/>
                </a:moveTo>
                <a:cubicBezTo>
                  <a:pt x="1360" y="207"/>
                  <a:pt x="1362" y="206"/>
                  <a:pt x="1364" y="205"/>
                </a:cubicBezTo>
                <a:cubicBezTo>
                  <a:pt x="1364" y="206"/>
                  <a:pt x="1364" y="206"/>
                  <a:pt x="1365" y="207"/>
                </a:cubicBezTo>
                <a:cubicBezTo>
                  <a:pt x="1361" y="210"/>
                  <a:pt x="1356" y="213"/>
                  <a:pt x="1351" y="217"/>
                </a:cubicBezTo>
                <a:cubicBezTo>
                  <a:pt x="1354" y="214"/>
                  <a:pt x="1357" y="211"/>
                  <a:pt x="1359" y="207"/>
                </a:cubicBezTo>
                <a:close/>
                <a:moveTo>
                  <a:pt x="1363" y="204"/>
                </a:moveTo>
                <a:cubicBezTo>
                  <a:pt x="1366" y="203"/>
                  <a:pt x="1369" y="201"/>
                  <a:pt x="1371" y="200"/>
                </a:cubicBezTo>
                <a:cubicBezTo>
                  <a:pt x="1369" y="202"/>
                  <a:pt x="1366" y="203"/>
                  <a:pt x="1364" y="204"/>
                </a:cubicBezTo>
                <a:cubicBezTo>
                  <a:pt x="1364" y="204"/>
                  <a:pt x="1363" y="204"/>
                  <a:pt x="1363" y="204"/>
                </a:cubicBezTo>
                <a:close/>
                <a:moveTo>
                  <a:pt x="1363" y="205"/>
                </a:moveTo>
                <a:cubicBezTo>
                  <a:pt x="1362" y="205"/>
                  <a:pt x="1361" y="206"/>
                  <a:pt x="1360" y="207"/>
                </a:cubicBezTo>
                <a:cubicBezTo>
                  <a:pt x="1360" y="206"/>
                  <a:pt x="1361" y="205"/>
                  <a:pt x="1361" y="205"/>
                </a:cubicBezTo>
                <a:cubicBezTo>
                  <a:pt x="1362" y="204"/>
                  <a:pt x="1362" y="204"/>
                  <a:pt x="1363" y="204"/>
                </a:cubicBezTo>
                <a:cubicBezTo>
                  <a:pt x="1363" y="204"/>
                  <a:pt x="1363" y="204"/>
                  <a:pt x="1363" y="205"/>
                </a:cubicBezTo>
                <a:close/>
                <a:moveTo>
                  <a:pt x="1356" y="194"/>
                </a:moveTo>
                <a:cubicBezTo>
                  <a:pt x="1361" y="192"/>
                  <a:pt x="1365" y="191"/>
                  <a:pt x="1370" y="189"/>
                </a:cubicBezTo>
                <a:cubicBezTo>
                  <a:pt x="1368" y="193"/>
                  <a:pt x="1365" y="198"/>
                  <a:pt x="1362" y="202"/>
                </a:cubicBezTo>
                <a:cubicBezTo>
                  <a:pt x="1360" y="199"/>
                  <a:pt x="1358" y="197"/>
                  <a:pt x="1356" y="194"/>
                </a:cubicBezTo>
                <a:close/>
                <a:moveTo>
                  <a:pt x="1356" y="193"/>
                </a:moveTo>
                <a:cubicBezTo>
                  <a:pt x="1353" y="190"/>
                  <a:pt x="1350" y="187"/>
                  <a:pt x="1347" y="184"/>
                </a:cubicBezTo>
                <a:cubicBezTo>
                  <a:pt x="1347" y="183"/>
                  <a:pt x="1347" y="183"/>
                  <a:pt x="1347" y="183"/>
                </a:cubicBezTo>
                <a:cubicBezTo>
                  <a:pt x="1356" y="180"/>
                  <a:pt x="1365" y="177"/>
                  <a:pt x="1374" y="174"/>
                </a:cubicBezTo>
                <a:cubicBezTo>
                  <a:pt x="1373" y="179"/>
                  <a:pt x="1372" y="184"/>
                  <a:pt x="1370" y="188"/>
                </a:cubicBezTo>
                <a:cubicBezTo>
                  <a:pt x="1365" y="190"/>
                  <a:pt x="1360" y="192"/>
                  <a:pt x="1356" y="193"/>
                </a:cubicBezTo>
                <a:close/>
                <a:moveTo>
                  <a:pt x="1374" y="174"/>
                </a:moveTo>
                <a:cubicBezTo>
                  <a:pt x="1375" y="174"/>
                  <a:pt x="1376" y="174"/>
                  <a:pt x="1377" y="173"/>
                </a:cubicBezTo>
                <a:cubicBezTo>
                  <a:pt x="1380" y="176"/>
                  <a:pt x="1382" y="179"/>
                  <a:pt x="1385" y="182"/>
                </a:cubicBezTo>
                <a:cubicBezTo>
                  <a:pt x="1380" y="184"/>
                  <a:pt x="1375" y="186"/>
                  <a:pt x="1370" y="188"/>
                </a:cubicBezTo>
                <a:cubicBezTo>
                  <a:pt x="1372" y="184"/>
                  <a:pt x="1373" y="179"/>
                  <a:pt x="1374" y="174"/>
                </a:cubicBezTo>
                <a:close/>
                <a:moveTo>
                  <a:pt x="1374" y="174"/>
                </a:moveTo>
                <a:cubicBezTo>
                  <a:pt x="1374" y="173"/>
                  <a:pt x="1374" y="172"/>
                  <a:pt x="1375" y="171"/>
                </a:cubicBezTo>
                <a:cubicBezTo>
                  <a:pt x="1375" y="171"/>
                  <a:pt x="1376" y="172"/>
                  <a:pt x="1377" y="173"/>
                </a:cubicBezTo>
                <a:cubicBezTo>
                  <a:pt x="1376" y="173"/>
                  <a:pt x="1375" y="173"/>
                  <a:pt x="1374" y="174"/>
                </a:cubicBezTo>
                <a:close/>
                <a:moveTo>
                  <a:pt x="1374" y="170"/>
                </a:moveTo>
                <a:cubicBezTo>
                  <a:pt x="1372" y="167"/>
                  <a:pt x="1369" y="165"/>
                  <a:pt x="1367" y="162"/>
                </a:cubicBezTo>
                <a:cubicBezTo>
                  <a:pt x="1369" y="162"/>
                  <a:pt x="1372" y="161"/>
                  <a:pt x="1374" y="160"/>
                </a:cubicBezTo>
                <a:cubicBezTo>
                  <a:pt x="1374" y="163"/>
                  <a:pt x="1374" y="167"/>
                  <a:pt x="1374" y="170"/>
                </a:cubicBezTo>
                <a:close/>
                <a:moveTo>
                  <a:pt x="1366" y="162"/>
                </a:moveTo>
                <a:cubicBezTo>
                  <a:pt x="1362" y="158"/>
                  <a:pt x="1358" y="155"/>
                  <a:pt x="1353" y="151"/>
                </a:cubicBezTo>
                <a:cubicBezTo>
                  <a:pt x="1360" y="150"/>
                  <a:pt x="1366" y="148"/>
                  <a:pt x="1372" y="146"/>
                </a:cubicBezTo>
                <a:cubicBezTo>
                  <a:pt x="1373" y="151"/>
                  <a:pt x="1374" y="155"/>
                  <a:pt x="1374" y="160"/>
                </a:cubicBezTo>
                <a:cubicBezTo>
                  <a:pt x="1372" y="161"/>
                  <a:pt x="1369" y="161"/>
                  <a:pt x="1366" y="162"/>
                </a:cubicBezTo>
                <a:close/>
                <a:moveTo>
                  <a:pt x="1353" y="151"/>
                </a:moveTo>
                <a:cubicBezTo>
                  <a:pt x="1347" y="147"/>
                  <a:pt x="1341" y="144"/>
                  <a:pt x="1335" y="140"/>
                </a:cubicBezTo>
                <a:cubicBezTo>
                  <a:pt x="1345" y="138"/>
                  <a:pt x="1356" y="135"/>
                  <a:pt x="1367" y="132"/>
                </a:cubicBezTo>
                <a:cubicBezTo>
                  <a:pt x="1369" y="137"/>
                  <a:pt x="1370" y="141"/>
                  <a:pt x="1372" y="146"/>
                </a:cubicBezTo>
                <a:cubicBezTo>
                  <a:pt x="1366" y="147"/>
                  <a:pt x="1359" y="149"/>
                  <a:pt x="1353" y="151"/>
                </a:cubicBezTo>
                <a:close/>
                <a:moveTo>
                  <a:pt x="1352" y="151"/>
                </a:moveTo>
                <a:cubicBezTo>
                  <a:pt x="1348" y="152"/>
                  <a:pt x="1344" y="153"/>
                  <a:pt x="1340" y="154"/>
                </a:cubicBezTo>
                <a:cubicBezTo>
                  <a:pt x="1339" y="150"/>
                  <a:pt x="1336" y="145"/>
                  <a:pt x="1334" y="141"/>
                </a:cubicBezTo>
                <a:cubicBezTo>
                  <a:pt x="1334" y="141"/>
                  <a:pt x="1334" y="141"/>
                  <a:pt x="1334" y="141"/>
                </a:cubicBezTo>
                <a:cubicBezTo>
                  <a:pt x="1341" y="144"/>
                  <a:pt x="1346" y="147"/>
                  <a:pt x="1352" y="151"/>
                </a:cubicBezTo>
                <a:close/>
                <a:moveTo>
                  <a:pt x="1340" y="155"/>
                </a:moveTo>
                <a:cubicBezTo>
                  <a:pt x="1332" y="157"/>
                  <a:pt x="1325" y="159"/>
                  <a:pt x="1317" y="161"/>
                </a:cubicBezTo>
                <a:cubicBezTo>
                  <a:pt x="1312" y="158"/>
                  <a:pt x="1307" y="155"/>
                  <a:pt x="1302" y="152"/>
                </a:cubicBezTo>
                <a:cubicBezTo>
                  <a:pt x="1301" y="151"/>
                  <a:pt x="1301" y="150"/>
                  <a:pt x="1300" y="149"/>
                </a:cubicBezTo>
                <a:cubicBezTo>
                  <a:pt x="1310" y="147"/>
                  <a:pt x="1319" y="144"/>
                  <a:pt x="1329" y="142"/>
                </a:cubicBezTo>
                <a:cubicBezTo>
                  <a:pt x="1333" y="141"/>
                  <a:pt x="1333" y="141"/>
                  <a:pt x="1333" y="141"/>
                </a:cubicBezTo>
                <a:cubicBezTo>
                  <a:pt x="1336" y="145"/>
                  <a:pt x="1338" y="150"/>
                  <a:pt x="1340" y="155"/>
                </a:cubicBezTo>
                <a:close/>
                <a:moveTo>
                  <a:pt x="1328" y="142"/>
                </a:moveTo>
                <a:cubicBezTo>
                  <a:pt x="1319" y="144"/>
                  <a:pt x="1309" y="147"/>
                  <a:pt x="1300" y="149"/>
                </a:cubicBezTo>
                <a:cubicBezTo>
                  <a:pt x="1297" y="144"/>
                  <a:pt x="1294" y="139"/>
                  <a:pt x="1291" y="135"/>
                </a:cubicBezTo>
                <a:cubicBezTo>
                  <a:pt x="1297" y="133"/>
                  <a:pt x="1304" y="132"/>
                  <a:pt x="1310" y="130"/>
                </a:cubicBezTo>
                <a:cubicBezTo>
                  <a:pt x="1318" y="133"/>
                  <a:pt x="1326" y="136"/>
                  <a:pt x="1333" y="140"/>
                </a:cubicBezTo>
                <a:cubicBezTo>
                  <a:pt x="1333" y="140"/>
                  <a:pt x="1333" y="140"/>
                  <a:pt x="1333" y="140"/>
                </a:cubicBezTo>
                <a:lnTo>
                  <a:pt x="1328" y="142"/>
                </a:lnTo>
                <a:close/>
                <a:moveTo>
                  <a:pt x="1311" y="130"/>
                </a:moveTo>
                <a:cubicBezTo>
                  <a:pt x="1316" y="129"/>
                  <a:pt x="1320" y="128"/>
                  <a:pt x="1324" y="126"/>
                </a:cubicBezTo>
                <a:cubicBezTo>
                  <a:pt x="1326" y="129"/>
                  <a:pt x="1328" y="131"/>
                  <a:pt x="1329" y="134"/>
                </a:cubicBezTo>
                <a:cubicBezTo>
                  <a:pt x="1330" y="136"/>
                  <a:pt x="1331" y="137"/>
                  <a:pt x="1332" y="139"/>
                </a:cubicBezTo>
                <a:cubicBezTo>
                  <a:pt x="1325" y="135"/>
                  <a:pt x="1318" y="132"/>
                  <a:pt x="1311" y="130"/>
                </a:cubicBezTo>
                <a:close/>
                <a:moveTo>
                  <a:pt x="1313" y="107"/>
                </a:moveTo>
                <a:cubicBezTo>
                  <a:pt x="1326" y="110"/>
                  <a:pt x="1339" y="114"/>
                  <a:pt x="1350" y="119"/>
                </a:cubicBezTo>
                <a:cubicBezTo>
                  <a:pt x="1342" y="122"/>
                  <a:pt x="1333" y="124"/>
                  <a:pt x="1325" y="126"/>
                </a:cubicBezTo>
                <a:cubicBezTo>
                  <a:pt x="1321" y="119"/>
                  <a:pt x="1317" y="113"/>
                  <a:pt x="1313" y="107"/>
                </a:cubicBezTo>
                <a:close/>
                <a:moveTo>
                  <a:pt x="1324" y="126"/>
                </a:moveTo>
                <a:cubicBezTo>
                  <a:pt x="1320" y="127"/>
                  <a:pt x="1315" y="128"/>
                  <a:pt x="1310" y="129"/>
                </a:cubicBezTo>
                <a:cubicBezTo>
                  <a:pt x="1302" y="127"/>
                  <a:pt x="1293" y="124"/>
                  <a:pt x="1284" y="122"/>
                </a:cubicBezTo>
                <a:cubicBezTo>
                  <a:pt x="1280" y="115"/>
                  <a:pt x="1276" y="107"/>
                  <a:pt x="1272" y="100"/>
                </a:cubicBezTo>
                <a:cubicBezTo>
                  <a:pt x="1286" y="101"/>
                  <a:pt x="1300" y="103"/>
                  <a:pt x="1312" y="106"/>
                </a:cubicBezTo>
                <a:cubicBezTo>
                  <a:pt x="1316" y="113"/>
                  <a:pt x="1320" y="119"/>
                  <a:pt x="1324" y="126"/>
                </a:cubicBezTo>
                <a:close/>
                <a:moveTo>
                  <a:pt x="1272" y="99"/>
                </a:moveTo>
                <a:cubicBezTo>
                  <a:pt x="1268" y="93"/>
                  <a:pt x="1265" y="87"/>
                  <a:pt x="1262" y="81"/>
                </a:cubicBezTo>
                <a:cubicBezTo>
                  <a:pt x="1275" y="81"/>
                  <a:pt x="1287" y="81"/>
                  <a:pt x="1299" y="83"/>
                </a:cubicBezTo>
                <a:cubicBezTo>
                  <a:pt x="1303" y="90"/>
                  <a:pt x="1307" y="98"/>
                  <a:pt x="1312" y="106"/>
                </a:cubicBezTo>
                <a:cubicBezTo>
                  <a:pt x="1299" y="103"/>
                  <a:pt x="1286" y="101"/>
                  <a:pt x="1272" y="99"/>
                </a:cubicBezTo>
                <a:close/>
                <a:moveTo>
                  <a:pt x="1262" y="80"/>
                </a:moveTo>
                <a:cubicBezTo>
                  <a:pt x="1259" y="74"/>
                  <a:pt x="1256" y="68"/>
                  <a:pt x="1254" y="63"/>
                </a:cubicBezTo>
                <a:cubicBezTo>
                  <a:pt x="1261" y="63"/>
                  <a:pt x="1268" y="62"/>
                  <a:pt x="1275" y="62"/>
                </a:cubicBezTo>
                <a:cubicBezTo>
                  <a:pt x="1277" y="62"/>
                  <a:pt x="1278" y="62"/>
                  <a:pt x="1279" y="62"/>
                </a:cubicBezTo>
                <a:cubicBezTo>
                  <a:pt x="1282" y="62"/>
                  <a:pt x="1285" y="62"/>
                  <a:pt x="1288" y="62"/>
                </a:cubicBezTo>
                <a:cubicBezTo>
                  <a:pt x="1291" y="69"/>
                  <a:pt x="1295" y="76"/>
                  <a:pt x="1298" y="82"/>
                </a:cubicBezTo>
                <a:cubicBezTo>
                  <a:pt x="1287" y="81"/>
                  <a:pt x="1274" y="80"/>
                  <a:pt x="1262" y="80"/>
                </a:cubicBezTo>
                <a:close/>
                <a:moveTo>
                  <a:pt x="1279" y="62"/>
                </a:moveTo>
                <a:cubicBezTo>
                  <a:pt x="1278" y="62"/>
                  <a:pt x="1277" y="62"/>
                  <a:pt x="1275" y="62"/>
                </a:cubicBezTo>
                <a:cubicBezTo>
                  <a:pt x="1268" y="62"/>
                  <a:pt x="1261" y="62"/>
                  <a:pt x="1253" y="62"/>
                </a:cubicBezTo>
                <a:cubicBezTo>
                  <a:pt x="1251" y="57"/>
                  <a:pt x="1248" y="51"/>
                  <a:pt x="1246" y="45"/>
                </a:cubicBezTo>
                <a:cubicBezTo>
                  <a:pt x="1257" y="45"/>
                  <a:pt x="1268" y="45"/>
                  <a:pt x="1279" y="45"/>
                </a:cubicBezTo>
                <a:cubicBezTo>
                  <a:pt x="1282" y="50"/>
                  <a:pt x="1284" y="56"/>
                  <a:pt x="1288" y="62"/>
                </a:cubicBezTo>
                <a:cubicBezTo>
                  <a:pt x="1285" y="62"/>
                  <a:pt x="1282" y="62"/>
                  <a:pt x="1279" y="62"/>
                </a:cubicBezTo>
                <a:close/>
                <a:moveTo>
                  <a:pt x="1253" y="62"/>
                </a:moveTo>
                <a:cubicBezTo>
                  <a:pt x="1242" y="63"/>
                  <a:pt x="1231" y="63"/>
                  <a:pt x="1220" y="64"/>
                </a:cubicBezTo>
                <a:cubicBezTo>
                  <a:pt x="1218" y="58"/>
                  <a:pt x="1216" y="53"/>
                  <a:pt x="1214" y="47"/>
                </a:cubicBezTo>
                <a:cubicBezTo>
                  <a:pt x="1224" y="46"/>
                  <a:pt x="1235" y="46"/>
                  <a:pt x="1245" y="45"/>
                </a:cubicBezTo>
                <a:cubicBezTo>
                  <a:pt x="1248" y="51"/>
                  <a:pt x="1250" y="57"/>
                  <a:pt x="1253" y="62"/>
                </a:cubicBezTo>
                <a:close/>
                <a:moveTo>
                  <a:pt x="1220" y="64"/>
                </a:moveTo>
                <a:cubicBezTo>
                  <a:pt x="1209" y="64"/>
                  <a:pt x="1199" y="65"/>
                  <a:pt x="1190" y="66"/>
                </a:cubicBezTo>
                <a:cubicBezTo>
                  <a:pt x="1188" y="61"/>
                  <a:pt x="1186" y="55"/>
                  <a:pt x="1185" y="50"/>
                </a:cubicBezTo>
                <a:cubicBezTo>
                  <a:pt x="1194" y="49"/>
                  <a:pt x="1204" y="48"/>
                  <a:pt x="1214" y="47"/>
                </a:cubicBezTo>
                <a:cubicBezTo>
                  <a:pt x="1216" y="53"/>
                  <a:pt x="1218" y="58"/>
                  <a:pt x="1220" y="64"/>
                </a:cubicBezTo>
                <a:close/>
                <a:moveTo>
                  <a:pt x="1189" y="66"/>
                </a:moveTo>
                <a:cubicBezTo>
                  <a:pt x="1179" y="67"/>
                  <a:pt x="1170" y="68"/>
                  <a:pt x="1161" y="69"/>
                </a:cubicBezTo>
                <a:cubicBezTo>
                  <a:pt x="1160" y="64"/>
                  <a:pt x="1159" y="59"/>
                  <a:pt x="1158" y="53"/>
                </a:cubicBezTo>
                <a:cubicBezTo>
                  <a:pt x="1166" y="52"/>
                  <a:pt x="1175" y="51"/>
                  <a:pt x="1184" y="50"/>
                </a:cubicBezTo>
                <a:cubicBezTo>
                  <a:pt x="1186" y="55"/>
                  <a:pt x="1187" y="61"/>
                  <a:pt x="1189" y="66"/>
                </a:cubicBezTo>
                <a:close/>
                <a:moveTo>
                  <a:pt x="1161" y="69"/>
                </a:moveTo>
                <a:cubicBezTo>
                  <a:pt x="1152" y="70"/>
                  <a:pt x="1143" y="72"/>
                  <a:pt x="1134" y="73"/>
                </a:cubicBezTo>
                <a:cubicBezTo>
                  <a:pt x="1134" y="68"/>
                  <a:pt x="1133" y="63"/>
                  <a:pt x="1133" y="58"/>
                </a:cubicBezTo>
                <a:cubicBezTo>
                  <a:pt x="1140" y="56"/>
                  <a:pt x="1149" y="55"/>
                  <a:pt x="1157" y="53"/>
                </a:cubicBezTo>
                <a:cubicBezTo>
                  <a:pt x="1158" y="59"/>
                  <a:pt x="1159" y="64"/>
                  <a:pt x="1161" y="69"/>
                </a:cubicBezTo>
                <a:close/>
                <a:moveTo>
                  <a:pt x="1134" y="73"/>
                </a:moveTo>
                <a:cubicBezTo>
                  <a:pt x="1126" y="75"/>
                  <a:pt x="1118" y="76"/>
                  <a:pt x="1110" y="78"/>
                </a:cubicBezTo>
                <a:cubicBezTo>
                  <a:pt x="1110" y="73"/>
                  <a:pt x="1110" y="68"/>
                  <a:pt x="1110" y="63"/>
                </a:cubicBezTo>
                <a:cubicBezTo>
                  <a:pt x="1117" y="61"/>
                  <a:pt x="1124" y="60"/>
                  <a:pt x="1132" y="58"/>
                </a:cubicBezTo>
                <a:cubicBezTo>
                  <a:pt x="1132" y="63"/>
                  <a:pt x="1133" y="68"/>
                  <a:pt x="1134" y="73"/>
                </a:cubicBezTo>
                <a:close/>
                <a:moveTo>
                  <a:pt x="1109" y="63"/>
                </a:moveTo>
                <a:cubicBezTo>
                  <a:pt x="1095" y="67"/>
                  <a:pt x="1081" y="71"/>
                  <a:pt x="1069" y="76"/>
                </a:cubicBezTo>
                <a:cubicBezTo>
                  <a:pt x="1070" y="72"/>
                  <a:pt x="1071" y="68"/>
                  <a:pt x="1072" y="65"/>
                </a:cubicBezTo>
                <a:cubicBezTo>
                  <a:pt x="1083" y="59"/>
                  <a:pt x="1096" y="53"/>
                  <a:pt x="1110" y="49"/>
                </a:cubicBezTo>
                <a:cubicBezTo>
                  <a:pt x="1110" y="53"/>
                  <a:pt x="1110" y="58"/>
                  <a:pt x="1109" y="63"/>
                </a:cubicBezTo>
                <a:close/>
                <a:moveTo>
                  <a:pt x="1069" y="76"/>
                </a:moveTo>
                <a:cubicBezTo>
                  <a:pt x="1063" y="79"/>
                  <a:pt x="1057" y="81"/>
                  <a:pt x="1051" y="84"/>
                </a:cubicBezTo>
                <a:cubicBezTo>
                  <a:pt x="1052" y="81"/>
                  <a:pt x="1054" y="77"/>
                  <a:pt x="1055" y="74"/>
                </a:cubicBezTo>
                <a:cubicBezTo>
                  <a:pt x="1060" y="71"/>
                  <a:pt x="1066" y="68"/>
                  <a:pt x="1071" y="65"/>
                </a:cubicBezTo>
                <a:cubicBezTo>
                  <a:pt x="1070" y="69"/>
                  <a:pt x="1069" y="72"/>
                  <a:pt x="1069" y="76"/>
                </a:cubicBezTo>
                <a:close/>
                <a:moveTo>
                  <a:pt x="1069" y="77"/>
                </a:moveTo>
                <a:cubicBezTo>
                  <a:pt x="1068" y="81"/>
                  <a:pt x="1067" y="85"/>
                  <a:pt x="1067" y="89"/>
                </a:cubicBezTo>
                <a:cubicBezTo>
                  <a:pt x="1060" y="91"/>
                  <a:pt x="1054" y="94"/>
                  <a:pt x="1047" y="96"/>
                </a:cubicBezTo>
                <a:cubicBezTo>
                  <a:pt x="1048" y="92"/>
                  <a:pt x="1049" y="88"/>
                  <a:pt x="1051" y="85"/>
                </a:cubicBezTo>
                <a:cubicBezTo>
                  <a:pt x="1056" y="82"/>
                  <a:pt x="1062" y="79"/>
                  <a:pt x="1069" y="77"/>
                </a:cubicBezTo>
                <a:close/>
                <a:moveTo>
                  <a:pt x="1047" y="96"/>
                </a:moveTo>
                <a:cubicBezTo>
                  <a:pt x="1041" y="99"/>
                  <a:pt x="1036" y="101"/>
                  <a:pt x="1030" y="104"/>
                </a:cubicBezTo>
                <a:cubicBezTo>
                  <a:pt x="1032" y="100"/>
                  <a:pt x="1034" y="96"/>
                  <a:pt x="1036" y="93"/>
                </a:cubicBezTo>
                <a:cubicBezTo>
                  <a:pt x="1040" y="90"/>
                  <a:pt x="1045" y="88"/>
                  <a:pt x="1050" y="85"/>
                </a:cubicBezTo>
                <a:cubicBezTo>
                  <a:pt x="1049" y="89"/>
                  <a:pt x="1048" y="93"/>
                  <a:pt x="1047" y="96"/>
                </a:cubicBezTo>
                <a:close/>
                <a:moveTo>
                  <a:pt x="1047" y="97"/>
                </a:moveTo>
                <a:cubicBezTo>
                  <a:pt x="1046" y="101"/>
                  <a:pt x="1045" y="105"/>
                  <a:pt x="1044" y="110"/>
                </a:cubicBezTo>
                <a:cubicBezTo>
                  <a:pt x="1038" y="112"/>
                  <a:pt x="1032" y="114"/>
                  <a:pt x="1026" y="117"/>
                </a:cubicBezTo>
                <a:cubicBezTo>
                  <a:pt x="1027" y="112"/>
                  <a:pt x="1028" y="108"/>
                  <a:pt x="1030" y="104"/>
                </a:cubicBezTo>
                <a:cubicBezTo>
                  <a:pt x="1035" y="102"/>
                  <a:pt x="1041" y="99"/>
                  <a:pt x="1047" y="97"/>
                </a:cubicBezTo>
                <a:close/>
                <a:moveTo>
                  <a:pt x="1025" y="117"/>
                </a:moveTo>
                <a:cubicBezTo>
                  <a:pt x="1019" y="119"/>
                  <a:pt x="1014" y="121"/>
                  <a:pt x="1009" y="124"/>
                </a:cubicBezTo>
                <a:cubicBezTo>
                  <a:pt x="1011" y="120"/>
                  <a:pt x="1013" y="116"/>
                  <a:pt x="1016" y="112"/>
                </a:cubicBezTo>
                <a:cubicBezTo>
                  <a:pt x="1020" y="109"/>
                  <a:pt x="1025" y="107"/>
                  <a:pt x="1029" y="105"/>
                </a:cubicBezTo>
                <a:cubicBezTo>
                  <a:pt x="1028" y="109"/>
                  <a:pt x="1026" y="113"/>
                  <a:pt x="1025" y="117"/>
                </a:cubicBezTo>
                <a:close/>
                <a:moveTo>
                  <a:pt x="1025" y="117"/>
                </a:moveTo>
                <a:cubicBezTo>
                  <a:pt x="1024" y="122"/>
                  <a:pt x="1023" y="126"/>
                  <a:pt x="1022" y="130"/>
                </a:cubicBezTo>
                <a:cubicBezTo>
                  <a:pt x="1015" y="132"/>
                  <a:pt x="1009" y="134"/>
                  <a:pt x="1003" y="137"/>
                </a:cubicBezTo>
                <a:cubicBezTo>
                  <a:pt x="1005" y="133"/>
                  <a:pt x="1006" y="129"/>
                  <a:pt x="1008" y="125"/>
                </a:cubicBezTo>
                <a:cubicBezTo>
                  <a:pt x="1014" y="122"/>
                  <a:pt x="1019" y="120"/>
                  <a:pt x="1025" y="117"/>
                </a:cubicBezTo>
                <a:close/>
                <a:moveTo>
                  <a:pt x="1003" y="137"/>
                </a:moveTo>
                <a:cubicBezTo>
                  <a:pt x="996" y="139"/>
                  <a:pt x="990" y="142"/>
                  <a:pt x="984" y="145"/>
                </a:cubicBezTo>
                <a:cubicBezTo>
                  <a:pt x="986" y="141"/>
                  <a:pt x="989" y="137"/>
                  <a:pt x="991" y="134"/>
                </a:cubicBezTo>
                <a:cubicBezTo>
                  <a:pt x="996" y="131"/>
                  <a:pt x="1002" y="128"/>
                  <a:pt x="1008" y="125"/>
                </a:cubicBezTo>
                <a:cubicBezTo>
                  <a:pt x="1006" y="129"/>
                  <a:pt x="1004" y="133"/>
                  <a:pt x="1003" y="137"/>
                </a:cubicBezTo>
                <a:close/>
                <a:moveTo>
                  <a:pt x="1002" y="138"/>
                </a:moveTo>
                <a:cubicBezTo>
                  <a:pt x="1001" y="142"/>
                  <a:pt x="1000" y="146"/>
                  <a:pt x="999" y="151"/>
                </a:cubicBezTo>
                <a:cubicBezTo>
                  <a:pt x="992" y="153"/>
                  <a:pt x="985" y="156"/>
                  <a:pt x="978" y="158"/>
                </a:cubicBezTo>
                <a:cubicBezTo>
                  <a:pt x="980" y="154"/>
                  <a:pt x="982" y="150"/>
                  <a:pt x="984" y="146"/>
                </a:cubicBezTo>
                <a:cubicBezTo>
                  <a:pt x="990" y="143"/>
                  <a:pt x="996" y="140"/>
                  <a:pt x="1002" y="138"/>
                </a:cubicBezTo>
                <a:close/>
                <a:moveTo>
                  <a:pt x="978" y="159"/>
                </a:moveTo>
                <a:cubicBezTo>
                  <a:pt x="971" y="161"/>
                  <a:pt x="965" y="164"/>
                  <a:pt x="959" y="167"/>
                </a:cubicBezTo>
                <a:cubicBezTo>
                  <a:pt x="961" y="163"/>
                  <a:pt x="964" y="159"/>
                  <a:pt x="966" y="155"/>
                </a:cubicBezTo>
                <a:cubicBezTo>
                  <a:pt x="966" y="155"/>
                  <a:pt x="966" y="155"/>
                  <a:pt x="966" y="155"/>
                </a:cubicBezTo>
                <a:cubicBezTo>
                  <a:pt x="972" y="152"/>
                  <a:pt x="977" y="149"/>
                  <a:pt x="983" y="146"/>
                </a:cubicBezTo>
                <a:cubicBezTo>
                  <a:pt x="981" y="150"/>
                  <a:pt x="979" y="154"/>
                  <a:pt x="978" y="159"/>
                </a:cubicBezTo>
                <a:close/>
                <a:moveTo>
                  <a:pt x="977" y="159"/>
                </a:moveTo>
                <a:cubicBezTo>
                  <a:pt x="976" y="163"/>
                  <a:pt x="975" y="167"/>
                  <a:pt x="974" y="171"/>
                </a:cubicBezTo>
                <a:cubicBezTo>
                  <a:pt x="967" y="174"/>
                  <a:pt x="960" y="177"/>
                  <a:pt x="953" y="179"/>
                </a:cubicBezTo>
                <a:cubicBezTo>
                  <a:pt x="955" y="175"/>
                  <a:pt x="956" y="171"/>
                  <a:pt x="958" y="168"/>
                </a:cubicBezTo>
                <a:cubicBezTo>
                  <a:pt x="964" y="165"/>
                  <a:pt x="971" y="162"/>
                  <a:pt x="977" y="159"/>
                </a:cubicBezTo>
                <a:close/>
                <a:moveTo>
                  <a:pt x="953" y="179"/>
                </a:moveTo>
                <a:cubicBezTo>
                  <a:pt x="946" y="182"/>
                  <a:pt x="940" y="185"/>
                  <a:pt x="934" y="188"/>
                </a:cubicBezTo>
                <a:cubicBezTo>
                  <a:pt x="936" y="184"/>
                  <a:pt x="939" y="180"/>
                  <a:pt x="941" y="177"/>
                </a:cubicBezTo>
                <a:cubicBezTo>
                  <a:pt x="946" y="174"/>
                  <a:pt x="952" y="171"/>
                  <a:pt x="958" y="168"/>
                </a:cubicBezTo>
                <a:cubicBezTo>
                  <a:pt x="956" y="172"/>
                  <a:pt x="954" y="176"/>
                  <a:pt x="953" y="179"/>
                </a:cubicBezTo>
                <a:close/>
                <a:moveTo>
                  <a:pt x="952" y="180"/>
                </a:moveTo>
                <a:cubicBezTo>
                  <a:pt x="951" y="184"/>
                  <a:pt x="950" y="188"/>
                  <a:pt x="948" y="192"/>
                </a:cubicBezTo>
                <a:cubicBezTo>
                  <a:pt x="941" y="195"/>
                  <a:pt x="935" y="197"/>
                  <a:pt x="928" y="200"/>
                </a:cubicBezTo>
                <a:cubicBezTo>
                  <a:pt x="930" y="196"/>
                  <a:pt x="932" y="192"/>
                  <a:pt x="934" y="188"/>
                </a:cubicBezTo>
                <a:cubicBezTo>
                  <a:pt x="940" y="186"/>
                  <a:pt x="946" y="183"/>
                  <a:pt x="952" y="180"/>
                </a:cubicBezTo>
                <a:close/>
                <a:moveTo>
                  <a:pt x="928" y="200"/>
                </a:moveTo>
                <a:cubicBezTo>
                  <a:pt x="921" y="203"/>
                  <a:pt x="915" y="206"/>
                  <a:pt x="909" y="209"/>
                </a:cubicBezTo>
                <a:cubicBezTo>
                  <a:pt x="911" y="205"/>
                  <a:pt x="914" y="201"/>
                  <a:pt x="916" y="198"/>
                </a:cubicBezTo>
                <a:cubicBezTo>
                  <a:pt x="922" y="195"/>
                  <a:pt x="927" y="192"/>
                  <a:pt x="933" y="189"/>
                </a:cubicBezTo>
                <a:cubicBezTo>
                  <a:pt x="931" y="192"/>
                  <a:pt x="929" y="196"/>
                  <a:pt x="928" y="200"/>
                </a:cubicBezTo>
                <a:close/>
                <a:moveTo>
                  <a:pt x="927" y="201"/>
                </a:moveTo>
                <a:cubicBezTo>
                  <a:pt x="926" y="205"/>
                  <a:pt x="924" y="209"/>
                  <a:pt x="923" y="213"/>
                </a:cubicBezTo>
                <a:cubicBezTo>
                  <a:pt x="916" y="216"/>
                  <a:pt x="909" y="218"/>
                  <a:pt x="903" y="221"/>
                </a:cubicBezTo>
                <a:cubicBezTo>
                  <a:pt x="905" y="217"/>
                  <a:pt x="907" y="213"/>
                  <a:pt x="909" y="209"/>
                </a:cubicBezTo>
                <a:cubicBezTo>
                  <a:pt x="915" y="206"/>
                  <a:pt x="921" y="204"/>
                  <a:pt x="927" y="201"/>
                </a:cubicBezTo>
                <a:close/>
                <a:moveTo>
                  <a:pt x="902" y="221"/>
                </a:moveTo>
                <a:cubicBezTo>
                  <a:pt x="896" y="224"/>
                  <a:pt x="890" y="227"/>
                  <a:pt x="884" y="230"/>
                </a:cubicBezTo>
                <a:cubicBezTo>
                  <a:pt x="886" y="226"/>
                  <a:pt x="889" y="222"/>
                  <a:pt x="892" y="219"/>
                </a:cubicBezTo>
                <a:cubicBezTo>
                  <a:pt x="897" y="216"/>
                  <a:pt x="902" y="213"/>
                  <a:pt x="908" y="210"/>
                </a:cubicBezTo>
                <a:cubicBezTo>
                  <a:pt x="906" y="214"/>
                  <a:pt x="904" y="217"/>
                  <a:pt x="902" y="221"/>
                </a:cubicBezTo>
                <a:close/>
                <a:moveTo>
                  <a:pt x="902" y="222"/>
                </a:moveTo>
                <a:cubicBezTo>
                  <a:pt x="900" y="226"/>
                  <a:pt x="899" y="230"/>
                  <a:pt x="898" y="234"/>
                </a:cubicBezTo>
                <a:cubicBezTo>
                  <a:pt x="891" y="236"/>
                  <a:pt x="884" y="239"/>
                  <a:pt x="878" y="242"/>
                </a:cubicBezTo>
                <a:cubicBezTo>
                  <a:pt x="879" y="238"/>
                  <a:pt x="881" y="234"/>
                  <a:pt x="883" y="231"/>
                </a:cubicBezTo>
                <a:cubicBezTo>
                  <a:pt x="889" y="228"/>
                  <a:pt x="896" y="225"/>
                  <a:pt x="902" y="222"/>
                </a:cubicBezTo>
                <a:close/>
                <a:moveTo>
                  <a:pt x="877" y="242"/>
                </a:moveTo>
                <a:cubicBezTo>
                  <a:pt x="871" y="245"/>
                  <a:pt x="864" y="248"/>
                  <a:pt x="859" y="251"/>
                </a:cubicBezTo>
                <a:cubicBezTo>
                  <a:pt x="861" y="248"/>
                  <a:pt x="863" y="244"/>
                  <a:pt x="866" y="240"/>
                </a:cubicBezTo>
                <a:cubicBezTo>
                  <a:pt x="871" y="237"/>
                  <a:pt x="877" y="234"/>
                  <a:pt x="883" y="231"/>
                </a:cubicBezTo>
                <a:cubicBezTo>
                  <a:pt x="881" y="235"/>
                  <a:pt x="879" y="239"/>
                  <a:pt x="877" y="242"/>
                </a:cubicBezTo>
                <a:close/>
                <a:moveTo>
                  <a:pt x="877" y="243"/>
                </a:moveTo>
                <a:cubicBezTo>
                  <a:pt x="875" y="247"/>
                  <a:pt x="874" y="250"/>
                  <a:pt x="872" y="254"/>
                </a:cubicBezTo>
                <a:cubicBezTo>
                  <a:pt x="865" y="257"/>
                  <a:pt x="859" y="260"/>
                  <a:pt x="852" y="263"/>
                </a:cubicBezTo>
                <a:cubicBezTo>
                  <a:pt x="854" y="259"/>
                  <a:pt x="856" y="255"/>
                  <a:pt x="858" y="252"/>
                </a:cubicBezTo>
                <a:cubicBezTo>
                  <a:pt x="864" y="249"/>
                  <a:pt x="870" y="246"/>
                  <a:pt x="877" y="243"/>
                </a:cubicBezTo>
                <a:close/>
                <a:moveTo>
                  <a:pt x="852" y="263"/>
                </a:moveTo>
                <a:cubicBezTo>
                  <a:pt x="845" y="266"/>
                  <a:pt x="839" y="269"/>
                  <a:pt x="834" y="272"/>
                </a:cubicBezTo>
                <a:cubicBezTo>
                  <a:pt x="836" y="268"/>
                  <a:pt x="838" y="265"/>
                  <a:pt x="841" y="262"/>
                </a:cubicBezTo>
                <a:cubicBezTo>
                  <a:pt x="841" y="262"/>
                  <a:pt x="841" y="262"/>
                  <a:pt x="841" y="262"/>
                </a:cubicBezTo>
                <a:cubicBezTo>
                  <a:pt x="846" y="259"/>
                  <a:pt x="852" y="255"/>
                  <a:pt x="857" y="252"/>
                </a:cubicBezTo>
                <a:cubicBezTo>
                  <a:pt x="855" y="256"/>
                  <a:pt x="853" y="259"/>
                  <a:pt x="852" y="263"/>
                </a:cubicBezTo>
                <a:close/>
                <a:moveTo>
                  <a:pt x="851" y="264"/>
                </a:moveTo>
                <a:cubicBezTo>
                  <a:pt x="850" y="267"/>
                  <a:pt x="848" y="271"/>
                  <a:pt x="847" y="275"/>
                </a:cubicBezTo>
                <a:cubicBezTo>
                  <a:pt x="840" y="278"/>
                  <a:pt x="833" y="280"/>
                  <a:pt x="827" y="283"/>
                </a:cubicBezTo>
                <a:cubicBezTo>
                  <a:pt x="829" y="280"/>
                  <a:pt x="831" y="276"/>
                  <a:pt x="833" y="273"/>
                </a:cubicBezTo>
                <a:cubicBezTo>
                  <a:pt x="839" y="270"/>
                  <a:pt x="845" y="267"/>
                  <a:pt x="851" y="264"/>
                </a:cubicBezTo>
                <a:close/>
                <a:moveTo>
                  <a:pt x="826" y="284"/>
                </a:moveTo>
                <a:cubicBezTo>
                  <a:pt x="820" y="287"/>
                  <a:pt x="815" y="290"/>
                  <a:pt x="809" y="293"/>
                </a:cubicBezTo>
                <a:cubicBezTo>
                  <a:pt x="811" y="289"/>
                  <a:pt x="814" y="286"/>
                  <a:pt x="817" y="282"/>
                </a:cubicBezTo>
                <a:cubicBezTo>
                  <a:pt x="822" y="279"/>
                  <a:pt x="827" y="276"/>
                  <a:pt x="832" y="273"/>
                </a:cubicBezTo>
                <a:cubicBezTo>
                  <a:pt x="830" y="277"/>
                  <a:pt x="828" y="280"/>
                  <a:pt x="826" y="284"/>
                </a:cubicBezTo>
                <a:close/>
                <a:moveTo>
                  <a:pt x="826" y="284"/>
                </a:moveTo>
                <a:cubicBezTo>
                  <a:pt x="825" y="288"/>
                  <a:pt x="823" y="291"/>
                  <a:pt x="822" y="295"/>
                </a:cubicBezTo>
                <a:cubicBezTo>
                  <a:pt x="815" y="298"/>
                  <a:pt x="809" y="300"/>
                  <a:pt x="802" y="303"/>
                </a:cubicBezTo>
                <a:cubicBezTo>
                  <a:pt x="804" y="300"/>
                  <a:pt x="806" y="297"/>
                  <a:pt x="808" y="293"/>
                </a:cubicBezTo>
                <a:cubicBezTo>
                  <a:pt x="814" y="290"/>
                  <a:pt x="820" y="287"/>
                  <a:pt x="826" y="284"/>
                </a:cubicBezTo>
                <a:close/>
                <a:moveTo>
                  <a:pt x="802" y="304"/>
                </a:moveTo>
                <a:cubicBezTo>
                  <a:pt x="796" y="307"/>
                  <a:pt x="790" y="310"/>
                  <a:pt x="784" y="313"/>
                </a:cubicBezTo>
                <a:cubicBezTo>
                  <a:pt x="786" y="310"/>
                  <a:pt x="789" y="306"/>
                  <a:pt x="791" y="303"/>
                </a:cubicBezTo>
                <a:cubicBezTo>
                  <a:pt x="796" y="300"/>
                  <a:pt x="802" y="297"/>
                  <a:pt x="807" y="294"/>
                </a:cubicBezTo>
                <a:cubicBezTo>
                  <a:pt x="805" y="297"/>
                  <a:pt x="803" y="300"/>
                  <a:pt x="802" y="304"/>
                </a:cubicBezTo>
                <a:close/>
                <a:moveTo>
                  <a:pt x="801" y="305"/>
                </a:moveTo>
                <a:cubicBezTo>
                  <a:pt x="800" y="308"/>
                  <a:pt x="798" y="311"/>
                  <a:pt x="797" y="314"/>
                </a:cubicBezTo>
                <a:cubicBezTo>
                  <a:pt x="790" y="317"/>
                  <a:pt x="784" y="320"/>
                  <a:pt x="777" y="323"/>
                </a:cubicBezTo>
                <a:cubicBezTo>
                  <a:pt x="779" y="320"/>
                  <a:pt x="781" y="317"/>
                  <a:pt x="784" y="314"/>
                </a:cubicBezTo>
                <a:cubicBezTo>
                  <a:pt x="789" y="311"/>
                  <a:pt x="795" y="308"/>
                  <a:pt x="801" y="305"/>
                </a:cubicBezTo>
                <a:close/>
                <a:moveTo>
                  <a:pt x="777" y="324"/>
                </a:moveTo>
                <a:cubicBezTo>
                  <a:pt x="771" y="327"/>
                  <a:pt x="765" y="330"/>
                  <a:pt x="760" y="333"/>
                </a:cubicBezTo>
                <a:cubicBezTo>
                  <a:pt x="762" y="330"/>
                  <a:pt x="764" y="327"/>
                  <a:pt x="767" y="323"/>
                </a:cubicBezTo>
                <a:cubicBezTo>
                  <a:pt x="772" y="320"/>
                  <a:pt x="777" y="317"/>
                  <a:pt x="783" y="314"/>
                </a:cubicBezTo>
                <a:cubicBezTo>
                  <a:pt x="780" y="317"/>
                  <a:pt x="778" y="321"/>
                  <a:pt x="777" y="324"/>
                </a:cubicBezTo>
                <a:close/>
                <a:moveTo>
                  <a:pt x="776" y="325"/>
                </a:moveTo>
                <a:cubicBezTo>
                  <a:pt x="774" y="328"/>
                  <a:pt x="773" y="332"/>
                  <a:pt x="771" y="335"/>
                </a:cubicBezTo>
                <a:cubicBezTo>
                  <a:pt x="765" y="338"/>
                  <a:pt x="758" y="341"/>
                  <a:pt x="752" y="344"/>
                </a:cubicBezTo>
                <a:cubicBezTo>
                  <a:pt x="754" y="341"/>
                  <a:pt x="756" y="337"/>
                  <a:pt x="759" y="334"/>
                </a:cubicBezTo>
                <a:cubicBezTo>
                  <a:pt x="764" y="331"/>
                  <a:pt x="770" y="328"/>
                  <a:pt x="776" y="325"/>
                </a:cubicBezTo>
                <a:close/>
                <a:moveTo>
                  <a:pt x="751" y="345"/>
                </a:moveTo>
                <a:cubicBezTo>
                  <a:pt x="746" y="348"/>
                  <a:pt x="740" y="351"/>
                  <a:pt x="735" y="353"/>
                </a:cubicBezTo>
                <a:cubicBezTo>
                  <a:pt x="738" y="350"/>
                  <a:pt x="740" y="346"/>
                  <a:pt x="743" y="343"/>
                </a:cubicBezTo>
                <a:cubicBezTo>
                  <a:pt x="743" y="343"/>
                  <a:pt x="743" y="343"/>
                  <a:pt x="743" y="343"/>
                </a:cubicBezTo>
                <a:cubicBezTo>
                  <a:pt x="748" y="340"/>
                  <a:pt x="753" y="337"/>
                  <a:pt x="758" y="334"/>
                </a:cubicBezTo>
                <a:cubicBezTo>
                  <a:pt x="756" y="338"/>
                  <a:pt x="753" y="341"/>
                  <a:pt x="751" y="345"/>
                </a:cubicBezTo>
                <a:close/>
                <a:moveTo>
                  <a:pt x="751" y="345"/>
                </a:moveTo>
                <a:cubicBezTo>
                  <a:pt x="749" y="348"/>
                  <a:pt x="748" y="352"/>
                  <a:pt x="746" y="355"/>
                </a:cubicBezTo>
                <a:cubicBezTo>
                  <a:pt x="740" y="358"/>
                  <a:pt x="734" y="361"/>
                  <a:pt x="728" y="364"/>
                </a:cubicBezTo>
                <a:cubicBezTo>
                  <a:pt x="730" y="360"/>
                  <a:pt x="732" y="357"/>
                  <a:pt x="734" y="354"/>
                </a:cubicBezTo>
                <a:cubicBezTo>
                  <a:pt x="740" y="351"/>
                  <a:pt x="745" y="348"/>
                  <a:pt x="751" y="345"/>
                </a:cubicBezTo>
                <a:close/>
                <a:moveTo>
                  <a:pt x="727" y="364"/>
                </a:moveTo>
                <a:cubicBezTo>
                  <a:pt x="721" y="367"/>
                  <a:pt x="716" y="370"/>
                  <a:pt x="710" y="373"/>
                </a:cubicBezTo>
                <a:cubicBezTo>
                  <a:pt x="712" y="371"/>
                  <a:pt x="715" y="368"/>
                  <a:pt x="717" y="365"/>
                </a:cubicBezTo>
                <a:cubicBezTo>
                  <a:pt x="722" y="362"/>
                  <a:pt x="728" y="358"/>
                  <a:pt x="733" y="355"/>
                </a:cubicBezTo>
                <a:cubicBezTo>
                  <a:pt x="731" y="358"/>
                  <a:pt x="729" y="361"/>
                  <a:pt x="727" y="364"/>
                </a:cubicBezTo>
                <a:close/>
                <a:moveTo>
                  <a:pt x="727" y="365"/>
                </a:moveTo>
                <a:cubicBezTo>
                  <a:pt x="725" y="368"/>
                  <a:pt x="723" y="371"/>
                  <a:pt x="722" y="374"/>
                </a:cubicBezTo>
                <a:cubicBezTo>
                  <a:pt x="715" y="377"/>
                  <a:pt x="709" y="380"/>
                  <a:pt x="703" y="383"/>
                </a:cubicBezTo>
                <a:cubicBezTo>
                  <a:pt x="705" y="380"/>
                  <a:pt x="707" y="377"/>
                  <a:pt x="709" y="374"/>
                </a:cubicBezTo>
                <a:cubicBezTo>
                  <a:pt x="715" y="371"/>
                  <a:pt x="721" y="368"/>
                  <a:pt x="727" y="365"/>
                </a:cubicBezTo>
                <a:close/>
                <a:moveTo>
                  <a:pt x="702" y="384"/>
                </a:moveTo>
                <a:cubicBezTo>
                  <a:pt x="697" y="387"/>
                  <a:pt x="691" y="390"/>
                  <a:pt x="686" y="393"/>
                </a:cubicBezTo>
                <a:cubicBezTo>
                  <a:pt x="688" y="390"/>
                  <a:pt x="690" y="387"/>
                  <a:pt x="693" y="385"/>
                </a:cubicBezTo>
                <a:cubicBezTo>
                  <a:pt x="698" y="381"/>
                  <a:pt x="703" y="378"/>
                  <a:pt x="708" y="375"/>
                </a:cubicBezTo>
                <a:cubicBezTo>
                  <a:pt x="706" y="378"/>
                  <a:pt x="704" y="381"/>
                  <a:pt x="702" y="384"/>
                </a:cubicBezTo>
                <a:close/>
                <a:moveTo>
                  <a:pt x="702" y="385"/>
                </a:moveTo>
                <a:cubicBezTo>
                  <a:pt x="700" y="387"/>
                  <a:pt x="699" y="390"/>
                  <a:pt x="697" y="392"/>
                </a:cubicBezTo>
                <a:cubicBezTo>
                  <a:pt x="691" y="395"/>
                  <a:pt x="685" y="399"/>
                  <a:pt x="679" y="402"/>
                </a:cubicBezTo>
                <a:cubicBezTo>
                  <a:pt x="681" y="399"/>
                  <a:pt x="683" y="397"/>
                  <a:pt x="685" y="394"/>
                </a:cubicBezTo>
                <a:cubicBezTo>
                  <a:pt x="690" y="391"/>
                  <a:pt x="696" y="388"/>
                  <a:pt x="702" y="385"/>
                </a:cubicBezTo>
                <a:close/>
                <a:moveTo>
                  <a:pt x="678" y="402"/>
                </a:moveTo>
                <a:cubicBezTo>
                  <a:pt x="678" y="402"/>
                  <a:pt x="678" y="402"/>
                  <a:pt x="678" y="402"/>
                </a:cubicBezTo>
                <a:cubicBezTo>
                  <a:pt x="673" y="405"/>
                  <a:pt x="668" y="408"/>
                  <a:pt x="663" y="411"/>
                </a:cubicBezTo>
                <a:cubicBezTo>
                  <a:pt x="665" y="409"/>
                  <a:pt x="667" y="406"/>
                  <a:pt x="669" y="404"/>
                </a:cubicBezTo>
                <a:cubicBezTo>
                  <a:pt x="674" y="401"/>
                  <a:pt x="679" y="398"/>
                  <a:pt x="684" y="395"/>
                </a:cubicBezTo>
                <a:cubicBezTo>
                  <a:pt x="682" y="397"/>
                  <a:pt x="680" y="400"/>
                  <a:pt x="678" y="402"/>
                </a:cubicBezTo>
                <a:close/>
                <a:moveTo>
                  <a:pt x="678" y="403"/>
                </a:moveTo>
                <a:cubicBezTo>
                  <a:pt x="676" y="406"/>
                  <a:pt x="674" y="408"/>
                  <a:pt x="673" y="411"/>
                </a:cubicBezTo>
                <a:cubicBezTo>
                  <a:pt x="667" y="414"/>
                  <a:pt x="661" y="418"/>
                  <a:pt x="655" y="421"/>
                </a:cubicBezTo>
                <a:cubicBezTo>
                  <a:pt x="657" y="418"/>
                  <a:pt x="660" y="415"/>
                  <a:pt x="662" y="413"/>
                </a:cubicBezTo>
                <a:cubicBezTo>
                  <a:pt x="667" y="409"/>
                  <a:pt x="672" y="406"/>
                  <a:pt x="678" y="403"/>
                </a:cubicBezTo>
                <a:close/>
                <a:moveTo>
                  <a:pt x="654" y="421"/>
                </a:moveTo>
                <a:cubicBezTo>
                  <a:pt x="649" y="425"/>
                  <a:pt x="643" y="428"/>
                  <a:pt x="638" y="431"/>
                </a:cubicBezTo>
                <a:cubicBezTo>
                  <a:pt x="640" y="428"/>
                  <a:pt x="643" y="426"/>
                  <a:pt x="645" y="423"/>
                </a:cubicBezTo>
                <a:cubicBezTo>
                  <a:pt x="650" y="420"/>
                  <a:pt x="655" y="416"/>
                  <a:pt x="660" y="413"/>
                </a:cubicBezTo>
                <a:cubicBezTo>
                  <a:pt x="658" y="416"/>
                  <a:pt x="656" y="419"/>
                  <a:pt x="654" y="421"/>
                </a:cubicBezTo>
                <a:close/>
                <a:moveTo>
                  <a:pt x="654" y="422"/>
                </a:moveTo>
                <a:cubicBezTo>
                  <a:pt x="652" y="425"/>
                  <a:pt x="650" y="427"/>
                  <a:pt x="649" y="429"/>
                </a:cubicBezTo>
                <a:cubicBezTo>
                  <a:pt x="643" y="433"/>
                  <a:pt x="637" y="436"/>
                  <a:pt x="631" y="439"/>
                </a:cubicBezTo>
                <a:cubicBezTo>
                  <a:pt x="633" y="437"/>
                  <a:pt x="635" y="435"/>
                  <a:pt x="637" y="432"/>
                </a:cubicBezTo>
                <a:cubicBezTo>
                  <a:pt x="642" y="429"/>
                  <a:pt x="648" y="426"/>
                  <a:pt x="654" y="422"/>
                </a:cubicBezTo>
                <a:close/>
                <a:moveTo>
                  <a:pt x="630" y="440"/>
                </a:moveTo>
                <a:cubicBezTo>
                  <a:pt x="625" y="443"/>
                  <a:pt x="621" y="446"/>
                  <a:pt x="616" y="449"/>
                </a:cubicBezTo>
                <a:cubicBezTo>
                  <a:pt x="618" y="446"/>
                  <a:pt x="620" y="444"/>
                  <a:pt x="622" y="442"/>
                </a:cubicBezTo>
                <a:cubicBezTo>
                  <a:pt x="627" y="439"/>
                  <a:pt x="631" y="436"/>
                  <a:pt x="636" y="433"/>
                </a:cubicBezTo>
                <a:cubicBezTo>
                  <a:pt x="634" y="435"/>
                  <a:pt x="632" y="438"/>
                  <a:pt x="630" y="440"/>
                </a:cubicBezTo>
                <a:close/>
                <a:moveTo>
                  <a:pt x="630" y="441"/>
                </a:moveTo>
                <a:cubicBezTo>
                  <a:pt x="628" y="443"/>
                  <a:pt x="626" y="446"/>
                  <a:pt x="625" y="448"/>
                </a:cubicBezTo>
                <a:cubicBezTo>
                  <a:pt x="619" y="451"/>
                  <a:pt x="614" y="454"/>
                  <a:pt x="609" y="457"/>
                </a:cubicBezTo>
                <a:cubicBezTo>
                  <a:pt x="611" y="455"/>
                  <a:pt x="613" y="452"/>
                  <a:pt x="615" y="450"/>
                </a:cubicBezTo>
                <a:cubicBezTo>
                  <a:pt x="620" y="447"/>
                  <a:pt x="624" y="444"/>
                  <a:pt x="630" y="441"/>
                </a:cubicBezTo>
                <a:close/>
                <a:moveTo>
                  <a:pt x="608" y="458"/>
                </a:moveTo>
                <a:cubicBezTo>
                  <a:pt x="608" y="458"/>
                  <a:pt x="608" y="458"/>
                  <a:pt x="608" y="458"/>
                </a:cubicBezTo>
                <a:cubicBezTo>
                  <a:pt x="602" y="461"/>
                  <a:pt x="598" y="464"/>
                  <a:pt x="593" y="467"/>
                </a:cubicBezTo>
                <a:cubicBezTo>
                  <a:pt x="595" y="465"/>
                  <a:pt x="598" y="462"/>
                  <a:pt x="600" y="460"/>
                </a:cubicBezTo>
                <a:cubicBezTo>
                  <a:pt x="604" y="457"/>
                  <a:pt x="609" y="454"/>
                  <a:pt x="613" y="451"/>
                </a:cubicBezTo>
                <a:cubicBezTo>
                  <a:pt x="611" y="453"/>
                  <a:pt x="609" y="456"/>
                  <a:pt x="608" y="458"/>
                </a:cubicBezTo>
                <a:close/>
                <a:moveTo>
                  <a:pt x="607" y="459"/>
                </a:moveTo>
                <a:cubicBezTo>
                  <a:pt x="605" y="461"/>
                  <a:pt x="603" y="464"/>
                  <a:pt x="602" y="466"/>
                </a:cubicBezTo>
                <a:cubicBezTo>
                  <a:pt x="596" y="469"/>
                  <a:pt x="591" y="472"/>
                  <a:pt x="586" y="475"/>
                </a:cubicBezTo>
                <a:cubicBezTo>
                  <a:pt x="588" y="473"/>
                  <a:pt x="590" y="471"/>
                  <a:pt x="592" y="469"/>
                </a:cubicBezTo>
                <a:cubicBezTo>
                  <a:pt x="596" y="466"/>
                  <a:pt x="601" y="462"/>
                  <a:pt x="607" y="459"/>
                </a:cubicBezTo>
                <a:close/>
                <a:moveTo>
                  <a:pt x="585" y="476"/>
                </a:moveTo>
                <a:cubicBezTo>
                  <a:pt x="580" y="479"/>
                  <a:pt x="575" y="482"/>
                  <a:pt x="571" y="485"/>
                </a:cubicBezTo>
                <a:cubicBezTo>
                  <a:pt x="573" y="483"/>
                  <a:pt x="575" y="481"/>
                  <a:pt x="577" y="478"/>
                </a:cubicBezTo>
                <a:cubicBezTo>
                  <a:pt x="581" y="476"/>
                  <a:pt x="586" y="473"/>
                  <a:pt x="590" y="470"/>
                </a:cubicBezTo>
                <a:cubicBezTo>
                  <a:pt x="588" y="472"/>
                  <a:pt x="586" y="474"/>
                  <a:pt x="585" y="476"/>
                </a:cubicBezTo>
                <a:close/>
                <a:moveTo>
                  <a:pt x="584" y="477"/>
                </a:moveTo>
                <a:cubicBezTo>
                  <a:pt x="582" y="479"/>
                  <a:pt x="581" y="481"/>
                  <a:pt x="580" y="482"/>
                </a:cubicBezTo>
                <a:cubicBezTo>
                  <a:pt x="575" y="486"/>
                  <a:pt x="570" y="489"/>
                  <a:pt x="565" y="492"/>
                </a:cubicBezTo>
                <a:cubicBezTo>
                  <a:pt x="566" y="490"/>
                  <a:pt x="568" y="488"/>
                  <a:pt x="570" y="486"/>
                </a:cubicBezTo>
                <a:cubicBezTo>
                  <a:pt x="574" y="483"/>
                  <a:pt x="579" y="480"/>
                  <a:pt x="584" y="477"/>
                </a:cubicBezTo>
                <a:close/>
                <a:moveTo>
                  <a:pt x="569" y="492"/>
                </a:moveTo>
                <a:cubicBezTo>
                  <a:pt x="567" y="493"/>
                  <a:pt x="564" y="494"/>
                  <a:pt x="561" y="496"/>
                </a:cubicBezTo>
                <a:cubicBezTo>
                  <a:pt x="562" y="495"/>
                  <a:pt x="563" y="494"/>
                  <a:pt x="564" y="493"/>
                </a:cubicBezTo>
                <a:cubicBezTo>
                  <a:pt x="569" y="490"/>
                  <a:pt x="574" y="487"/>
                  <a:pt x="579" y="483"/>
                </a:cubicBezTo>
                <a:cubicBezTo>
                  <a:pt x="578" y="485"/>
                  <a:pt x="577" y="486"/>
                  <a:pt x="576" y="488"/>
                </a:cubicBezTo>
                <a:cubicBezTo>
                  <a:pt x="574" y="489"/>
                  <a:pt x="572" y="490"/>
                  <a:pt x="569" y="492"/>
                </a:cubicBezTo>
                <a:close/>
                <a:moveTo>
                  <a:pt x="578" y="488"/>
                </a:moveTo>
                <a:cubicBezTo>
                  <a:pt x="579" y="488"/>
                  <a:pt x="580" y="487"/>
                  <a:pt x="581" y="487"/>
                </a:cubicBezTo>
                <a:cubicBezTo>
                  <a:pt x="579" y="488"/>
                  <a:pt x="577" y="489"/>
                  <a:pt x="575" y="491"/>
                </a:cubicBezTo>
                <a:cubicBezTo>
                  <a:pt x="575" y="490"/>
                  <a:pt x="575" y="490"/>
                  <a:pt x="575" y="490"/>
                </a:cubicBezTo>
                <a:cubicBezTo>
                  <a:pt x="576" y="489"/>
                  <a:pt x="577" y="489"/>
                  <a:pt x="578" y="488"/>
                </a:cubicBezTo>
                <a:close/>
                <a:moveTo>
                  <a:pt x="572" y="491"/>
                </a:moveTo>
                <a:cubicBezTo>
                  <a:pt x="568" y="494"/>
                  <a:pt x="563" y="496"/>
                  <a:pt x="559" y="499"/>
                </a:cubicBezTo>
                <a:cubicBezTo>
                  <a:pt x="559" y="499"/>
                  <a:pt x="559" y="498"/>
                  <a:pt x="560" y="498"/>
                </a:cubicBezTo>
                <a:cubicBezTo>
                  <a:pt x="563" y="496"/>
                  <a:pt x="566" y="494"/>
                  <a:pt x="570" y="492"/>
                </a:cubicBezTo>
                <a:cubicBezTo>
                  <a:pt x="570" y="492"/>
                  <a:pt x="571" y="491"/>
                  <a:pt x="572" y="491"/>
                </a:cubicBezTo>
                <a:close/>
                <a:moveTo>
                  <a:pt x="563" y="493"/>
                </a:moveTo>
                <a:cubicBezTo>
                  <a:pt x="559" y="496"/>
                  <a:pt x="554" y="499"/>
                  <a:pt x="549" y="502"/>
                </a:cubicBezTo>
                <a:cubicBezTo>
                  <a:pt x="551" y="500"/>
                  <a:pt x="552" y="499"/>
                  <a:pt x="554" y="497"/>
                </a:cubicBezTo>
                <a:cubicBezTo>
                  <a:pt x="558" y="494"/>
                  <a:pt x="563" y="491"/>
                  <a:pt x="568" y="488"/>
                </a:cubicBezTo>
                <a:cubicBezTo>
                  <a:pt x="566" y="489"/>
                  <a:pt x="565" y="491"/>
                  <a:pt x="563" y="493"/>
                </a:cubicBezTo>
                <a:close/>
                <a:moveTo>
                  <a:pt x="562" y="494"/>
                </a:moveTo>
                <a:cubicBezTo>
                  <a:pt x="562" y="495"/>
                  <a:pt x="561" y="496"/>
                  <a:pt x="560" y="496"/>
                </a:cubicBezTo>
                <a:cubicBezTo>
                  <a:pt x="556" y="499"/>
                  <a:pt x="552" y="501"/>
                  <a:pt x="548" y="504"/>
                </a:cubicBezTo>
                <a:cubicBezTo>
                  <a:pt x="548" y="504"/>
                  <a:pt x="548" y="503"/>
                  <a:pt x="548" y="503"/>
                </a:cubicBezTo>
                <a:cubicBezTo>
                  <a:pt x="552" y="500"/>
                  <a:pt x="557" y="497"/>
                  <a:pt x="562" y="494"/>
                </a:cubicBezTo>
                <a:close/>
                <a:moveTo>
                  <a:pt x="559" y="497"/>
                </a:moveTo>
                <a:cubicBezTo>
                  <a:pt x="559" y="497"/>
                  <a:pt x="559" y="498"/>
                  <a:pt x="559" y="498"/>
                </a:cubicBezTo>
                <a:cubicBezTo>
                  <a:pt x="554" y="501"/>
                  <a:pt x="549" y="504"/>
                  <a:pt x="544" y="507"/>
                </a:cubicBezTo>
                <a:cubicBezTo>
                  <a:pt x="545" y="506"/>
                  <a:pt x="546" y="506"/>
                  <a:pt x="546" y="505"/>
                </a:cubicBezTo>
                <a:cubicBezTo>
                  <a:pt x="551" y="502"/>
                  <a:pt x="555" y="500"/>
                  <a:pt x="559" y="497"/>
                </a:cubicBezTo>
                <a:close/>
                <a:moveTo>
                  <a:pt x="542" y="510"/>
                </a:moveTo>
                <a:cubicBezTo>
                  <a:pt x="542" y="509"/>
                  <a:pt x="543" y="509"/>
                  <a:pt x="543" y="508"/>
                </a:cubicBezTo>
                <a:cubicBezTo>
                  <a:pt x="548" y="505"/>
                  <a:pt x="553" y="502"/>
                  <a:pt x="558" y="499"/>
                </a:cubicBezTo>
                <a:cubicBezTo>
                  <a:pt x="558" y="499"/>
                  <a:pt x="558" y="499"/>
                  <a:pt x="558" y="500"/>
                </a:cubicBezTo>
                <a:cubicBezTo>
                  <a:pt x="552" y="503"/>
                  <a:pt x="547" y="506"/>
                  <a:pt x="542" y="510"/>
                </a:cubicBezTo>
                <a:close/>
                <a:moveTo>
                  <a:pt x="557" y="501"/>
                </a:moveTo>
                <a:cubicBezTo>
                  <a:pt x="557" y="501"/>
                  <a:pt x="557" y="501"/>
                  <a:pt x="557" y="501"/>
                </a:cubicBezTo>
                <a:cubicBezTo>
                  <a:pt x="551" y="505"/>
                  <a:pt x="545" y="509"/>
                  <a:pt x="539" y="513"/>
                </a:cubicBezTo>
                <a:cubicBezTo>
                  <a:pt x="540" y="512"/>
                  <a:pt x="540" y="512"/>
                  <a:pt x="541" y="511"/>
                </a:cubicBezTo>
                <a:cubicBezTo>
                  <a:pt x="546" y="508"/>
                  <a:pt x="551" y="504"/>
                  <a:pt x="557" y="501"/>
                </a:cubicBezTo>
                <a:close/>
                <a:moveTo>
                  <a:pt x="543" y="508"/>
                </a:moveTo>
                <a:cubicBezTo>
                  <a:pt x="539" y="510"/>
                  <a:pt x="536" y="513"/>
                  <a:pt x="532" y="515"/>
                </a:cubicBezTo>
                <a:cubicBezTo>
                  <a:pt x="534" y="514"/>
                  <a:pt x="535" y="512"/>
                  <a:pt x="537" y="511"/>
                </a:cubicBezTo>
                <a:cubicBezTo>
                  <a:pt x="537" y="511"/>
                  <a:pt x="538" y="510"/>
                  <a:pt x="538" y="510"/>
                </a:cubicBezTo>
                <a:cubicBezTo>
                  <a:pt x="540" y="509"/>
                  <a:pt x="543" y="507"/>
                  <a:pt x="545" y="506"/>
                </a:cubicBezTo>
                <a:cubicBezTo>
                  <a:pt x="544" y="507"/>
                  <a:pt x="543" y="507"/>
                  <a:pt x="543" y="508"/>
                </a:cubicBezTo>
                <a:close/>
                <a:moveTo>
                  <a:pt x="541" y="510"/>
                </a:moveTo>
                <a:cubicBezTo>
                  <a:pt x="541" y="510"/>
                  <a:pt x="541" y="510"/>
                  <a:pt x="540" y="511"/>
                </a:cubicBezTo>
                <a:cubicBezTo>
                  <a:pt x="540" y="511"/>
                  <a:pt x="540" y="511"/>
                  <a:pt x="540" y="511"/>
                </a:cubicBezTo>
                <a:cubicBezTo>
                  <a:pt x="537" y="513"/>
                  <a:pt x="533" y="516"/>
                  <a:pt x="529" y="518"/>
                </a:cubicBezTo>
                <a:cubicBezTo>
                  <a:pt x="530" y="518"/>
                  <a:pt x="530" y="518"/>
                  <a:pt x="530" y="517"/>
                </a:cubicBezTo>
                <a:cubicBezTo>
                  <a:pt x="534" y="515"/>
                  <a:pt x="538" y="512"/>
                  <a:pt x="541" y="510"/>
                </a:cubicBezTo>
                <a:close/>
                <a:moveTo>
                  <a:pt x="533" y="518"/>
                </a:moveTo>
                <a:cubicBezTo>
                  <a:pt x="534" y="517"/>
                  <a:pt x="535" y="516"/>
                  <a:pt x="536" y="515"/>
                </a:cubicBezTo>
                <a:cubicBezTo>
                  <a:pt x="536" y="516"/>
                  <a:pt x="536" y="516"/>
                  <a:pt x="536" y="516"/>
                </a:cubicBezTo>
                <a:cubicBezTo>
                  <a:pt x="534" y="517"/>
                  <a:pt x="532" y="519"/>
                  <a:pt x="530" y="520"/>
                </a:cubicBezTo>
                <a:cubicBezTo>
                  <a:pt x="531" y="519"/>
                  <a:pt x="532" y="518"/>
                  <a:pt x="533" y="518"/>
                </a:cubicBezTo>
                <a:close/>
                <a:moveTo>
                  <a:pt x="536" y="517"/>
                </a:moveTo>
                <a:cubicBezTo>
                  <a:pt x="538" y="515"/>
                  <a:pt x="541" y="514"/>
                  <a:pt x="543" y="512"/>
                </a:cubicBezTo>
                <a:cubicBezTo>
                  <a:pt x="540" y="514"/>
                  <a:pt x="538" y="516"/>
                  <a:pt x="535" y="518"/>
                </a:cubicBezTo>
                <a:cubicBezTo>
                  <a:pt x="535" y="517"/>
                  <a:pt x="536" y="517"/>
                  <a:pt x="536" y="517"/>
                </a:cubicBezTo>
                <a:close/>
                <a:moveTo>
                  <a:pt x="537" y="515"/>
                </a:moveTo>
                <a:cubicBezTo>
                  <a:pt x="537" y="515"/>
                  <a:pt x="538" y="515"/>
                  <a:pt x="538" y="514"/>
                </a:cubicBezTo>
                <a:cubicBezTo>
                  <a:pt x="544" y="510"/>
                  <a:pt x="550" y="506"/>
                  <a:pt x="556" y="502"/>
                </a:cubicBezTo>
                <a:cubicBezTo>
                  <a:pt x="555" y="503"/>
                  <a:pt x="554" y="504"/>
                  <a:pt x="554" y="505"/>
                </a:cubicBezTo>
                <a:cubicBezTo>
                  <a:pt x="552" y="506"/>
                  <a:pt x="552" y="506"/>
                  <a:pt x="552" y="506"/>
                </a:cubicBezTo>
                <a:cubicBezTo>
                  <a:pt x="547" y="509"/>
                  <a:pt x="542" y="512"/>
                  <a:pt x="537" y="515"/>
                </a:cubicBezTo>
                <a:close/>
                <a:moveTo>
                  <a:pt x="557" y="501"/>
                </a:moveTo>
                <a:cubicBezTo>
                  <a:pt x="563" y="497"/>
                  <a:pt x="569" y="494"/>
                  <a:pt x="574" y="490"/>
                </a:cubicBezTo>
                <a:cubicBezTo>
                  <a:pt x="574" y="491"/>
                  <a:pt x="574" y="491"/>
                  <a:pt x="574" y="491"/>
                </a:cubicBezTo>
                <a:cubicBezTo>
                  <a:pt x="569" y="494"/>
                  <a:pt x="564" y="498"/>
                  <a:pt x="559" y="501"/>
                </a:cubicBezTo>
                <a:cubicBezTo>
                  <a:pt x="558" y="502"/>
                  <a:pt x="556" y="503"/>
                  <a:pt x="555" y="504"/>
                </a:cubicBezTo>
                <a:cubicBezTo>
                  <a:pt x="556" y="503"/>
                  <a:pt x="556" y="502"/>
                  <a:pt x="557" y="501"/>
                </a:cubicBezTo>
                <a:close/>
                <a:moveTo>
                  <a:pt x="588" y="484"/>
                </a:moveTo>
                <a:cubicBezTo>
                  <a:pt x="589" y="483"/>
                  <a:pt x="590" y="483"/>
                  <a:pt x="592" y="482"/>
                </a:cubicBezTo>
                <a:cubicBezTo>
                  <a:pt x="585" y="486"/>
                  <a:pt x="579" y="489"/>
                  <a:pt x="573" y="493"/>
                </a:cubicBezTo>
                <a:cubicBezTo>
                  <a:pt x="578" y="490"/>
                  <a:pt x="583" y="487"/>
                  <a:pt x="588" y="484"/>
                </a:cubicBezTo>
                <a:close/>
                <a:moveTo>
                  <a:pt x="582" y="486"/>
                </a:moveTo>
                <a:cubicBezTo>
                  <a:pt x="584" y="485"/>
                  <a:pt x="586" y="483"/>
                  <a:pt x="588" y="482"/>
                </a:cubicBezTo>
                <a:cubicBezTo>
                  <a:pt x="588" y="482"/>
                  <a:pt x="588" y="482"/>
                  <a:pt x="589" y="482"/>
                </a:cubicBezTo>
                <a:cubicBezTo>
                  <a:pt x="587" y="483"/>
                  <a:pt x="585" y="484"/>
                  <a:pt x="584" y="485"/>
                </a:cubicBezTo>
                <a:cubicBezTo>
                  <a:pt x="583" y="485"/>
                  <a:pt x="582" y="485"/>
                  <a:pt x="582" y="486"/>
                </a:cubicBezTo>
                <a:close/>
                <a:moveTo>
                  <a:pt x="590" y="482"/>
                </a:moveTo>
                <a:cubicBezTo>
                  <a:pt x="591" y="482"/>
                  <a:pt x="592" y="481"/>
                  <a:pt x="593" y="480"/>
                </a:cubicBezTo>
                <a:cubicBezTo>
                  <a:pt x="593" y="481"/>
                  <a:pt x="592" y="481"/>
                  <a:pt x="592" y="481"/>
                </a:cubicBezTo>
                <a:cubicBezTo>
                  <a:pt x="592" y="482"/>
                  <a:pt x="591" y="482"/>
                  <a:pt x="590" y="482"/>
                </a:cubicBezTo>
                <a:close/>
                <a:moveTo>
                  <a:pt x="586" y="483"/>
                </a:moveTo>
                <a:cubicBezTo>
                  <a:pt x="583" y="484"/>
                  <a:pt x="580" y="486"/>
                  <a:pt x="577" y="487"/>
                </a:cubicBezTo>
                <a:cubicBezTo>
                  <a:pt x="578" y="486"/>
                  <a:pt x="579" y="484"/>
                  <a:pt x="580" y="483"/>
                </a:cubicBezTo>
                <a:cubicBezTo>
                  <a:pt x="586" y="479"/>
                  <a:pt x="591" y="476"/>
                  <a:pt x="597" y="473"/>
                </a:cubicBezTo>
                <a:cubicBezTo>
                  <a:pt x="596" y="474"/>
                  <a:pt x="595" y="476"/>
                  <a:pt x="594" y="478"/>
                </a:cubicBezTo>
                <a:cubicBezTo>
                  <a:pt x="591" y="479"/>
                  <a:pt x="589" y="481"/>
                  <a:pt x="586" y="483"/>
                </a:cubicBezTo>
                <a:close/>
                <a:moveTo>
                  <a:pt x="594" y="480"/>
                </a:moveTo>
                <a:cubicBezTo>
                  <a:pt x="595" y="479"/>
                  <a:pt x="596" y="478"/>
                  <a:pt x="597" y="477"/>
                </a:cubicBezTo>
                <a:cubicBezTo>
                  <a:pt x="600" y="476"/>
                  <a:pt x="603" y="475"/>
                  <a:pt x="606" y="473"/>
                </a:cubicBezTo>
                <a:cubicBezTo>
                  <a:pt x="602" y="476"/>
                  <a:pt x="598" y="478"/>
                  <a:pt x="594" y="480"/>
                </a:cubicBezTo>
                <a:cubicBezTo>
                  <a:pt x="594" y="481"/>
                  <a:pt x="593" y="481"/>
                  <a:pt x="593" y="481"/>
                </a:cubicBezTo>
                <a:cubicBezTo>
                  <a:pt x="593" y="481"/>
                  <a:pt x="593" y="480"/>
                  <a:pt x="594" y="480"/>
                </a:cubicBezTo>
                <a:close/>
                <a:moveTo>
                  <a:pt x="601" y="475"/>
                </a:moveTo>
                <a:cubicBezTo>
                  <a:pt x="602" y="475"/>
                  <a:pt x="603" y="474"/>
                  <a:pt x="604" y="473"/>
                </a:cubicBezTo>
                <a:cubicBezTo>
                  <a:pt x="607" y="472"/>
                  <a:pt x="610" y="470"/>
                  <a:pt x="613" y="469"/>
                </a:cubicBezTo>
                <a:cubicBezTo>
                  <a:pt x="613" y="469"/>
                  <a:pt x="613" y="469"/>
                  <a:pt x="613" y="470"/>
                </a:cubicBezTo>
                <a:cubicBezTo>
                  <a:pt x="610" y="472"/>
                  <a:pt x="610" y="472"/>
                  <a:pt x="610" y="472"/>
                </a:cubicBezTo>
                <a:cubicBezTo>
                  <a:pt x="607" y="473"/>
                  <a:pt x="604" y="474"/>
                  <a:pt x="601" y="475"/>
                </a:cubicBezTo>
                <a:close/>
                <a:moveTo>
                  <a:pt x="613" y="471"/>
                </a:moveTo>
                <a:cubicBezTo>
                  <a:pt x="613" y="471"/>
                  <a:pt x="613" y="471"/>
                  <a:pt x="613" y="471"/>
                </a:cubicBezTo>
                <a:cubicBezTo>
                  <a:pt x="614" y="470"/>
                  <a:pt x="615" y="470"/>
                  <a:pt x="617" y="469"/>
                </a:cubicBezTo>
                <a:cubicBezTo>
                  <a:pt x="615" y="470"/>
                  <a:pt x="614" y="471"/>
                  <a:pt x="612" y="472"/>
                </a:cubicBezTo>
                <a:cubicBezTo>
                  <a:pt x="612" y="472"/>
                  <a:pt x="613" y="471"/>
                  <a:pt x="613" y="471"/>
                </a:cubicBezTo>
                <a:close/>
                <a:moveTo>
                  <a:pt x="613" y="470"/>
                </a:moveTo>
                <a:cubicBezTo>
                  <a:pt x="613" y="470"/>
                  <a:pt x="613" y="470"/>
                  <a:pt x="613" y="470"/>
                </a:cubicBezTo>
                <a:cubicBezTo>
                  <a:pt x="617" y="468"/>
                  <a:pt x="621" y="466"/>
                  <a:pt x="625" y="463"/>
                </a:cubicBezTo>
                <a:cubicBezTo>
                  <a:pt x="627" y="462"/>
                  <a:pt x="629" y="461"/>
                  <a:pt x="631" y="461"/>
                </a:cubicBezTo>
                <a:cubicBezTo>
                  <a:pt x="627" y="463"/>
                  <a:pt x="623" y="466"/>
                  <a:pt x="619" y="468"/>
                </a:cubicBezTo>
                <a:cubicBezTo>
                  <a:pt x="617" y="469"/>
                  <a:pt x="615" y="469"/>
                  <a:pt x="613" y="470"/>
                </a:cubicBezTo>
                <a:close/>
                <a:moveTo>
                  <a:pt x="634" y="460"/>
                </a:moveTo>
                <a:cubicBezTo>
                  <a:pt x="635" y="459"/>
                  <a:pt x="635" y="459"/>
                  <a:pt x="635" y="459"/>
                </a:cubicBezTo>
                <a:cubicBezTo>
                  <a:pt x="634" y="461"/>
                  <a:pt x="634" y="462"/>
                  <a:pt x="633" y="463"/>
                </a:cubicBezTo>
                <a:cubicBezTo>
                  <a:pt x="629" y="464"/>
                  <a:pt x="625" y="466"/>
                  <a:pt x="621" y="467"/>
                </a:cubicBezTo>
                <a:cubicBezTo>
                  <a:pt x="626" y="465"/>
                  <a:pt x="630" y="462"/>
                  <a:pt x="634" y="460"/>
                </a:cubicBezTo>
                <a:close/>
                <a:moveTo>
                  <a:pt x="635" y="459"/>
                </a:moveTo>
                <a:cubicBezTo>
                  <a:pt x="643" y="456"/>
                  <a:pt x="650" y="454"/>
                  <a:pt x="657" y="452"/>
                </a:cubicBezTo>
                <a:cubicBezTo>
                  <a:pt x="656" y="454"/>
                  <a:pt x="656" y="457"/>
                  <a:pt x="656" y="459"/>
                </a:cubicBezTo>
                <a:cubicBezTo>
                  <a:pt x="649" y="460"/>
                  <a:pt x="641" y="461"/>
                  <a:pt x="634" y="463"/>
                </a:cubicBezTo>
                <a:cubicBezTo>
                  <a:pt x="634" y="462"/>
                  <a:pt x="635" y="460"/>
                  <a:pt x="635" y="459"/>
                </a:cubicBezTo>
                <a:close/>
                <a:moveTo>
                  <a:pt x="658" y="452"/>
                </a:moveTo>
                <a:cubicBezTo>
                  <a:pt x="666" y="450"/>
                  <a:pt x="674" y="448"/>
                  <a:pt x="681" y="448"/>
                </a:cubicBezTo>
                <a:cubicBezTo>
                  <a:pt x="681" y="451"/>
                  <a:pt x="681" y="455"/>
                  <a:pt x="681" y="459"/>
                </a:cubicBezTo>
                <a:cubicBezTo>
                  <a:pt x="676" y="459"/>
                  <a:pt x="672" y="458"/>
                  <a:pt x="667" y="458"/>
                </a:cubicBezTo>
                <a:cubicBezTo>
                  <a:pt x="664" y="458"/>
                  <a:pt x="660" y="459"/>
                  <a:pt x="656" y="459"/>
                </a:cubicBezTo>
                <a:cubicBezTo>
                  <a:pt x="657" y="457"/>
                  <a:pt x="657" y="454"/>
                  <a:pt x="658" y="452"/>
                </a:cubicBezTo>
                <a:close/>
                <a:moveTo>
                  <a:pt x="658" y="451"/>
                </a:moveTo>
                <a:cubicBezTo>
                  <a:pt x="658" y="450"/>
                  <a:pt x="658" y="448"/>
                  <a:pt x="659" y="447"/>
                </a:cubicBezTo>
                <a:cubicBezTo>
                  <a:pt x="667" y="444"/>
                  <a:pt x="675" y="441"/>
                  <a:pt x="682" y="439"/>
                </a:cubicBezTo>
                <a:cubicBezTo>
                  <a:pt x="682" y="442"/>
                  <a:pt x="681" y="444"/>
                  <a:pt x="681" y="447"/>
                </a:cubicBezTo>
                <a:cubicBezTo>
                  <a:pt x="674" y="448"/>
                  <a:pt x="666" y="449"/>
                  <a:pt x="658" y="451"/>
                </a:cubicBezTo>
                <a:close/>
                <a:moveTo>
                  <a:pt x="682" y="448"/>
                </a:moveTo>
                <a:cubicBezTo>
                  <a:pt x="685" y="447"/>
                  <a:pt x="688" y="447"/>
                  <a:pt x="691" y="447"/>
                </a:cubicBezTo>
                <a:cubicBezTo>
                  <a:pt x="697" y="447"/>
                  <a:pt x="702" y="448"/>
                  <a:pt x="708" y="449"/>
                </a:cubicBezTo>
                <a:cubicBezTo>
                  <a:pt x="708" y="456"/>
                  <a:pt x="709" y="463"/>
                  <a:pt x="711" y="471"/>
                </a:cubicBezTo>
                <a:cubicBezTo>
                  <a:pt x="702" y="465"/>
                  <a:pt x="692" y="461"/>
                  <a:pt x="681" y="459"/>
                </a:cubicBezTo>
                <a:cubicBezTo>
                  <a:pt x="681" y="455"/>
                  <a:pt x="681" y="451"/>
                  <a:pt x="682" y="448"/>
                </a:cubicBezTo>
                <a:close/>
                <a:moveTo>
                  <a:pt x="708" y="449"/>
                </a:moveTo>
                <a:cubicBezTo>
                  <a:pt x="720" y="451"/>
                  <a:pt x="731" y="456"/>
                  <a:pt x="741" y="464"/>
                </a:cubicBezTo>
                <a:cubicBezTo>
                  <a:pt x="745" y="479"/>
                  <a:pt x="751" y="495"/>
                  <a:pt x="758" y="511"/>
                </a:cubicBezTo>
                <a:cubicBezTo>
                  <a:pt x="757" y="518"/>
                  <a:pt x="755" y="524"/>
                  <a:pt x="754" y="530"/>
                </a:cubicBezTo>
                <a:cubicBezTo>
                  <a:pt x="743" y="502"/>
                  <a:pt x="729" y="483"/>
                  <a:pt x="711" y="471"/>
                </a:cubicBezTo>
                <a:cubicBezTo>
                  <a:pt x="710" y="463"/>
                  <a:pt x="709" y="456"/>
                  <a:pt x="708" y="449"/>
                </a:cubicBezTo>
                <a:close/>
                <a:moveTo>
                  <a:pt x="759" y="511"/>
                </a:moveTo>
                <a:cubicBezTo>
                  <a:pt x="759" y="511"/>
                  <a:pt x="759" y="511"/>
                  <a:pt x="759" y="511"/>
                </a:cubicBezTo>
                <a:cubicBezTo>
                  <a:pt x="759" y="511"/>
                  <a:pt x="759" y="511"/>
                  <a:pt x="759" y="511"/>
                </a:cubicBezTo>
                <a:cubicBezTo>
                  <a:pt x="751" y="495"/>
                  <a:pt x="745" y="479"/>
                  <a:pt x="741" y="464"/>
                </a:cubicBezTo>
                <a:cubicBezTo>
                  <a:pt x="758" y="477"/>
                  <a:pt x="771" y="498"/>
                  <a:pt x="781" y="526"/>
                </a:cubicBezTo>
                <a:cubicBezTo>
                  <a:pt x="779" y="531"/>
                  <a:pt x="778" y="535"/>
                  <a:pt x="776" y="540"/>
                </a:cubicBezTo>
                <a:cubicBezTo>
                  <a:pt x="771" y="545"/>
                  <a:pt x="767" y="551"/>
                  <a:pt x="763" y="556"/>
                </a:cubicBezTo>
                <a:cubicBezTo>
                  <a:pt x="763" y="556"/>
                  <a:pt x="763" y="557"/>
                  <a:pt x="763" y="557"/>
                </a:cubicBezTo>
                <a:cubicBezTo>
                  <a:pt x="760" y="548"/>
                  <a:pt x="757" y="539"/>
                  <a:pt x="754" y="531"/>
                </a:cubicBezTo>
                <a:cubicBezTo>
                  <a:pt x="756" y="525"/>
                  <a:pt x="757" y="518"/>
                  <a:pt x="759" y="511"/>
                </a:cubicBezTo>
                <a:close/>
                <a:moveTo>
                  <a:pt x="763" y="560"/>
                </a:moveTo>
                <a:cubicBezTo>
                  <a:pt x="762" y="561"/>
                  <a:pt x="761" y="562"/>
                  <a:pt x="760" y="563"/>
                </a:cubicBezTo>
                <a:cubicBezTo>
                  <a:pt x="761" y="561"/>
                  <a:pt x="761" y="560"/>
                  <a:pt x="762" y="558"/>
                </a:cubicBezTo>
                <a:cubicBezTo>
                  <a:pt x="763" y="559"/>
                  <a:pt x="763" y="559"/>
                  <a:pt x="763" y="560"/>
                </a:cubicBezTo>
                <a:close/>
                <a:moveTo>
                  <a:pt x="758" y="564"/>
                </a:moveTo>
                <a:cubicBezTo>
                  <a:pt x="757" y="565"/>
                  <a:pt x="755" y="567"/>
                  <a:pt x="754" y="568"/>
                </a:cubicBezTo>
                <a:cubicBezTo>
                  <a:pt x="756" y="565"/>
                  <a:pt x="759" y="562"/>
                  <a:pt x="761" y="559"/>
                </a:cubicBezTo>
                <a:cubicBezTo>
                  <a:pt x="760" y="560"/>
                  <a:pt x="759" y="562"/>
                  <a:pt x="758" y="564"/>
                </a:cubicBezTo>
                <a:close/>
                <a:moveTo>
                  <a:pt x="758" y="565"/>
                </a:moveTo>
                <a:cubicBezTo>
                  <a:pt x="757" y="567"/>
                  <a:pt x="756" y="568"/>
                  <a:pt x="755" y="570"/>
                </a:cubicBezTo>
                <a:cubicBezTo>
                  <a:pt x="754" y="571"/>
                  <a:pt x="754" y="572"/>
                  <a:pt x="753" y="574"/>
                </a:cubicBezTo>
                <a:cubicBezTo>
                  <a:pt x="753" y="574"/>
                  <a:pt x="753" y="574"/>
                  <a:pt x="753" y="574"/>
                </a:cubicBezTo>
                <a:cubicBezTo>
                  <a:pt x="750" y="576"/>
                  <a:pt x="748" y="578"/>
                  <a:pt x="745" y="581"/>
                </a:cubicBezTo>
                <a:cubicBezTo>
                  <a:pt x="747" y="577"/>
                  <a:pt x="749" y="574"/>
                  <a:pt x="751" y="571"/>
                </a:cubicBezTo>
                <a:cubicBezTo>
                  <a:pt x="753" y="569"/>
                  <a:pt x="755" y="567"/>
                  <a:pt x="758" y="565"/>
                </a:cubicBezTo>
                <a:close/>
                <a:moveTo>
                  <a:pt x="744" y="582"/>
                </a:moveTo>
                <a:cubicBezTo>
                  <a:pt x="743" y="582"/>
                  <a:pt x="742" y="583"/>
                  <a:pt x="742" y="584"/>
                </a:cubicBezTo>
                <a:cubicBezTo>
                  <a:pt x="742" y="583"/>
                  <a:pt x="741" y="583"/>
                  <a:pt x="741" y="582"/>
                </a:cubicBezTo>
                <a:cubicBezTo>
                  <a:pt x="744" y="579"/>
                  <a:pt x="746" y="576"/>
                  <a:pt x="749" y="573"/>
                </a:cubicBezTo>
                <a:cubicBezTo>
                  <a:pt x="747" y="576"/>
                  <a:pt x="745" y="579"/>
                  <a:pt x="744" y="582"/>
                </a:cubicBezTo>
                <a:close/>
                <a:moveTo>
                  <a:pt x="742" y="586"/>
                </a:moveTo>
                <a:cubicBezTo>
                  <a:pt x="742" y="588"/>
                  <a:pt x="743" y="590"/>
                  <a:pt x="743" y="591"/>
                </a:cubicBezTo>
                <a:cubicBezTo>
                  <a:pt x="741" y="593"/>
                  <a:pt x="739" y="595"/>
                  <a:pt x="736" y="597"/>
                </a:cubicBezTo>
                <a:cubicBezTo>
                  <a:pt x="737" y="595"/>
                  <a:pt x="738" y="594"/>
                  <a:pt x="739" y="592"/>
                </a:cubicBezTo>
                <a:cubicBezTo>
                  <a:pt x="740" y="590"/>
                  <a:pt x="741" y="588"/>
                  <a:pt x="742" y="586"/>
                </a:cubicBezTo>
                <a:close/>
                <a:moveTo>
                  <a:pt x="743" y="592"/>
                </a:moveTo>
                <a:cubicBezTo>
                  <a:pt x="743" y="593"/>
                  <a:pt x="743" y="594"/>
                  <a:pt x="744" y="594"/>
                </a:cubicBezTo>
                <a:cubicBezTo>
                  <a:pt x="743" y="595"/>
                  <a:pt x="743" y="596"/>
                  <a:pt x="742" y="598"/>
                </a:cubicBezTo>
                <a:cubicBezTo>
                  <a:pt x="741" y="599"/>
                  <a:pt x="741" y="600"/>
                  <a:pt x="740" y="601"/>
                </a:cubicBezTo>
                <a:cubicBezTo>
                  <a:pt x="737" y="603"/>
                  <a:pt x="735" y="605"/>
                  <a:pt x="732" y="606"/>
                </a:cubicBezTo>
                <a:cubicBezTo>
                  <a:pt x="733" y="604"/>
                  <a:pt x="735" y="601"/>
                  <a:pt x="736" y="598"/>
                </a:cubicBezTo>
                <a:cubicBezTo>
                  <a:pt x="738" y="596"/>
                  <a:pt x="741" y="594"/>
                  <a:pt x="743" y="592"/>
                </a:cubicBezTo>
                <a:close/>
                <a:moveTo>
                  <a:pt x="731" y="607"/>
                </a:moveTo>
                <a:cubicBezTo>
                  <a:pt x="727" y="610"/>
                  <a:pt x="723" y="613"/>
                  <a:pt x="720" y="617"/>
                </a:cubicBezTo>
                <a:cubicBezTo>
                  <a:pt x="720" y="616"/>
                  <a:pt x="720" y="615"/>
                  <a:pt x="721" y="614"/>
                </a:cubicBezTo>
                <a:cubicBezTo>
                  <a:pt x="721" y="613"/>
                  <a:pt x="722" y="612"/>
                  <a:pt x="723" y="610"/>
                </a:cubicBezTo>
                <a:cubicBezTo>
                  <a:pt x="726" y="606"/>
                  <a:pt x="731" y="603"/>
                  <a:pt x="735" y="599"/>
                </a:cubicBezTo>
                <a:cubicBezTo>
                  <a:pt x="734" y="601"/>
                  <a:pt x="732" y="604"/>
                  <a:pt x="731" y="607"/>
                </a:cubicBezTo>
                <a:close/>
                <a:moveTo>
                  <a:pt x="731" y="608"/>
                </a:moveTo>
                <a:cubicBezTo>
                  <a:pt x="730" y="610"/>
                  <a:pt x="729" y="612"/>
                  <a:pt x="728" y="615"/>
                </a:cubicBezTo>
                <a:cubicBezTo>
                  <a:pt x="727" y="616"/>
                  <a:pt x="725" y="618"/>
                  <a:pt x="723" y="620"/>
                </a:cubicBezTo>
                <a:cubicBezTo>
                  <a:pt x="721" y="622"/>
                  <a:pt x="718" y="623"/>
                  <a:pt x="716" y="625"/>
                </a:cubicBezTo>
                <a:cubicBezTo>
                  <a:pt x="717" y="623"/>
                  <a:pt x="718" y="620"/>
                  <a:pt x="719" y="618"/>
                </a:cubicBezTo>
                <a:cubicBezTo>
                  <a:pt x="723" y="614"/>
                  <a:pt x="727" y="611"/>
                  <a:pt x="731" y="608"/>
                </a:cubicBezTo>
                <a:close/>
                <a:moveTo>
                  <a:pt x="722" y="622"/>
                </a:moveTo>
                <a:cubicBezTo>
                  <a:pt x="719" y="624"/>
                  <a:pt x="717" y="627"/>
                  <a:pt x="714" y="629"/>
                </a:cubicBezTo>
                <a:cubicBezTo>
                  <a:pt x="715" y="628"/>
                  <a:pt x="715" y="627"/>
                  <a:pt x="715" y="626"/>
                </a:cubicBezTo>
                <a:cubicBezTo>
                  <a:pt x="717" y="625"/>
                  <a:pt x="719" y="623"/>
                  <a:pt x="722" y="622"/>
                </a:cubicBezTo>
                <a:close/>
                <a:moveTo>
                  <a:pt x="713" y="630"/>
                </a:moveTo>
                <a:cubicBezTo>
                  <a:pt x="710" y="634"/>
                  <a:pt x="706" y="638"/>
                  <a:pt x="701" y="642"/>
                </a:cubicBezTo>
                <a:cubicBezTo>
                  <a:pt x="702" y="640"/>
                  <a:pt x="703" y="638"/>
                  <a:pt x="704" y="636"/>
                </a:cubicBezTo>
                <a:cubicBezTo>
                  <a:pt x="707" y="633"/>
                  <a:pt x="711" y="630"/>
                  <a:pt x="715" y="627"/>
                </a:cubicBezTo>
                <a:cubicBezTo>
                  <a:pt x="714" y="628"/>
                  <a:pt x="714" y="629"/>
                  <a:pt x="713" y="630"/>
                </a:cubicBezTo>
                <a:close/>
                <a:moveTo>
                  <a:pt x="700" y="642"/>
                </a:moveTo>
                <a:cubicBezTo>
                  <a:pt x="700" y="643"/>
                  <a:pt x="699" y="644"/>
                  <a:pt x="698" y="645"/>
                </a:cubicBezTo>
                <a:cubicBezTo>
                  <a:pt x="697" y="645"/>
                  <a:pt x="696" y="646"/>
                  <a:pt x="695" y="647"/>
                </a:cubicBezTo>
                <a:cubicBezTo>
                  <a:pt x="696" y="645"/>
                  <a:pt x="698" y="642"/>
                  <a:pt x="699" y="640"/>
                </a:cubicBezTo>
                <a:cubicBezTo>
                  <a:pt x="700" y="639"/>
                  <a:pt x="702" y="638"/>
                  <a:pt x="703" y="637"/>
                </a:cubicBezTo>
                <a:cubicBezTo>
                  <a:pt x="702" y="639"/>
                  <a:pt x="701" y="641"/>
                  <a:pt x="700" y="642"/>
                </a:cubicBezTo>
                <a:close/>
                <a:moveTo>
                  <a:pt x="699" y="646"/>
                </a:moveTo>
                <a:cubicBezTo>
                  <a:pt x="699" y="647"/>
                  <a:pt x="698" y="648"/>
                  <a:pt x="698" y="649"/>
                </a:cubicBezTo>
                <a:cubicBezTo>
                  <a:pt x="696" y="650"/>
                  <a:pt x="694" y="652"/>
                  <a:pt x="692" y="653"/>
                </a:cubicBezTo>
                <a:cubicBezTo>
                  <a:pt x="693" y="652"/>
                  <a:pt x="693" y="651"/>
                  <a:pt x="694" y="650"/>
                </a:cubicBezTo>
                <a:cubicBezTo>
                  <a:pt x="696" y="648"/>
                  <a:pt x="697" y="647"/>
                  <a:pt x="699" y="646"/>
                </a:cubicBezTo>
                <a:close/>
                <a:moveTo>
                  <a:pt x="691" y="653"/>
                </a:moveTo>
                <a:cubicBezTo>
                  <a:pt x="689" y="655"/>
                  <a:pt x="686" y="657"/>
                  <a:pt x="683" y="659"/>
                </a:cubicBezTo>
                <a:cubicBezTo>
                  <a:pt x="684" y="658"/>
                  <a:pt x="684" y="658"/>
                  <a:pt x="684" y="658"/>
                </a:cubicBezTo>
                <a:cubicBezTo>
                  <a:pt x="684" y="658"/>
                  <a:pt x="684" y="658"/>
                  <a:pt x="684" y="658"/>
                </a:cubicBezTo>
                <a:cubicBezTo>
                  <a:pt x="687" y="655"/>
                  <a:pt x="689" y="653"/>
                  <a:pt x="692" y="651"/>
                </a:cubicBezTo>
                <a:cubicBezTo>
                  <a:pt x="692" y="651"/>
                  <a:pt x="693" y="650"/>
                  <a:pt x="693" y="650"/>
                </a:cubicBezTo>
                <a:cubicBezTo>
                  <a:pt x="692" y="651"/>
                  <a:pt x="692" y="652"/>
                  <a:pt x="691" y="653"/>
                </a:cubicBezTo>
                <a:close/>
                <a:moveTo>
                  <a:pt x="691" y="654"/>
                </a:moveTo>
                <a:cubicBezTo>
                  <a:pt x="691" y="655"/>
                  <a:pt x="690" y="656"/>
                  <a:pt x="690" y="657"/>
                </a:cubicBezTo>
                <a:cubicBezTo>
                  <a:pt x="687" y="659"/>
                  <a:pt x="684" y="661"/>
                  <a:pt x="681" y="663"/>
                </a:cubicBezTo>
                <a:cubicBezTo>
                  <a:pt x="682" y="662"/>
                  <a:pt x="682" y="661"/>
                  <a:pt x="683" y="660"/>
                </a:cubicBezTo>
                <a:cubicBezTo>
                  <a:pt x="685" y="658"/>
                  <a:pt x="688" y="656"/>
                  <a:pt x="691" y="654"/>
                </a:cubicBezTo>
                <a:close/>
                <a:moveTo>
                  <a:pt x="682" y="659"/>
                </a:moveTo>
                <a:cubicBezTo>
                  <a:pt x="682" y="660"/>
                  <a:pt x="681" y="660"/>
                  <a:pt x="680" y="661"/>
                </a:cubicBezTo>
                <a:cubicBezTo>
                  <a:pt x="681" y="660"/>
                  <a:pt x="682" y="659"/>
                  <a:pt x="683" y="659"/>
                </a:cubicBezTo>
                <a:cubicBezTo>
                  <a:pt x="683" y="659"/>
                  <a:pt x="683" y="659"/>
                  <a:pt x="682" y="659"/>
                </a:cubicBezTo>
                <a:close/>
                <a:moveTo>
                  <a:pt x="682" y="660"/>
                </a:moveTo>
                <a:cubicBezTo>
                  <a:pt x="681" y="661"/>
                  <a:pt x="681" y="662"/>
                  <a:pt x="680" y="663"/>
                </a:cubicBezTo>
                <a:cubicBezTo>
                  <a:pt x="678" y="665"/>
                  <a:pt x="676" y="666"/>
                  <a:pt x="675" y="667"/>
                </a:cubicBezTo>
                <a:cubicBezTo>
                  <a:pt x="675" y="666"/>
                  <a:pt x="676" y="665"/>
                  <a:pt x="677" y="664"/>
                </a:cubicBezTo>
                <a:cubicBezTo>
                  <a:pt x="679" y="663"/>
                  <a:pt x="680" y="661"/>
                  <a:pt x="682" y="660"/>
                </a:cubicBezTo>
                <a:close/>
                <a:moveTo>
                  <a:pt x="680" y="664"/>
                </a:moveTo>
                <a:cubicBezTo>
                  <a:pt x="679" y="665"/>
                  <a:pt x="679" y="666"/>
                  <a:pt x="678" y="667"/>
                </a:cubicBezTo>
                <a:cubicBezTo>
                  <a:pt x="676" y="668"/>
                  <a:pt x="674" y="670"/>
                  <a:pt x="672" y="671"/>
                </a:cubicBezTo>
                <a:cubicBezTo>
                  <a:pt x="672" y="670"/>
                  <a:pt x="673" y="669"/>
                  <a:pt x="674" y="668"/>
                </a:cubicBezTo>
                <a:cubicBezTo>
                  <a:pt x="676" y="667"/>
                  <a:pt x="678" y="666"/>
                  <a:pt x="680" y="664"/>
                </a:cubicBezTo>
                <a:close/>
                <a:moveTo>
                  <a:pt x="673" y="668"/>
                </a:moveTo>
                <a:cubicBezTo>
                  <a:pt x="673" y="668"/>
                  <a:pt x="673" y="668"/>
                  <a:pt x="672" y="669"/>
                </a:cubicBezTo>
                <a:cubicBezTo>
                  <a:pt x="673" y="668"/>
                  <a:pt x="674" y="667"/>
                  <a:pt x="675" y="666"/>
                </a:cubicBezTo>
                <a:cubicBezTo>
                  <a:pt x="674" y="667"/>
                  <a:pt x="674" y="667"/>
                  <a:pt x="673" y="668"/>
                </a:cubicBezTo>
                <a:close/>
                <a:moveTo>
                  <a:pt x="673" y="669"/>
                </a:moveTo>
                <a:cubicBezTo>
                  <a:pt x="672" y="670"/>
                  <a:pt x="671" y="671"/>
                  <a:pt x="671" y="672"/>
                </a:cubicBezTo>
                <a:cubicBezTo>
                  <a:pt x="670" y="672"/>
                  <a:pt x="669" y="673"/>
                  <a:pt x="668" y="674"/>
                </a:cubicBezTo>
                <a:cubicBezTo>
                  <a:pt x="669" y="673"/>
                  <a:pt x="670" y="671"/>
                  <a:pt x="671" y="670"/>
                </a:cubicBezTo>
                <a:cubicBezTo>
                  <a:pt x="671" y="670"/>
                  <a:pt x="672" y="669"/>
                  <a:pt x="673" y="669"/>
                </a:cubicBezTo>
                <a:close/>
                <a:moveTo>
                  <a:pt x="670" y="673"/>
                </a:moveTo>
                <a:cubicBezTo>
                  <a:pt x="669" y="674"/>
                  <a:pt x="669" y="674"/>
                  <a:pt x="668" y="675"/>
                </a:cubicBezTo>
                <a:cubicBezTo>
                  <a:pt x="667" y="676"/>
                  <a:pt x="667" y="676"/>
                  <a:pt x="667" y="676"/>
                </a:cubicBezTo>
                <a:cubicBezTo>
                  <a:pt x="666" y="677"/>
                  <a:pt x="665" y="678"/>
                  <a:pt x="664" y="678"/>
                </a:cubicBezTo>
                <a:cubicBezTo>
                  <a:pt x="665" y="677"/>
                  <a:pt x="665" y="676"/>
                  <a:pt x="666" y="675"/>
                </a:cubicBezTo>
                <a:cubicBezTo>
                  <a:pt x="668" y="674"/>
                  <a:pt x="669" y="674"/>
                  <a:pt x="670" y="673"/>
                </a:cubicBezTo>
                <a:close/>
                <a:moveTo>
                  <a:pt x="662" y="679"/>
                </a:moveTo>
                <a:cubicBezTo>
                  <a:pt x="658" y="681"/>
                  <a:pt x="655" y="684"/>
                  <a:pt x="651" y="686"/>
                </a:cubicBezTo>
                <a:cubicBezTo>
                  <a:pt x="652" y="685"/>
                  <a:pt x="653" y="684"/>
                  <a:pt x="654" y="683"/>
                </a:cubicBezTo>
                <a:cubicBezTo>
                  <a:pt x="657" y="681"/>
                  <a:pt x="661" y="678"/>
                  <a:pt x="665" y="676"/>
                </a:cubicBezTo>
                <a:cubicBezTo>
                  <a:pt x="664" y="677"/>
                  <a:pt x="663" y="678"/>
                  <a:pt x="662" y="679"/>
                </a:cubicBezTo>
                <a:close/>
                <a:moveTo>
                  <a:pt x="659" y="682"/>
                </a:moveTo>
                <a:cubicBezTo>
                  <a:pt x="656" y="684"/>
                  <a:pt x="652" y="686"/>
                  <a:pt x="649" y="689"/>
                </a:cubicBezTo>
                <a:cubicBezTo>
                  <a:pt x="649" y="688"/>
                  <a:pt x="649" y="688"/>
                  <a:pt x="650" y="688"/>
                </a:cubicBezTo>
                <a:cubicBezTo>
                  <a:pt x="653" y="686"/>
                  <a:pt x="656" y="684"/>
                  <a:pt x="659" y="682"/>
                </a:cubicBezTo>
                <a:close/>
                <a:moveTo>
                  <a:pt x="661" y="681"/>
                </a:moveTo>
                <a:cubicBezTo>
                  <a:pt x="661" y="681"/>
                  <a:pt x="661" y="681"/>
                  <a:pt x="661" y="681"/>
                </a:cubicBezTo>
                <a:cubicBezTo>
                  <a:pt x="661" y="681"/>
                  <a:pt x="661" y="681"/>
                  <a:pt x="661" y="681"/>
                </a:cubicBezTo>
                <a:cubicBezTo>
                  <a:pt x="660" y="682"/>
                  <a:pt x="660" y="682"/>
                  <a:pt x="659" y="683"/>
                </a:cubicBezTo>
                <a:cubicBezTo>
                  <a:pt x="655" y="686"/>
                  <a:pt x="651" y="688"/>
                  <a:pt x="647" y="691"/>
                </a:cubicBezTo>
                <a:cubicBezTo>
                  <a:pt x="647" y="691"/>
                  <a:pt x="647" y="690"/>
                  <a:pt x="647" y="690"/>
                </a:cubicBezTo>
                <a:cubicBezTo>
                  <a:pt x="647" y="690"/>
                  <a:pt x="647" y="690"/>
                  <a:pt x="647" y="690"/>
                </a:cubicBezTo>
                <a:cubicBezTo>
                  <a:pt x="652" y="687"/>
                  <a:pt x="657" y="684"/>
                  <a:pt x="661" y="681"/>
                </a:cubicBezTo>
                <a:close/>
                <a:moveTo>
                  <a:pt x="647" y="690"/>
                </a:moveTo>
                <a:cubicBezTo>
                  <a:pt x="644" y="692"/>
                  <a:pt x="641" y="694"/>
                  <a:pt x="638" y="696"/>
                </a:cubicBezTo>
                <a:cubicBezTo>
                  <a:pt x="639" y="695"/>
                  <a:pt x="640" y="695"/>
                  <a:pt x="641" y="694"/>
                </a:cubicBezTo>
                <a:cubicBezTo>
                  <a:pt x="643" y="692"/>
                  <a:pt x="646" y="690"/>
                  <a:pt x="648" y="689"/>
                </a:cubicBezTo>
                <a:cubicBezTo>
                  <a:pt x="648" y="689"/>
                  <a:pt x="647" y="690"/>
                  <a:pt x="647" y="690"/>
                </a:cubicBezTo>
                <a:close/>
                <a:moveTo>
                  <a:pt x="657" y="685"/>
                </a:moveTo>
                <a:cubicBezTo>
                  <a:pt x="658" y="684"/>
                  <a:pt x="658" y="684"/>
                  <a:pt x="658" y="684"/>
                </a:cubicBezTo>
                <a:cubicBezTo>
                  <a:pt x="658" y="684"/>
                  <a:pt x="658" y="684"/>
                  <a:pt x="658" y="684"/>
                </a:cubicBezTo>
                <a:cubicBezTo>
                  <a:pt x="658" y="684"/>
                  <a:pt x="658" y="684"/>
                  <a:pt x="658" y="684"/>
                </a:cubicBezTo>
                <a:cubicBezTo>
                  <a:pt x="649" y="697"/>
                  <a:pt x="642" y="710"/>
                  <a:pt x="637" y="724"/>
                </a:cubicBezTo>
                <a:cubicBezTo>
                  <a:pt x="619" y="780"/>
                  <a:pt x="621" y="838"/>
                  <a:pt x="643" y="894"/>
                </a:cubicBezTo>
                <a:cubicBezTo>
                  <a:pt x="666" y="951"/>
                  <a:pt x="709" y="1007"/>
                  <a:pt x="772" y="1058"/>
                </a:cubicBezTo>
                <a:cubicBezTo>
                  <a:pt x="772" y="1066"/>
                  <a:pt x="772" y="1074"/>
                  <a:pt x="772" y="1083"/>
                </a:cubicBezTo>
                <a:cubicBezTo>
                  <a:pt x="636" y="977"/>
                  <a:pt x="583" y="860"/>
                  <a:pt x="618" y="742"/>
                </a:cubicBezTo>
                <a:cubicBezTo>
                  <a:pt x="623" y="725"/>
                  <a:pt x="632" y="709"/>
                  <a:pt x="645" y="693"/>
                </a:cubicBezTo>
                <a:cubicBezTo>
                  <a:pt x="649" y="690"/>
                  <a:pt x="653" y="688"/>
                  <a:pt x="657" y="685"/>
                </a:cubicBezTo>
                <a:close/>
                <a:moveTo>
                  <a:pt x="772" y="1031"/>
                </a:moveTo>
                <a:cubicBezTo>
                  <a:pt x="778" y="1036"/>
                  <a:pt x="784" y="1041"/>
                  <a:pt x="790" y="1046"/>
                </a:cubicBezTo>
                <a:cubicBezTo>
                  <a:pt x="790" y="1055"/>
                  <a:pt x="790" y="1063"/>
                  <a:pt x="790" y="1072"/>
                </a:cubicBezTo>
                <a:cubicBezTo>
                  <a:pt x="784" y="1067"/>
                  <a:pt x="778" y="1062"/>
                  <a:pt x="772" y="1058"/>
                </a:cubicBezTo>
                <a:cubicBezTo>
                  <a:pt x="772" y="1049"/>
                  <a:pt x="772" y="1040"/>
                  <a:pt x="772" y="1031"/>
                </a:cubicBezTo>
                <a:close/>
                <a:moveTo>
                  <a:pt x="790" y="966"/>
                </a:moveTo>
                <a:cubicBezTo>
                  <a:pt x="797" y="971"/>
                  <a:pt x="803" y="977"/>
                  <a:pt x="810" y="982"/>
                </a:cubicBezTo>
                <a:cubicBezTo>
                  <a:pt x="810" y="1009"/>
                  <a:pt x="810" y="1009"/>
                  <a:pt x="810" y="1009"/>
                </a:cubicBezTo>
                <a:cubicBezTo>
                  <a:pt x="803" y="1003"/>
                  <a:pt x="797" y="998"/>
                  <a:pt x="790" y="993"/>
                </a:cubicBezTo>
                <a:cubicBezTo>
                  <a:pt x="790" y="984"/>
                  <a:pt x="790" y="975"/>
                  <a:pt x="790" y="966"/>
                </a:cubicBezTo>
                <a:close/>
                <a:moveTo>
                  <a:pt x="810" y="1010"/>
                </a:moveTo>
                <a:cubicBezTo>
                  <a:pt x="816" y="1014"/>
                  <a:pt x="822" y="1019"/>
                  <a:pt x="828" y="1023"/>
                </a:cubicBezTo>
                <a:cubicBezTo>
                  <a:pt x="828" y="1031"/>
                  <a:pt x="828" y="1039"/>
                  <a:pt x="828" y="1047"/>
                </a:cubicBezTo>
                <a:cubicBezTo>
                  <a:pt x="822" y="1043"/>
                  <a:pt x="816" y="1039"/>
                  <a:pt x="810" y="1034"/>
                </a:cubicBezTo>
                <a:cubicBezTo>
                  <a:pt x="810" y="1026"/>
                  <a:pt x="810" y="1018"/>
                  <a:pt x="810" y="1010"/>
                </a:cubicBezTo>
                <a:close/>
                <a:moveTo>
                  <a:pt x="829" y="1024"/>
                </a:moveTo>
                <a:cubicBezTo>
                  <a:pt x="835" y="1028"/>
                  <a:pt x="840" y="1032"/>
                  <a:pt x="846" y="1036"/>
                </a:cubicBezTo>
                <a:cubicBezTo>
                  <a:pt x="846" y="1045"/>
                  <a:pt x="846" y="1045"/>
                  <a:pt x="846" y="1045"/>
                </a:cubicBezTo>
                <a:cubicBezTo>
                  <a:pt x="846" y="1050"/>
                  <a:pt x="845" y="1055"/>
                  <a:pt x="845" y="1059"/>
                </a:cubicBezTo>
                <a:cubicBezTo>
                  <a:pt x="839" y="1056"/>
                  <a:pt x="834" y="1052"/>
                  <a:pt x="828" y="1048"/>
                </a:cubicBezTo>
                <a:cubicBezTo>
                  <a:pt x="828" y="1040"/>
                  <a:pt x="829" y="1032"/>
                  <a:pt x="829" y="1024"/>
                </a:cubicBezTo>
                <a:close/>
                <a:moveTo>
                  <a:pt x="846" y="1045"/>
                </a:moveTo>
                <a:cubicBezTo>
                  <a:pt x="847" y="1036"/>
                  <a:pt x="847" y="1036"/>
                  <a:pt x="847" y="1036"/>
                </a:cubicBezTo>
                <a:cubicBezTo>
                  <a:pt x="852" y="1040"/>
                  <a:pt x="858" y="1044"/>
                  <a:pt x="864" y="1047"/>
                </a:cubicBezTo>
                <a:cubicBezTo>
                  <a:pt x="864" y="1055"/>
                  <a:pt x="863" y="1063"/>
                  <a:pt x="863" y="1071"/>
                </a:cubicBezTo>
                <a:cubicBezTo>
                  <a:pt x="857" y="1067"/>
                  <a:pt x="851" y="1063"/>
                  <a:pt x="846" y="1060"/>
                </a:cubicBezTo>
                <a:cubicBezTo>
                  <a:pt x="846" y="1055"/>
                  <a:pt x="846" y="1050"/>
                  <a:pt x="846" y="1045"/>
                </a:cubicBezTo>
                <a:close/>
                <a:moveTo>
                  <a:pt x="847" y="1036"/>
                </a:moveTo>
                <a:cubicBezTo>
                  <a:pt x="848" y="1011"/>
                  <a:pt x="848" y="1011"/>
                  <a:pt x="848" y="1011"/>
                </a:cubicBezTo>
                <a:cubicBezTo>
                  <a:pt x="854" y="1015"/>
                  <a:pt x="860" y="1019"/>
                  <a:pt x="866" y="1022"/>
                </a:cubicBezTo>
                <a:cubicBezTo>
                  <a:pt x="865" y="1031"/>
                  <a:pt x="865" y="1031"/>
                  <a:pt x="865" y="1031"/>
                </a:cubicBezTo>
                <a:cubicBezTo>
                  <a:pt x="865" y="1036"/>
                  <a:pt x="864" y="1042"/>
                  <a:pt x="864" y="1047"/>
                </a:cubicBezTo>
                <a:cubicBezTo>
                  <a:pt x="858" y="1043"/>
                  <a:pt x="852" y="1039"/>
                  <a:pt x="847" y="1036"/>
                </a:cubicBezTo>
                <a:close/>
                <a:moveTo>
                  <a:pt x="866" y="1031"/>
                </a:moveTo>
                <a:cubicBezTo>
                  <a:pt x="866" y="1023"/>
                  <a:pt x="866" y="1023"/>
                  <a:pt x="866" y="1023"/>
                </a:cubicBezTo>
                <a:cubicBezTo>
                  <a:pt x="872" y="1027"/>
                  <a:pt x="879" y="1031"/>
                  <a:pt x="885" y="1034"/>
                </a:cubicBezTo>
                <a:cubicBezTo>
                  <a:pt x="885" y="1042"/>
                  <a:pt x="884" y="1050"/>
                  <a:pt x="884" y="1059"/>
                </a:cubicBezTo>
                <a:cubicBezTo>
                  <a:pt x="877" y="1055"/>
                  <a:pt x="871" y="1051"/>
                  <a:pt x="865" y="1047"/>
                </a:cubicBezTo>
                <a:cubicBezTo>
                  <a:pt x="865" y="1042"/>
                  <a:pt x="865" y="1037"/>
                  <a:pt x="866" y="1031"/>
                </a:cubicBezTo>
                <a:close/>
                <a:moveTo>
                  <a:pt x="886" y="1035"/>
                </a:moveTo>
                <a:cubicBezTo>
                  <a:pt x="891" y="1038"/>
                  <a:pt x="897" y="1041"/>
                  <a:pt x="902" y="1044"/>
                </a:cubicBezTo>
                <a:cubicBezTo>
                  <a:pt x="902" y="1052"/>
                  <a:pt x="901" y="1059"/>
                  <a:pt x="900" y="1068"/>
                </a:cubicBezTo>
                <a:cubicBezTo>
                  <a:pt x="895" y="1065"/>
                  <a:pt x="889" y="1062"/>
                  <a:pt x="884" y="1059"/>
                </a:cubicBezTo>
                <a:cubicBezTo>
                  <a:pt x="885" y="1051"/>
                  <a:pt x="885" y="1042"/>
                  <a:pt x="886" y="1035"/>
                </a:cubicBezTo>
                <a:close/>
                <a:moveTo>
                  <a:pt x="903" y="1044"/>
                </a:moveTo>
                <a:cubicBezTo>
                  <a:pt x="908" y="1047"/>
                  <a:pt x="913" y="1050"/>
                  <a:pt x="918" y="1053"/>
                </a:cubicBezTo>
                <a:cubicBezTo>
                  <a:pt x="918" y="1060"/>
                  <a:pt x="917" y="1068"/>
                  <a:pt x="916" y="1076"/>
                </a:cubicBezTo>
                <a:cubicBezTo>
                  <a:pt x="911" y="1074"/>
                  <a:pt x="906" y="1071"/>
                  <a:pt x="901" y="1068"/>
                </a:cubicBezTo>
                <a:cubicBezTo>
                  <a:pt x="901" y="1060"/>
                  <a:pt x="902" y="1052"/>
                  <a:pt x="903" y="1044"/>
                </a:cubicBezTo>
                <a:close/>
                <a:moveTo>
                  <a:pt x="919" y="1053"/>
                </a:moveTo>
                <a:cubicBezTo>
                  <a:pt x="924" y="1055"/>
                  <a:pt x="929" y="1058"/>
                  <a:pt x="934" y="1061"/>
                </a:cubicBezTo>
                <a:cubicBezTo>
                  <a:pt x="933" y="1068"/>
                  <a:pt x="932" y="1076"/>
                  <a:pt x="931" y="1084"/>
                </a:cubicBezTo>
                <a:cubicBezTo>
                  <a:pt x="926" y="1082"/>
                  <a:pt x="921" y="1079"/>
                  <a:pt x="916" y="1077"/>
                </a:cubicBezTo>
                <a:cubicBezTo>
                  <a:pt x="917" y="1068"/>
                  <a:pt x="918" y="1060"/>
                  <a:pt x="919" y="1053"/>
                </a:cubicBezTo>
                <a:close/>
                <a:moveTo>
                  <a:pt x="919" y="1052"/>
                </a:moveTo>
                <a:cubicBezTo>
                  <a:pt x="920" y="1044"/>
                  <a:pt x="920" y="1037"/>
                  <a:pt x="921" y="1030"/>
                </a:cubicBezTo>
                <a:cubicBezTo>
                  <a:pt x="926" y="1033"/>
                  <a:pt x="932" y="1035"/>
                  <a:pt x="937" y="1038"/>
                </a:cubicBezTo>
                <a:cubicBezTo>
                  <a:pt x="936" y="1045"/>
                  <a:pt x="935" y="1053"/>
                  <a:pt x="934" y="1060"/>
                </a:cubicBezTo>
                <a:cubicBezTo>
                  <a:pt x="929" y="1058"/>
                  <a:pt x="924" y="1055"/>
                  <a:pt x="919" y="1052"/>
                </a:cubicBezTo>
                <a:close/>
                <a:moveTo>
                  <a:pt x="937" y="1038"/>
                </a:moveTo>
                <a:cubicBezTo>
                  <a:pt x="942" y="1041"/>
                  <a:pt x="947" y="1043"/>
                  <a:pt x="952" y="1045"/>
                </a:cubicBezTo>
                <a:cubicBezTo>
                  <a:pt x="951" y="1053"/>
                  <a:pt x="950" y="1060"/>
                  <a:pt x="949" y="1067"/>
                </a:cubicBezTo>
                <a:cubicBezTo>
                  <a:pt x="944" y="1065"/>
                  <a:pt x="939" y="1063"/>
                  <a:pt x="935" y="1060"/>
                </a:cubicBezTo>
                <a:cubicBezTo>
                  <a:pt x="936" y="1053"/>
                  <a:pt x="937" y="1046"/>
                  <a:pt x="937" y="1038"/>
                </a:cubicBezTo>
                <a:close/>
                <a:moveTo>
                  <a:pt x="953" y="1046"/>
                </a:moveTo>
                <a:cubicBezTo>
                  <a:pt x="957" y="1048"/>
                  <a:pt x="962" y="1050"/>
                  <a:pt x="967" y="1052"/>
                </a:cubicBezTo>
                <a:cubicBezTo>
                  <a:pt x="966" y="1059"/>
                  <a:pt x="965" y="1067"/>
                  <a:pt x="963" y="1074"/>
                </a:cubicBezTo>
                <a:cubicBezTo>
                  <a:pt x="959" y="1072"/>
                  <a:pt x="954" y="1070"/>
                  <a:pt x="950" y="1067"/>
                </a:cubicBezTo>
                <a:cubicBezTo>
                  <a:pt x="951" y="1060"/>
                  <a:pt x="952" y="1053"/>
                  <a:pt x="953" y="1046"/>
                </a:cubicBezTo>
                <a:close/>
                <a:moveTo>
                  <a:pt x="967" y="1052"/>
                </a:moveTo>
                <a:cubicBezTo>
                  <a:pt x="971" y="1054"/>
                  <a:pt x="975" y="1056"/>
                  <a:pt x="979" y="1057"/>
                </a:cubicBezTo>
                <a:cubicBezTo>
                  <a:pt x="978" y="1064"/>
                  <a:pt x="976" y="1072"/>
                  <a:pt x="975" y="1079"/>
                </a:cubicBezTo>
                <a:cubicBezTo>
                  <a:pt x="971" y="1077"/>
                  <a:pt x="967" y="1076"/>
                  <a:pt x="964" y="1074"/>
                </a:cubicBezTo>
                <a:cubicBezTo>
                  <a:pt x="965" y="1067"/>
                  <a:pt x="966" y="1059"/>
                  <a:pt x="967" y="1052"/>
                </a:cubicBezTo>
                <a:close/>
                <a:moveTo>
                  <a:pt x="979" y="1057"/>
                </a:moveTo>
                <a:cubicBezTo>
                  <a:pt x="984" y="1059"/>
                  <a:pt x="988" y="1061"/>
                  <a:pt x="992" y="1063"/>
                </a:cubicBezTo>
                <a:cubicBezTo>
                  <a:pt x="990" y="1070"/>
                  <a:pt x="989" y="1077"/>
                  <a:pt x="987" y="1084"/>
                </a:cubicBezTo>
                <a:cubicBezTo>
                  <a:pt x="983" y="1083"/>
                  <a:pt x="979" y="1081"/>
                  <a:pt x="975" y="1079"/>
                </a:cubicBezTo>
                <a:cubicBezTo>
                  <a:pt x="977" y="1072"/>
                  <a:pt x="978" y="1065"/>
                  <a:pt x="979" y="1057"/>
                </a:cubicBezTo>
                <a:close/>
                <a:moveTo>
                  <a:pt x="980" y="1057"/>
                </a:moveTo>
                <a:cubicBezTo>
                  <a:pt x="981" y="1049"/>
                  <a:pt x="982" y="1042"/>
                  <a:pt x="984" y="1034"/>
                </a:cubicBezTo>
                <a:cubicBezTo>
                  <a:pt x="988" y="1036"/>
                  <a:pt x="992" y="1038"/>
                  <a:pt x="997" y="1040"/>
                </a:cubicBezTo>
                <a:cubicBezTo>
                  <a:pt x="995" y="1047"/>
                  <a:pt x="993" y="1055"/>
                  <a:pt x="992" y="1062"/>
                </a:cubicBezTo>
                <a:cubicBezTo>
                  <a:pt x="988" y="1060"/>
                  <a:pt x="984" y="1059"/>
                  <a:pt x="980" y="1057"/>
                </a:cubicBezTo>
                <a:close/>
                <a:moveTo>
                  <a:pt x="997" y="1040"/>
                </a:moveTo>
                <a:cubicBezTo>
                  <a:pt x="1001" y="1041"/>
                  <a:pt x="1005" y="1043"/>
                  <a:pt x="1009" y="1044"/>
                </a:cubicBezTo>
                <a:cubicBezTo>
                  <a:pt x="1007" y="1052"/>
                  <a:pt x="1005" y="1060"/>
                  <a:pt x="1003" y="1067"/>
                </a:cubicBezTo>
                <a:cubicBezTo>
                  <a:pt x="1000" y="1065"/>
                  <a:pt x="996" y="1064"/>
                  <a:pt x="992" y="1062"/>
                </a:cubicBezTo>
                <a:cubicBezTo>
                  <a:pt x="994" y="1055"/>
                  <a:pt x="995" y="1047"/>
                  <a:pt x="997" y="1040"/>
                </a:cubicBezTo>
                <a:close/>
                <a:moveTo>
                  <a:pt x="1009" y="1044"/>
                </a:moveTo>
                <a:cubicBezTo>
                  <a:pt x="1013" y="1046"/>
                  <a:pt x="1017" y="1047"/>
                  <a:pt x="1020" y="1049"/>
                </a:cubicBezTo>
                <a:cubicBezTo>
                  <a:pt x="1018" y="1057"/>
                  <a:pt x="1016" y="1064"/>
                  <a:pt x="1015" y="1071"/>
                </a:cubicBezTo>
                <a:cubicBezTo>
                  <a:pt x="1011" y="1070"/>
                  <a:pt x="1007" y="1068"/>
                  <a:pt x="1004" y="1067"/>
                </a:cubicBezTo>
                <a:cubicBezTo>
                  <a:pt x="1006" y="1060"/>
                  <a:pt x="1007" y="1052"/>
                  <a:pt x="1009" y="1044"/>
                </a:cubicBezTo>
                <a:close/>
                <a:moveTo>
                  <a:pt x="1021" y="1049"/>
                </a:moveTo>
                <a:cubicBezTo>
                  <a:pt x="1024" y="1050"/>
                  <a:pt x="1027" y="1051"/>
                  <a:pt x="1031" y="1052"/>
                </a:cubicBezTo>
                <a:cubicBezTo>
                  <a:pt x="1028" y="1060"/>
                  <a:pt x="1026" y="1067"/>
                  <a:pt x="1024" y="1075"/>
                </a:cubicBezTo>
                <a:cubicBezTo>
                  <a:pt x="1021" y="1073"/>
                  <a:pt x="1018" y="1072"/>
                  <a:pt x="1015" y="1071"/>
                </a:cubicBezTo>
                <a:cubicBezTo>
                  <a:pt x="1017" y="1064"/>
                  <a:pt x="1019" y="1057"/>
                  <a:pt x="1021" y="1049"/>
                </a:cubicBezTo>
                <a:close/>
                <a:moveTo>
                  <a:pt x="1031" y="1052"/>
                </a:moveTo>
                <a:cubicBezTo>
                  <a:pt x="1034" y="1054"/>
                  <a:pt x="1038" y="1055"/>
                  <a:pt x="1041" y="1056"/>
                </a:cubicBezTo>
                <a:cubicBezTo>
                  <a:pt x="1041" y="1058"/>
                  <a:pt x="1040" y="1061"/>
                  <a:pt x="1039" y="1063"/>
                </a:cubicBezTo>
                <a:cubicBezTo>
                  <a:pt x="1037" y="1068"/>
                  <a:pt x="1036" y="1073"/>
                  <a:pt x="1034" y="1078"/>
                </a:cubicBezTo>
                <a:cubicBezTo>
                  <a:pt x="1031" y="1077"/>
                  <a:pt x="1028" y="1076"/>
                  <a:pt x="1024" y="1075"/>
                </a:cubicBezTo>
                <a:cubicBezTo>
                  <a:pt x="1027" y="1068"/>
                  <a:pt x="1029" y="1060"/>
                  <a:pt x="1031" y="1052"/>
                </a:cubicBezTo>
                <a:close/>
                <a:moveTo>
                  <a:pt x="1039" y="1063"/>
                </a:moveTo>
                <a:cubicBezTo>
                  <a:pt x="1040" y="1061"/>
                  <a:pt x="1041" y="1058"/>
                  <a:pt x="1042" y="1056"/>
                </a:cubicBezTo>
                <a:cubicBezTo>
                  <a:pt x="1045" y="1057"/>
                  <a:pt x="1048" y="1058"/>
                  <a:pt x="1050" y="1059"/>
                </a:cubicBezTo>
                <a:cubicBezTo>
                  <a:pt x="1048" y="1066"/>
                  <a:pt x="1046" y="1074"/>
                  <a:pt x="1044" y="1082"/>
                </a:cubicBezTo>
                <a:cubicBezTo>
                  <a:pt x="1041" y="1081"/>
                  <a:pt x="1038" y="1080"/>
                  <a:pt x="1035" y="1078"/>
                </a:cubicBezTo>
                <a:cubicBezTo>
                  <a:pt x="1036" y="1073"/>
                  <a:pt x="1038" y="1068"/>
                  <a:pt x="1039" y="1063"/>
                </a:cubicBezTo>
                <a:close/>
                <a:moveTo>
                  <a:pt x="1051" y="1059"/>
                </a:moveTo>
                <a:cubicBezTo>
                  <a:pt x="1054" y="1060"/>
                  <a:pt x="1057" y="1061"/>
                  <a:pt x="1061" y="1062"/>
                </a:cubicBezTo>
                <a:cubicBezTo>
                  <a:pt x="1059" y="1070"/>
                  <a:pt x="1057" y="1078"/>
                  <a:pt x="1056" y="1086"/>
                </a:cubicBezTo>
                <a:cubicBezTo>
                  <a:pt x="1052" y="1084"/>
                  <a:pt x="1048" y="1083"/>
                  <a:pt x="1045" y="1082"/>
                </a:cubicBezTo>
                <a:cubicBezTo>
                  <a:pt x="1047" y="1074"/>
                  <a:pt x="1049" y="1067"/>
                  <a:pt x="1051" y="1059"/>
                </a:cubicBezTo>
                <a:close/>
                <a:moveTo>
                  <a:pt x="1051" y="1059"/>
                </a:moveTo>
                <a:cubicBezTo>
                  <a:pt x="1052" y="1054"/>
                  <a:pt x="1054" y="1050"/>
                  <a:pt x="1056" y="1045"/>
                </a:cubicBezTo>
                <a:cubicBezTo>
                  <a:pt x="1057" y="1043"/>
                  <a:pt x="1058" y="1040"/>
                  <a:pt x="1059" y="1037"/>
                </a:cubicBezTo>
                <a:cubicBezTo>
                  <a:pt x="1062" y="1038"/>
                  <a:pt x="1065" y="1039"/>
                  <a:pt x="1067" y="1040"/>
                </a:cubicBezTo>
                <a:cubicBezTo>
                  <a:pt x="1065" y="1047"/>
                  <a:pt x="1063" y="1055"/>
                  <a:pt x="1061" y="1062"/>
                </a:cubicBezTo>
                <a:cubicBezTo>
                  <a:pt x="1058" y="1061"/>
                  <a:pt x="1054" y="1060"/>
                  <a:pt x="1051" y="1059"/>
                </a:cubicBezTo>
                <a:close/>
                <a:moveTo>
                  <a:pt x="1068" y="1040"/>
                </a:moveTo>
                <a:cubicBezTo>
                  <a:pt x="1071" y="1041"/>
                  <a:pt x="1074" y="1042"/>
                  <a:pt x="1077" y="1043"/>
                </a:cubicBezTo>
                <a:cubicBezTo>
                  <a:pt x="1075" y="1050"/>
                  <a:pt x="1073" y="1058"/>
                  <a:pt x="1071" y="1065"/>
                </a:cubicBezTo>
                <a:cubicBezTo>
                  <a:pt x="1068" y="1064"/>
                  <a:pt x="1065" y="1063"/>
                  <a:pt x="1061" y="1062"/>
                </a:cubicBezTo>
                <a:cubicBezTo>
                  <a:pt x="1063" y="1055"/>
                  <a:pt x="1065" y="1047"/>
                  <a:pt x="1068" y="1040"/>
                </a:cubicBezTo>
                <a:close/>
                <a:moveTo>
                  <a:pt x="1077" y="1043"/>
                </a:moveTo>
                <a:cubicBezTo>
                  <a:pt x="1078" y="1043"/>
                  <a:pt x="1080" y="1044"/>
                  <a:pt x="1081" y="1044"/>
                </a:cubicBezTo>
                <a:cubicBezTo>
                  <a:pt x="1083" y="1045"/>
                  <a:pt x="1085" y="1045"/>
                  <a:pt x="1087" y="1046"/>
                </a:cubicBezTo>
                <a:cubicBezTo>
                  <a:pt x="1086" y="1054"/>
                  <a:pt x="1084" y="1061"/>
                  <a:pt x="1083" y="1069"/>
                </a:cubicBezTo>
                <a:cubicBezTo>
                  <a:pt x="1081" y="1068"/>
                  <a:pt x="1078" y="1067"/>
                  <a:pt x="1075" y="1067"/>
                </a:cubicBezTo>
                <a:cubicBezTo>
                  <a:pt x="1074" y="1066"/>
                  <a:pt x="1073" y="1066"/>
                  <a:pt x="1072" y="1065"/>
                </a:cubicBezTo>
                <a:cubicBezTo>
                  <a:pt x="1073" y="1058"/>
                  <a:pt x="1075" y="1050"/>
                  <a:pt x="1077" y="1043"/>
                </a:cubicBezTo>
                <a:close/>
                <a:moveTo>
                  <a:pt x="1088" y="1046"/>
                </a:moveTo>
                <a:cubicBezTo>
                  <a:pt x="1091" y="1047"/>
                  <a:pt x="1095" y="1049"/>
                  <a:pt x="1098" y="1051"/>
                </a:cubicBezTo>
                <a:cubicBezTo>
                  <a:pt x="1097" y="1058"/>
                  <a:pt x="1096" y="1067"/>
                  <a:pt x="1096" y="1075"/>
                </a:cubicBezTo>
                <a:cubicBezTo>
                  <a:pt x="1092" y="1073"/>
                  <a:pt x="1088" y="1071"/>
                  <a:pt x="1083" y="1069"/>
                </a:cubicBezTo>
                <a:cubicBezTo>
                  <a:pt x="1085" y="1062"/>
                  <a:pt x="1086" y="1054"/>
                  <a:pt x="1088" y="1046"/>
                </a:cubicBezTo>
                <a:close/>
                <a:moveTo>
                  <a:pt x="1088" y="1046"/>
                </a:moveTo>
                <a:cubicBezTo>
                  <a:pt x="1090" y="1038"/>
                  <a:pt x="1092" y="1030"/>
                  <a:pt x="1094" y="1023"/>
                </a:cubicBezTo>
                <a:cubicBezTo>
                  <a:pt x="1098" y="1024"/>
                  <a:pt x="1101" y="1025"/>
                  <a:pt x="1103" y="1027"/>
                </a:cubicBezTo>
                <a:cubicBezTo>
                  <a:pt x="1101" y="1034"/>
                  <a:pt x="1100" y="1042"/>
                  <a:pt x="1099" y="1050"/>
                </a:cubicBezTo>
                <a:cubicBezTo>
                  <a:pt x="1095" y="1048"/>
                  <a:pt x="1091" y="1047"/>
                  <a:pt x="1088" y="1046"/>
                </a:cubicBezTo>
                <a:close/>
                <a:moveTo>
                  <a:pt x="1104" y="1027"/>
                </a:moveTo>
                <a:cubicBezTo>
                  <a:pt x="1107" y="1028"/>
                  <a:pt x="1110" y="1030"/>
                  <a:pt x="1113" y="1032"/>
                </a:cubicBezTo>
                <a:cubicBezTo>
                  <a:pt x="1114" y="1032"/>
                  <a:pt x="1114" y="1032"/>
                  <a:pt x="1114" y="1032"/>
                </a:cubicBezTo>
                <a:cubicBezTo>
                  <a:pt x="1113" y="1040"/>
                  <a:pt x="1111" y="1048"/>
                  <a:pt x="1111" y="1056"/>
                </a:cubicBezTo>
                <a:cubicBezTo>
                  <a:pt x="1110" y="1056"/>
                  <a:pt x="1109" y="1055"/>
                  <a:pt x="1109" y="1055"/>
                </a:cubicBezTo>
                <a:cubicBezTo>
                  <a:pt x="1105" y="1053"/>
                  <a:pt x="1102" y="1052"/>
                  <a:pt x="1099" y="1050"/>
                </a:cubicBezTo>
                <a:cubicBezTo>
                  <a:pt x="1100" y="1042"/>
                  <a:pt x="1102" y="1034"/>
                  <a:pt x="1104" y="1027"/>
                </a:cubicBezTo>
                <a:close/>
                <a:moveTo>
                  <a:pt x="1111" y="1057"/>
                </a:moveTo>
                <a:cubicBezTo>
                  <a:pt x="1112" y="1048"/>
                  <a:pt x="1113" y="1040"/>
                  <a:pt x="1114" y="1032"/>
                </a:cubicBezTo>
                <a:cubicBezTo>
                  <a:pt x="1118" y="1034"/>
                  <a:pt x="1122" y="1037"/>
                  <a:pt x="1125" y="1039"/>
                </a:cubicBezTo>
                <a:cubicBezTo>
                  <a:pt x="1125" y="1047"/>
                  <a:pt x="1124" y="1056"/>
                  <a:pt x="1124" y="1064"/>
                </a:cubicBezTo>
                <a:cubicBezTo>
                  <a:pt x="1120" y="1062"/>
                  <a:pt x="1115" y="1059"/>
                  <a:pt x="1111" y="1057"/>
                </a:cubicBezTo>
                <a:close/>
                <a:moveTo>
                  <a:pt x="1126" y="1039"/>
                </a:moveTo>
                <a:cubicBezTo>
                  <a:pt x="1130" y="1042"/>
                  <a:pt x="1135" y="1045"/>
                  <a:pt x="1139" y="1048"/>
                </a:cubicBezTo>
                <a:cubicBezTo>
                  <a:pt x="1139" y="1056"/>
                  <a:pt x="1139" y="1065"/>
                  <a:pt x="1140" y="1075"/>
                </a:cubicBezTo>
                <a:cubicBezTo>
                  <a:pt x="1135" y="1071"/>
                  <a:pt x="1129" y="1068"/>
                  <a:pt x="1125" y="1065"/>
                </a:cubicBezTo>
                <a:cubicBezTo>
                  <a:pt x="1125" y="1056"/>
                  <a:pt x="1125" y="1047"/>
                  <a:pt x="1126" y="1039"/>
                </a:cubicBezTo>
                <a:close/>
                <a:moveTo>
                  <a:pt x="1126" y="1039"/>
                </a:moveTo>
                <a:cubicBezTo>
                  <a:pt x="1127" y="1030"/>
                  <a:pt x="1128" y="1022"/>
                  <a:pt x="1129" y="1014"/>
                </a:cubicBezTo>
                <a:cubicBezTo>
                  <a:pt x="1133" y="1016"/>
                  <a:pt x="1137" y="1019"/>
                  <a:pt x="1140" y="1021"/>
                </a:cubicBezTo>
                <a:cubicBezTo>
                  <a:pt x="1140" y="1029"/>
                  <a:pt x="1139" y="1038"/>
                  <a:pt x="1139" y="1047"/>
                </a:cubicBezTo>
                <a:cubicBezTo>
                  <a:pt x="1135" y="1044"/>
                  <a:pt x="1130" y="1041"/>
                  <a:pt x="1126" y="1039"/>
                </a:cubicBezTo>
                <a:close/>
                <a:moveTo>
                  <a:pt x="1141" y="1021"/>
                </a:moveTo>
                <a:cubicBezTo>
                  <a:pt x="1145" y="1024"/>
                  <a:pt x="1149" y="1027"/>
                  <a:pt x="1154" y="1030"/>
                </a:cubicBezTo>
                <a:cubicBezTo>
                  <a:pt x="1154" y="1039"/>
                  <a:pt x="1154" y="1048"/>
                  <a:pt x="1155" y="1058"/>
                </a:cubicBezTo>
                <a:cubicBezTo>
                  <a:pt x="1149" y="1054"/>
                  <a:pt x="1144" y="1051"/>
                  <a:pt x="1139" y="1047"/>
                </a:cubicBezTo>
                <a:cubicBezTo>
                  <a:pt x="1140" y="1038"/>
                  <a:pt x="1140" y="1030"/>
                  <a:pt x="1141" y="1021"/>
                </a:cubicBezTo>
                <a:close/>
                <a:moveTo>
                  <a:pt x="1154" y="1030"/>
                </a:moveTo>
                <a:cubicBezTo>
                  <a:pt x="1159" y="1034"/>
                  <a:pt x="1164" y="1037"/>
                  <a:pt x="1170" y="1041"/>
                </a:cubicBezTo>
                <a:cubicBezTo>
                  <a:pt x="1170" y="1051"/>
                  <a:pt x="1171" y="1061"/>
                  <a:pt x="1173" y="1071"/>
                </a:cubicBezTo>
                <a:cubicBezTo>
                  <a:pt x="1167" y="1067"/>
                  <a:pt x="1161" y="1062"/>
                  <a:pt x="1155" y="1058"/>
                </a:cubicBezTo>
                <a:cubicBezTo>
                  <a:pt x="1154" y="1049"/>
                  <a:pt x="1154" y="1039"/>
                  <a:pt x="1154" y="1030"/>
                </a:cubicBezTo>
                <a:close/>
                <a:moveTo>
                  <a:pt x="1169" y="1014"/>
                </a:moveTo>
                <a:cubicBezTo>
                  <a:pt x="1174" y="1017"/>
                  <a:pt x="1179" y="1021"/>
                  <a:pt x="1185" y="1025"/>
                </a:cubicBezTo>
                <a:cubicBezTo>
                  <a:pt x="1185" y="1035"/>
                  <a:pt x="1186" y="1045"/>
                  <a:pt x="1188" y="1055"/>
                </a:cubicBezTo>
                <a:cubicBezTo>
                  <a:pt x="1182" y="1050"/>
                  <a:pt x="1176" y="1045"/>
                  <a:pt x="1170" y="1041"/>
                </a:cubicBezTo>
                <a:cubicBezTo>
                  <a:pt x="1169" y="1032"/>
                  <a:pt x="1169" y="1022"/>
                  <a:pt x="1169" y="1014"/>
                </a:cubicBezTo>
                <a:close/>
                <a:moveTo>
                  <a:pt x="1185" y="1026"/>
                </a:moveTo>
                <a:cubicBezTo>
                  <a:pt x="1191" y="1030"/>
                  <a:pt x="1197" y="1035"/>
                  <a:pt x="1204" y="1041"/>
                </a:cubicBezTo>
                <a:cubicBezTo>
                  <a:pt x="1205" y="1051"/>
                  <a:pt x="1208" y="1062"/>
                  <a:pt x="1211" y="1074"/>
                </a:cubicBezTo>
                <a:cubicBezTo>
                  <a:pt x="1203" y="1067"/>
                  <a:pt x="1196" y="1061"/>
                  <a:pt x="1189" y="1055"/>
                </a:cubicBezTo>
                <a:cubicBezTo>
                  <a:pt x="1187" y="1045"/>
                  <a:pt x="1186" y="1035"/>
                  <a:pt x="1185" y="1026"/>
                </a:cubicBezTo>
                <a:close/>
                <a:moveTo>
                  <a:pt x="1200" y="1009"/>
                </a:moveTo>
                <a:cubicBezTo>
                  <a:pt x="1206" y="1014"/>
                  <a:pt x="1213" y="1020"/>
                  <a:pt x="1219" y="1025"/>
                </a:cubicBezTo>
                <a:cubicBezTo>
                  <a:pt x="1221" y="1037"/>
                  <a:pt x="1224" y="1048"/>
                  <a:pt x="1227" y="1060"/>
                </a:cubicBezTo>
                <a:cubicBezTo>
                  <a:pt x="1219" y="1053"/>
                  <a:pt x="1211" y="1046"/>
                  <a:pt x="1204" y="1040"/>
                </a:cubicBezTo>
                <a:cubicBezTo>
                  <a:pt x="1202" y="1030"/>
                  <a:pt x="1201" y="1019"/>
                  <a:pt x="1200" y="1009"/>
                </a:cubicBezTo>
                <a:close/>
                <a:moveTo>
                  <a:pt x="1215" y="993"/>
                </a:moveTo>
                <a:cubicBezTo>
                  <a:pt x="1221" y="998"/>
                  <a:pt x="1228" y="1004"/>
                  <a:pt x="1234" y="1010"/>
                </a:cubicBezTo>
                <a:cubicBezTo>
                  <a:pt x="1237" y="1022"/>
                  <a:pt x="1240" y="1034"/>
                  <a:pt x="1243" y="1046"/>
                </a:cubicBezTo>
                <a:cubicBezTo>
                  <a:pt x="1235" y="1039"/>
                  <a:pt x="1227" y="1032"/>
                  <a:pt x="1219" y="1025"/>
                </a:cubicBezTo>
                <a:cubicBezTo>
                  <a:pt x="1217" y="1014"/>
                  <a:pt x="1216" y="1003"/>
                  <a:pt x="1215" y="993"/>
                </a:cubicBezTo>
                <a:close/>
                <a:moveTo>
                  <a:pt x="1230" y="978"/>
                </a:moveTo>
                <a:cubicBezTo>
                  <a:pt x="1236" y="984"/>
                  <a:pt x="1243" y="990"/>
                  <a:pt x="1249" y="996"/>
                </a:cubicBezTo>
                <a:cubicBezTo>
                  <a:pt x="1252" y="1008"/>
                  <a:pt x="1255" y="1020"/>
                  <a:pt x="1259" y="1032"/>
                </a:cubicBezTo>
                <a:cubicBezTo>
                  <a:pt x="1251" y="1024"/>
                  <a:pt x="1243" y="1017"/>
                  <a:pt x="1235" y="1010"/>
                </a:cubicBezTo>
                <a:cubicBezTo>
                  <a:pt x="1233" y="999"/>
                  <a:pt x="1231" y="988"/>
                  <a:pt x="1230" y="978"/>
                </a:cubicBezTo>
                <a:close/>
                <a:moveTo>
                  <a:pt x="1244" y="963"/>
                </a:moveTo>
                <a:cubicBezTo>
                  <a:pt x="1250" y="969"/>
                  <a:pt x="1256" y="975"/>
                  <a:pt x="1263" y="981"/>
                </a:cubicBezTo>
                <a:cubicBezTo>
                  <a:pt x="1266" y="993"/>
                  <a:pt x="1269" y="1006"/>
                  <a:pt x="1274" y="1019"/>
                </a:cubicBezTo>
                <a:cubicBezTo>
                  <a:pt x="1265" y="1011"/>
                  <a:pt x="1258" y="1003"/>
                  <a:pt x="1250" y="996"/>
                </a:cubicBezTo>
                <a:cubicBezTo>
                  <a:pt x="1247" y="985"/>
                  <a:pt x="1246" y="974"/>
                  <a:pt x="1244" y="963"/>
                </a:cubicBezTo>
                <a:close/>
                <a:moveTo>
                  <a:pt x="1257" y="946"/>
                </a:moveTo>
                <a:cubicBezTo>
                  <a:pt x="1263" y="953"/>
                  <a:pt x="1270" y="959"/>
                  <a:pt x="1277" y="966"/>
                </a:cubicBezTo>
                <a:cubicBezTo>
                  <a:pt x="1280" y="979"/>
                  <a:pt x="1285" y="993"/>
                  <a:pt x="1290" y="1007"/>
                </a:cubicBezTo>
                <a:cubicBezTo>
                  <a:pt x="1281" y="997"/>
                  <a:pt x="1272" y="989"/>
                  <a:pt x="1263" y="981"/>
                </a:cubicBezTo>
                <a:cubicBezTo>
                  <a:pt x="1260" y="969"/>
                  <a:pt x="1258" y="957"/>
                  <a:pt x="1257" y="946"/>
                </a:cubicBezTo>
                <a:close/>
                <a:moveTo>
                  <a:pt x="1269" y="930"/>
                </a:moveTo>
                <a:cubicBezTo>
                  <a:pt x="1276" y="936"/>
                  <a:pt x="1283" y="943"/>
                  <a:pt x="1290" y="950"/>
                </a:cubicBezTo>
                <a:cubicBezTo>
                  <a:pt x="1294" y="964"/>
                  <a:pt x="1299" y="979"/>
                  <a:pt x="1304" y="993"/>
                </a:cubicBezTo>
                <a:cubicBezTo>
                  <a:pt x="1295" y="984"/>
                  <a:pt x="1286" y="974"/>
                  <a:pt x="1277" y="966"/>
                </a:cubicBezTo>
                <a:cubicBezTo>
                  <a:pt x="1274" y="954"/>
                  <a:pt x="1271" y="942"/>
                  <a:pt x="1269" y="930"/>
                </a:cubicBezTo>
                <a:close/>
                <a:moveTo>
                  <a:pt x="1281" y="913"/>
                </a:moveTo>
                <a:cubicBezTo>
                  <a:pt x="1289" y="921"/>
                  <a:pt x="1297" y="929"/>
                  <a:pt x="1305" y="938"/>
                </a:cubicBezTo>
                <a:cubicBezTo>
                  <a:pt x="1310" y="952"/>
                  <a:pt x="1316" y="968"/>
                  <a:pt x="1322" y="984"/>
                </a:cubicBezTo>
                <a:cubicBezTo>
                  <a:pt x="1311" y="972"/>
                  <a:pt x="1300" y="960"/>
                  <a:pt x="1290" y="950"/>
                </a:cubicBezTo>
                <a:cubicBezTo>
                  <a:pt x="1287" y="937"/>
                  <a:pt x="1283" y="925"/>
                  <a:pt x="1281" y="913"/>
                </a:cubicBezTo>
                <a:close/>
                <a:moveTo>
                  <a:pt x="1295" y="898"/>
                </a:moveTo>
                <a:cubicBezTo>
                  <a:pt x="1303" y="907"/>
                  <a:pt x="1312" y="916"/>
                  <a:pt x="1321" y="926"/>
                </a:cubicBezTo>
                <a:cubicBezTo>
                  <a:pt x="1327" y="941"/>
                  <a:pt x="1333" y="958"/>
                  <a:pt x="1341" y="976"/>
                </a:cubicBezTo>
                <a:cubicBezTo>
                  <a:pt x="1329" y="962"/>
                  <a:pt x="1317" y="949"/>
                  <a:pt x="1306" y="937"/>
                </a:cubicBezTo>
                <a:cubicBezTo>
                  <a:pt x="1301" y="924"/>
                  <a:pt x="1298" y="911"/>
                  <a:pt x="1295" y="898"/>
                </a:cubicBezTo>
                <a:close/>
                <a:moveTo>
                  <a:pt x="1321" y="924"/>
                </a:moveTo>
                <a:cubicBezTo>
                  <a:pt x="1312" y="915"/>
                  <a:pt x="1303" y="906"/>
                  <a:pt x="1295" y="897"/>
                </a:cubicBezTo>
                <a:cubicBezTo>
                  <a:pt x="1292" y="886"/>
                  <a:pt x="1290" y="874"/>
                  <a:pt x="1289" y="864"/>
                </a:cubicBezTo>
                <a:cubicBezTo>
                  <a:pt x="1295" y="870"/>
                  <a:pt x="1302" y="877"/>
                  <a:pt x="1308" y="884"/>
                </a:cubicBezTo>
                <a:cubicBezTo>
                  <a:pt x="1312" y="897"/>
                  <a:pt x="1316" y="910"/>
                  <a:pt x="1321" y="924"/>
                </a:cubicBezTo>
                <a:close/>
                <a:moveTo>
                  <a:pt x="1302" y="849"/>
                </a:moveTo>
                <a:cubicBezTo>
                  <a:pt x="1309" y="856"/>
                  <a:pt x="1316" y="863"/>
                  <a:pt x="1323" y="871"/>
                </a:cubicBezTo>
                <a:cubicBezTo>
                  <a:pt x="1327" y="885"/>
                  <a:pt x="1332" y="899"/>
                  <a:pt x="1337" y="914"/>
                </a:cubicBezTo>
                <a:cubicBezTo>
                  <a:pt x="1327" y="903"/>
                  <a:pt x="1318" y="893"/>
                  <a:pt x="1309" y="883"/>
                </a:cubicBezTo>
                <a:cubicBezTo>
                  <a:pt x="1306" y="871"/>
                  <a:pt x="1304" y="860"/>
                  <a:pt x="1302" y="849"/>
                </a:cubicBezTo>
                <a:close/>
                <a:moveTo>
                  <a:pt x="1314" y="760"/>
                </a:moveTo>
                <a:cubicBezTo>
                  <a:pt x="1317" y="755"/>
                  <a:pt x="1321" y="751"/>
                  <a:pt x="1324" y="747"/>
                </a:cubicBezTo>
                <a:cubicBezTo>
                  <a:pt x="1324" y="747"/>
                  <a:pt x="1324" y="747"/>
                  <a:pt x="1324" y="747"/>
                </a:cubicBezTo>
                <a:cubicBezTo>
                  <a:pt x="1319" y="792"/>
                  <a:pt x="1329" y="844"/>
                  <a:pt x="1356" y="906"/>
                </a:cubicBezTo>
                <a:cubicBezTo>
                  <a:pt x="1356" y="906"/>
                  <a:pt x="1356" y="906"/>
                  <a:pt x="1356" y="906"/>
                </a:cubicBezTo>
                <a:cubicBezTo>
                  <a:pt x="1344" y="893"/>
                  <a:pt x="1334" y="882"/>
                  <a:pt x="1324" y="871"/>
                </a:cubicBezTo>
                <a:cubicBezTo>
                  <a:pt x="1312" y="829"/>
                  <a:pt x="1309" y="792"/>
                  <a:pt x="1314" y="760"/>
                </a:cubicBezTo>
                <a:close/>
                <a:moveTo>
                  <a:pt x="1314" y="759"/>
                </a:moveTo>
                <a:cubicBezTo>
                  <a:pt x="1314" y="758"/>
                  <a:pt x="1314" y="757"/>
                  <a:pt x="1314" y="757"/>
                </a:cubicBezTo>
                <a:cubicBezTo>
                  <a:pt x="1316" y="754"/>
                  <a:pt x="1318" y="751"/>
                  <a:pt x="1320" y="749"/>
                </a:cubicBezTo>
                <a:cubicBezTo>
                  <a:pt x="1322" y="747"/>
                  <a:pt x="1323" y="745"/>
                  <a:pt x="1324" y="744"/>
                </a:cubicBezTo>
                <a:cubicBezTo>
                  <a:pt x="1324" y="745"/>
                  <a:pt x="1324" y="745"/>
                  <a:pt x="1324" y="746"/>
                </a:cubicBezTo>
                <a:cubicBezTo>
                  <a:pt x="1321" y="750"/>
                  <a:pt x="1317" y="755"/>
                  <a:pt x="1314" y="759"/>
                </a:cubicBezTo>
                <a:close/>
                <a:moveTo>
                  <a:pt x="1323" y="745"/>
                </a:moveTo>
                <a:cubicBezTo>
                  <a:pt x="1324" y="744"/>
                  <a:pt x="1324" y="743"/>
                  <a:pt x="1325" y="742"/>
                </a:cubicBezTo>
                <a:cubicBezTo>
                  <a:pt x="1325" y="742"/>
                  <a:pt x="1325" y="742"/>
                  <a:pt x="1325" y="742"/>
                </a:cubicBezTo>
                <a:cubicBezTo>
                  <a:pt x="1325" y="743"/>
                  <a:pt x="1325" y="743"/>
                  <a:pt x="1325" y="743"/>
                </a:cubicBezTo>
                <a:cubicBezTo>
                  <a:pt x="1324" y="743"/>
                  <a:pt x="1324" y="744"/>
                  <a:pt x="1323" y="745"/>
                </a:cubicBezTo>
                <a:close/>
                <a:moveTo>
                  <a:pt x="1320" y="748"/>
                </a:moveTo>
                <a:cubicBezTo>
                  <a:pt x="1318" y="750"/>
                  <a:pt x="1317" y="752"/>
                  <a:pt x="1315" y="754"/>
                </a:cubicBezTo>
                <a:cubicBezTo>
                  <a:pt x="1315" y="752"/>
                  <a:pt x="1316" y="749"/>
                  <a:pt x="1316" y="747"/>
                </a:cubicBezTo>
                <a:cubicBezTo>
                  <a:pt x="1319" y="744"/>
                  <a:pt x="1322" y="741"/>
                  <a:pt x="1325" y="737"/>
                </a:cubicBezTo>
                <a:cubicBezTo>
                  <a:pt x="1325" y="739"/>
                  <a:pt x="1325" y="740"/>
                  <a:pt x="1325" y="741"/>
                </a:cubicBezTo>
                <a:cubicBezTo>
                  <a:pt x="1323" y="744"/>
                  <a:pt x="1322" y="746"/>
                  <a:pt x="1320" y="748"/>
                </a:cubicBezTo>
                <a:close/>
                <a:moveTo>
                  <a:pt x="1317" y="746"/>
                </a:moveTo>
                <a:cubicBezTo>
                  <a:pt x="1317" y="745"/>
                  <a:pt x="1317" y="744"/>
                  <a:pt x="1317" y="743"/>
                </a:cubicBezTo>
                <a:cubicBezTo>
                  <a:pt x="1321" y="738"/>
                  <a:pt x="1321" y="738"/>
                  <a:pt x="1321" y="738"/>
                </a:cubicBezTo>
                <a:cubicBezTo>
                  <a:pt x="1323" y="735"/>
                  <a:pt x="1325" y="732"/>
                  <a:pt x="1327" y="728"/>
                </a:cubicBezTo>
                <a:cubicBezTo>
                  <a:pt x="1326" y="731"/>
                  <a:pt x="1326" y="734"/>
                  <a:pt x="1325" y="737"/>
                </a:cubicBezTo>
                <a:cubicBezTo>
                  <a:pt x="1323" y="740"/>
                  <a:pt x="1320" y="743"/>
                  <a:pt x="1317" y="746"/>
                </a:cubicBezTo>
                <a:close/>
                <a:moveTo>
                  <a:pt x="1318" y="742"/>
                </a:moveTo>
                <a:cubicBezTo>
                  <a:pt x="1319" y="738"/>
                  <a:pt x="1320" y="735"/>
                  <a:pt x="1321" y="731"/>
                </a:cubicBezTo>
                <a:cubicBezTo>
                  <a:pt x="1323" y="729"/>
                  <a:pt x="1325" y="726"/>
                  <a:pt x="1328" y="724"/>
                </a:cubicBezTo>
                <a:cubicBezTo>
                  <a:pt x="1328" y="724"/>
                  <a:pt x="1328" y="724"/>
                  <a:pt x="1328" y="724"/>
                </a:cubicBezTo>
                <a:cubicBezTo>
                  <a:pt x="1328" y="725"/>
                  <a:pt x="1328" y="726"/>
                  <a:pt x="1327" y="727"/>
                </a:cubicBezTo>
                <a:cubicBezTo>
                  <a:pt x="1325" y="731"/>
                  <a:pt x="1323" y="734"/>
                  <a:pt x="1320" y="738"/>
                </a:cubicBezTo>
                <a:lnTo>
                  <a:pt x="1318" y="742"/>
                </a:lnTo>
                <a:close/>
                <a:moveTo>
                  <a:pt x="1326" y="737"/>
                </a:moveTo>
                <a:cubicBezTo>
                  <a:pt x="1329" y="734"/>
                  <a:pt x="1331" y="731"/>
                  <a:pt x="1334" y="728"/>
                </a:cubicBezTo>
                <a:cubicBezTo>
                  <a:pt x="1331" y="732"/>
                  <a:pt x="1328" y="736"/>
                  <a:pt x="1325" y="740"/>
                </a:cubicBezTo>
                <a:cubicBezTo>
                  <a:pt x="1326" y="739"/>
                  <a:pt x="1326" y="738"/>
                  <a:pt x="1326" y="737"/>
                </a:cubicBezTo>
                <a:close/>
                <a:moveTo>
                  <a:pt x="1326" y="736"/>
                </a:moveTo>
                <a:cubicBezTo>
                  <a:pt x="1327" y="733"/>
                  <a:pt x="1327" y="730"/>
                  <a:pt x="1328" y="727"/>
                </a:cubicBezTo>
                <a:cubicBezTo>
                  <a:pt x="1330" y="724"/>
                  <a:pt x="1332" y="721"/>
                  <a:pt x="1334" y="718"/>
                </a:cubicBezTo>
                <a:cubicBezTo>
                  <a:pt x="1335" y="716"/>
                  <a:pt x="1337" y="715"/>
                  <a:pt x="1338" y="714"/>
                </a:cubicBezTo>
                <a:cubicBezTo>
                  <a:pt x="1337" y="718"/>
                  <a:pt x="1337" y="721"/>
                  <a:pt x="1336" y="725"/>
                </a:cubicBezTo>
                <a:cubicBezTo>
                  <a:pt x="1336" y="725"/>
                  <a:pt x="1336" y="725"/>
                  <a:pt x="1336" y="725"/>
                </a:cubicBezTo>
                <a:cubicBezTo>
                  <a:pt x="1333" y="729"/>
                  <a:pt x="1329" y="732"/>
                  <a:pt x="1326" y="736"/>
                </a:cubicBezTo>
                <a:close/>
                <a:moveTo>
                  <a:pt x="1328" y="726"/>
                </a:moveTo>
                <a:cubicBezTo>
                  <a:pt x="1328" y="725"/>
                  <a:pt x="1329" y="724"/>
                  <a:pt x="1329" y="723"/>
                </a:cubicBezTo>
                <a:cubicBezTo>
                  <a:pt x="1330" y="722"/>
                  <a:pt x="1331" y="721"/>
                  <a:pt x="1332" y="720"/>
                </a:cubicBezTo>
                <a:cubicBezTo>
                  <a:pt x="1331" y="722"/>
                  <a:pt x="1330" y="724"/>
                  <a:pt x="1328" y="726"/>
                </a:cubicBezTo>
                <a:close/>
                <a:moveTo>
                  <a:pt x="1335" y="716"/>
                </a:moveTo>
                <a:cubicBezTo>
                  <a:pt x="1336" y="714"/>
                  <a:pt x="1337" y="713"/>
                  <a:pt x="1338" y="711"/>
                </a:cubicBezTo>
                <a:cubicBezTo>
                  <a:pt x="1338" y="712"/>
                  <a:pt x="1338" y="713"/>
                  <a:pt x="1338" y="713"/>
                </a:cubicBezTo>
                <a:cubicBezTo>
                  <a:pt x="1337" y="714"/>
                  <a:pt x="1336" y="715"/>
                  <a:pt x="1335" y="716"/>
                </a:cubicBezTo>
                <a:close/>
                <a:moveTo>
                  <a:pt x="1331" y="712"/>
                </a:moveTo>
                <a:cubicBezTo>
                  <a:pt x="1331" y="713"/>
                  <a:pt x="1331" y="713"/>
                  <a:pt x="1330" y="714"/>
                </a:cubicBezTo>
                <a:cubicBezTo>
                  <a:pt x="1332" y="711"/>
                  <a:pt x="1332" y="711"/>
                  <a:pt x="1332" y="711"/>
                </a:cubicBezTo>
                <a:cubicBezTo>
                  <a:pt x="1332" y="711"/>
                  <a:pt x="1332" y="712"/>
                  <a:pt x="1331" y="712"/>
                </a:cubicBezTo>
                <a:close/>
                <a:moveTo>
                  <a:pt x="1320" y="731"/>
                </a:moveTo>
                <a:cubicBezTo>
                  <a:pt x="1319" y="733"/>
                  <a:pt x="1317" y="735"/>
                  <a:pt x="1316" y="736"/>
                </a:cubicBezTo>
                <a:cubicBezTo>
                  <a:pt x="1318" y="733"/>
                  <a:pt x="1320" y="730"/>
                  <a:pt x="1322" y="727"/>
                </a:cubicBezTo>
                <a:cubicBezTo>
                  <a:pt x="1321" y="728"/>
                  <a:pt x="1321" y="730"/>
                  <a:pt x="1320" y="731"/>
                </a:cubicBezTo>
                <a:close/>
                <a:moveTo>
                  <a:pt x="1320" y="732"/>
                </a:moveTo>
                <a:cubicBezTo>
                  <a:pt x="1319" y="736"/>
                  <a:pt x="1318" y="739"/>
                  <a:pt x="1317" y="743"/>
                </a:cubicBezTo>
                <a:cubicBezTo>
                  <a:pt x="1315" y="746"/>
                  <a:pt x="1313" y="749"/>
                  <a:pt x="1310" y="753"/>
                </a:cubicBezTo>
                <a:cubicBezTo>
                  <a:pt x="1309" y="754"/>
                  <a:pt x="1308" y="755"/>
                  <a:pt x="1307" y="756"/>
                </a:cubicBezTo>
                <a:cubicBezTo>
                  <a:pt x="1309" y="752"/>
                  <a:pt x="1310" y="747"/>
                  <a:pt x="1312" y="742"/>
                </a:cubicBezTo>
                <a:cubicBezTo>
                  <a:pt x="1314" y="740"/>
                  <a:pt x="1314" y="740"/>
                  <a:pt x="1314" y="740"/>
                </a:cubicBezTo>
                <a:cubicBezTo>
                  <a:pt x="1316" y="737"/>
                  <a:pt x="1318" y="735"/>
                  <a:pt x="1320" y="732"/>
                </a:cubicBezTo>
                <a:close/>
                <a:moveTo>
                  <a:pt x="1306" y="757"/>
                </a:moveTo>
                <a:cubicBezTo>
                  <a:pt x="1304" y="761"/>
                  <a:pt x="1301" y="764"/>
                  <a:pt x="1299" y="767"/>
                </a:cubicBezTo>
                <a:cubicBezTo>
                  <a:pt x="1300" y="763"/>
                  <a:pt x="1302" y="760"/>
                  <a:pt x="1303" y="756"/>
                </a:cubicBezTo>
                <a:cubicBezTo>
                  <a:pt x="1306" y="752"/>
                  <a:pt x="1308" y="748"/>
                  <a:pt x="1311" y="744"/>
                </a:cubicBezTo>
                <a:cubicBezTo>
                  <a:pt x="1309" y="748"/>
                  <a:pt x="1308" y="753"/>
                  <a:pt x="1306" y="757"/>
                </a:cubicBezTo>
                <a:close/>
                <a:moveTo>
                  <a:pt x="1306" y="759"/>
                </a:moveTo>
                <a:cubicBezTo>
                  <a:pt x="1306" y="759"/>
                  <a:pt x="1306" y="759"/>
                  <a:pt x="1306" y="760"/>
                </a:cubicBezTo>
                <a:cubicBezTo>
                  <a:pt x="1302" y="765"/>
                  <a:pt x="1299" y="769"/>
                  <a:pt x="1296" y="773"/>
                </a:cubicBezTo>
                <a:cubicBezTo>
                  <a:pt x="1297" y="772"/>
                  <a:pt x="1297" y="771"/>
                  <a:pt x="1298" y="769"/>
                </a:cubicBezTo>
                <a:cubicBezTo>
                  <a:pt x="1300" y="766"/>
                  <a:pt x="1303" y="762"/>
                  <a:pt x="1306" y="759"/>
                </a:cubicBezTo>
                <a:close/>
                <a:moveTo>
                  <a:pt x="1295" y="775"/>
                </a:moveTo>
                <a:cubicBezTo>
                  <a:pt x="1294" y="777"/>
                  <a:pt x="1293" y="779"/>
                  <a:pt x="1292" y="781"/>
                </a:cubicBezTo>
                <a:cubicBezTo>
                  <a:pt x="1290" y="783"/>
                  <a:pt x="1288" y="785"/>
                  <a:pt x="1287" y="787"/>
                </a:cubicBezTo>
                <a:cubicBezTo>
                  <a:pt x="1287" y="787"/>
                  <a:pt x="1287" y="787"/>
                  <a:pt x="1287" y="787"/>
                </a:cubicBezTo>
                <a:cubicBezTo>
                  <a:pt x="1290" y="781"/>
                  <a:pt x="1293" y="776"/>
                  <a:pt x="1297" y="771"/>
                </a:cubicBezTo>
                <a:cubicBezTo>
                  <a:pt x="1296" y="772"/>
                  <a:pt x="1296" y="773"/>
                  <a:pt x="1295" y="775"/>
                </a:cubicBezTo>
                <a:close/>
                <a:moveTo>
                  <a:pt x="1292" y="781"/>
                </a:moveTo>
                <a:cubicBezTo>
                  <a:pt x="1293" y="780"/>
                  <a:pt x="1294" y="779"/>
                  <a:pt x="1295" y="777"/>
                </a:cubicBezTo>
                <a:cubicBezTo>
                  <a:pt x="1294" y="780"/>
                  <a:pt x="1293" y="782"/>
                  <a:pt x="1293" y="784"/>
                </a:cubicBezTo>
                <a:cubicBezTo>
                  <a:pt x="1291" y="786"/>
                  <a:pt x="1289" y="788"/>
                  <a:pt x="1288" y="790"/>
                </a:cubicBezTo>
                <a:cubicBezTo>
                  <a:pt x="1286" y="792"/>
                  <a:pt x="1285" y="793"/>
                  <a:pt x="1284" y="794"/>
                </a:cubicBezTo>
                <a:cubicBezTo>
                  <a:pt x="1285" y="793"/>
                  <a:pt x="1285" y="791"/>
                  <a:pt x="1286" y="790"/>
                </a:cubicBezTo>
                <a:cubicBezTo>
                  <a:pt x="1288" y="787"/>
                  <a:pt x="1290" y="784"/>
                  <a:pt x="1292" y="781"/>
                </a:cubicBezTo>
                <a:close/>
                <a:moveTo>
                  <a:pt x="1280" y="800"/>
                </a:moveTo>
                <a:cubicBezTo>
                  <a:pt x="1279" y="801"/>
                  <a:pt x="1278" y="803"/>
                  <a:pt x="1276" y="805"/>
                </a:cubicBezTo>
                <a:cubicBezTo>
                  <a:pt x="1278" y="802"/>
                  <a:pt x="1279" y="799"/>
                  <a:pt x="1281" y="797"/>
                </a:cubicBezTo>
                <a:cubicBezTo>
                  <a:pt x="1281" y="796"/>
                  <a:pt x="1282" y="796"/>
                  <a:pt x="1282" y="795"/>
                </a:cubicBezTo>
                <a:cubicBezTo>
                  <a:pt x="1282" y="796"/>
                  <a:pt x="1281" y="798"/>
                  <a:pt x="1280" y="800"/>
                </a:cubicBezTo>
                <a:close/>
                <a:moveTo>
                  <a:pt x="1274" y="808"/>
                </a:moveTo>
                <a:cubicBezTo>
                  <a:pt x="1273" y="810"/>
                  <a:pt x="1272" y="811"/>
                  <a:pt x="1271" y="813"/>
                </a:cubicBezTo>
                <a:cubicBezTo>
                  <a:pt x="1270" y="814"/>
                  <a:pt x="1270" y="814"/>
                  <a:pt x="1269" y="815"/>
                </a:cubicBezTo>
                <a:cubicBezTo>
                  <a:pt x="1268" y="814"/>
                  <a:pt x="1268" y="814"/>
                  <a:pt x="1268" y="814"/>
                </a:cubicBezTo>
                <a:cubicBezTo>
                  <a:pt x="1271" y="810"/>
                  <a:pt x="1274" y="806"/>
                  <a:pt x="1278" y="802"/>
                </a:cubicBezTo>
                <a:cubicBezTo>
                  <a:pt x="1276" y="804"/>
                  <a:pt x="1275" y="806"/>
                  <a:pt x="1274" y="808"/>
                </a:cubicBezTo>
                <a:close/>
                <a:moveTo>
                  <a:pt x="1269" y="815"/>
                </a:moveTo>
                <a:cubicBezTo>
                  <a:pt x="1265" y="821"/>
                  <a:pt x="1261" y="826"/>
                  <a:pt x="1257" y="832"/>
                </a:cubicBezTo>
                <a:cubicBezTo>
                  <a:pt x="1257" y="832"/>
                  <a:pt x="1256" y="831"/>
                  <a:pt x="1256" y="831"/>
                </a:cubicBezTo>
                <a:cubicBezTo>
                  <a:pt x="1256" y="830"/>
                  <a:pt x="1256" y="830"/>
                  <a:pt x="1256" y="830"/>
                </a:cubicBezTo>
                <a:cubicBezTo>
                  <a:pt x="1260" y="825"/>
                  <a:pt x="1264" y="820"/>
                  <a:pt x="1268" y="815"/>
                </a:cubicBezTo>
                <a:lnTo>
                  <a:pt x="1269" y="815"/>
                </a:lnTo>
                <a:close/>
                <a:moveTo>
                  <a:pt x="1257" y="832"/>
                </a:moveTo>
                <a:cubicBezTo>
                  <a:pt x="1253" y="838"/>
                  <a:pt x="1250" y="845"/>
                  <a:pt x="1247" y="851"/>
                </a:cubicBezTo>
                <a:cubicBezTo>
                  <a:pt x="1247" y="851"/>
                  <a:pt x="1247" y="851"/>
                  <a:pt x="1247" y="851"/>
                </a:cubicBezTo>
                <a:cubicBezTo>
                  <a:pt x="1246" y="850"/>
                  <a:pt x="1245" y="849"/>
                  <a:pt x="1244" y="848"/>
                </a:cubicBezTo>
                <a:cubicBezTo>
                  <a:pt x="1247" y="842"/>
                  <a:pt x="1251" y="837"/>
                  <a:pt x="1256" y="831"/>
                </a:cubicBezTo>
                <a:cubicBezTo>
                  <a:pt x="1256" y="832"/>
                  <a:pt x="1257" y="832"/>
                  <a:pt x="1257" y="832"/>
                </a:cubicBezTo>
                <a:close/>
                <a:moveTo>
                  <a:pt x="1243" y="848"/>
                </a:moveTo>
                <a:cubicBezTo>
                  <a:pt x="1243" y="847"/>
                  <a:pt x="1242" y="847"/>
                  <a:pt x="1241" y="846"/>
                </a:cubicBezTo>
                <a:cubicBezTo>
                  <a:pt x="1245" y="841"/>
                  <a:pt x="1249" y="835"/>
                  <a:pt x="1254" y="829"/>
                </a:cubicBezTo>
                <a:cubicBezTo>
                  <a:pt x="1254" y="830"/>
                  <a:pt x="1255" y="830"/>
                  <a:pt x="1255" y="831"/>
                </a:cubicBezTo>
                <a:cubicBezTo>
                  <a:pt x="1251" y="836"/>
                  <a:pt x="1247" y="842"/>
                  <a:pt x="1243" y="848"/>
                </a:cubicBezTo>
                <a:close/>
                <a:moveTo>
                  <a:pt x="1241" y="846"/>
                </a:moveTo>
                <a:cubicBezTo>
                  <a:pt x="1240" y="845"/>
                  <a:pt x="1239" y="844"/>
                  <a:pt x="1239" y="844"/>
                </a:cubicBezTo>
                <a:cubicBezTo>
                  <a:pt x="1242" y="838"/>
                  <a:pt x="1246" y="832"/>
                  <a:pt x="1250" y="826"/>
                </a:cubicBezTo>
                <a:cubicBezTo>
                  <a:pt x="1251" y="827"/>
                  <a:pt x="1252" y="828"/>
                  <a:pt x="1253" y="829"/>
                </a:cubicBezTo>
                <a:cubicBezTo>
                  <a:pt x="1249" y="835"/>
                  <a:pt x="1245" y="840"/>
                  <a:pt x="1241" y="846"/>
                </a:cubicBezTo>
                <a:close/>
                <a:moveTo>
                  <a:pt x="1238" y="843"/>
                </a:moveTo>
                <a:cubicBezTo>
                  <a:pt x="1237" y="842"/>
                  <a:pt x="1236" y="841"/>
                  <a:pt x="1235" y="840"/>
                </a:cubicBezTo>
                <a:cubicBezTo>
                  <a:pt x="1238" y="835"/>
                  <a:pt x="1242" y="828"/>
                  <a:pt x="1246" y="822"/>
                </a:cubicBezTo>
                <a:cubicBezTo>
                  <a:pt x="1247" y="823"/>
                  <a:pt x="1248" y="825"/>
                  <a:pt x="1250" y="826"/>
                </a:cubicBezTo>
                <a:cubicBezTo>
                  <a:pt x="1246" y="832"/>
                  <a:pt x="1242" y="838"/>
                  <a:pt x="1238" y="843"/>
                </a:cubicBezTo>
                <a:close/>
                <a:moveTo>
                  <a:pt x="1234" y="840"/>
                </a:moveTo>
                <a:cubicBezTo>
                  <a:pt x="1233" y="839"/>
                  <a:pt x="1231" y="837"/>
                  <a:pt x="1229" y="836"/>
                </a:cubicBezTo>
                <a:cubicBezTo>
                  <a:pt x="1232" y="830"/>
                  <a:pt x="1236" y="824"/>
                  <a:pt x="1240" y="817"/>
                </a:cubicBezTo>
                <a:cubicBezTo>
                  <a:pt x="1241" y="818"/>
                  <a:pt x="1243" y="820"/>
                  <a:pt x="1245" y="822"/>
                </a:cubicBezTo>
                <a:cubicBezTo>
                  <a:pt x="1242" y="828"/>
                  <a:pt x="1238" y="834"/>
                  <a:pt x="1234" y="840"/>
                </a:cubicBezTo>
                <a:close/>
                <a:moveTo>
                  <a:pt x="1239" y="816"/>
                </a:moveTo>
                <a:cubicBezTo>
                  <a:pt x="1237" y="814"/>
                  <a:pt x="1235" y="812"/>
                  <a:pt x="1233" y="810"/>
                </a:cubicBezTo>
                <a:cubicBezTo>
                  <a:pt x="1236" y="804"/>
                  <a:pt x="1239" y="798"/>
                  <a:pt x="1243" y="791"/>
                </a:cubicBezTo>
                <a:cubicBezTo>
                  <a:pt x="1245" y="793"/>
                  <a:pt x="1247" y="795"/>
                  <a:pt x="1249" y="798"/>
                </a:cubicBezTo>
                <a:cubicBezTo>
                  <a:pt x="1246" y="804"/>
                  <a:pt x="1242" y="810"/>
                  <a:pt x="1239" y="816"/>
                </a:cubicBezTo>
                <a:close/>
                <a:moveTo>
                  <a:pt x="1242" y="791"/>
                </a:moveTo>
                <a:cubicBezTo>
                  <a:pt x="1240" y="788"/>
                  <a:pt x="1237" y="786"/>
                  <a:pt x="1234" y="784"/>
                </a:cubicBezTo>
                <a:cubicBezTo>
                  <a:pt x="1238" y="775"/>
                  <a:pt x="1242" y="768"/>
                  <a:pt x="1245" y="762"/>
                </a:cubicBezTo>
                <a:cubicBezTo>
                  <a:pt x="1367" y="515"/>
                  <a:pt x="1401" y="324"/>
                  <a:pt x="1341" y="225"/>
                </a:cubicBezTo>
                <a:cubicBezTo>
                  <a:pt x="1344" y="223"/>
                  <a:pt x="1347" y="221"/>
                  <a:pt x="1349" y="218"/>
                </a:cubicBezTo>
                <a:cubicBezTo>
                  <a:pt x="1355" y="215"/>
                  <a:pt x="1360" y="211"/>
                  <a:pt x="1365" y="207"/>
                </a:cubicBezTo>
                <a:cubicBezTo>
                  <a:pt x="1397" y="256"/>
                  <a:pt x="1405" y="327"/>
                  <a:pt x="1388" y="419"/>
                </a:cubicBezTo>
                <a:cubicBezTo>
                  <a:pt x="1371" y="511"/>
                  <a:pt x="1330" y="622"/>
                  <a:pt x="1265" y="746"/>
                </a:cubicBezTo>
                <a:cubicBezTo>
                  <a:pt x="1260" y="757"/>
                  <a:pt x="1254" y="767"/>
                  <a:pt x="1248" y="779"/>
                </a:cubicBezTo>
                <a:cubicBezTo>
                  <a:pt x="1246" y="783"/>
                  <a:pt x="1244" y="787"/>
                  <a:pt x="1242" y="791"/>
                </a:cubicBezTo>
                <a:close/>
                <a:moveTo>
                  <a:pt x="1364" y="205"/>
                </a:moveTo>
                <a:cubicBezTo>
                  <a:pt x="1368" y="203"/>
                  <a:pt x="1371" y="201"/>
                  <a:pt x="1374" y="199"/>
                </a:cubicBezTo>
                <a:cubicBezTo>
                  <a:pt x="1372" y="201"/>
                  <a:pt x="1368" y="204"/>
                  <a:pt x="1365" y="207"/>
                </a:cubicBezTo>
                <a:cubicBezTo>
                  <a:pt x="1365" y="206"/>
                  <a:pt x="1364" y="205"/>
                  <a:pt x="1364" y="205"/>
                </a:cubicBezTo>
                <a:close/>
                <a:moveTo>
                  <a:pt x="1363" y="203"/>
                </a:moveTo>
                <a:cubicBezTo>
                  <a:pt x="1363" y="203"/>
                  <a:pt x="1363" y="203"/>
                  <a:pt x="1362" y="203"/>
                </a:cubicBezTo>
                <a:cubicBezTo>
                  <a:pt x="1366" y="198"/>
                  <a:pt x="1368" y="193"/>
                  <a:pt x="1370" y="189"/>
                </a:cubicBezTo>
                <a:cubicBezTo>
                  <a:pt x="1375" y="187"/>
                  <a:pt x="1380" y="185"/>
                  <a:pt x="1385" y="183"/>
                </a:cubicBezTo>
                <a:cubicBezTo>
                  <a:pt x="1386" y="184"/>
                  <a:pt x="1386" y="185"/>
                  <a:pt x="1387" y="186"/>
                </a:cubicBezTo>
                <a:cubicBezTo>
                  <a:pt x="1384" y="189"/>
                  <a:pt x="1380" y="193"/>
                  <a:pt x="1376" y="197"/>
                </a:cubicBezTo>
                <a:cubicBezTo>
                  <a:pt x="1376" y="197"/>
                  <a:pt x="1375" y="198"/>
                  <a:pt x="1375" y="198"/>
                </a:cubicBezTo>
                <a:cubicBezTo>
                  <a:pt x="1371" y="200"/>
                  <a:pt x="1367" y="201"/>
                  <a:pt x="1363" y="203"/>
                </a:cubicBezTo>
                <a:close/>
                <a:moveTo>
                  <a:pt x="1385" y="183"/>
                </a:moveTo>
                <a:cubicBezTo>
                  <a:pt x="1387" y="182"/>
                  <a:pt x="1389" y="181"/>
                  <a:pt x="1391" y="181"/>
                </a:cubicBezTo>
                <a:cubicBezTo>
                  <a:pt x="1390" y="182"/>
                  <a:pt x="1388" y="184"/>
                  <a:pt x="1387" y="185"/>
                </a:cubicBezTo>
                <a:cubicBezTo>
                  <a:pt x="1387" y="184"/>
                  <a:pt x="1386" y="184"/>
                  <a:pt x="1385" y="183"/>
                </a:cubicBezTo>
                <a:close/>
                <a:moveTo>
                  <a:pt x="1387" y="186"/>
                </a:moveTo>
                <a:cubicBezTo>
                  <a:pt x="1388" y="187"/>
                  <a:pt x="1389" y="188"/>
                  <a:pt x="1389" y="189"/>
                </a:cubicBezTo>
                <a:cubicBezTo>
                  <a:pt x="1386" y="191"/>
                  <a:pt x="1382" y="194"/>
                  <a:pt x="1378" y="196"/>
                </a:cubicBezTo>
                <a:cubicBezTo>
                  <a:pt x="1382" y="193"/>
                  <a:pt x="1385" y="189"/>
                  <a:pt x="1387" y="186"/>
                </a:cubicBezTo>
                <a:close/>
                <a:moveTo>
                  <a:pt x="1390" y="189"/>
                </a:moveTo>
                <a:cubicBezTo>
                  <a:pt x="1390" y="190"/>
                  <a:pt x="1390" y="190"/>
                  <a:pt x="1391" y="191"/>
                </a:cubicBezTo>
                <a:cubicBezTo>
                  <a:pt x="1387" y="192"/>
                  <a:pt x="1383" y="194"/>
                  <a:pt x="1379" y="196"/>
                </a:cubicBezTo>
                <a:cubicBezTo>
                  <a:pt x="1383" y="194"/>
                  <a:pt x="1386" y="191"/>
                  <a:pt x="1390" y="189"/>
                </a:cubicBezTo>
                <a:close/>
                <a:moveTo>
                  <a:pt x="1388" y="186"/>
                </a:moveTo>
                <a:cubicBezTo>
                  <a:pt x="1389" y="184"/>
                  <a:pt x="1390" y="182"/>
                  <a:pt x="1391" y="180"/>
                </a:cubicBezTo>
                <a:cubicBezTo>
                  <a:pt x="1397" y="178"/>
                  <a:pt x="1403" y="175"/>
                  <a:pt x="1408" y="173"/>
                </a:cubicBezTo>
                <a:cubicBezTo>
                  <a:pt x="1403" y="178"/>
                  <a:pt x="1397" y="183"/>
                  <a:pt x="1390" y="188"/>
                </a:cubicBezTo>
                <a:cubicBezTo>
                  <a:pt x="1389" y="187"/>
                  <a:pt x="1388" y="187"/>
                  <a:pt x="1388" y="186"/>
                </a:cubicBezTo>
                <a:close/>
                <a:moveTo>
                  <a:pt x="1391" y="180"/>
                </a:moveTo>
                <a:cubicBezTo>
                  <a:pt x="1389" y="181"/>
                  <a:pt x="1387" y="181"/>
                  <a:pt x="1385" y="182"/>
                </a:cubicBezTo>
                <a:cubicBezTo>
                  <a:pt x="1383" y="179"/>
                  <a:pt x="1380" y="176"/>
                  <a:pt x="1377" y="173"/>
                </a:cubicBezTo>
                <a:cubicBezTo>
                  <a:pt x="1385" y="171"/>
                  <a:pt x="1392" y="168"/>
                  <a:pt x="1398" y="166"/>
                </a:cubicBezTo>
                <a:cubicBezTo>
                  <a:pt x="1397" y="171"/>
                  <a:pt x="1394" y="175"/>
                  <a:pt x="1391" y="180"/>
                </a:cubicBezTo>
                <a:close/>
                <a:moveTo>
                  <a:pt x="1377" y="173"/>
                </a:moveTo>
                <a:cubicBezTo>
                  <a:pt x="1376" y="172"/>
                  <a:pt x="1375" y="171"/>
                  <a:pt x="1375" y="170"/>
                </a:cubicBezTo>
                <a:cubicBezTo>
                  <a:pt x="1375" y="167"/>
                  <a:pt x="1375" y="163"/>
                  <a:pt x="1375" y="160"/>
                </a:cubicBezTo>
                <a:cubicBezTo>
                  <a:pt x="1383" y="158"/>
                  <a:pt x="1391" y="155"/>
                  <a:pt x="1398" y="153"/>
                </a:cubicBezTo>
                <a:cubicBezTo>
                  <a:pt x="1399" y="154"/>
                  <a:pt x="1400" y="155"/>
                  <a:pt x="1401" y="156"/>
                </a:cubicBezTo>
                <a:cubicBezTo>
                  <a:pt x="1401" y="159"/>
                  <a:pt x="1400" y="162"/>
                  <a:pt x="1399" y="165"/>
                </a:cubicBezTo>
                <a:cubicBezTo>
                  <a:pt x="1392" y="168"/>
                  <a:pt x="1385" y="170"/>
                  <a:pt x="1377" y="173"/>
                </a:cubicBezTo>
                <a:close/>
                <a:moveTo>
                  <a:pt x="1375" y="160"/>
                </a:moveTo>
                <a:cubicBezTo>
                  <a:pt x="1374" y="155"/>
                  <a:pt x="1373" y="151"/>
                  <a:pt x="1372" y="146"/>
                </a:cubicBezTo>
                <a:cubicBezTo>
                  <a:pt x="1377" y="145"/>
                  <a:pt x="1382" y="143"/>
                  <a:pt x="1387" y="142"/>
                </a:cubicBezTo>
                <a:cubicBezTo>
                  <a:pt x="1391" y="145"/>
                  <a:pt x="1394" y="149"/>
                  <a:pt x="1398" y="152"/>
                </a:cubicBezTo>
                <a:cubicBezTo>
                  <a:pt x="1391" y="155"/>
                  <a:pt x="1383" y="157"/>
                  <a:pt x="1375" y="160"/>
                </a:cubicBezTo>
                <a:close/>
                <a:moveTo>
                  <a:pt x="1372" y="131"/>
                </a:moveTo>
                <a:cubicBezTo>
                  <a:pt x="1372" y="131"/>
                  <a:pt x="1372" y="131"/>
                  <a:pt x="1372" y="131"/>
                </a:cubicBezTo>
                <a:cubicBezTo>
                  <a:pt x="1382" y="128"/>
                  <a:pt x="1391" y="126"/>
                  <a:pt x="1399" y="124"/>
                </a:cubicBezTo>
                <a:cubicBezTo>
                  <a:pt x="1400" y="128"/>
                  <a:pt x="1401" y="133"/>
                  <a:pt x="1402" y="137"/>
                </a:cubicBezTo>
                <a:cubicBezTo>
                  <a:pt x="1397" y="139"/>
                  <a:pt x="1392" y="140"/>
                  <a:pt x="1387" y="142"/>
                </a:cubicBezTo>
                <a:cubicBezTo>
                  <a:pt x="1382" y="138"/>
                  <a:pt x="1377" y="134"/>
                  <a:pt x="1372" y="131"/>
                </a:cubicBezTo>
                <a:close/>
                <a:moveTo>
                  <a:pt x="1386" y="142"/>
                </a:moveTo>
                <a:cubicBezTo>
                  <a:pt x="1382" y="143"/>
                  <a:pt x="1377" y="144"/>
                  <a:pt x="1372" y="146"/>
                </a:cubicBezTo>
                <a:cubicBezTo>
                  <a:pt x="1371" y="141"/>
                  <a:pt x="1369" y="137"/>
                  <a:pt x="1367" y="132"/>
                </a:cubicBezTo>
                <a:cubicBezTo>
                  <a:pt x="1371" y="131"/>
                  <a:pt x="1371" y="131"/>
                  <a:pt x="1371" y="131"/>
                </a:cubicBezTo>
                <a:cubicBezTo>
                  <a:pt x="1376" y="134"/>
                  <a:pt x="1381" y="138"/>
                  <a:pt x="1386" y="142"/>
                </a:cubicBezTo>
                <a:close/>
                <a:moveTo>
                  <a:pt x="1367" y="132"/>
                </a:moveTo>
                <a:cubicBezTo>
                  <a:pt x="1366" y="130"/>
                  <a:pt x="1366" y="129"/>
                  <a:pt x="1365" y="127"/>
                </a:cubicBezTo>
                <a:cubicBezTo>
                  <a:pt x="1367" y="128"/>
                  <a:pt x="1369" y="129"/>
                  <a:pt x="1371" y="131"/>
                </a:cubicBezTo>
                <a:lnTo>
                  <a:pt x="1367" y="132"/>
                </a:lnTo>
                <a:close/>
                <a:moveTo>
                  <a:pt x="1366" y="132"/>
                </a:moveTo>
                <a:cubicBezTo>
                  <a:pt x="1355" y="135"/>
                  <a:pt x="1344" y="138"/>
                  <a:pt x="1334" y="140"/>
                </a:cubicBezTo>
                <a:cubicBezTo>
                  <a:pt x="1334" y="140"/>
                  <a:pt x="1333" y="140"/>
                  <a:pt x="1333" y="139"/>
                </a:cubicBezTo>
                <a:cubicBezTo>
                  <a:pt x="1332" y="137"/>
                  <a:pt x="1331" y="135"/>
                  <a:pt x="1330" y="134"/>
                </a:cubicBezTo>
                <a:cubicBezTo>
                  <a:pt x="1328" y="131"/>
                  <a:pt x="1326" y="129"/>
                  <a:pt x="1325" y="126"/>
                </a:cubicBezTo>
                <a:cubicBezTo>
                  <a:pt x="1334" y="124"/>
                  <a:pt x="1342" y="122"/>
                  <a:pt x="1351" y="120"/>
                </a:cubicBezTo>
                <a:cubicBezTo>
                  <a:pt x="1355" y="122"/>
                  <a:pt x="1360" y="124"/>
                  <a:pt x="1364" y="127"/>
                </a:cubicBezTo>
                <a:cubicBezTo>
                  <a:pt x="1365" y="128"/>
                  <a:pt x="1366" y="130"/>
                  <a:pt x="1366" y="132"/>
                </a:cubicBezTo>
                <a:close/>
                <a:moveTo>
                  <a:pt x="1352" y="120"/>
                </a:moveTo>
                <a:cubicBezTo>
                  <a:pt x="1359" y="118"/>
                  <a:pt x="1359" y="118"/>
                  <a:pt x="1359" y="118"/>
                </a:cubicBezTo>
                <a:cubicBezTo>
                  <a:pt x="1361" y="120"/>
                  <a:pt x="1362" y="123"/>
                  <a:pt x="1364" y="126"/>
                </a:cubicBezTo>
                <a:cubicBezTo>
                  <a:pt x="1360" y="124"/>
                  <a:pt x="1356" y="122"/>
                  <a:pt x="1352" y="120"/>
                </a:cubicBezTo>
                <a:close/>
                <a:moveTo>
                  <a:pt x="1356" y="113"/>
                </a:moveTo>
                <a:cubicBezTo>
                  <a:pt x="1352" y="105"/>
                  <a:pt x="1347" y="98"/>
                  <a:pt x="1342" y="91"/>
                </a:cubicBezTo>
                <a:cubicBezTo>
                  <a:pt x="1359" y="96"/>
                  <a:pt x="1375" y="102"/>
                  <a:pt x="1389" y="110"/>
                </a:cubicBezTo>
                <a:cubicBezTo>
                  <a:pt x="1379" y="112"/>
                  <a:pt x="1370" y="114"/>
                  <a:pt x="1359" y="117"/>
                </a:cubicBezTo>
                <a:cubicBezTo>
                  <a:pt x="1358" y="116"/>
                  <a:pt x="1357" y="114"/>
                  <a:pt x="1356" y="113"/>
                </a:cubicBezTo>
                <a:close/>
                <a:moveTo>
                  <a:pt x="1356" y="113"/>
                </a:moveTo>
                <a:cubicBezTo>
                  <a:pt x="1357" y="114"/>
                  <a:pt x="1358" y="116"/>
                  <a:pt x="1359" y="117"/>
                </a:cubicBezTo>
                <a:cubicBezTo>
                  <a:pt x="1351" y="119"/>
                  <a:pt x="1351" y="119"/>
                  <a:pt x="1351" y="119"/>
                </a:cubicBezTo>
                <a:cubicBezTo>
                  <a:pt x="1339" y="114"/>
                  <a:pt x="1326" y="109"/>
                  <a:pt x="1313" y="106"/>
                </a:cubicBezTo>
                <a:cubicBezTo>
                  <a:pt x="1308" y="98"/>
                  <a:pt x="1303" y="90"/>
                  <a:pt x="1299" y="83"/>
                </a:cubicBezTo>
                <a:cubicBezTo>
                  <a:pt x="1314" y="84"/>
                  <a:pt x="1328" y="87"/>
                  <a:pt x="1342" y="91"/>
                </a:cubicBezTo>
                <a:cubicBezTo>
                  <a:pt x="1346" y="98"/>
                  <a:pt x="1351" y="106"/>
                  <a:pt x="1356" y="113"/>
                </a:cubicBezTo>
                <a:close/>
                <a:moveTo>
                  <a:pt x="1341" y="90"/>
                </a:moveTo>
                <a:cubicBezTo>
                  <a:pt x="1328" y="86"/>
                  <a:pt x="1314" y="84"/>
                  <a:pt x="1299" y="82"/>
                </a:cubicBezTo>
                <a:cubicBezTo>
                  <a:pt x="1295" y="76"/>
                  <a:pt x="1292" y="69"/>
                  <a:pt x="1288" y="62"/>
                </a:cubicBezTo>
                <a:cubicBezTo>
                  <a:pt x="1301" y="63"/>
                  <a:pt x="1314" y="64"/>
                  <a:pt x="1326" y="65"/>
                </a:cubicBezTo>
                <a:cubicBezTo>
                  <a:pt x="1331" y="73"/>
                  <a:pt x="1336" y="82"/>
                  <a:pt x="1341" y="90"/>
                </a:cubicBezTo>
                <a:close/>
                <a:moveTo>
                  <a:pt x="1288" y="62"/>
                </a:moveTo>
                <a:cubicBezTo>
                  <a:pt x="1285" y="56"/>
                  <a:pt x="1282" y="50"/>
                  <a:pt x="1279" y="45"/>
                </a:cubicBezTo>
                <a:cubicBezTo>
                  <a:pt x="1281" y="45"/>
                  <a:pt x="1283" y="45"/>
                  <a:pt x="1285" y="45"/>
                </a:cubicBezTo>
                <a:cubicBezTo>
                  <a:pt x="1291" y="45"/>
                  <a:pt x="1297" y="45"/>
                  <a:pt x="1303" y="45"/>
                </a:cubicBezTo>
                <a:cubicBezTo>
                  <a:pt x="1307" y="45"/>
                  <a:pt x="1311" y="45"/>
                  <a:pt x="1315" y="45"/>
                </a:cubicBezTo>
                <a:cubicBezTo>
                  <a:pt x="1318" y="51"/>
                  <a:pt x="1322" y="58"/>
                  <a:pt x="1326" y="65"/>
                </a:cubicBezTo>
                <a:cubicBezTo>
                  <a:pt x="1314" y="63"/>
                  <a:pt x="1301" y="62"/>
                  <a:pt x="1288" y="62"/>
                </a:cubicBezTo>
                <a:close/>
                <a:moveTo>
                  <a:pt x="1305" y="26"/>
                </a:moveTo>
                <a:cubicBezTo>
                  <a:pt x="1314" y="26"/>
                  <a:pt x="1323" y="26"/>
                  <a:pt x="1332" y="26"/>
                </a:cubicBezTo>
                <a:cubicBezTo>
                  <a:pt x="1335" y="26"/>
                  <a:pt x="1339" y="27"/>
                  <a:pt x="1342" y="27"/>
                </a:cubicBezTo>
                <a:cubicBezTo>
                  <a:pt x="1346" y="34"/>
                  <a:pt x="1351" y="41"/>
                  <a:pt x="1355" y="49"/>
                </a:cubicBezTo>
                <a:cubicBezTo>
                  <a:pt x="1342" y="47"/>
                  <a:pt x="1329" y="45"/>
                  <a:pt x="1315" y="45"/>
                </a:cubicBezTo>
                <a:cubicBezTo>
                  <a:pt x="1312" y="38"/>
                  <a:pt x="1308" y="32"/>
                  <a:pt x="1305" y="26"/>
                </a:cubicBezTo>
                <a:close/>
                <a:moveTo>
                  <a:pt x="1315" y="45"/>
                </a:moveTo>
                <a:cubicBezTo>
                  <a:pt x="1311" y="44"/>
                  <a:pt x="1307" y="44"/>
                  <a:pt x="1303" y="44"/>
                </a:cubicBezTo>
                <a:cubicBezTo>
                  <a:pt x="1297" y="44"/>
                  <a:pt x="1291" y="44"/>
                  <a:pt x="1285" y="44"/>
                </a:cubicBezTo>
                <a:cubicBezTo>
                  <a:pt x="1283" y="44"/>
                  <a:pt x="1281" y="44"/>
                  <a:pt x="1279" y="44"/>
                </a:cubicBezTo>
                <a:cubicBezTo>
                  <a:pt x="1276" y="38"/>
                  <a:pt x="1273" y="32"/>
                  <a:pt x="1271" y="26"/>
                </a:cubicBezTo>
                <a:cubicBezTo>
                  <a:pt x="1278" y="26"/>
                  <a:pt x="1285" y="25"/>
                  <a:pt x="1292" y="25"/>
                </a:cubicBezTo>
                <a:cubicBezTo>
                  <a:pt x="1296" y="25"/>
                  <a:pt x="1300" y="26"/>
                  <a:pt x="1305" y="26"/>
                </a:cubicBezTo>
                <a:cubicBezTo>
                  <a:pt x="1308" y="32"/>
                  <a:pt x="1311" y="38"/>
                  <a:pt x="1315" y="45"/>
                </a:cubicBezTo>
                <a:close/>
                <a:moveTo>
                  <a:pt x="1279" y="44"/>
                </a:moveTo>
                <a:cubicBezTo>
                  <a:pt x="1267" y="44"/>
                  <a:pt x="1256" y="44"/>
                  <a:pt x="1246" y="45"/>
                </a:cubicBezTo>
                <a:cubicBezTo>
                  <a:pt x="1243" y="39"/>
                  <a:pt x="1241" y="33"/>
                  <a:pt x="1239" y="27"/>
                </a:cubicBezTo>
                <a:cubicBezTo>
                  <a:pt x="1249" y="26"/>
                  <a:pt x="1259" y="26"/>
                  <a:pt x="1270" y="26"/>
                </a:cubicBezTo>
                <a:cubicBezTo>
                  <a:pt x="1273" y="32"/>
                  <a:pt x="1276" y="38"/>
                  <a:pt x="1279" y="44"/>
                </a:cubicBezTo>
                <a:close/>
                <a:moveTo>
                  <a:pt x="1245" y="45"/>
                </a:moveTo>
                <a:cubicBezTo>
                  <a:pt x="1235" y="45"/>
                  <a:pt x="1224" y="46"/>
                  <a:pt x="1214" y="47"/>
                </a:cubicBezTo>
                <a:cubicBezTo>
                  <a:pt x="1212" y="41"/>
                  <a:pt x="1210" y="35"/>
                  <a:pt x="1209" y="29"/>
                </a:cubicBezTo>
                <a:cubicBezTo>
                  <a:pt x="1218" y="28"/>
                  <a:pt x="1228" y="28"/>
                  <a:pt x="1238" y="27"/>
                </a:cubicBezTo>
                <a:cubicBezTo>
                  <a:pt x="1240" y="33"/>
                  <a:pt x="1243" y="39"/>
                  <a:pt x="1245" y="45"/>
                </a:cubicBezTo>
                <a:close/>
                <a:moveTo>
                  <a:pt x="1214" y="47"/>
                </a:moveTo>
                <a:cubicBezTo>
                  <a:pt x="1204" y="47"/>
                  <a:pt x="1194" y="48"/>
                  <a:pt x="1185" y="49"/>
                </a:cubicBezTo>
                <a:cubicBezTo>
                  <a:pt x="1183" y="44"/>
                  <a:pt x="1182" y="38"/>
                  <a:pt x="1181" y="33"/>
                </a:cubicBezTo>
                <a:cubicBezTo>
                  <a:pt x="1190" y="32"/>
                  <a:pt x="1199" y="30"/>
                  <a:pt x="1208" y="29"/>
                </a:cubicBezTo>
                <a:cubicBezTo>
                  <a:pt x="1210" y="35"/>
                  <a:pt x="1212" y="41"/>
                  <a:pt x="1214" y="47"/>
                </a:cubicBezTo>
                <a:close/>
                <a:moveTo>
                  <a:pt x="1184" y="49"/>
                </a:moveTo>
                <a:cubicBezTo>
                  <a:pt x="1175" y="50"/>
                  <a:pt x="1166" y="52"/>
                  <a:pt x="1158" y="53"/>
                </a:cubicBezTo>
                <a:cubicBezTo>
                  <a:pt x="1157" y="48"/>
                  <a:pt x="1156" y="42"/>
                  <a:pt x="1155" y="37"/>
                </a:cubicBezTo>
                <a:cubicBezTo>
                  <a:pt x="1163" y="36"/>
                  <a:pt x="1172" y="34"/>
                  <a:pt x="1180" y="33"/>
                </a:cubicBezTo>
                <a:cubicBezTo>
                  <a:pt x="1181" y="38"/>
                  <a:pt x="1183" y="44"/>
                  <a:pt x="1184" y="49"/>
                </a:cubicBezTo>
                <a:close/>
                <a:moveTo>
                  <a:pt x="1157" y="53"/>
                </a:moveTo>
                <a:cubicBezTo>
                  <a:pt x="1149" y="54"/>
                  <a:pt x="1140" y="56"/>
                  <a:pt x="1132" y="57"/>
                </a:cubicBezTo>
                <a:cubicBezTo>
                  <a:pt x="1132" y="52"/>
                  <a:pt x="1132" y="47"/>
                  <a:pt x="1132" y="43"/>
                </a:cubicBezTo>
                <a:cubicBezTo>
                  <a:pt x="1139" y="41"/>
                  <a:pt x="1147" y="39"/>
                  <a:pt x="1155" y="37"/>
                </a:cubicBezTo>
                <a:cubicBezTo>
                  <a:pt x="1155" y="42"/>
                  <a:pt x="1156" y="48"/>
                  <a:pt x="1157" y="53"/>
                </a:cubicBezTo>
                <a:close/>
                <a:moveTo>
                  <a:pt x="1132" y="58"/>
                </a:moveTo>
                <a:cubicBezTo>
                  <a:pt x="1124" y="59"/>
                  <a:pt x="1117" y="61"/>
                  <a:pt x="1110" y="63"/>
                </a:cubicBezTo>
                <a:cubicBezTo>
                  <a:pt x="1110" y="58"/>
                  <a:pt x="1110" y="53"/>
                  <a:pt x="1111" y="49"/>
                </a:cubicBezTo>
                <a:cubicBezTo>
                  <a:pt x="1117" y="47"/>
                  <a:pt x="1124" y="45"/>
                  <a:pt x="1131" y="43"/>
                </a:cubicBezTo>
                <a:cubicBezTo>
                  <a:pt x="1131" y="47"/>
                  <a:pt x="1132" y="52"/>
                  <a:pt x="1132" y="58"/>
                </a:cubicBezTo>
                <a:close/>
                <a:moveTo>
                  <a:pt x="1131" y="42"/>
                </a:moveTo>
                <a:cubicBezTo>
                  <a:pt x="1124" y="44"/>
                  <a:pt x="1117" y="46"/>
                  <a:pt x="1111" y="48"/>
                </a:cubicBezTo>
                <a:cubicBezTo>
                  <a:pt x="1112" y="42"/>
                  <a:pt x="1112" y="37"/>
                  <a:pt x="1114" y="31"/>
                </a:cubicBezTo>
                <a:cubicBezTo>
                  <a:pt x="1119" y="29"/>
                  <a:pt x="1126" y="27"/>
                  <a:pt x="1132" y="25"/>
                </a:cubicBezTo>
                <a:cubicBezTo>
                  <a:pt x="1131" y="30"/>
                  <a:pt x="1131" y="36"/>
                  <a:pt x="1131" y="42"/>
                </a:cubicBezTo>
                <a:close/>
                <a:moveTo>
                  <a:pt x="1110" y="48"/>
                </a:moveTo>
                <a:cubicBezTo>
                  <a:pt x="1096" y="53"/>
                  <a:pt x="1084" y="58"/>
                  <a:pt x="1072" y="64"/>
                </a:cubicBezTo>
                <a:cubicBezTo>
                  <a:pt x="1073" y="59"/>
                  <a:pt x="1075" y="55"/>
                  <a:pt x="1077" y="50"/>
                </a:cubicBezTo>
                <a:cubicBezTo>
                  <a:pt x="1088" y="43"/>
                  <a:pt x="1100" y="37"/>
                  <a:pt x="1113" y="32"/>
                </a:cubicBezTo>
                <a:cubicBezTo>
                  <a:pt x="1112" y="37"/>
                  <a:pt x="1111" y="43"/>
                  <a:pt x="1110" y="48"/>
                </a:cubicBezTo>
                <a:close/>
                <a:moveTo>
                  <a:pt x="1062" y="61"/>
                </a:moveTo>
                <a:cubicBezTo>
                  <a:pt x="1067" y="58"/>
                  <a:pt x="1071" y="54"/>
                  <a:pt x="1076" y="51"/>
                </a:cubicBezTo>
                <a:cubicBezTo>
                  <a:pt x="1074" y="55"/>
                  <a:pt x="1073" y="60"/>
                  <a:pt x="1071" y="64"/>
                </a:cubicBezTo>
                <a:cubicBezTo>
                  <a:pt x="1066" y="67"/>
                  <a:pt x="1060" y="70"/>
                  <a:pt x="1055" y="73"/>
                </a:cubicBezTo>
                <a:cubicBezTo>
                  <a:pt x="1057" y="69"/>
                  <a:pt x="1060" y="65"/>
                  <a:pt x="1062" y="61"/>
                </a:cubicBezTo>
                <a:close/>
                <a:moveTo>
                  <a:pt x="1061" y="63"/>
                </a:moveTo>
                <a:cubicBezTo>
                  <a:pt x="1059" y="66"/>
                  <a:pt x="1057" y="70"/>
                  <a:pt x="1055" y="74"/>
                </a:cubicBezTo>
                <a:cubicBezTo>
                  <a:pt x="1055" y="74"/>
                  <a:pt x="1055" y="74"/>
                  <a:pt x="1055" y="74"/>
                </a:cubicBezTo>
                <a:cubicBezTo>
                  <a:pt x="1050" y="77"/>
                  <a:pt x="1046" y="80"/>
                  <a:pt x="1042" y="83"/>
                </a:cubicBezTo>
                <a:cubicBezTo>
                  <a:pt x="1047" y="76"/>
                  <a:pt x="1054" y="69"/>
                  <a:pt x="1061" y="63"/>
                </a:cubicBezTo>
                <a:close/>
                <a:moveTo>
                  <a:pt x="1041" y="84"/>
                </a:moveTo>
                <a:cubicBezTo>
                  <a:pt x="1045" y="81"/>
                  <a:pt x="1050" y="78"/>
                  <a:pt x="1054" y="75"/>
                </a:cubicBezTo>
                <a:cubicBezTo>
                  <a:pt x="1053" y="78"/>
                  <a:pt x="1051" y="81"/>
                  <a:pt x="1050" y="84"/>
                </a:cubicBezTo>
                <a:cubicBezTo>
                  <a:pt x="1045" y="87"/>
                  <a:pt x="1041" y="89"/>
                  <a:pt x="1036" y="92"/>
                </a:cubicBezTo>
                <a:cubicBezTo>
                  <a:pt x="1038" y="90"/>
                  <a:pt x="1039" y="87"/>
                  <a:pt x="1041" y="84"/>
                </a:cubicBezTo>
                <a:close/>
                <a:moveTo>
                  <a:pt x="1040" y="86"/>
                </a:moveTo>
                <a:cubicBezTo>
                  <a:pt x="1038" y="88"/>
                  <a:pt x="1037" y="90"/>
                  <a:pt x="1035" y="93"/>
                </a:cubicBezTo>
                <a:cubicBezTo>
                  <a:pt x="1032" y="95"/>
                  <a:pt x="1029" y="97"/>
                  <a:pt x="1026" y="99"/>
                </a:cubicBezTo>
                <a:cubicBezTo>
                  <a:pt x="1030" y="94"/>
                  <a:pt x="1035" y="90"/>
                  <a:pt x="1040" y="86"/>
                </a:cubicBezTo>
                <a:close/>
                <a:moveTo>
                  <a:pt x="1025" y="100"/>
                </a:moveTo>
                <a:cubicBezTo>
                  <a:pt x="1028" y="98"/>
                  <a:pt x="1031" y="96"/>
                  <a:pt x="1035" y="94"/>
                </a:cubicBezTo>
                <a:cubicBezTo>
                  <a:pt x="1033" y="97"/>
                  <a:pt x="1031" y="100"/>
                  <a:pt x="1030" y="104"/>
                </a:cubicBezTo>
                <a:cubicBezTo>
                  <a:pt x="1025" y="106"/>
                  <a:pt x="1021" y="108"/>
                  <a:pt x="1016" y="111"/>
                </a:cubicBezTo>
                <a:cubicBezTo>
                  <a:pt x="1019" y="107"/>
                  <a:pt x="1022" y="104"/>
                  <a:pt x="1025" y="100"/>
                </a:cubicBezTo>
                <a:close/>
                <a:moveTo>
                  <a:pt x="1023" y="101"/>
                </a:moveTo>
                <a:cubicBezTo>
                  <a:pt x="1020" y="105"/>
                  <a:pt x="1018" y="108"/>
                  <a:pt x="1015" y="111"/>
                </a:cubicBezTo>
                <a:cubicBezTo>
                  <a:pt x="1011" y="114"/>
                  <a:pt x="1007" y="117"/>
                  <a:pt x="1003" y="119"/>
                </a:cubicBezTo>
                <a:cubicBezTo>
                  <a:pt x="1008" y="113"/>
                  <a:pt x="1015" y="107"/>
                  <a:pt x="1023" y="101"/>
                </a:cubicBezTo>
                <a:close/>
                <a:moveTo>
                  <a:pt x="1001" y="121"/>
                </a:moveTo>
                <a:cubicBezTo>
                  <a:pt x="1005" y="118"/>
                  <a:pt x="1010" y="115"/>
                  <a:pt x="1015" y="112"/>
                </a:cubicBezTo>
                <a:cubicBezTo>
                  <a:pt x="1012" y="116"/>
                  <a:pt x="1010" y="120"/>
                  <a:pt x="1008" y="124"/>
                </a:cubicBezTo>
                <a:cubicBezTo>
                  <a:pt x="1002" y="127"/>
                  <a:pt x="997" y="130"/>
                  <a:pt x="992" y="133"/>
                </a:cubicBezTo>
                <a:cubicBezTo>
                  <a:pt x="995" y="129"/>
                  <a:pt x="998" y="125"/>
                  <a:pt x="1001" y="121"/>
                </a:cubicBezTo>
                <a:close/>
                <a:moveTo>
                  <a:pt x="999" y="122"/>
                </a:moveTo>
                <a:cubicBezTo>
                  <a:pt x="996" y="126"/>
                  <a:pt x="993" y="129"/>
                  <a:pt x="991" y="133"/>
                </a:cubicBezTo>
                <a:cubicBezTo>
                  <a:pt x="986" y="136"/>
                  <a:pt x="981" y="139"/>
                  <a:pt x="977" y="142"/>
                </a:cubicBezTo>
                <a:cubicBezTo>
                  <a:pt x="983" y="135"/>
                  <a:pt x="991" y="128"/>
                  <a:pt x="999" y="122"/>
                </a:cubicBezTo>
                <a:close/>
                <a:moveTo>
                  <a:pt x="975" y="144"/>
                </a:moveTo>
                <a:cubicBezTo>
                  <a:pt x="980" y="140"/>
                  <a:pt x="985" y="137"/>
                  <a:pt x="990" y="134"/>
                </a:cubicBezTo>
                <a:cubicBezTo>
                  <a:pt x="988" y="138"/>
                  <a:pt x="985" y="141"/>
                  <a:pt x="984" y="145"/>
                </a:cubicBezTo>
                <a:cubicBezTo>
                  <a:pt x="978" y="148"/>
                  <a:pt x="972" y="151"/>
                  <a:pt x="967" y="154"/>
                </a:cubicBezTo>
                <a:cubicBezTo>
                  <a:pt x="969" y="150"/>
                  <a:pt x="972" y="147"/>
                  <a:pt x="975" y="144"/>
                </a:cubicBezTo>
                <a:close/>
                <a:moveTo>
                  <a:pt x="973" y="145"/>
                </a:moveTo>
                <a:cubicBezTo>
                  <a:pt x="971" y="148"/>
                  <a:pt x="968" y="151"/>
                  <a:pt x="966" y="154"/>
                </a:cubicBezTo>
                <a:cubicBezTo>
                  <a:pt x="962" y="157"/>
                  <a:pt x="957" y="160"/>
                  <a:pt x="953" y="162"/>
                </a:cubicBezTo>
                <a:cubicBezTo>
                  <a:pt x="959" y="156"/>
                  <a:pt x="966" y="150"/>
                  <a:pt x="973" y="145"/>
                </a:cubicBezTo>
                <a:close/>
                <a:moveTo>
                  <a:pt x="952" y="164"/>
                </a:moveTo>
                <a:cubicBezTo>
                  <a:pt x="956" y="161"/>
                  <a:pt x="961" y="158"/>
                  <a:pt x="965" y="155"/>
                </a:cubicBezTo>
                <a:cubicBezTo>
                  <a:pt x="963" y="159"/>
                  <a:pt x="960" y="163"/>
                  <a:pt x="958" y="167"/>
                </a:cubicBezTo>
                <a:cubicBezTo>
                  <a:pt x="953" y="170"/>
                  <a:pt x="947" y="173"/>
                  <a:pt x="942" y="176"/>
                </a:cubicBezTo>
                <a:cubicBezTo>
                  <a:pt x="945" y="172"/>
                  <a:pt x="948" y="168"/>
                  <a:pt x="952" y="164"/>
                </a:cubicBezTo>
                <a:close/>
                <a:moveTo>
                  <a:pt x="950" y="165"/>
                </a:moveTo>
                <a:cubicBezTo>
                  <a:pt x="947" y="169"/>
                  <a:pt x="944" y="173"/>
                  <a:pt x="941" y="176"/>
                </a:cubicBezTo>
                <a:cubicBezTo>
                  <a:pt x="941" y="176"/>
                  <a:pt x="941" y="176"/>
                  <a:pt x="941" y="176"/>
                </a:cubicBezTo>
                <a:cubicBezTo>
                  <a:pt x="936" y="179"/>
                  <a:pt x="931" y="182"/>
                  <a:pt x="927" y="185"/>
                </a:cubicBezTo>
                <a:cubicBezTo>
                  <a:pt x="933" y="178"/>
                  <a:pt x="941" y="172"/>
                  <a:pt x="950" y="165"/>
                </a:cubicBezTo>
                <a:close/>
                <a:moveTo>
                  <a:pt x="925" y="187"/>
                </a:moveTo>
                <a:cubicBezTo>
                  <a:pt x="930" y="184"/>
                  <a:pt x="935" y="180"/>
                  <a:pt x="940" y="177"/>
                </a:cubicBezTo>
                <a:cubicBezTo>
                  <a:pt x="938" y="181"/>
                  <a:pt x="936" y="184"/>
                  <a:pt x="933" y="188"/>
                </a:cubicBezTo>
                <a:cubicBezTo>
                  <a:pt x="928" y="191"/>
                  <a:pt x="922" y="194"/>
                  <a:pt x="917" y="197"/>
                </a:cubicBezTo>
                <a:cubicBezTo>
                  <a:pt x="920" y="193"/>
                  <a:pt x="922" y="190"/>
                  <a:pt x="925" y="187"/>
                </a:cubicBezTo>
                <a:close/>
                <a:moveTo>
                  <a:pt x="923" y="188"/>
                </a:moveTo>
                <a:cubicBezTo>
                  <a:pt x="921" y="191"/>
                  <a:pt x="918" y="194"/>
                  <a:pt x="916" y="197"/>
                </a:cubicBezTo>
                <a:cubicBezTo>
                  <a:pt x="912" y="200"/>
                  <a:pt x="907" y="203"/>
                  <a:pt x="903" y="205"/>
                </a:cubicBezTo>
                <a:cubicBezTo>
                  <a:pt x="909" y="199"/>
                  <a:pt x="916" y="194"/>
                  <a:pt x="923" y="188"/>
                </a:cubicBezTo>
                <a:close/>
                <a:moveTo>
                  <a:pt x="901" y="207"/>
                </a:moveTo>
                <a:cubicBezTo>
                  <a:pt x="906" y="204"/>
                  <a:pt x="910" y="201"/>
                  <a:pt x="915" y="198"/>
                </a:cubicBezTo>
                <a:cubicBezTo>
                  <a:pt x="913" y="202"/>
                  <a:pt x="910" y="205"/>
                  <a:pt x="908" y="209"/>
                </a:cubicBezTo>
                <a:cubicBezTo>
                  <a:pt x="903" y="212"/>
                  <a:pt x="898" y="215"/>
                  <a:pt x="893" y="218"/>
                </a:cubicBezTo>
                <a:cubicBezTo>
                  <a:pt x="895" y="214"/>
                  <a:pt x="898" y="211"/>
                  <a:pt x="901" y="207"/>
                </a:cubicBezTo>
                <a:close/>
                <a:moveTo>
                  <a:pt x="899" y="209"/>
                </a:moveTo>
                <a:cubicBezTo>
                  <a:pt x="897" y="212"/>
                  <a:pt x="894" y="215"/>
                  <a:pt x="891" y="218"/>
                </a:cubicBezTo>
                <a:cubicBezTo>
                  <a:pt x="887" y="221"/>
                  <a:pt x="882" y="224"/>
                  <a:pt x="878" y="227"/>
                </a:cubicBezTo>
                <a:cubicBezTo>
                  <a:pt x="884" y="220"/>
                  <a:pt x="892" y="214"/>
                  <a:pt x="899" y="209"/>
                </a:cubicBezTo>
                <a:close/>
                <a:moveTo>
                  <a:pt x="876" y="229"/>
                </a:moveTo>
                <a:cubicBezTo>
                  <a:pt x="881" y="225"/>
                  <a:pt x="886" y="222"/>
                  <a:pt x="891" y="219"/>
                </a:cubicBezTo>
                <a:cubicBezTo>
                  <a:pt x="888" y="223"/>
                  <a:pt x="885" y="227"/>
                  <a:pt x="883" y="230"/>
                </a:cubicBezTo>
                <a:cubicBezTo>
                  <a:pt x="878" y="233"/>
                  <a:pt x="872" y="236"/>
                  <a:pt x="867" y="239"/>
                </a:cubicBezTo>
                <a:cubicBezTo>
                  <a:pt x="870" y="236"/>
                  <a:pt x="873" y="232"/>
                  <a:pt x="876" y="229"/>
                </a:cubicBezTo>
                <a:close/>
                <a:moveTo>
                  <a:pt x="874" y="230"/>
                </a:moveTo>
                <a:cubicBezTo>
                  <a:pt x="871" y="233"/>
                  <a:pt x="868" y="237"/>
                  <a:pt x="866" y="240"/>
                </a:cubicBezTo>
                <a:cubicBezTo>
                  <a:pt x="861" y="243"/>
                  <a:pt x="857" y="246"/>
                  <a:pt x="852" y="249"/>
                </a:cubicBezTo>
                <a:cubicBezTo>
                  <a:pt x="859" y="242"/>
                  <a:pt x="866" y="236"/>
                  <a:pt x="874" y="230"/>
                </a:cubicBezTo>
                <a:close/>
                <a:moveTo>
                  <a:pt x="850" y="251"/>
                </a:moveTo>
                <a:cubicBezTo>
                  <a:pt x="855" y="247"/>
                  <a:pt x="860" y="244"/>
                  <a:pt x="865" y="241"/>
                </a:cubicBezTo>
                <a:cubicBezTo>
                  <a:pt x="862" y="245"/>
                  <a:pt x="860" y="248"/>
                  <a:pt x="858" y="252"/>
                </a:cubicBezTo>
                <a:cubicBezTo>
                  <a:pt x="852" y="255"/>
                  <a:pt x="847" y="258"/>
                  <a:pt x="842" y="261"/>
                </a:cubicBezTo>
                <a:cubicBezTo>
                  <a:pt x="844" y="257"/>
                  <a:pt x="847" y="254"/>
                  <a:pt x="850" y="251"/>
                </a:cubicBezTo>
                <a:close/>
                <a:moveTo>
                  <a:pt x="848" y="252"/>
                </a:moveTo>
                <a:cubicBezTo>
                  <a:pt x="846" y="255"/>
                  <a:pt x="843" y="258"/>
                  <a:pt x="841" y="261"/>
                </a:cubicBezTo>
                <a:cubicBezTo>
                  <a:pt x="836" y="264"/>
                  <a:pt x="832" y="267"/>
                  <a:pt x="828" y="269"/>
                </a:cubicBezTo>
                <a:cubicBezTo>
                  <a:pt x="834" y="263"/>
                  <a:pt x="841" y="258"/>
                  <a:pt x="848" y="252"/>
                </a:cubicBezTo>
                <a:close/>
                <a:moveTo>
                  <a:pt x="826" y="271"/>
                </a:moveTo>
                <a:cubicBezTo>
                  <a:pt x="830" y="268"/>
                  <a:pt x="835" y="265"/>
                  <a:pt x="840" y="262"/>
                </a:cubicBezTo>
                <a:cubicBezTo>
                  <a:pt x="837" y="266"/>
                  <a:pt x="835" y="269"/>
                  <a:pt x="833" y="272"/>
                </a:cubicBezTo>
                <a:cubicBezTo>
                  <a:pt x="828" y="275"/>
                  <a:pt x="822" y="278"/>
                  <a:pt x="818" y="281"/>
                </a:cubicBezTo>
                <a:cubicBezTo>
                  <a:pt x="820" y="278"/>
                  <a:pt x="823" y="275"/>
                  <a:pt x="826" y="271"/>
                </a:cubicBezTo>
                <a:close/>
                <a:moveTo>
                  <a:pt x="824" y="273"/>
                </a:moveTo>
                <a:cubicBezTo>
                  <a:pt x="821" y="276"/>
                  <a:pt x="819" y="279"/>
                  <a:pt x="816" y="282"/>
                </a:cubicBezTo>
                <a:cubicBezTo>
                  <a:pt x="812" y="284"/>
                  <a:pt x="808" y="287"/>
                  <a:pt x="804" y="290"/>
                </a:cubicBezTo>
                <a:cubicBezTo>
                  <a:pt x="810" y="284"/>
                  <a:pt x="817" y="278"/>
                  <a:pt x="824" y="273"/>
                </a:cubicBezTo>
                <a:close/>
                <a:moveTo>
                  <a:pt x="801" y="292"/>
                </a:moveTo>
                <a:cubicBezTo>
                  <a:pt x="806" y="289"/>
                  <a:pt x="811" y="286"/>
                  <a:pt x="815" y="283"/>
                </a:cubicBezTo>
                <a:cubicBezTo>
                  <a:pt x="813" y="286"/>
                  <a:pt x="810" y="290"/>
                  <a:pt x="808" y="293"/>
                </a:cubicBezTo>
                <a:cubicBezTo>
                  <a:pt x="803" y="296"/>
                  <a:pt x="797" y="299"/>
                  <a:pt x="792" y="302"/>
                </a:cubicBezTo>
                <a:cubicBezTo>
                  <a:pt x="795" y="299"/>
                  <a:pt x="798" y="295"/>
                  <a:pt x="801" y="292"/>
                </a:cubicBezTo>
                <a:close/>
                <a:moveTo>
                  <a:pt x="799" y="294"/>
                </a:moveTo>
                <a:cubicBezTo>
                  <a:pt x="796" y="297"/>
                  <a:pt x="793" y="300"/>
                  <a:pt x="791" y="303"/>
                </a:cubicBezTo>
                <a:cubicBezTo>
                  <a:pt x="786" y="306"/>
                  <a:pt x="782" y="309"/>
                  <a:pt x="778" y="312"/>
                </a:cubicBezTo>
                <a:cubicBezTo>
                  <a:pt x="784" y="306"/>
                  <a:pt x="791" y="300"/>
                  <a:pt x="799" y="294"/>
                </a:cubicBezTo>
                <a:close/>
                <a:moveTo>
                  <a:pt x="776" y="314"/>
                </a:moveTo>
                <a:cubicBezTo>
                  <a:pt x="780" y="311"/>
                  <a:pt x="785" y="307"/>
                  <a:pt x="790" y="304"/>
                </a:cubicBezTo>
                <a:cubicBezTo>
                  <a:pt x="788" y="307"/>
                  <a:pt x="785" y="310"/>
                  <a:pt x="783" y="313"/>
                </a:cubicBezTo>
                <a:cubicBezTo>
                  <a:pt x="778" y="316"/>
                  <a:pt x="773" y="319"/>
                  <a:pt x="768" y="322"/>
                </a:cubicBezTo>
                <a:cubicBezTo>
                  <a:pt x="770" y="319"/>
                  <a:pt x="773" y="317"/>
                  <a:pt x="776" y="314"/>
                </a:cubicBezTo>
                <a:close/>
                <a:moveTo>
                  <a:pt x="773" y="316"/>
                </a:moveTo>
                <a:cubicBezTo>
                  <a:pt x="771" y="318"/>
                  <a:pt x="769" y="321"/>
                  <a:pt x="767" y="323"/>
                </a:cubicBezTo>
                <a:cubicBezTo>
                  <a:pt x="763" y="325"/>
                  <a:pt x="759" y="328"/>
                  <a:pt x="756" y="330"/>
                </a:cubicBezTo>
                <a:cubicBezTo>
                  <a:pt x="761" y="325"/>
                  <a:pt x="767" y="320"/>
                  <a:pt x="773" y="316"/>
                </a:cubicBezTo>
                <a:close/>
                <a:moveTo>
                  <a:pt x="754" y="332"/>
                </a:moveTo>
                <a:cubicBezTo>
                  <a:pt x="757" y="330"/>
                  <a:pt x="761" y="327"/>
                  <a:pt x="766" y="324"/>
                </a:cubicBezTo>
                <a:cubicBezTo>
                  <a:pt x="763" y="327"/>
                  <a:pt x="761" y="330"/>
                  <a:pt x="759" y="333"/>
                </a:cubicBezTo>
                <a:cubicBezTo>
                  <a:pt x="754" y="336"/>
                  <a:pt x="749" y="339"/>
                  <a:pt x="745" y="342"/>
                </a:cubicBezTo>
                <a:cubicBezTo>
                  <a:pt x="747" y="339"/>
                  <a:pt x="750" y="335"/>
                  <a:pt x="754" y="332"/>
                </a:cubicBezTo>
                <a:close/>
                <a:moveTo>
                  <a:pt x="751" y="334"/>
                </a:moveTo>
                <a:cubicBezTo>
                  <a:pt x="748" y="337"/>
                  <a:pt x="746" y="340"/>
                  <a:pt x="743" y="343"/>
                </a:cubicBezTo>
                <a:cubicBezTo>
                  <a:pt x="739" y="345"/>
                  <a:pt x="735" y="348"/>
                  <a:pt x="731" y="351"/>
                </a:cubicBezTo>
                <a:cubicBezTo>
                  <a:pt x="737" y="345"/>
                  <a:pt x="744" y="340"/>
                  <a:pt x="751" y="334"/>
                </a:cubicBezTo>
                <a:close/>
                <a:moveTo>
                  <a:pt x="728" y="353"/>
                </a:moveTo>
                <a:cubicBezTo>
                  <a:pt x="732" y="350"/>
                  <a:pt x="737" y="347"/>
                  <a:pt x="742" y="344"/>
                </a:cubicBezTo>
                <a:cubicBezTo>
                  <a:pt x="739" y="347"/>
                  <a:pt x="736" y="351"/>
                  <a:pt x="734" y="354"/>
                </a:cubicBezTo>
                <a:cubicBezTo>
                  <a:pt x="728" y="357"/>
                  <a:pt x="723" y="360"/>
                  <a:pt x="718" y="364"/>
                </a:cubicBezTo>
                <a:cubicBezTo>
                  <a:pt x="721" y="360"/>
                  <a:pt x="725" y="357"/>
                  <a:pt x="728" y="353"/>
                </a:cubicBezTo>
                <a:close/>
                <a:moveTo>
                  <a:pt x="725" y="355"/>
                </a:moveTo>
                <a:cubicBezTo>
                  <a:pt x="722" y="358"/>
                  <a:pt x="719" y="361"/>
                  <a:pt x="717" y="365"/>
                </a:cubicBezTo>
                <a:cubicBezTo>
                  <a:pt x="712" y="367"/>
                  <a:pt x="708" y="370"/>
                  <a:pt x="704" y="373"/>
                </a:cubicBezTo>
                <a:cubicBezTo>
                  <a:pt x="710" y="367"/>
                  <a:pt x="717" y="361"/>
                  <a:pt x="725" y="355"/>
                </a:cubicBezTo>
                <a:close/>
                <a:moveTo>
                  <a:pt x="701" y="376"/>
                </a:moveTo>
                <a:cubicBezTo>
                  <a:pt x="706" y="372"/>
                  <a:pt x="711" y="369"/>
                  <a:pt x="716" y="366"/>
                </a:cubicBezTo>
                <a:cubicBezTo>
                  <a:pt x="713" y="369"/>
                  <a:pt x="711" y="371"/>
                  <a:pt x="709" y="374"/>
                </a:cubicBezTo>
                <a:cubicBezTo>
                  <a:pt x="704" y="377"/>
                  <a:pt x="699" y="380"/>
                  <a:pt x="694" y="383"/>
                </a:cubicBezTo>
                <a:cubicBezTo>
                  <a:pt x="696" y="381"/>
                  <a:pt x="699" y="378"/>
                  <a:pt x="701" y="376"/>
                </a:cubicBezTo>
                <a:close/>
                <a:moveTo>
                  <a:pt x="698" y="378"/>
                </a:moveTo>
                <a:cubicBezTo>
                  <a:pt x="696" y="380"/>
                  <a:pt x="694" y="382"/>
                  <a:pt x="692" y="384"/>
                </a:cubicBezTo>
                <a:cubicBezTo>
                  <a:pt x="689" y="386"/>
                  <a:pt x="686" y="389"/>
                  <a:pt x="683" y="391"/>
                </a:cubicBezTo>
                <a:cubicBezTo>
                  <a:pt x="688" y="386"/>
                  <a:pt x="693" y="382"/>
                  <a:pt x="698" y="378"/>
                </a:cubicBezTo>
                <a:close/>
                <a:moveTo>
                  <a:pt x="680" y="394"/>
                </a:moveTo>
                <a:cubicBezTo>
                  <a:pt x="683" y="391"/>
                  <a:pt x="687" y="388"/>
                  <a:pt x="691" y="386"/>
                </a:cubicBezTo>
                <a:cubicBezTo>
                  <a:pt x="689" y="388"/>
                  <a:pt x="687" y="391"/>
                  <a:pt x="684" y="394"/>
                </a:cubicBezTo>
                <a:cubicBezTo>
                  <a:pt x="680" y="397"/>
                  <a:pt x="675" y="400"/>
                  <a:pt x="671" y="402"/>
                </a:cubicBezTo>
                <a:cubicBezTo>
                  <a:pt x="674" y="399"/>
                  <a:pt x="677" y="396"/>
                  <a:pt x="680" y="394"/>
                </a:cubicBezTo>
                <a:close/>
                <a:moveTo>
                  <a:pt x="677" y="396"/>
                </a:moveTo>
                <a:cubicBezTo>
                  <a:pt x="674" y="398"/>
                  <a:pt x="671" y="401"/>
                  <a:pt x="669" y="404"/>
                </a:cubicBezTo>
                <a:cubicBezTo>
                  <a:pt x="665" y="406"/>
                  <a:pt x="661" y="409"/>
                  <a:pt x="657" y="412"/>
                </a:cubicBezTo>
                <a:cubicBezTo>
                  <a:pt x="663" y="406"/>
                  <a:pt x="670" y="401"/>
                  <a:pt x="677" y="396"/>
                </a:cubicBezTo>
                <a:close/>
                <a:moveTo>
                  <a:pt x="654" y="415"/>
                </a:moveTo>
                <a:cubicBezTo>
                  <a:pt x="658" y="412"/>
                  <a:pt x="663" y="408"/>
                  <a:pt x="668" y="405"/>
                </a:cubicBezTo>
                <a:cubicBezTo>
                  <a:pt x="665" y="407"/>
                  <a:pt x="663" y="410"/>
                  <a:pt x="661" y="412"/>
                </a:cubicBezTo>
                <a:cubicBezTo>
                  <a:pt x="656" y="415"/>
                  <a:pt x="652" y="418"/>
                  <a:pt x="647" y="421"/>
                </a:cubicBezTo>
                <a:cubicBezTo>
                  <a:pt x="649" y="419"/>
                  <a:pt x="651" y="417"/>
                  <a:pt x="654" y="415"/>
                </a:cubicBezTo>
                <a:close/>
                <a:moveTo>
                  <a:pt x="650" y="417"/>
                </a:moveTo>
                <a:cubicBezTo>
                  <a:pt x="649" y="419"/>
                  <a:pt x="647" y="421"/>
                  <a:pt x="645" y="423"/>
                </a:cubicBezTo>
                <a:cubicBezTo>
                  <a:pt x="642" y="424"/>
                  <a:pt x="640" y="426"/>
                  <a:pt x="637" y="428"/>
                </a:cubicBezTo>
                <a:cubicBezTo>
                  <a:pt x="641" y="425"/>
                  <a:pt x="646" y="421"/>
                  <a:pt x="650" y="417"/>
                </a:cubicBezTo>
                <a:close/>
                <a:moveTo>
                  <a:pt x="633" y="432"/>
                </a:moveTo>
                <a:cubicBezTo>
                  <a:pt x="636" y="429"/>
                  <a:pt x="640" y="427"/>
                  <a:pt x="644" y="424"/>
                </a:cubicBezTo>
                <a:cubicBezTo>
                  <a:pt x="641" y="427"/>
                  <a:pt x="639" y="429"/>
                  <a:pt x="637" y="432"/>
                </a:cubicBezTo>
                <a:cubicBezTo>
                  <a:pt x="632" y="435"/>
                  <a:pt x="628" y="437"/>
                  <a:pt x="624" y="440"/>
                </a:cubicBezTo>
                <a:cubicBezTo>
                  <a:pt x="627" y="437"/>
                  <a:pt x="630" y="434"/>
                  <a:pt x="633" y="432"/>
                </a:cubicBezTo>
                <a:close/>
                <a:moveTo>
                  <a:pt x="629" y="435"/>
                </a:moveTo>
                <a:cubicBezTo>
                  <a:pt x="627" y="437"/>
                  <a:pt x="624" y="439"/>
                  <a:pt x="622" y="441"/>
                </a:cubicBezTo>
                <a:cubicBezTo>
                  <a:pt x="619" y="444"/>
                  <a:pt x="615" y="446"/>
                  <a:pt x="612" y="449"/>
                </a:cubicBezTo>
                <a:cubicBezTo>
                  <a:pt x="617" y="444"/>
                  <a:pt x="623" y="439"/>
                  <a:pt x="629" y="435"/>
                </a:cubicBezTo>
                <a:close/>
                <a:moveTo>
                  <a:pt x="608" y="452"/>
                </a:moveTo>
                <a:cubicBezTo>
                  <a:pt x="612" y="449"/>
                  <a:pt x="616" y="446"/>
                  <a:pt x="620" y="443"/>
                </a:cubicBezTo>
                <a:cubicBezTo>
                  <a:pt x="618" y="445"/>
                  <a:pt x="616" y="448"/>
                  <a:pt x="615" y="450"/>
                </a:cubicBezTo>
                <a:cubicBezTo>
                  <a:pt x="610" y="452"/>
                  <a:pt x="606" y="455"/>
                  <a:pt x="602" y="458"/>
                </a:cubicBezTo>
                <a:cubicBezTo>
                  <a:pt x="604" y="456"/>
                  <a:pt x="606" y="454"/>
                  <a:pt x="608" y="452"/>
                </a:cubicBezTo>
                <a:close/>
                <a:moveTo>
                  <a:pt x="604" y="455"/>
                </a:moveTo>
                <a:cubicBezTo>
                  <a:pt x="603" y="457"/>
                  <a:pt x="601" y="458"/>
                  <a:pt x="600" y="459"/>
                </a:cubicBezTo>
                <a:cubicBezTo>
                  <a:pt x="597" y="461"/>
                  <a:pt x="595" y="463"/>
                  <a:pt x="593" y="464"/>
                </a:cubicBezTo>
                <a:cubicBezTo>
                  <a:pt x="596" y="461"/>
                  <a:pt x="600" y="458"/>
                  <a:pt x="604" y="455"/>
                </a:cubicBezTo>
                <a:close/>
                <a:moveTo>
                  <a:pt x="588" y="468"/>
                </a:moveTo>
                <a:cubicBezTo>
                  <a:pt x="591" y="466"/>
                  <a:pt x="595" y="464"/>
                  <a:pt x="598" y="461"/>
                </a:cubicBezTo>
                <a:cubicBezTo>
                  <a:pt x="596" y="464"/>
                  <a:pt x="593" y="466"/>
                  <a:pt x="591" y="468"/>
                </a:cubicBezTo>
                <a:cubicBezTo>
                  <a:pt x="587" y="471"/>
                  <a:pt x="583" y="474"/>
                  <a:pt x="579" y="476"/>
                </a:cubicBezTo>
                <a:cubicBezTo>
                  <a:pt x="582" y="474"/>
                  <a:pt x="585" y="471"/>
                  <a:pt x="588" y="468"/>
                </a:cubicBezTo>
                <a:close/>
                <a:moveTo>
                  <a:pt x="584" y="472"/>
                </a:moveTo>
                <a:cubicBezTo>
                  <a:pt x="581" y="474"/>
                  <a:pt x="579" y="476"/>
                  <a:pt x="577" y="478"/>
                </a:cubicBezTo>
                <a:cubicBezTo>
                  <a:pt x="573" y="481"/>
                  <a:pt x="570" y="483"/>
                  <a:pt x="566" y="486"/>
                </a:cubicBezTo>
                <a:cubicBezTo>
                  <a:pt x="572" y="481"/>
                  <a:pt x="578" y="476"/>
                  <a:pt x="584" y="472"/>
                </a:cubicBezTo>
                <a:close/>
                <a:moveTo>
                  <a:pt x="562" y="490"/>
                </a:moveTo>
                <a:cubicBezTo>
                  <a:pt x="566" y="487"/>
                  <a:pt x="570" y="483"/>
                  <a:pt x="575" y="480"/>
                </a:cubicBezTo>
                <a:cubicBezTo>
                  <a:pt x="573" y="482"/>
                  <a:pt x="571" y="484"/>
                  <a:pt x="569" y="486"/>
                </a:cubicBezTo>
                <a:cubicBezTo>
                  <a:pt x="565" y="489"/>
                  <a:pt x="560" y="492"/>
                  <a:pt x="556" y="495"/>
                </a:cubicBezTo>
                <a:cubicBezTo>
                  <a:pt x="558" y="493"/>
                  <a:pt x="560" y="492"/>
                  <a:pt x="562" y="490"/>
                </a:cubicBezTo>
                <a:close/>
                <a:moveTo>
                  <a:pt x="557" y="494"/>
                </a:moveTo>
                <a:cubicBezTo>
                  <a:pt x="556" y="495"/>
                  <a:pt x="555" y="496"/>
                  <a:pt x="554" y="497"/>
                </a:cubicBezTo>
                <a:cubicBezTo>
                  <a:pt x="552" y="498"/>
                  <a:pt x="550" y="499"/>
                  <a:pt x="549" y="500"/>
                </a:cubicBezTo>
                <a:cubicBezTo>
                  <a:pt x="551" y="498"/>
                  <a:pt x="554" y="496"/>
                  <a:pt x="557" y="494"/>
                </a:cubicBezTo>
                <a:close/>
                <a:moveTo>
                  <a:pt x="544" y="505"/>
                </a:moveTo>
                <a:cubicBezTo>
                  <a:pt x="546" y="503"/>
                  <a:pt x="549" y="501"/>
                  <a:pt x="551" y="499"/>
                </a:cubicBezTo>
                <a:cubicBezTo>
                  <a:pt x="550" y="500"/>
                  <a:pt x="549" y="502"/>
                  <a:pt x="548" y="503"/>
                </a:cubicBezTo>
                <a:cubicBezTo>
                  <a:pt x="545" y="505"/>
                  <a:pt x="542" y="507"/>
                  <a:pt x="539" y="509"/>
                </a:cubicBezTo>
                <a:cubicBezTo>
                  <a:pt x="541" y="507"/>
                  <a:pt x="542" y="506"/>
                  <a:pt x="544" y="505"/>
                </a:cubicBezTo>
                <a:close/>
                <a:moveTo>
                  <a:pt x="539" y="509"/>
                </a:moveTo>
                <a:cubicBezTo>
                  <a:pt x="538" y="509"/>
                  <a:pt x="537" y="510"/>
                  <a:pt x="537" y="510"/>
                </a:cubicBezTo>
                <a:cubicBezTo>
                  <a:pt x="536" y="511"/>
                  <a:pt x="535" y="511"/>
                  <a:pt x="535" y="512"/>
                </a:cubicBezTo>
                <a:cubicBezTo>
                  <a:pt x="536" y="511"/>
                  <a:pt x="537" y="510"/>
                  <a:pt x="539" y="509"/>
                </a:cubicBezTo>
                <a:close/>
                <a:moveTo>
                  <a:pt x="526" y="519"/>
                </a:moveTo>
                <a:cubicBezTo>
                  <a:pt x="528" y="517"/>
                  <a:pt x="531" y="515"/>
                  <a:pt x="534" y="513"/>
                </a:cubicBezTo>
                <a:cubicBezTo>
                  <a:pt x="532" y="514"/>
                  <a:pt x="531" y="516"/>
                  <a:pt x="530" y="517"/>
                </a:cubicBezTo>
                <a:cubicBezTo>
                  <a:pt x="527" y="519"/>
                  <a:pt x="523" y="521"/>
                  <a:pt x="520" y="524"/>
                </a:cubicBezTo>
                <a:cubicBezTo>
                  <a:pt x="522" y="522"/>
                  <a:pt x="524" y="520"/>
                  <a:pt x="526" y="519"/>
                </a:cubicBezTo>
                <a:close/>
                <a:moveTo>
                  <a:pt x="520" y="523"/>
                </a:moveTo>
                <a:cubicBezTo>
                  <a:pt x="518" y="525"/>
                  <a:pt x="517" y="526"/>
                  <a:pt x="516" y="527"/>
                </a:cubicBezTo>
                <a:cubicBezTo>
                  <a:pt x="513" y="529"/>
                  <a:pt x="511" y="530"/>
                  <a:pt x="508" y="532"/>
                </a:cubicBezTo>
                <a:cubicBezTo>
                  <a:pt x="512" y="529"/>
                  <a:pt x="516" y="526"/>
                  <a:pt x="520" y="523"/>
                </a:cubicBezTo>
                <a:close/>
                <a:moveTo>
                  <a:pt x="496" y="543"/>
                </a:moveTo>
                <a:cubicBezTo>
                  <a:pt x="500" y="539"/>
                  <a:pt x="505" y="536"/>
                  <a:pt x="510" y="532"/>
                </a:cubicBezTo>
                <a:cubicBezTo>
                  <a:pt x="508" y="534"/>
                  <a:pt x="507" y="535"/>
                  <a:pt x="506" y="536"/>
                </a:cubicBezTo>
                <a:cubicBezTo>
                  <a:pt x="501" y="539"/>
                  <a:pt x="497" y="542"/>
                  <a:pt x="493" y="545"/>
                </a:cubicBezTo>
                <a:cubicBezTo>
                  <a:pt x="494" y="544"/>
                  <a:pt x="495" y="544"/>
                  <a:pt x="496" y="543"/>
                </a:cubicBezTo>
                <a:close/>
                <a:moveTo>
                  <a:pt x="508" y="535"/>
                </a:moveTo>
                <a:cubicBezTo>
                  <a:pt x="507" y="536"/>
                  <a:pt x="507" y="536"/>
                  <a:pt x="506" y="537"/>
                </a:cubicBezTo>
                <a:cubicBezTo>
                  <a:pt x="506" y="537"/>
                  <a:pt x="506" y="537"/>
                  <a:pt x="506" y="537"/>
                </a:cubicBezTo>
                <a:cubicBezTo>
                  <a:pt x="507" y="536"/>
                  <a:pt x="507" y="536"/>
                  <a:pt x="508" y="535"/>
                </a:cubicBezTo>
                <a:close/>
                <a:moveTo>
                  <a:pt x="490" y="548"/>
                </a:moveTo>
                <a:cubicBezTo>
                  <a:pt x="494" y="545"/>
                  <a:pt x="499" y="542"/>
                  <a:pt x="504" y="538"/>
                </a:cubicBezTo>
                <a:cubicBezTo>
                  <a:pt x="503" y="538"/>
                  <a:pt x="503" y="539"/>
                  <a:pt x="503" y="539"/>
                </a:cubicBezTo>
                <a:cubicBezTo>
                  <a:pt x="498" y="543"/>
                  <a:pt x="492" y="547"/>
                  <a:pt x="487" y="551"/>
                </a:cubicBezTo>
                <a:cubicBezTo>
                  <a:pt x="488" y="550"/>
                  <a:pt x="489" y="549"/>
                  <a:pt x="490" y="548"/>
                </a:cubicBezTo>
                <a:close/>
                <a:moveTo>
                  <a:pt x="480" y="555"/>
                </a:moveTo>
                <a:cubicBezTo>
                  <a:pt x="482" y="554"/>
                  <a:pt x="484" y="552"/>
                  <a:pt x="486" y="551"/>
                </a:cubicBezTo>
                <a:cubicBezTo>
                  <a:pt x="485" y="552"/>
                  <a:pt x="484" y="553"/>
                  <a:pt x="483" y="553"/>
                </a:cubicBezTo>
                <a:cubicBezTo>
                  <a:pt x="481" y="555"/>
                  <a:pt x="478" y="558"/>
                  <a:pt x="475" y="560"/>
                </a:cubicBezTo>
                <a:cubicBezTo>
                  <a:pt x="477" y="558"/>
                  <a:pt x="478" y="557"/>
                  <a:pt x="480" y="555"/>
                </a:cubicBezTo>
                <a:close/>
                <a:moveTo>
                  <a:pt x="473" y="561"/>
                </a:moveTo>
                <a:cubicBezTo>
                  <a:pt x="472" y="562"/>
                  <a:pt x="471" y="563"/>
                  <a:pt x="470" y="564"/>
                </a:cubicBezTo>
                <a:cubicBezTo>
                  <a:pt x="467" y="565"/>
                  <a:pt x="465" y="567"/>
                  <a:pt x="463" y="569"/>
                </a:cubicBezTo>
                <a:cubicBezTo>
                  <a:pt x="466" y="566"/>
                  <a:pt x="469" y="564"/>
                  <a:pt x="473" y="561"/>
                </a:cubicBezTo>
                <a:close/>
                <a:moveTo>
                  <a:pt x="444" y="584"/>
                </a:moveTo>
                <a:cubicBezTo>
                  <a:pt x="443" y="585"/>
                  <a:pt x="442" y="586"/>
                  <a:pt x="441" y="587"/>
                </a:cubicBezTo>
                <a:cubicBezTo>
                  <a:pt x="438" y="589"/>
                  <a:pt x="436" y="590"/>
                  <a:pt x="434" y="592"/>
                </a:cubicBezTo>
                <a:cubicBezTo>
                  <a:pt x="437" y="590"/>
                  <a:pt x="440" y="587"/>
                  <a:pt x="444" y="584"/>
                </a:cubicBezTo>
                <a:close/>
                <a:moveTo>
                  <a:pt x="448" y="582"/>
                </a:moveTo>
                <a:cubicBezTo>
                  <a:pt x="446" y="584"/>
                  <a:pt x="443" y="586"/>
                  <a:pt x="440" y="589"/>
                </a:cubicBezTo>
                <a:cubicBezTo>
                  <a:pt x="440" y="588"/>
                  <a:pt x="441" y="588"/>
                  <a:pt x="441" y="587"/>
                </a:cubicBezTo>
                <a:cubicBezTo>
                  <a:pt x="443" y="586"/>
                  <a:pt x="446" y="584"/>
                  <a:pt x="448" y="582"/>
                </a:cubicBezTo>
                <a:close/>
                <a:moveTo>
                  <a:pt x="424" y="601"/>
                </a:moveTo>
                <a:cubicBezTo>
                  <a:pt x="428" y="598"/>
                  <a:pt x="432" y="594"/>
                  <a:pt x="436" y="591"/>
                </a:cubicBezTo>
                <a:cubicBezTo>
                  <a:pt x="436" y="592"/>
                  <a:pt x="435" y="592"/>
                  <a:pt x="434" y="593"/>
                </a:cubicBezTo>
                <a:cubicBezTo>
                  <a:pt x="428" y="598"/>
                  <a:pt x="421" y="604"/>
                  <a:pt x="415" y="609"/>
                </a:cubicBezTo>
                <a:cubicBezTo>
                  <a:pt x="418" y="606"/>
                  <a:pt x="421" y="604"/>
                  <a:pt x="424" y="601"/>
                </a:cubicBezTo>
                <a:close/>
                <a:moveTo>
                  <a:pt x="424" y="603"/>
                </a:moveTo>
                <a:cubicBezTo>
                  <a:pt x="410" y="615"/>
                  <a:pt x="396" y="628"/>
                  <a:pt x="383" y="641"/>
                </a:cubicBezTo>
                <a:cubicBezTo>
                  <a:pt x="391" y="633"/>
                  <a:pt x="399" y="624"/>
                  <a:pt x="407" y="616"/>
                </a:cubicBezTo>
                <a:cubicBezTo>
                  <a:pt x="414" y="610"/>
                  <a:pt x="422" y="603"/>
                  <a:pt x="430" y="597"/>
                </a:cubicBezTo>
                <a:cubicBezTo>
                  <a:pt x="428" y="599"/>
                  <a:pt x="426" y="601"/>
                  <a:pt x="424" y="603"/>
                </a:cubicBezTo>
                <a:close/>
                <a:moveTo>
                  <a:pt x="430" y="598"/>
                </a:moveTo>
                <a:cubicBezTo>
                  <a:pt x="431" y="597"/>
                  <a:pt x="433" y="595"/>
                  <a:pt x="435" y="593"/>
                </a:cubicBezTo>
                <a:cubicBezTo>
                  <a:pt x="441" y="588"/>
                  <a:pt x="447" y="584"/>
                  <a:pt x="453" y="579"/>
                </a:cubicBezTo>
                <a:cubicBezTo>
                  <a:pt x="445" y="585"/>
                  <a:pt x="437" y="592"/>
                  <a:pt x="430" y="598"/>
                </a:cubicBezTo>
                <a:close/>
                <a:moveTo>
                  <a:pt x="461" y="572"/>
                </a:moveTo>
                <a:cubicBezTo>
                  <a:pt x="456" y="575"/>
                  <a:pt x="451" y="579"/>
                  <a:pt x="446" y="583"/>
                </a:cubicBezTo>
                <a:cubicBezTo>
                  <a:pt x="448" y="581"/>
                  <a:pt x="450" y="580"/>
                  <a:pt x="451" y="578"/>
                </a:cubicBezTo>
                <a:cubicBezTo>
                  <a:pt x="455" y="575"/>
                  <a:pt x="460" y="572"/>
                  <a:pt x="464" y="569"/>
                </a:cubicBezTo>
                <a:cubicBezTo>
                  <a:pt x="463" y="570"/>
                  <a:pt x="462" y="571"/>
                  <a:pt x="461" y="572"/>
                </a:cubicBezTo>
                <a:close/>
                <a:moveTo>
                  <a:pt x="477" y="559"/>
                </a:moveTo>
                <a:cubicBezTo>
                  <a:pt x="473" y="563"/>
                  <a:pt x="469" y="566"/>
                  <a:pt x="465" y="569"/>
                </a:cubicBezTo>
                <a:cubicBezTo>
                  <a:pt x="466" y="568"/>
                  <a:pt x="467" y="567"/>
                  <a:pt x="468" y="566"/>
                </a:cubicBezTo>
                <a:cubicBezTo>
                  <a:pt x="471" y="563"/>
                  <a:pt x="475" y="561"/>
                  <a:pt x="478" y="558"/>
                </a:cubicBezTo>
                <a:cubicBezTo>
                  <a:pt x="478" y="559"/>
                  <a:pt x="478" y="559"/>
                  <a:pt x="477" y="559"/>
                </a:cubicBezTo>
                <a:close/>
                <a:moveTo>
                  <a:pt x="480" y="557"/>
                </a:moveTo>
                <a:cubicBezTo>
                  <a:pt x="480" y="557"/>
                  <a:pt x="481" y="557"/>
                  <a:pt x="481" y="556"/>
                </a:cubicBezTo>
                <a:cubicBezTo>
                  <a:pt x="484" y="554"/>
                  <a:pt x="486" y="552"/>
                  <a:pt x="489" y="550"/>
                </a:cubicBezTo>
                <a:cubicBezTo>
                  <a:pt x="486" y="553"/>
                  <a:pt x="483" y="555"/>
                  <a:pt x="480" y="557"/>
                </a:cubicBezTo>
                <a:close/>
                <a:moveTo>
                  <a:pt x="483" y="554"/>
                </a:moveTo>
                <a:cubicBezTo>
                  <a:pt x="484" y="554"/>
                  <a:pt x="484" y="554"/>
                  <a:pt x="484" y="554"/>
                </a:cubicBezTo>
                <a:cubicBezTo>
                  <a:pt x="489" y="550"/>
                  <a:pt x="495" y="545"/>
                  <a:pt x="501" y="541"/>
                </a:cubicBezTo>
                <a:cubicBezTo>
                  <a:pt x="500" y="542"/>
                  <a:pt x="499" y="543"/>
                  <a:pt x="498" y="544"/>
                </a:cubicBezTo>
                <a:cubicBezTo>
                  <a:pt x="493" y="547"/>
                  <a:pt x="488" y="551"/>
                  <a:pt x="483" y="554"/>
                </a:cubicBezTo>
                <a:close/>
                <a:moveTo>
                  <a:pt x="504" y="540"/>
                </a:moveTo>
                <a:cubicBezTo>
                  <a:pt x="503" y="541"/>
                  <a:pt x="502" y="541"/>
                  <a:pt x="500" y="542"/>
                </a:cubicBezTo>
                <a:cubicBezTo>
                  <a:pt x="501" y="541"/>
                  <a:pt x="502" y="540"/>
                  <a:pt x="503" y="539"/>
                </a:cubicBezTo>
                <a:cubicBezTo>
                  <a:pt x="509" y="535"/>
                  <a:pt x="514" y="531"/>
                  <a:pt x="520" y="528"/>
                </a:cubicBezTo>
                <a:cubicBezTo>
                  <a:pt x="519" y="529"/>
                  <a:pt x="518" y="530"/>
                  <a:pt x="517" y="531"/>
                </a:cubicBezTo>
                <a:cubicBezTo>
                  <a:pt x="512" y="534"/>
                  <a:pt x="508" y="537"/>
                  <a:pt x="504" y="540"/>
                </a:cubicBezTo>
                <a:close/>
                <a:moveTo>
                  <a:pt x="521" y="526"/>
                </a:moveTo>
                <a:cubicBezTo>
                  <a:pt x="526" y="523"/>
                  <a:pt x="530" y="520"/>
                  <a:pt x="535" y="518"/>
                </a:cubicBezTo>
                <a:cubicBezTo>
                  <a:pt x="534" y="518"/>
                  <a:pt x="534" y="518"/>
                  <a:pt x="534" y="519"/>
                </a:cubicBezTo>
                <a:cubicBezTo>
                  <a:pt x="529" y="522"/>
                  <a:pt x="523" y="526"/>
                  <a:pt x="518" y="530"/>
                </a:cubicBezTo>
                <a:cubicBezTo>
                  <a:pt x="519" y="528"/>
                  <a:pt x="520" y="527"/>
                  <a:pt x="521" y="526"/>
                </a:cubicBezTo>
                <a:close/>
                <a:moveTo>
                  <a:pt x="531" y="522"/>
                </a:moveTo>
                <a:cubicBezTo>
                  <a:pt x="527" y="524"/>
                  <a:pt x="524" y="527"/>
                  <a:pt x="520" y="529"/>
                </a:cubicBezTo>
                <a:cubicBezTo>
                  <a:pt x="524" y="526"/>
                  <a:pt x="528" y="524"/>
                  <a:pt x="532" y="521"/>
                </a:cubicBezTo>
                <a:cubicBezTo>
                  <a:pt x="532" y="521"/>
                  <a:pt x="531" y="522"/>
                  <a:pt x="531" y="522"/>
                </a:cubicBezTo>
                <a:close/>
                <a:moveTo>
                  <a:pt x="550" y="510"/>
                </a:moveTo>
                <a:cubicBezTo>
                  <a:pt x="544" y="514"/>
                  <a:pt x="538" y="518"/>
                  <a:pt x="532" y="521"/>
                </a:cubicBezTo>
                <a:cubicBezTo>
                  <a:pt x="533" y="521"/>
                  <a:pt x="533" y="520"/>
                  <a:pt x="533" y="520"/>
                </a:cubicBezTo>
                <a:cubicBezTo>
                  <a:pt x="538" y="517"/>
                  <a:pt x="542" y="514"/>
                  <a:pt x="546" y="511"/>
                </a:cubicBezTo>
                <a:cubicBezTo>
                  <a:pt x="546" y="511"/>
                  <a:pt x="546" y="511"/>
                  <a:pt x="546" y="511"/>
                </a:cubicBezTo>
                <a:cubicBezTo>
                  <a:pt x="548" y="510"/>
                  <a:pt x="550" y="508"/>
                  <a:pt x="552" y="507"/>
                </a:cubicBezTo>
                <a:cubicBezTo>
                  <a:pt x="552" y="508"/>
                  <a:pt x="551" y="509"/>
                  <a:pt x="550" y="510"/>
                </a:cubicBezTo>
                <a:close/>
                <a:moveTo>
                  <a:pt x="570" y="498"/>
                </a:moveTo>
                <a:cubicBezTo>
                  <a:pt x="569" y="498"/>
                  <a:pt x="569" y="498"/>
                  <a:pt x="569" y="498"/>
                </a:cubicBezTo>
                <a:cubicBezTo>
                  <a:pt x="563" y="502"/>
                  <a:pt x="557" y="506"/>
                  <a:pt x="551" y="509"/>
                </a:cubicBezTo>
                <a:cubicBezTo>
                  <a:pt x="552" y="508"/>
                  <a:pt x="553" y="507"/>
                  <a:pt x="553" y="506"/>
                </a:cubicBezTo>
                <a:cubicBezTo>
                  <a:pt x="556" y="504"/>
                  <a:pt x="559" y="502"/>
                  <a:pt x="562" y="500"/>
                </a:cubicBezTo>
                <a:cubicBezTo>
                  <a:pt x="565" y="498"/>
                  <a:pt x="568" y="497"/>
                  <a:pt x="571" y="495"/>
                </a:cubicBezTo>
                <a:cubicBezTo>
                  <a:pt x="571" y="496"/>
                  <a:pt x="570" y="497"/>
                  <a:pt x="570" y="498"/>
                </a:cubicBezTo>
                <a:close/>
                <a:moveTo>
                  <a:pt x="590" y="485"/>
                </a:moveTo>
                <a:cubicBezTo>
                  <a:pt x="583" y="490"/>
                  <a:pt x="577" y="494"/>
                  <a:pt x="570" y="497"/>
                </a:cubicBezTo>
                <a:cubicBezTo>
                  <a:pt x="571" y="496"/>
                  <a:pt x="572" y="495"/>
                  <a:pt x="572" y="494"/>
                </a:cubicBezTo>
                <a:cubicBezTo>
                  <a:pt x="578" y="490"/>
                  <a:pt x="585" y="487"/>
                  <a:pt x="591" y="483"/>
                </a:cubicBezTo>
                <a:cubicBezTo>
                  <a:pt x="591" y="484"/>
                  <a:pt x="591" y="484"/>
                  <a:pt x="590" y="485"/>
                </a:cubicBezTo>
                <a:close/>
                <a:moveTo>
                  <a:pt x="591" y="485"/>
                </a:moveTo>
                <a:cubicBezTo>
                  <a:pt x="591" y="484"/>
                  <a:pt x="592" y="483"/>
                  <a:pt x="592" y="482"/>
                </a:cubicBezTo>
                <a:cubicBezTo>
                  <a:pt x="595" y="481"/>
                  <a:pt x="595" y="481"/>
                  <a:pt x="595" y="481"/>
                </a:cubicBezTo>
                <a:cubicBezTo>
                  <a:pt x="597" y="480"/>
                  <a:pt x="599" y="479"/>
                  <a:pt x="602" y="478"/>
                </a:cubicBezTo>
                <a:cubicBezTo>
                  <a:pt x="598" y="480"/>
                  <a:pt x="595" y="483"/>
                  <a:pt x="591" y="485"/>
                </a:cubicBezTo>
                <a:close/>
                <a:moveTo>
                  <a:pt x="604" y="477"/>
                </a:moveTo>
                <a:cubicBezTo>
                  <a:pt x="601" y="478"/>
                  <a:pt x="599" y="479"/>
                  <a:pt x="597" y="479"/>
                </a:cubicBezTo>
                <a:cubicBezTo>
                  <a:pt x="601" y="477"/>
                  <a:pt x="605" y="475"/>
                  <a:pt x="610" y="472"/>
                </a:cubicBezTo>
                <a:cubicBezTo>
                  <a:pt x="611" y="472"/>
                  <a:pt x="611" y="471"/>
                  <a:pt x="612" y="471"/>
                </a:cubicBezTo>
                <a:cubicBezTo>
                  <a:pt x="612" y="472"/>
                  <a:pt x="612" y="472"/>
                  <a:pt x="611" y="472"/>
                </a:cubicBezTo>
                <a:cubicBezTo>
                  <a:pt x="609" y="474"/>
                  <a:pt x="606" y="476"/>
                  <a:pt x="604" y="477"/>
                </a:cubicBezTo>
                <a:close/>
                <a:moveTo>
                  <a:pt x="610" y="475"/>
                </a:moveTo>
                <a:cubicBezTo>
                  <a:pt x="609" y="476"/>
                  <a:pt x="607" y="476"/>
                  <a:pt x="606" y="476"/>
                </a:cubicBezTo>
                <a:cubicBezTo>
                  <a:pt x="608" y="475"/>
                  <a:pt x="609" y="474"/>
                  <a:pt x="611" y="473"/>
                </a:cubicBezTo>
                <a:cubicBezTo>
                  <a:pt x="611" y="473"/>
                  <a:pt x="611" y="473"/>
                  <a:pt x="611" y="473"/>
                </a:cubicBezTo>
                <a:cubicBezTo>
                  <a:pt x="611" y="474"/>
                  <a:pt x="611" y="474"/>
                  <a:pt x="610" y="475"/>
                </a:cubicBezTo>
                <a:close/>
                <a:moveTo>
                  <a:pt x="631" y="471"/>
                </a:moveTo>
                <a:cubicBezTo>
                  <a:pt x="625" y="472"/>
                  <a:pt x="618" y="473"/>
                  <a:pt x="611" y="475"/>
                </a:cubicBezTo>
                <a:cubicBezTo>
                  <a:pt x="611" y="474"/>
                  <a:pt x="612" y="473"/>
                  <a:pt x="612" y="473"/>
                </a:cubicBezTo>
                <a:cubicBezTo>
                  <a:pt x="614" y="471"/>
                  <a:pt x="617" y="470"/>
                  <a:pt x="619" y="468"/>
                </a:cubicBezTo>
                <a:cubicBezTo>
                  <a:pt x="624" y="467"/>
                  <a:pt x="629" y="465"/>
                  <a:pt x="633" y="464"/>
                </a:cubicBezTo>
                <a:cubicBezTo>
                  <a:pt x="632" y="466"/>
                  <a:pt x="632" y="469"/>
                  <a:pt x="631" y="471"/>
                </a:cubicBezTo>
                <a:close/>
                <a:moveTo>
                  <a:pt x="654" y="471"/>
                </a:moveTo>
                <a:cubicBezTo>
                  <a:pt x="647" y="470"/>
                  <a:pt x="640" y="470"/>
                  <a:pt x="632" y="471"/>
                </a:cubicBezTo>
                <a:cubicBezTo>
                  <a:pt x="632" y="468"/>
                  <a:pt x="633" y="466"/>
                  <a:pt x="634" y="464"/>
                </a:cubicBezTo>
                <a:cubicBezTo>
                  <a:pt x="641" y="462"/>
                  <a:pt x="649" y="460"/>
                  <a:pt x="656" y="460"/>
                </a:cubicBezTo>
                <a:cubicBezTo>
                  <a:pt x="655" y="463"/>
                  <a:pt x="654" y="467"/>
                  <a:pt x="654" y="471"/>
                </a:cubicBezTo>
                <a:close/>
                <a:moveTo>
                  <a:pt x="655" y="471"/>
                </a:moveTo>
                <a:cubicBezTo>
                  <a:pt x="655" y="467"/>
                  <a:pt x="655" y="463"/>
                  <a:pt x="656" y="459"/>
                </a:cubicBezTo>
                <a:cubicBezTo>
                  <a:pt x="665" y="459"/>
                  <a:pt x="673" y="459"/>
                  <a:pt x="681" y="460"/>
                </a:cubicBezTo>
                <a:cubicBezTo>
                  <a:pt x="681" y="466"/>
                  <a:pt x="681" y="473"/>
                  <a:pt x="682" y="480"/>
                </a:cubicBezTo>
                <a:cubicBezTo>
                  <a:pt x="673" y="475"/>
                  <a:pt x="664" y="472"/>
                  <a:pt x="655" y="471"/>
                </a:cubicBezTo>
                <a:close/>
                <a:moveTo>
                  <a:pt x="727" y="537"/>
                </a:moveTo>
                <a:cubicBezTo>
                  <a:pt x="715" y="509"/>
                  <a:pt x="700" y="490"/>
                  <a:pt x="682" y="480"/>
                </a:cubicBezTo>
                <a:cubicBezTo>
                  <a:pt x="681" y="473"/>
                  <a:pt x="681" y="466"/>
                  <a:pt x="681" y="460"/>
                </a:cubicBezTo>
                <a:cubicBezTo>
                  <a:pt x="692" y="462"/>
                  <a:pt x="702" y="465"/>
                  <a:pt x="711" y="471"/>
                </a:cubicBezTo>
                <a:cubicBezTo>
                  <a:pt x="714" y="489"/>
                  <a:pt x="720" y="508"/>
                  <a:pt x="729" y="528"/>
                </a:cubicBezTo>
                <a:cubicBezTo>
                  <a:pt x="728" y="531"/>
                  <a:pt x="728" y="534"/>
                  <a:pt x="727" y="537"/>
                </a:cubicBezTo>
                <a:close/>
                <a:moveTo>
                  <a:pt x="727" y="538"/>
                </a:moveTo>
                <a:cubicBezTo>
                  <a:pt x="728" y="535"/>
                  <a:pt x="729" y="531"/>
                  <a:pt x="729" y="528"/>
                </a:cubicBezTo>
                <a:cubicBezTo>
                  <a:pt x="729" y="528"/>
                  <a:pt x="729" y="528"/>
                  <a:pt x="729" y="528"/>
                </a:cubicBezTo>
                <a:cubicBezTo>
                  <a:pt x="729" y="528"/>
                  <a:pt x="729" y="528"/>
                  <a:pt x="729" y="528"/>
                </a:cubicBezTo>
                <a:cubicBezTo>
                  <a:pt x="721" y="508"/>
                  <a:pt x="715" y="489"/>
                  <a:pt x="711" y="472"/>
                </a:cubicBezTo>
                <a:cubicBezTo>
                  <a:pt x="729" y="483"/>
                  <a:pt x="743" y="503"/>
                  <a:pt x="753" y="531"/>
                </a:cubicBezTo>
                <a:cubicBezTo>
                  <a:pt x="750" y="544"/>
                  <a:pt x="745" y="558"/>
                  <a:pt x="738" y="570"/>
                </a:cubicBezTo>
                <a:cubicBezTo>
                  <a:pt x="735" y="558"/>
                  <a:pt x="731" y="547"/>
                  <a:pt x="727" y="538"/>
                </a:cubicBezTo>
                <a:close/>
                <a:moveTo>
                  <a:pt x="738" y="571"/>
                </a:moveTo>
                <a:cubicBezTo>
                  <a:pt x="745" y="558"/>
                  <a:pt x="750" y="545"/>
                  <a:pt x="754" y="532"/>
                </a:cubicBezTo>
                <a:cubicBezTo>
                  <a:pt x="757" y="540"/>
                  <a:pt x="760" y="548"/>
                  <a:pt x="762" y="557"/>
                </a:cubicBezTo>
                <a:cubicBezTo>
                  <a:pt x="758" y="562"/>
                  <a:pt x="754" y="566"/>
                  <a:pt x="751" y="571"/>
                </a:cubicBezTo>
                <a:cubicBezTo>
                  <a:pt x="748" y="574"/>
                  <a:pt x="744" y="578"/>
                  <a:pt x="741" y="582"/>
                </a:cubicBezTo>
                <a:cubicBezTo>
                  <a:pt x="740" y="578"/>
                  <a:pt x="739" y="575"/>
                  <a:pt x="738" y="571"/>
                </a:cubicBezTo>
                <a:close/>
                <a:moveTo>
                  <a:pt x="741" y="583"/>
                </a:moveTo>
                <a:cubicBezTo>
                  <a:pt x="741" y="583"/>
                  <a:pt x="741" y="584"/>
                  <a:pt x="741" y="584"/>
                </a:cubicBezTo>
                <a:cubicBezTo>
                  <a:pt x="739" y="586"/>
                  <a:pt x="737" y="588"/>
                  <a:pt x="735" y="590"/>
                </a:cubicBezTo>
                <a:cubicBezTo>
                  <a:pt x="737" y="588"/>
                  <a:pt x="739" y="585"/>
                  <a:pt x="741" y="583"/>
                </a:cubicBezTo>
                <a:close/>
                <a:moveTo>
                  <a:pt x="733" y="593"/>
                </a:moveTo>
                <a:cubicBezTo>
                  <a:pt x="736" y="590"/>
                  <a:pt x="738" y="587"/>
                  <a:pt x="741" y="585"/>
                </a:cubicBezTo>
                <a:cubicBezTo>
                  <a:pt x="742" y="586"/>
                  <a:pt x="742" y="586"/>
                  <a:pt x="742" y="586"/>
                </a:cubicBezTo>
                <a:cubicBezTo>
                  <a:pt x="740" y="588"/>
                  <a:pt x="739" y="590"/>
                  <a:pt x="738" y="592"/>
                </a:cubicBezTo>
                <a:cubicBezTo>
                  <a:pt x="737" y="594"/>
                  <a:pt x="736" y="596"/>
                  <a:pt x="736" y="598"/>
                </a:cubicBezTo>
                <a:cubicBezTo>
                  <a:pt x="731" y="601"/>
                  <a:pt x="727" y="605"/>
                  <a:pt x="723" y="609"/>
                </a:cubicBezTo>
                <a:cubicBezTo>
                  <a:pt x="726" y="603"/>
                  <a:pt x="729" y="598"/>
                  <a:pt x="733" y="593"/>
                </a:cubicBezTo>
                <a:close/>
                <a:moveTo>
                  <a:pt x="731" y="595"/>
                </a:moveTo>
                <a:cubicBezTo>
                  <a:pt x="728" y="600"/>
                  <a:pt x="725" y="605"/>
                  <a:pt x="722" y="610"/>
                </a:cubicBezTo>
                <a:cubicBezTo>
                  <a:pt x="722" y="610"/>
                  <a:pt x="722" y="610"/>
                  <a:pt x="722" y="610"/>
                </a:cubicBezTo>
                <a:cubicBezTo>
                  <a:pt x="717" y="615"/>
                  <a:pt x="713" y="620"/>
                  <a:pt x="709" y="625"/>
                </a:cubicBezTo>
                <a:cubicBezTo>
                  <a:pt x="715" y="615"/>
                  <a:pt x="722" y="605"/>
                  <a:pt x="731" y="595"/>
                </a:cubicBezTo>
                <a:close/>
                <a:moveTo>
                  <a:pt x="708" y="627"/>
                </a:moveTo>
                <a:cubicBezTo>
                  <a:pt x="712" y="622"/>
                  <a:pt x="716" y="617"/>
                  <a:pt x="721" y="612"/>
                </a:cubicBezTo>
                <a:cubicBezTo>
                  <a:pt x="721" y="612"/>
                  <a:pt x="721" y="613"/>
                  <a:pt x="720" y="614"/>
                </a:cubicBezTo>
                <a:cubicBezTo>
                  <a:pt x="720" y="615"/>
                  <a:pt x="719" y="616"/>
                  <a:pt x="719" y="617"/>
                </a:cubicBezTo>
                <a:cubicBezTo>
                  <a:pt x="715" y="621"/>
                  <a:pt x="711" y="624"/>
                  <a:pt x="708" y="628"/>
                </a:cubicBezTo>
                <a:cubicBezTo>
                  <a:pt x="708" y="628"/>
                  <a:pt x="708" y="627"/>
                  <a:pt x="708" y="627"/>
                </a:cubicBezTo>
                <a:close/>
                <a:moveTo>
                  <a:pt x="707" y="629"/>
                </a:moveTo>
                <a:cubicBezTo>
                  <a:pt x="710" y="626"/>
                  <a:pt x="714" y="622"/>
                  <a:pt x="718" y="618"/>
                </a:cubicBezTo>
                <a:cubicBezTo>
                  <a:pt x="717" y="621"/>
                  <a:pt x="716" y="623"/>
                  <a:pt x="715" y="626"/>
                </a:cubicBezTo>
                <a:cubicBezTo>
                  <a:pt x="715" y="626"/>
                  <a:pt x="715" y="626"/>
                  <a:pt x="715" y="626"/>
                </a:cubicBezTo>
                <a:cubicBezTo>
                  <a:pt x="711" y="629"/>
                  <a:pt x="708" y="632"/>
                  <a:pt x="704" y="635"/>
                </a:cubicBezTo>
                <a:cubicBezTo>
                  <a:pt x="705" y="633"/>
                  <a:pt x="706" y="631"/>
                  <a:pt x="707" y="629"/>
                </a:cubicBezTo>
                <a:close/>
                <a:moveTo>
                  <a:pt x="705" y="631"/>
                </a:moveTo>
                <a:cubicBezTo>
                  <a:pt x="705" y="631"/>
                  <a:pt x="706" y="631"/>
                  <a:pt x="706" y="630"/>
                </a:cubicBezTo>
                <a:cubicBezTo>
                  <a:pt x="705" y="632"/>
                  <a:pt x="704" y="634"/>
                  <a:pt x="704" y="635"/>
                </a:cubicBezTo>
                <a:cubicBezTo>
                  <a:pt x="703" y="636"/>
                  <a:pt x="703" y="636"/>
                  <a:pt x="703" y="636"/>
                </a:cubicBezTo>
                <a:cubicBezTo>
                  <a:pt x="702" y="637"/>
                  <a:pt x="701" y="638"/>
                  <a:pt x="700" y="639"/>
                </a:cubicBezTo>
                <a:cubicBezTo>
                  <a:pt x="702" y="636"/>
                  <a:pt x="703" y="634"/>
                  <a:pt x="705" y="631"/>
                </a:cubicBezTo>
                <a:close/>
                <a:moveTo>
                  <a:pt x="703" y="634"/>
                </a:moveTo>
                <a:cubicBezTo>
                  <a:pt x="701" y="636"/>
                  <a:pt x="700" y="638"/>
                  <a:pt x="699" y="640"/>
                </a:cubicBezTo>
                <a:cubicBezTo>
                  <a:pt x="696" y="642"/>
                  <a:pt x="694" y="644"/>
                  <a:pt x="692" y="646"/>
                </a:cubicBezTo>
                <a:cubicBezTo>
                  <a:pt x="695" y="642"/>
                  <a:pt x="699" y="638"/>
                  <a:pt x="703" y="634"/>
                </a:cubicBezTo>
                <a:close/>
                <a:moveTo>
                  <a:pt x="690" y="649"/>
                </a:moveTo>
                <a:cubicBezTo>
                  <a:pt x="692" y="646"/>
                  <a:pt x="695" y="644"/>
                  <a:pt x="698" y="641"/>
                </a:cubicBezTo>
                <a:cubicBezTo>
                  <a:pt x="696" y="644"/>
                  <a:pt x="695" y="646"/>
                  <a:pt x="694" y="648"/>
                </a:cubicBezTo>
                <a:cubicBezTo>
                  <a:pt x="692" y="650"/>
                  <a:pt x="689" y="652"/>
                  <a:pt x="687" y="654"/>
                </a:cubicBezTo>
                <a:cubicBezTo>
                  <a:pt x="687" y="654"/>
                  <a:pt x="686" y="654"/>
                  <a:pt x="686" y="655"/>
                </a:cubicBezTo>
                <a:cubicBezTo>
                  <a:pt x="687" y="653"/>
                  <a:pt x="689" y="651"/>
                  <a:pt x="690" y="649"/>
                </a:cubicBezTo>
                <a:close/>
                <a:moveTo>
                  <a:pt x="687" y="652"/>
                </a:moveTo>
                <a:cubicBezTo>
                  <a:pt x="687" y="653"/>
                  <a:pt x="686" y="654"/>
                  <a:pt x="685" y="655"/>
                </a:cubicBezTo>
                <a:cubicBezTo>
                  <a:pt x="685" y="655"/>
                  <a:pt x="685" y="655"/>
                  <a:pt x="685" y="655"/>
                </a:cubicBezTo>
                <a:cubicBezTo>
                  <a:pt x="684" y="656"/>
                  <a:pt x="683" y="657"/>
                  <a:pt x="682" y="658"/>
                </a:cubicBezTo>
                <a:cubicBezTo>
                  <a:pt x="684" y="656"/>
                  <a:pt x="686" y="654"/>
                  <a:pt x="687" y="652"/>
                </a:cubicBezTo>
                <a:close/>
                <a:moveTo>
                  <a:pt x="681" y="659"/>
                </a:moveTo>
                <a:cubicBezTo>
                  <a:pt x="681" y="659"/>
                  <a:pt x="682" y="658"/>
                  <a:pt x="682" y="658"/>
                </a:cubicBezTo>
                <a:cubicBezTo>
                  <a:pt x="681" y="659"/>
                  <a:pt x="680" y="660"/>
                  <a:pt x="680" y="661"/>
                </a:cubicBezTo>
                <a:cubicBezTo>
                  <a:pt x="680" y="660"/>
                  <a:pt x="680" y="660"/>
                  <a:pt x="681" y="659"/>
                </a:cubicBezTo>
                <a:close/>
                <a:moveTo>
                  <a:pt x="679" y="661"/>
                </a:moveTo>
                <a:cubicBezTo>
                  <a:pt x="678" y="661"/>
                  <a:pt x="678" y="662"/>
                  <a:pt x="677" y="663"/>
                </a:cubicBezTo>
                <a:cubicBezTo>
                  <a:pt x="676" y="663"/>
                  <a:pt x="676" y="664"/>
                  <a:pt x="675" y="665"/>
                </a:cubicBezTo>
                <a:cubicBezTo>
                  <a:pt x="673" y="666"/>
                  <a:pt x="671" y="668"/>
                  <a:pt x="669" y="669"/>
                </a:cubicBezTo>
                <a:cubicBezTo>
                  <a:pt x="672" y="666"/>
                  <a:pt x="675" y="664"/>
                  <a:pt x="679" y="661"/>
                </a:cubicBezTo>
                <a:close/>
                <a:moveTo>
                  <a:pt x="674" y="666"/>
                </a:moveTo>
                <a:cubicBezTo>
                  <a:pt x="673" y="667"/>
                  <a:pt x="672" y="668"/>
                  <a:pt x="670" y="670"/>
                </a:cubicBezTo>
                <a:cubicBezTo>
                  <a:pt x="667" y="672"/>
                  <a:pt x="664" y="674"/>
                  <a:pt x="661" y="676"/>
                </a:cubicBezTo>
                <a:cubicBezTo>
                  <a:pt x="666" y="672"/>
                  <a:pt x="670" y="669"/>
                  <a:pt x="674" y="666"/>
                </a:cubicBezTo>
                <a:close/>
                <a:moveTo>
                  <a:pt x="658" y="679"/>
                </a:moveTo>
                <a:cubicBezTo>
                  <a:pt x="662" y="676"/>
                  <a:pt x="665" y="674"/>
                  <a:pt x="669" y="671"/>
                </a:cubicBezTo>
                <a:cubicBezTo>
                  <a:pt x="668" y="672"/>
                  <a:pt x="667" y="674"/>
                  <a:pt x="666" y="675"/>
                </a:cubicBezTo>
                <a:cubicBezTo>
                  <a:pt x="662" y="677"/>
                  <a:pt x="659" y="679"/>
                  <a:pt x="656" y="681"/>
                </a:cubicBezTo>
                <a:cubicBezTo>
                  <a:pt x="656" y="681"/>
                  <a:pt x="657" y="680"/>
                  <a:pt x="658" y="679"/>
                </a:cubicBezTo>
                <a:close/>
                <a:moveTo>
                  <a:pt x="650" y="685"/>
                </a:moveTo>
                <a:cubicBezTo>
                  <a:pt x="652" y="684"/>
                  <a:pt x="654" y="682"/>
                  <a:pt x="656" y="681"/>
                </a:cubicBezTo>
                <a:cubicBezTo>
                  <a:pt x="655" y="681"/>
                  <a:pt x="654" y="682"/>
                  <a:pt x="654" y="683"/>
                </a:cubicBezTo>
                <a:cubicBezTo>
                  <a:pt x="652" y="684"/>
                  <a:pt x="650" y="685"/>
                  <a:pt x="648" y="686"/>
                </a:cubicBezTo>
                <a:cubicBezTo>
                  <a:pt x="649" y="686"/>
                  <a:pt x="649" y="685"/>
                  <a:pt x="650" y="685"/>
                </a:cubicBezTo>
                <a:close/>
                <a:moveTo>
                  <a:pt x="652" y="684"/>
                </a:moveTo>
                <a:cubicBezTo>
                  <a:pt x="651" y="685"/>
                  <a:pt x="650" y="686"/>
                  <a:pt x="649" y="687"/>
                </a:cubicBezTo>
                <a:cubicBezTo>
                  <a:pt x="647" y="689"/>
                  <a:pt x="645" y="690"/>
                  <a:pt x="643" y="692"/>
                </a:cubicBezTo>
                <a:cubicBezTo>
                  <a:pt x="644" y="691"/>
                  <a:pt x="645" y="690"/>
                  <a:pt x="646" y="689"/>
                </a:cubicBezTo>
                <a:cubicBezTo>
                  <a:pt x="648" y="687"/>
                  <a:pt x="650" y="686"/>
                  <a:pt x="652" y="684"/>
                </a:cubicBezTo>
                <a:close/>
                <a:moveTo>
                  <a:pt x="639" y="693"/>
                </a:moveTo>
                <a:cubicBezTo>
                  <a:pt x="639" y="693"/>
                  <a:pt x="639" y="693"/>
                  <a:pt x="639" y="693"/>
                </a:cubicBezTo>
                <a:cubicBezTo>
                  <a:pt x="639" y="693"/>
                  <a:pt x="638" y="694"/>
                  <a:pt x="637" y="694"/>
                </a:cubicBezTo>
                <a:cubicBezTo>
                  <a:pt x="638" y="694"/>
                  <a:pt x="639" y="693"/>
                  <a:pt x="639" y="693"/>
                </a:cubicBezTo>
                <a:close/>
                <a:moveTo>
                  <a:pt x="640" y="693"/>
                </a:moveTo>
                <a:cubicBezTo>
                  <a:pt x="641" y="693"/>
                  <a:pt x="642" y="692"/>
                  <a:pt x="643" y="691"/>
                </a:cubicBezTo>
                <a:cubicBezTo>
                  <a:pt x="642" y="692"/>
                  <a:pt x="641" y="693"/>
                  <a:pt x="640" y="693"/>
                </a:cubicBezTo>
                <a:cubicBezTo>
                  <a:pt x="639" y="694"/>
                  <a:pt x="637" y="695"/>
                  <a:pt x="636" y="696"/>
                </a:cubicBezTo>
                <a:cubicBezTo>
                  <a:pt x="637" y="695"/>
                  <a:pt x="638" y="694"/>
                  <a:pt x="640" y="693"/>
                </a:cubicBezTo>
                <a:close/>
                <a:moveTo>
                  <a:pt x="633" y="698"/>
                </a:moveTo>
                <a:cubicBezTo>
                  <a:pt x="633" y="698"/>
                  <a:pt x="633" y="699"/>
                  <a:pt x="632" y="699"/>
                </a:cubicBezTo>
                <a:cubicBezTo>
                  <a:pt x="631" y="699"/>
                  <a:pt x="631" y="700"/>
                  <a:pt x="630" y="700"/>
                </a:cubicBezTo>
                <a:cubicBezTo>
                  <a:pt x="631" y="700"/>
                  <a:pt x="632" y="699"/>
                  <a:pt x="633" y="698"/>
                </a:cubicBezTo>
                <a:close/>
                <a:moveTo>
                  <a:pt x="619" y="709"/>
                </a:moveTo>
                <a:cubicBezTo>
                  <a:pt x="620" y="708"/>
                  <a:pt x="621" y="708"/>
                  <a:pt x="622" y="707"/>
                </a:cubicBezTo>
                <a:cubicBezTo>
                  <a:pt x="624" y="705"/>
                  <a:pt x="627" y="703"/>
                  <a:pt x="629" y="702"/>
                </a:cubicBezTo>
                <a:cubicBezTo>
                  <a:pt x="628" y="703"/>
                  <a:pt x="627" y="703"/>
                  <a:pt x="626" y="704"/>
                </a:cubicBezTo>
                <a:cubicBezTo>
                  <a:pt x="624" y="706"/>
                  <a:pt x="621" y="708"/>
                  <a:pt x="619" y="709"/>
                </a:cubicBezTo>
                <a:close/>
                <a:moveTo>
                  <a:pt x="629" y="702"/>
                </a:moveTo>
                <a:cubicBezTo>
                  <a:pt x="630" y="701"/>
                  <a:pt x="631" y="700"/>
                  <a:pt x="632" y="699"/>
                </a:cubicBezTo>
                <a:cubicBezTo>
                  <a:pt x="634" y="698"/>
                  <a:pt x="636" y="697"/>
                  <a:pt x="638" y="695"/>
                </a:cubicBezTo>
                <a:cubicBezTo>
                  <a:pt x="638" y="696"/>
                  <a:pt x="637" y="697"/>
                  <a:pt x="636" y="698"/>
                </a:cubicBezTo>
                <a:lnTo>
                  <a:pt x="629" y="702"/>
                </a:lnTo>
                <a:close/>
                <a:moveTo>
                  <a:pt x="773" y="1108"/>
                </a:moveTo>
                <a:cubicBezTo>
                  <a:pt x="627" y="1000"/>
                  <a:pt x="567" y="880"/>
                  <a:pt x="599" y="761"/>
                </a:cubicBezTo>
                <a:cubicBezTo>
                  <a:pt x="604" y="739"/>
                  <a:pt x="616" y="719"/>
                  <a:pt x="635" y="700"/>
                </a:cubicBezTo>
                <a:cubicBezTo>
                  <a:pt x="638" y="698"/>
                  <a:pt x="641" y="696"/>
                  <a:pt x="644" y="694"/>
                </a:cubicBezTo>
                <a:cubicBezTo>
                  <a:pt x="631" y="709"/>
                  <a:pt x="622" y="725"/>
                  <a:pt x="617" y="742"/>
                </a:cubicBezTo>
                <a:cubicBezTo>
                  <a:pt x="600" y="800"/>
                  <a:pt x="605" y="858"/>
                  <a:pt x="630" y="916"/>
                </a:cubicBezTo>
                <a:cubicBezTo>
                  <a:pt x="657" y="974"/>
                  <a:pt x="704" y="1031"/>
                  <a:pt x="772" y="1083"/>
                </a:cubicBezTo>
                <a:cubicBezTo>
                  <a:pt x="772" y="1089"/>
                  <a:pt x="773" y="1095"/>
                  <a:pt x="773" y="1101"/>
                </a:cubicBezTo>
                <a:lnTo>
                  <a:pt x="773" y="1108"/>
                </a:lnTo>
                <a:close/>
                <a:moveTo>
                  <a:pt x="773" y="1083"/>
                </a:moveTo>
                <a:cubicBezTo>
                  <a:pt x="773" y="1075"/>
                  <a:pt x="772" y="1066"/>
                  <a:pt x="772" y="1058"/>
                </a:cubicBezTo>
                <a:cubicBezTo>
                  <a:pt x="778" y="1063"/>
                  <a:pt x="784" y="1068"/>
                  <a:pt x="790" y="1073"/>
                </a:cubicBezTo>
                <a:cubicBezTo>
                  <a:pt x="790" y="1078"/>
                  <a:pt x="790" y="1083"/>
                  <a:pt x="790" y="1088"/>
                </a:cubicBezTo>
                <a:cubicBezTo>
                  <a:pt x="790" y="1091"/>
                  <a:pt x="791" y="1094"/>
                  <a:pt x="791" y="1097"/>
                </a:cubicBezTo>
                <a:cubicBezTo>
                  <a:pt x="785" y="1092"/>
                  <a:pt x="779" y="1088"/>
                  <a:pt x="773" y="1083"/>
                </a:cubicBezTo>
                <a:close/>
                <a:moveTo>
                  <a:pt x="791" y="1097"/>
                </a:moveTo>
                <a:cubicBezTo>
                  <a:pt x="791" y="1094"/>
                  <a:pt x="791" y="1091"/>
                  <a:pt x="791" y="1088"/>
                </a:cubicBezTo>
                <a:cubicBezTo>
                  <a:pt x="791" y="1083"/>
                  <a:pt x="791" y="1078"/>
                  <a:pt x="791" y="1073"/>
                </a:cubicBezTo>
                <a:cubicBezTo>
                  <a:pt x="797" y="1077"/>
                  <a:pt x="803" y="1082"/>
                  <a:pt x="809" y="1086"/>
                </a:cubicBezTo>
                <a:cubicBezTo>
                  <a:pt x="809" y="1094"/>
                  <a:pt x="809" y="1102"/>
                  <a:pt x="809" y="1109"/>
                </a:cubicBezTo>
                <a:cubicBezTo>
                  <a:pt x="803" y="1105"/>
                  <a:pt x="797" y="1101"/>
                  <a:pt x="791" y="1097"/>
                </a:cubicBezTo>
                <a:close/>
                <a:moveTo>
                  <a:pt x="809" y="1073"/>
                </a:moveTo>
                <a:cubicBezTo>
                  <a:pt x="809" y="1086"/>
                  <a:pt x="809" y="1086"/>
                  <a:pt x="809" y="1086"/>
                </a:cubicBezTo>
                <a:cubicBezTo>
                  <a:pt x="803" y="1081"/>
                  <a:pt x="797" y="1077"/>
                  <a:pt x="791" y="1072"/>
                </a:cubicBezTo>
                <a:cubicBezTo>
                  <a:pt x="791" y="1064"/>
                  <a:pt x="791" y="1055"/>
                  <a:pt x="791" y="1047"/>
                </a:cubicBezTo>
                <a:cubicBezTo>
                  <a:pt x="797" y="1051"/>
                  <a:pt x="803" y="1056"/>
                  <a:pt x="809" y="1061"/>
                </a:cubicBezTo>
                <a:cubicBezTo>
                  <a:pt x="809" y="1065"/>
                  <a:pt x="809" y="1069"/>
                  <a:pt x="809" y="1073"/>
                </a:cubicBezTo>
                <a:close/>
                <a:moveTo>
                  <a:pt x="809" y="1035"/>
                </a:moveTo>
                <a:cubicBezTo>
                  <a:pt x="809" y="1043"/>
                  <a:pt x="809" y="1051"/>
                  <a:pt x="809" y="1060"/>
                </a:cubicBezTo>
                <a:cubicBezTo>
                  <a:pt x="803" y="1055"/>
                  <a:pt x="797" y="1051"/>
                  <a:pt x="791" y="1046"/>
                </a:cubicBezTo>
                <a:cubicBezTo>
                  <a:pt x="791" y="1046"/>
                  <a:pt x="791" y="1046"/>
                  <a:pt x="791" y="1046"/>
                </a:cubicBezTo>
                <a:cubicBezTo>
                  <a:pt x="791" y="1037"/>
                  <a:pt x="791" y="1028"/>
                  <a:pt x="791" y="1020"/>
                </a:cubicBezTo>
                <a:cubicBezTo>
                  <a:pt x="797" y="1025"/>
                  <a:pt x="803" y="1030"/>
                  <a:pt x="809" y="1035"/>
                </a:cubicBezTo>
                <a:close/>
                <a:moveTo>
                  <a:pt x="809" y="1034"/>
                </a:moveTo>
                <a:cubicBezTo>
                  <a:pt x="803" y="1029"/>
                  <a:pt x="797" y="1024"/>
                  <a:pt x="791" y="1019"/>
                </a:cubicBezTo>
                <a:cubicBezTo>
                  <a:pt x="790" y="1011"/>
                  <a:pt x="790" y="1002"/>
                  <a:pt x="790" y="993"/>
                </a:cubicBezTo>
                <a:cubicBezTo>
                  <a:pt x="797" y="999"/>
                  <a:pt x="803" y="1004"/>
                  <a:pt x="810" y="1009"/>
                </a:cubicBezTo>
                <a:cubicBezTo>
                  <a:pt x="809" y="1017"/>
                  <a:pt x="809" y="1026"/>
                  <a:pt x="809" y="1034"/>
                </a:cubicBezTo>
                <a:close/>
                <a:moveTo>
                  <a:pt x="827" y="1073"/>
                </a:moveTo>
                <a:cubicBezTo>
                  <a:pt x="827" y="1081"/>
                  <a:pt x="827" y="1090"/>
                  <a:pt x="827" y="1098"/>
                </a:cubicBezTo>
                <a:cubicBezTo>
                  <a:pt x="821" y="1094"/>
                  <a:pt x="815" y="1090"/>
                  <a:pt x="809" y="1086"/>
                </a:cubicBezTo>
                <a:cubicBezTo>
                  <a:pt x="809" y="1073"/>
                  <a:pt x="809" y="1073"/>
                  <a:pt x="809" y="1073"/>
                </a:cubicBezTo>
                <a:cubicBezTo>
                  <a:pt x="809" y="1069"/>
                  <a:pt x="809" y="1065"/>
                  <a:pt x="810" y="1061"/>
                </a:cubicBezTo>
                <a:cubicBezTo>
                  <a:pt x="815" y="1065"/>
                  <a:pt x="821" y="1069"/>
                  <a:pt x="827" y="1073"/>
                </a:cubicBezTo>
                <a:close/>
                <a:moveTo>
                  <a:pt x="827" y="1073"/>
                </a:moveTo>
                <a:cubicBezTo>
                  <a:pt x="821" y="1069"/>
                  <a:pt x="815" y="1064"/>
                  <a:pt x="810" y="1060"/>
                </a:cubicBezTo>
                <a:cubicBezTo>
                  <a:pt x="810" y="1052"/>
                  <a:pt x="810" y="1043"/>
                  <a:pt x="810" y="1035"/>
                </a:cubicBezTo>
                <a:cubicBezTo>
                  <a:pt x="816" y="1039"/>
                  <a:pt x="822" y="1044"/>
                  <a:pt x="828" y="1048"/>
                </a:cubicBezTo>
                <a:cubicBezTo>
                  <a:pt x="827" y="1059"/>
                  <a:pt x="827" y="1059"/>
                  <a:pt x="827" y="1059"/>
                </a:cubicBezTo>
                <a:cubicBezTo>
                  <a:pt x="827" y="1064"/>
                  <a:pt x="827" y="1068"/>
                  <a:pt x="827" y="1073"/>
                </a:cubicBezTo>
                <a:close/>
                <a:moveTo>
                  <a:pt x="844" y="1109"/>
                </a:moveTo>
                <a:cubicBezTo>
                  <a:pt x="838" y="1105"/>
                  <a:pt x="832" y="1102"/>
                  <a:pt x="827" y="1098"/>
                </a:cubicBezTo>
                <a:cubicBezTo>
                  <a:pt x="827" y="1090"/>
                  <a:pt x="827" y="1082"/>
                  <a:pt x="828" y="1074"/>
                </a:cubicBezTo>
                <a:cubicBezTo>
                  <a:pt x="833" y="1077"/>
                  <a:pt x="839" y="1081"/>
                  <a:pt x="844" y="1085"/>
                </a:cubicBezTo>
                <a:cubicBezTo>
                  <a:pt x="844" y="1093"/>
                  <a:pt x="844" y="1101"/>
                  <a:pt x="844" y="1109"/>
                </a:cubicBezTo>
                <a:close/>
                <a:moveTo>
                  <a:pt x="844" y="1084"/>
                </a:moveTo>
                <a:cubicBezTo>
                  <a:pt x="839" y="1081"/>
                  <a:pt x="833" y="1077"/>
                  <a:pt x="828" y="1073"/>
                </a:cubicBezTo>
                <a:cubicBezTo>
                  <a:pt x="828" y="1068"/>
                  <a:pt x="828" y="1064"/>
                  <a:pt x="828" y="1059"/>
                </a:cubicBezTo>
                <a:cubicBezTo>
                  <a:pt x="828" y="1048"/>
                  <a:pt x="828" y="1048"/>
                  <a:pt x="828" y="1048"/>
                </a:cubicBezTo>
                <a:cubicBezTo>
                  <a:pt x="834" y="1052"/>
                  <a:pt x="839" y="1056"/>
                  <a:pt x="845" y="1060"/>
                </a:cubicBezTo>
                <a:cubicBezTo>
                  <a:pt x="845" y="1068"/>
                  <a:pt x="845" y="1076"/>
                  <a:pt x="844" y="1084"/>
                </a:cubicBezTo>
                <a:close/>
                <a:moveTo>
                  <a:pt x="861" y="1095"/>
                </a:moveTo>
                <a:cubicBezTo>
                  <a:pt x="856" y="1092"/>
                  <a:pt x="850" y="1088"/>
                  <a:pt x="845" y="1085"/>
                </a:cubicBezTo>
                <a:cubicBezTo>
                  <a:pt x="845" y="1076"/>
                  <a:pt x="845" y="1068"/>
                  <a:pt x="846" y="1060"/>
                </a:cubicBezTo>
                <a:cubicBezTo>
                  <a:pt x="851" y="1064"/>
                  <a:pt x="857" y="1068"/>
                  <a:pt x="863" y="1071"/>
                </a:cubicBezTo>
                <a:cubicBezTo>
                  <a:pt x="862" y="1079"/>
                  <a:pt x="862" y="1087"/>
                  <a:pt x="861" y="1095"/>
                </a:cubicBezTo>
                <a:close/>
                <a:moveTo>
                  <a:pt x="880" y="1106"/>
                </a:moveTo>
                <a:cubicBezTo>
                  <a:pt x="874" y="1103"/>
                  <a:pt x="868" y="1099"/>
                  <a:pt x="862" y="1095"/>
                </a:cubicBezTo>
                <a:cubicBezTo>
                  <a:pt x="862" y="1087"/>
                  <a:pt x="863" y="1079"/>
                  <a:pt x="863" y="1071"/>
                </a:cubicBezTo>
                <a:cubicBezTo>
                  <a:pt x="869" y="1075"/>
                  <a:pt x="875" y="1079"/>
                  <a:pt x="882" y="1083"/>
                </a:cubicBezTo>
                <a:cubicBezTo>
                  <a:pt x="881" y="1090"/>
                  <a:pt x="881" y="1098"/>
                  <a:pt x="880" y="1106"/>
                </a:cubicBezTo>
                <a:close/>
                <a:moveTo>
                  <a:pt x="882" y="1082"/>
                </a:moveTo>
                <a:cubicBezTo>
                  <a:pt x="876" y="1078"/>
                  <a:pt x="869" y="1075"/>
                  <a:pt x="863" y="1071"/>
                </a:cubicBezTo>
                <a:cubicBezTo>
                  <a:pt x="864" y="1063"/>
                  <a:pt x="864" y="1055"/>
                  <a:pt x="865" y="1048"/>
                </a:cubicBezTo>
                <a:cubicBezTo>
                  <a:pt x="871" y="1051"/>
                  <a:pt x="877" y="1055"/>
                  <a:pt x="884" y="1059"/>
                </a:cubicBezTo>
                <a:cubicBezTo>
                  <a:pt x="883" y="1066"/>
                  <a:pt x="882" y="1074"/>
                  <a:pt x="882" y="1082"/>
                </a:cubicBezTo>
                <a:close/>
                <a:moveTo>
                  <a:pt x="898" y="1091"/>
                </a:moveTo>
                <a:cubicBezTo>
                  <a:pt x="893" y="1088"/>
                  <a:pt x="887" y="1085"/>
                  <a:pt x="882" y="1082"/>
                </a:cubicBezTo>
                <a:cubicBezTo>
                  <a:pt x="883" y="1074"/>
                  <a:pt x="883" y="1067"/>
                  <a:pt x="884" y="1059"/>
                </a:cubicBezTo>
                <a:cubicBezTo>
                  <a:pt x="889" y="1062"/>
                  <a:pt x="895" y="1066"/>
                  <a:pt x="900" y="1069"/>
                </a:cubicBezTo>
                <a:cubicBezTo>
                  <a:pt x="899" y="1076"/>
                  <a:pt x="899" y="1084"/>
                  <a:pt x="898" y="1091"/>
                </a:cubicBezTo>
                <a:close/>
                <a:moveTo>
                  <a:pt x="913" y="1100"/>
                </a:moveTo>
                <a:cubicBezTo>
                  <a:pt x="908" y="1097"/>
                  <a:pt x="903" y="1094"/>
                  <a:pt x="899" y="1092"/>
                </a:cubicBezTo>
                <a:cubicBezTo>
                  <a:pt x="899" y="1084"/>
                  <a:pt x="900" y="1076"/>
                  <a:pt x="901" y="1069"/>
                </a:cubicBezTo>
                <a:cubicBezTo>
                  <a:pt x="906" y="1072"/>
                  <a:pt x="911" y="1074"/>
                  <a:pt x="916" y="1077"/>
                </a:cubicBezTo>
                <a:cubicBezTo>
                  <a:pt x="915" y="1085"/>
                  <a:pt x="914" y="1092"/>
                  <a:pt x="913" y="1100"/>
                </a:cubicBezTo>
                <a:close/>
                <a:moveTo>
                  <a:pt x="928" y="1107"/>
                </a:moveTo>
                <a:cubicBezTo>
                  <a:pt x="923" y="1105"/>
                  <a:pt x="919" y="1102"/>
                  <a:pt x="914" y="1100"/>
                </a:cubicBezTo>
                <a:cubicBezTo>
                  <a:pt x="915" y="1092"/>
                  <a:pt x="915" y="1085"/>
                  <a:pt x="916" y="1077"/>
                </a:cubicBezTo>
                <a:cubicBezTo>
                  <a:pt x="921" y="1080"/>
                  <a:pt x="926" y="1082"/>
                  <a:pt x="931" y="1085"/>
                </a:cubicBezTo>
                <a:lnTo>
                  <a:pt x="928" y="1107"/>
                </a:lnTo>
                <a:close/>
                <a:moveTo>
                  <a:pt x="942" y="1114"/>
                </a:moveTo>
                <a:cubicBezTo>
                  <a:pt x="938" y="1112"/>
                  <a:pt x="933" y="1110"/>
                  <a:pt x="929" y="1108"/>
                </a:cubicBezTo>
                <a:cubicBezTo>
                  <a:pt x="932" y="1085"/>
                  <a:pt x="932" y="1085"/>
                  <a:pt x="932" y="1085"/>
                </a:cubicBezTo>
                <a:cubicBezTo>
                  <a:pt x="936" y="1087"/>
                  <a:pt x="941" y="1090"/>
                  <a:pt x="946" y="1092"/>
                </a:cubicBezTo>
                <a:cubicBezTo>
                  <a:pt x="944" y="1099"/>
                  <a:pt x="943" y="1107"/>
                  <a:pt x="942" y="1114"/>
                </a:cubicBezTo>
                <a:close/>
                <a:moveTo>
                  <a:pt x="946" y="1091"/>
                </a:moveTo>
                <a:cubicBezTo>
                  <a:pt x="941" y="1089"/>
                  <a:pt x="936" y="1087"/>
                  <a:pt x="932" y="1085"/>
                </a:cubicBezTo>
                <a:cubicBezTo>
                  <a:pt x="933" y="1077"/>
                  <a:pt x="934" y="1069"/>
                  <a:pt x="935" y="1061"/>
                </a:cubicBezTo>
                <a:cubicBezTo>
                  <a:pt x="939" y="1063"/>
                  <a:pt x="944" y="1065"/>
                  <a:pt x="949" y="1068"/>
                </a:cubicBezTo>
                <a:cubicBezTo>
                  <a:pt x="949" y="1069"/>
                  <a:pt x="949" y="1069"/>
                  <a:pt x="949" y="1069"/>
                </a:cubicBezTo>
                <a:cubicBezTo>
                  <a:pt x="948" y="1076"/>
                  <a:pt x="947" y="1084"/>
                  <a:pt x="946" y="1091"/>
                </a:cubicBezTo>
                <a:close/>
                <a:moveTo>
                  <a:pt x="959" y="1098"/>
                </a:moveTo>
                <a:cubicBezTo>
                  <a:pt x="955" y="1096"/>
                  <a:pt x="950" y="1094"/>
                  <a:pt x="946" y="1092"/>
                </a:cubicBezTo>
                <a:cubicBezTo>
                  <a:pt x="947" y="1084"/>
                  <a:pt x="948" y="1076"/>
                  <a:pt x="949" y="1069"/>
                </a:cubicBezTo>
                <a:cubicBezTo>
                  <a:pt x="949" y="1068"/>
                  <a:pt x="949" y="1068"/>
                  <a:pt x="949" y="1068"/>
                </a:cubicBezTo>
                <a:cubicBezTo>
                  <a:pt x="954" y="1070"/>
                  <a:pt x="959" y="1072"/>
                  <a:pt x="963" y="1074"/>
                </a:cubicBezTo>
                <a:cubicBezTo>
                  <a:pt x="963" y="1079"/>
                  <a:pt x="963" y="1079"/>
                  <a:pt x="963" y="1079"/>
                </a:cubicBezTo>
                <a:cubicBezTo>
                  <a:pt x="961" y="1085"/>
                  <a:pt x="960" y="1091"/>
                  <a:pt x="959" y="1098"/>
                </a:cubicBezTo>
                <a:close/>
                <a:moveTo>
                  <a:pt x="970" y="1103"/>
                </a:moveTo>
                <a:cubicBezTo>
                  <a:pt x="967" y="1101"/>
                  <a:pt x="963" y="1100"/>
                  <a:pt x="960" y="1098"/>
                </a:cubicBezTo>
                <a:cubicBezTo>
                  <a:pt x="961" y="1092"/>
                  <a:pt x="962" y="1085"/>
                  <a:pt x="963" y="1079"/>
                </a:cubicBezTo>
                <a:cubicBezTo>
                  <a:pt x="964" y="1075"/>
                  <a:pt x="964" y="1075"/>
                  <a:pt x="964" y="1075"/>
                </a:cubicBezTo>
                <a:cubicBezTo>
                  <a:pt x="967" y="1076"/>
                  <a:pt x="971" y="1078"/>
                  <a:pt x="975" y="1079"/>
                </a:cubicBezTo>
                <a:cubicBezTo>
                  <a:pt x="973" y="1088"/>
                  <a:pt x="972" y="1095"/>
                  <a:pt x="970" y="1103"/>
                </a:cubicBezTo>
                <a:close/>
                <a:moveTo>
                  <a:pt x="982" y="1108"/>
                </a:moveTo>
                <a:cubicBezTo>
                  <a:pt x="978" y="1106"/>
                  <a:pt x="975" y="1105"/>
                  <a:pt x="971" y="1103"/>
                </a:cubicBezTo>
                <a:cubicBezTo>
                  <a:pt x="972" y="1096"/>
                  <a:pt x="974" y="1088"/>
                  <a:pt x="975" y="1080"/>
                </a:cubicBezTo>
                <a:cubicBezTo>
                  <a:pt x="979" y="1081"/>
                  <a:pt x="983" y="1083"/>
                  <a:pt x="987" y="1085"/>
                </a:cubicBezTo>
                <a:cubicBezTo>
                  <a:pt x="985" y="1093"/>
                  <a:pt x="984" y="1101"/>
                  <a:pt x="982" y="1108"/>
                </a:cubicBezTo>
                <a:close/>
                <a:moveTo>
                  <a:pt x="992" y="1112"/>
                </a:moveTo>
                <a:cubicBezTo>
                  <a:pt x="989" y="1111"/>
                  <a:pt x="986" y="1110"/>
                  <a:pt x="982" y="1108"/>
                </a:cubicBezTo>
                <a:cubicBezTo>
                  <a:pt x="984" y="1101"/>
                  <a:pt x="986" y="1093"/>
                  <a:pt x="988" y="1085"/>
                </a:cubicBezTo>
                <a:cubicBezTo>
                  <a:pt x="991" y="1086"/>
                  <a:pt x="995" y="1088"/>
                  <a:pt x="998" y="1089"/>
                </a:cubicBezTo>
                <a:cubicBezTo>
                  <a:pt x="996" y="1097"/>
                  <a:pt x="994" y="1105"/>
                  <a:pt x="992" y="1112"/>
                </a:cubicBezTo>
                <a:close/>
                <a:moveTo>
                  <a:pt x="998" y="1089"/>
                </a:moveTo>
                <a:cubicBezTo>
                  <a:pt x="995" y="1087"/>
                  <a:pt x="991" y="1086"/>
                  <a:pt x="988" y="1084"/>
                </a:cubicBezTo>
                <a:cubicBezTo>
                  <a:pt x="989" y="1078"/>
                  <a:pt x="991" y="1070"/>
                  <a:pt x="992" y="1063"/>
                </a:cubicBezTo>
                <a:cubicBezTo>
                  <a:pt x="996" y="1064"/>
                  <a:pt x="1000" y="1066"/>
                  <a:pt x="1003" y="1067"/>
                </a:cubicBezTo>
                <a:cubicBezTo>
                  <a:pt x="1002" y="1075"/>
                  <a:pt x="1000" y="1082"/>
                  <a:pt x="998" y="1089"/>
                </a:cubicBezTo>
                <a:close/>
                <a:moveTo>
                  <a:pt x="1009" y="1093"/>
                </a:moveTo>
                <a:cubicBezTo>
                  <a:pt x="1005" y="1092"/>
                  <a:pt x="1002" y="1090"/>
                  <a:pt x="999" y="1089"/>
                </a:cubicBezTo>
                <a:cubicBezTo>
                  <a:pt x="1000" y="1082"/>
                  <a:pt x="1002" y="1075"/>
                  <a:pt x="1004" y="1067"/>
                </a:cubicBezTo>
                <a:cubicBezTo>
                  <a:pt x="1007" y="1069"/>
                  <a:pt x="1011" y="1070"/>
                  <a:pt x="1014" y="1071"/>
                </a:cubicBezTo>
                <a:cubicBezTo>
                  <a:pt x="1012" y="1079"/>
                  <a:pt x="1010" y="1086"/>
                  <a:pt x="1009" y="1093"/>
                </a:cubicBezTo>
                <a:close/>
                <a:moveTo>
                  <a:pt x="1018" y="1096"/>
                </a:moveTo>
                <a:cubicBezTo>
                  <a:pt x="1015" y="1095"/>
                  <a:pt x="1012" y="1094"/>
                  <a:pt x="1009" y="1093"/>
                </a:cubicBezTo>
                <a:cubicBezTo>
                  <a:pt x="1011" y="1086"/>
                  <a:pt x="1013" y="1079"/>
                  <a:pt x="1015" y="1072"/>
                </a:cubicBezTo>
                <a:cubicBezTo>
                  <a:pt x="1018" y="1073"/>
                  <a:pt x="1021" y="1074"/>
                  <a:pt x="1024" y="1075"/>
                </a:cubicBezTo>
                <a:cubicBezTo>
                  <a:pt x="1023" y="1077"/>
                  <a:pt x="1023" y="1079"/>
                  <a:pt x="1022" y="1081"/>
                </a:cubicBezTo>
                <a:cubicBezTo>
                  <a:pt x="1020" y="1086"/>
                  <a:pt x="1019" y="1091"/>
                  <a:pt x="1018" y="1096"/>
                </a:cubicBezTo>
                <a:close/>
                <a:moveTo>
                  <a:pt x="1029" y="1101"/>
                </a:moveTo>
                <a:cubicBezTo>
                  <a:pt x="1025" y="1099"/>
                  <a:pt x="1022" y="1098"/>
                  <a:pt x="1018" y="1097"/>
                </a:cubicBezTo>
                <a:cubicBezTo>
                  <a:pt x="1019" y="1091"/>
                  <a:pt x="1021" y="1086"/>
                  <a:pt x="1023" y="1081"/>
                </a:cubicBezTo>
                <a:cubicBezTo>
                  <a:pt x="1023" y="1079"/>
                  <a:pt x="1024" y="1077"/>
                  <a:pt x="1024" y="1075"/>
                </a:cubicBezTo>
                <a:cubicBezTo>
                  <a:pt x="1027" y="1076"/>
                  <a:pt x="1031" y="1078"/>
                  <a:pt x="1034" y="1079"/>
                </a:cubicBezTo>
                <a:cubicBezTo>
                  <a:pt x="1032" y="1086"/>
                  <a:pt x="1030" y="1093"/>
                  <a:pt x="1029" y="1101"/>
                </a:cubicBezTo>
                <a:close/>
                <a:moveTo>
                  <a:pt x="1040" y="1105"/>
                </a:moveTo>
                <a:cubicBezTo>
                  <a:pt x="1036" y="1103"/>
                  <a:pt x="1033" y="1102"/>
                  <a:pt x="1029" y="1101"/>
                </a:cubicBezTo>
                <a:cubicBezTo>
                  <a:pt x="1031" y="1093"/>
                  <a:pt x="1033" y="1086"/>
                  <a:pt x="1035" y="1079"/>
                </a:cubicBezTo>
                <a:cubicBezTo>
                  <a:pt x="1038" y="1080"/>
                  <a:pt x="1041" y="1081"/>
                  <a:pt x="1044" y="1082"/>
                </a:cubicBezTo>
                <a:cubicBezTo>
                  <a:pt x="1043" y="1090"/>
                  <a:pt x="1041" y="1097"/>
                  <a:pt x="1040" y="1105"/>
                </a:cubicBezTo>
                <a:close/>
                <a:moveTo>
                  <a:pt x="1052" y="1109"/>
                </a:moveTo>
                <a:cubicBezTo>
                  <a:pt x="1048" y="1108"/>
                  <a:pt x="1044" y="1106"/>
                  <a:pt x="1040" y="1105"/>
                </a:cubicBezTo>
                <a:cubicBezTo>
                  <a:pt x="1042" y="1097"/>
                  <a:pt x="1043" y="1090"/>
                  <a:pt x="1045" y="1082"/>
                </a:cubicBezTo>
                <a:cubicBezTo>
                  <a:pt x="1048" y="1084"/>
                  <a:pt x="1052" y="1085"/>
                  <a:pt x="1056" y="1086"/>
                </a:cubicBezTo>
                <a:cubicBezTo>
                  <a:pt x="1054" y="1094"/>
                  <a:pt x="1053" y="1101"/>
                  <a:pt x="1052" y="1109"/>
                </a:cubicBezTo>
                <a:close/>
                <a:moveTo>
                  <a:pt x="1065" y="1113"/>
                </a:moveTo>
                <a:cubicBezTo>
                  <a:pt x="1061" y="1112"/>
                  <a:pt x="1057" y="1111"/>
                  <a:pt x="1053" y="1109"/>
                </a:cubicBezTo>
                <a:cubicBezTo>
                  <a:pt x="1054" y="1101"/>
                  <a:pt x="1055" y="1094"/>
                  <a:pt x="1056" y="1086"/>
                </a:cubicBezTo>
                <a:cubicBezTo>
                  <a:pt x="1060" y="1088"/>
                  <a:pt x="1064" y="1089"/>
                  <a:pt x="1067" y="1090"/>
                </a:cubicBezTo>
                <a:cubicBezTo>
                  <a:pt x="1066" y="1098"/>
                  <a:pt x="1066" y="1105"/>
                  <a:pt x="1065" y="1113"/>
                </a:cubicBezTo>
                <a:close/>
                <a:moveTo>
                  <a:pt x="1067" y="1090"/>
                </a:moveTo>
                <a:cubicBezTo>
                  <a:pt x="1064" y="1088"/>
                  <a:pt x="1060" y="1087"/>
                  <a:pt x="1056" y="1086"/>
                </a:cubicBezTo>
                <a:cubicBezTo>
                  <a:pt x="1058" y="1078"/>
                  <a:pt x="1059" y="1070"/>
                  <a:pt x="1061" y="1063"/>
                </a:cubicBezTo>
                <a:cubicBezTo>
                  <a:pt x="1065" y="1064"/>
                  <a:pt x="1068" y="1065"/>
                  <a:pt x="1071" y="1066"/>
                </a:cubicBezTo>
                <a:cubicBezTo>
                  <a:pt x="1070" y="1073"/>
                  <a:pt x="1068" y="1081"/>
                  <a:pt x="1067" y="1090"/>
                </a:cubicBezTo>
                <a:close/>
                <a:moveTo>
                  <a:pt x="1080" y="1094"/>
                </a:moveTo>
                <a:cubicBezTo>
                  <a:pt x="1077" y="1092"/>
                  <a:pt x="1073" y="1091"/>
                  <a:pt x="1070" y="1090"/>
                </a:cubicBezTo>
                <a:cubicBezTo>
                  <a:pt x="1068" y="1090"/>
                  <a:pt x="1068" y="1090"/>
                  <a:pt x="1068" y="1090"/>
                </a:cubicBezTo>
                <a:cubicBezTo>
                  <a:pt x="1069" y="1082"/>
                  <a:pt x="1070" y="1074"/>
                  <a:pt x="1072" y="1066"/>
                </a:cubicBezTo>
                <a:cubicBezTo>
                  <a:pt x="1073" y="1066"/>
                  <a:pt x="1074" y="1067"/>
                  <a:pt x="1075" y="1067"/>
                </a:cubicBezTo>
                <a:cubicBezTo>
                  <a:pt x="1078" y="1068"/>
                  <a:pt x="1080" y="1069"/>
                  <a:pt x="1083" y="1070"/>
                </a:cubicBezTo>
                <a:cubicBezTo>
                  <a:pt x="1082" y="1078"/>
                  <a:pt x="1081" y="1086"/>
                  <a:pt x="1080" y="1094"/>
                </a:cubicBezTo>
                <a:close/>
                <a:moveTo>
                  <a:pt x="1094" y="1101"/>
                </a:moveTo>
                <a:cubicBezTo>
                  <a:pt x="1089" y="1098"/>
                  <a:pt x="1085" y="1096"/>
                  <a:pt x="1081" y="1094"/>
                </a:cubicBezTo>
                <a:cubicBezTo>
                  <a:pt x="1081" y="1086"/>
                  <a:pt x="1082" y="1078"/>
                  <a:pt x="1083" y="1070"/>
                </a:cubicBezTo>
                <a:cubicBezTo>
                  <a:pt x="1088" y="1072"/>
                  <a:pt x="1092" y="1073"/>
                  <a:pt x="1096" y="1075"/>
                </a:cubicBezTo>
                <a:cubicBezTo>
                  <a:pt x="1095" y="1084"/>
                  <a:pt x="1095" y="1092"/>
                  <a:pt x="1094" y="1101"/>
                </a:cubicBezTo>
                <a:close/>
                <a:moveTo>
                  <a:pt x="1110" y="1110"/>
                </a:moveTo>
                <a:cubicBezTo>
                  <a:pt x="1106" y="1108"/>
                  <a:pt x="1102" y="1105"/>
                  <a:pt x="1098" y="1103"/>
                </a:cubicBezTo>
                <a:cubicBezTo>
                  <a:pt x="1097" y="1102"/>
                  <a:pt x="1096" y="1102"/>
                  <a:pt x="1095" y="1101"/>
                </a:cubicBezTo>
                <a:cubicBezTo>
                  <a:pt x="1095" y="1092"/>
                  <a:pt x="1095" y="1084"/>
                  <a:pt x="1096" y="1076"/>
                </a:cubicBezTo>
                <a:cubicBezTo>
                  <a:pt x="1098" y="1077"/>
                  <a:pt x="1101" y="1078"/>
                  <a:pt x="1103" y="1079"/>
                </a:cubicBezTo>
                <a:cubicBezTo>
                  <a:pt x="1105" y="1081"/>
                  <a:pt x="1107" y="1082"/>
                  <a:pt x="1109" y="1083"/>
                </a:cubicBezTo>
                <a:cubicBezTo>
                  <a:pt x="1109" y="1092"/>
                  <a:pt x="1110" y="1101"/>
                  <a:pt x="1110" y="1110"/>
                </a:cubicBezTo>
                <a:close/>
                <a:moveTo>
                  <a:pt x="1109" y="1083"/>
                </a:moveTo>
                <a:cubicBezTo>
                  <a:pt x="1107" y="1081"/>
                  <a:pt x="1105" y="1080"/>
                  <a:pt x="1103" y="1079"/>
                </a:cubicBezTo>
                <a:cubicBezTo>
                  <a:pt x="1101" y="1078"/>
                  <a:pt x="1098" y="1076"/>
                  <a:pt x="1096" y="1075"/>
                </a:cubicBezTo>
                <a:cubicBezTo>
                  <a:pt x="1097" y="1067"/>
                  <a:pt x="1098" y="1059"/>
                  <a:pt x="1099" y="1051"/>
                </a:cubicBezTo>
                <a:cubicBezTo>
                  <a:pt x="1102" y="1052"/>
                  <a:pt x="1105" y="1054"/>
                  <a:pt x="1108" y="1055"/>
                </a:cubicBezTo>
                <a:cubicBezTo>
                  <a:pt x="1109" y="1056"/>
                  <a:pt x="1110" y="1056"/>
                  <a:pt x="1111" y="1057"/>
                </a:cubicBezTo>
                <a:cubicBezTo>
                  <a:pt x="1110" y="1065"/>
                  <a:pt x="1110" y="1074"/>
                  <a:pt x="1109" y="1083"/>
                </a:cubicBezTo>
                <a:close/>
                <a:moveTo>
                  <a:pt x="1110" y="1083"/>
                </a:moveTo>
                <a:cubicBezTo>
                  <a:pt x="1110" y="1074"/>
                  <a:pt x="1110" y="1065"/>
                  <a:pt x="1111" y="1057"/>
                </a:cubicBezTo>
                <a:cubicBezTo>
                  <a:pt x="1115" y="1060"/>
                  <a:pt x="1120" y="1062"/>
                  <a:pt x="1124" y="1065"/>
                </a:cubicBezTo>
                <a:cubicBezTo>
                  <a:pt x="1124" y="1074"/>
                  <a:pt x="1124" y="1083"/>
                  <a:pt x="1125" y="1092"/>
                </a:cubicBezTo>
                <a:cubicBezTo>
                  <a:pt x="1120" y="1089"/>
                  <a:pt x="1115" y="1086"/>
                  <a:pt x="1110" y="1083"/>
                </a:cubicBezTo>
                <a:close/>
                <a:moveTo>
                  <a:pt x="1143" y="1104"/>
                </a:moveTo>
                <a:cubicBezTo>
                  <a:pt x="1137" y="1100"/>
                  <a:pt x="1131" y="1096"/>
                  <a:pt x="1125" y="1093"/>
                </a:cubicBezTo>
                <a:cubicBezTo>
                  <a:pt x="1125" y="1083"/>
                  <a:pt x="1124" y="1074"/>
                  <a:pt x="1125" y="1065"/>
                </a:cubicBezTo>
                <a:cubicBezTo>
                  <a:pt x="1130" y="1068"/>
                  <a:pt x="1135" y="1072"/>
                  <a:pt x="1140" y="1075"/>
                </a:cubicBezTo>
                <a:cubicBezTo>
                  <a:pt x="1140" y="1085"/>
                  <a:pt x="1141" y="1095"/>
                  <a:pt x="1143" y="1104"/>
                </a:cubicBezTo>
                <a:close/>
                <a:moveTo>
                  <a:pt x="1140" y="1075"/>
                </a:moveTo>
                <a:cubicBezTo>
                  <a:pt x="1140" y="1066"/>
                  <a:pt x="1139" y="1057"/>
                  <a:pt x="1139" y="1048"/>
                </a:cubicBezTo>
                <a:cubicBezTo>
                  <a:pt x="1144" y="1051"/>
                  <a:pt x="1150" y="1055"/>
                  <a:pt x="1155" y="1058"/>
                </a:cubicBezTo>
                <a:cubicBezTo>
                  <a:pt x="1155" y="1068"/>
                  <a:pt x="1156" y="1077"/>
                  <a:pt x="1158" y="1087"/>
                </a:cubicBezTo>
                <a:cubicBezTo>
                  <a:pt x="1152" y="1083"/>
                  <a:pt x="1146" y="1079"/>
                  <a:pt x="1140" y="1075"/>
                </a:cubicBezTo>
                <a:close/>
                <a:moveTo>
                  <a:pt x="1179" y="1104"/>
                </a:moveTo>
                <a:cubicBezTo>
                  <a:pt x="1172" y="1098"/>
                  <a:pt x="1165" y="1093"/>
                  <a:pt x="1158" y="1088"/>
                </a:cubicBezTo>
                <a:cubicBezTo>
                  <a:pt x="1157" y="1078"/>
                  <a:pt x="1156" y="1068"/>
                  <a:pt x="1155" y="1059"/>
                </a:cubicBezTo>
                <a:cubicBezTo>
                  <a:pt x="1161" y="1063"/>
                  <a:pt x="1167" y="1067"/>
                  <a:pt x="1173" y="1072"/>
                </a:cubicBezTo>
                <a:cubicBezTo>
                  <a:pt x="1175" y="1082"/>
                  <a:pt x="1177" y="1093"/>
                  <a:pt x="1179" y="1104"/>
                </a:cubicBezTo>
                <a:close/>
                <a:moveTo>
                  <a:pt x="1174" y="1072"/>
                </a:moveTo>
                <a:cubicBezTo>
                  <a:pt x="1172" y="1062"/>
                  <a:pt x="1171" y="1051"/>
                  <a:pt x="1170" y="1042"/>
                </a:cubicBezTo>
                <a:cubicBezTo>
                  <a:pt x="1176" y="1046"/>
                  <a:pt x="1182" y="1051"/>
                  <a:pt x="1188" y="1056"/>
                </a:cubicBezTo>
                <a:cubicBezTo>
                  <a:pt x="1190" y="1066"/>
                  <a:pt x="1192" y="1078"/>
                  <a:pt x="1195" y="1089"/>
                </a:cubicBezTo>
                <a:cubicBezTo>
                  <a:pt x="1188" y="1083"/>
                  <a:pt x="1180" y="1077"/>
                  <a:pt x="1174" y="1072"/>
                </a:cubicBezTo>
                <a:close/>
                <a:moveTo>
                  <a:pt x="1221" y="1112"/>
                </a:moveTo>
                <a:cubicBezTo>
                  <a:pt x="1221" y="1112"/>
                  <a:pt x="1221" y="1112"/>
                  <a:pt x="1221" y="1112"/>
                </a:cubicBezTo>
                <a:cubicBezTo>
                  <a:pt x="1213" y="1104"/>
                  <a:pt x="1204" y="1096"/>
                  <a:pt x="1195" y="1089"/>
                </a:cubicBezTo>
                <a:cubicBezTo>
                  <a:pt x="1193" y="1078"/>
                  <a:pt x="1190" y="1067"/>
                  <a:pt x="1189" y="1056"/>
                </a:cubicBezTo>
                <a:cubicBezTo>
                  <a:pt x="1196" y="1062"/>
                  <a:pt x="1203" y="1068"/>
                  <a:pt x="1211" y="1074"/>
                </a:cubicBezTo>
                <a:cubicBezTo>
                  <a:pt x="1214" y="1087"/>
                  <a:pt x="1217" y="1099"/>
                  <a:pt x="1221" y="1112"/>
                </a:cubicBezTo>
                <a:close/>
                <a:moveTo>
                  <a:pt x="1238" y="1099"/>
                </a:moveTo>
                <a:cubicBezTo>
                  <a:pt x="1229" y="1090"/>
                  <a:pt x="1220" y="1082"/>
                  <a:pt x="1211" y="1074"/>
                </a:cubicBezTo>
                <a:cubicBezTo>
                  <a:pt x="1208" y="1063"/>
                  <a:pt x="1206" y="1052"/>
                  <a:pt x="1204" y="1041"/>
                </a:cubicBezTo>
                <a:cubicBezTo>
                  <a:pt x="1212" y="1047"/>
                  <a:pt x="1219" y="1054"/>
                  <a:pt x="1227" y="1061"/>
                </a:cubicBezTo>
                <a:cubicBezTo>
                  <a:pt x="1230" y="1073"/>
                  <a:pt x="1234" y="1086"/>
                  <a:pt x="1238" y="1099"/>
                </a:cubicBezTo>
                <a:close/>
                <a:moveTo>
                  <a:pt x="1256" y="1088"/>
                </a:moveTo>
                <a:cubicBezTo>
                  <a:pt x="1246" y="1078"/>
                  <a:pt x="1237" y="1069"/>
                  <a:pt x="1227" y="1061"/>
                </a:cubicBezTo>
                <a:cubicBezTo>
                  <a:pt x="1224" y="1049"/>
                  <a:pt x="1222" y="1037"/>
                  <a:pt x="1220" y="1026"/>
                </a:cubicBezTo>
                <a:cubicBezTo>
                  <a:pt x="1227" y="1033"/>
                  <a:pt x="1235" y="1040"/>
                  <a:pt x="1243" y="1047"/>
                </a:cubicBezTo>
                <a:cubicBezTo>
                  <a:pt x="1247" y="1060"/>
                  <a:pt x="1251" y="1074"/>
                  <a:pt x="1256" y="1088"/>
                </a:cubicBezTo>
                <a:close/>
                <a:moveTo>
                  <a:pt x="1274" y="1077"/>
                </a:moveTo>
                <a:cubicBezTo>
                  <a:pt x="1264" y="1066"/>
                  <a:pt x="1254" y="1056"/>
                  <a:pt x="1244" y="1047"/>
                </a:cubicBezTo>
                <a:cubicBezTo>
                  <a:pt x="1240" y="1035"/>
                  <a:pt x="1237" y="1022"/>
                  <a:pt x="1235" y="1010"/>
                </a:cubicBezTo>
                <a:cubicBezTo>
                  <a:pt x="1243" y="1018"/>
                  <a:pt x="1251" y="1025"/>
                  <a:pt x="1259" y="1033"/>
                </a:cubicBezTo>
                <a:cubicBezTo>
                  <a:pt x="1263" y="1047"/>
                  <a:pt x="1268" y="1062"/>
                  <a:pt x="1274" y="1077"/>
                </a:cubicBezTo>
                <a:close/>
                <a:moveTo>
                  <a:pt x="1290" y="1064"/>
                </a:moveTo>
                <a:cubicBezTo>
                  <a:pt x="1280" y="1053"/>
                  <a:pt x="1269" y="1043"/>
                  <a:pt x="1260" y="1033"/>
                </a:cubicBezTo>
                <a:cubicBezTo>
                  <a:pt x="1256" y="1021"/>
                  <a:pt x="1253" y="1008"/>
                  <a:pt x="1250" y="996"/>
                </a:cubicBezTo>
                <a:cubicBezTo>
                  <a:pt x="1258" y="1004"/>
                  <a:pt x="1266" y="1011"/>
                  <a:pt x="1274" y="1020"/>
                </a:cubicBezTo>
                <a:cubicBezTo>
                  <a:pt x="1278" y="1034"/>
                  <a:pt x="1284" y="1049"/>
                  <a:pt x="1290" y="1064"/>
                </a:cubicBezTo>
                <a:close/>
                <a:moveTo>
                  <a:pt x="1309" y="1055"/>
                </a:moveTo>
                <a:cubicBezTo>
                  <a:pt x="1309" y="1055"/>
                  <a:pt x="1309" y="1055"/>
                  <a:pt x="1309" y="1055"/>
                </a:cubicBezTo>
                <a:cubicBezTo>
                  <a:pt x="1297" y="1042"/>
                  <a:pt x="1285" y="1030"/>
                  <a:pt x="1274" y="1019"/>
                </a:cubicBezTo>
                <a:cubicBezTo>
                  <a:pt x="1270" y="1006"/>
                  <a:pt x="1266" y="994"/>
                  <a:pt x="1263" y="981"/>
                </a:cubicBezTo>
                <a:cubicBezTo>
                  <a:pt x="1272" y="990"/>
                  <a:pt x="1281" y="998"/>
                  <a:pt x="1290" y="1008"/>
                </a:cubicBezTo>
                <a:cubicBezTo>
                  <a:pt x="1295" y="1023"/>
                  <a:pt x="1302" y="1039"/>
                  <a:pt x="1309" y="1055"/>
                </a:cubicBezTo>
                <a:close/>
                <a:moveTo>
                  <a:pt x="1327" y="1046"/>
                </a:moveTo>
                <a:cubicBezTo>
                  <a:pt x="1314" y="1032"/>
                  <a:pt x="1302" y="1019"/>
                  <a:pt x="1290" y="1007"/>
                </a:cubicBezTo>
                <a:cubicBezTo>
                  <a:pt x="1285" y="993"/>
                  <a:pt x="1281" y="980"/>
                  <a:pt x="1278" y="967"/>
                </a:cubicBezTo>
                <a:cubicBezTo>
                  <a:pt x="1286" y="975"/>
                  <a:pt x="1296" y="985"/>
                  <a:pt x="1305" y="995"/>
                </a:cubicBezTo>
                <a:cubicBezTo>
                  <a:pt x="1311" y="1011"/>
                  <a:pt x="1319" y="1028"/>
                  <a:pt x="1327" y="1046"/>
                </a:cubicBezTo>
                <a:close/>
                <a:moveTo>
                  <a:pt x="1349" y="1042"/>
                </a:moveTo>
                <a:cubicBezTo>
                  <a:pt x="1349" y="1042"/>
                  <a:pt x="1349" y="1042"/>
                  <a:pt x="1349" y="1042"/>
                </a:cubicBezTo>
                <a:cubicBezTo>
                  <a:pt x="1334" y="1025"/>
                  <a:pt x="1319" y="1009"/>
                  <a:pt x="1305" y="994"/>
                </a:cubicBezTo>
                <a:cubicBezTo>
                  <a:pt x="1300" y="980"/>
                  <a:pt x="1295" y="965"/>
                  <a:pt x="1291" y="951"/>
                </a:cubicBezTo>
                <a:cubicBezTo>
                  <a:pt x="1301" y="961"/>
                  <a:pt x="1312" y="973"/>
                  <a:pt x="1323" y="985"/>
                </a:cubicBezTo>
                <a:cubicBezTo>
                  <a:pt x="1330" y="1003"/>
                  <a:pt x="1339" y="1022"/>
                  <a:pt x="1349" y="1042"/>
                </a:cubicBezTo>
                <a:close/>
                <a:moveTo>
                  <a:pt x="1374" y="1042"/>
                </a:moveTo>
                <a:cubicBezTo>
                  <a:pt x="1356" y="1020"/>
                  <a:pt x="1339" y="1002"/>
                  <a:pt x="1323" y="985"/>
                </a:cubicBezTo>
                <a:cubicBezTo>
                  <a:pt x="1323" y="985"/>
                  <a:pt x="1323" y="985"/>
                  <a:pt x="1323" y="985"/>
                </a:cubicBezTo>
                <a:cubicBezTo>
                  <a:pt x="1317" y="969"/>
                  <a:pt x="1311" y="953"/>
                  <a:pt x="1306" y="938"/>
                </a:cubicBezTo>
                <a:cubicBezTo>
                  <a:pt x="1317" y="950"/>
                  <a:pt x="1329" y="963"/>
                  <a:pt x="1342" y="977"/>
                </a:cubicBezTo>
                <a:cubicBezTo>
                  <a:pt x="1351" y="997"/>
                  <a:pt x="1362" y="1019"/>
                  <a:pt x="1374" y="1042"/>
                </a:cubicBezTo>
                <a:close/>
                <a:moveTo>
                  <a:pt x="1402" y="1045"/>
                </a:moveTo>
                <a:cubicBezTo>
                  <a:pt x="1379" y="1018"/>
                  <a:pt x="1360" y="997"/>
                  <a:pt x="1342" y="977"/>
                </a:cubicBezTo>
                <a:cubicBezTo>
                  <a:pt x="1334" y="959"/>
                  <a:pt x="1328" y="943"/>
                  <a:pt x="1322" y="926"/>
                </a:cubicBezTo>
                <a:cubicBezTo>
                  <a:pt x="1334" y="940"/>
                  <a:pt x="1348" y="955"/>
                  <a:pt x="1362" y="971"/>
                </a:cubicBezTo>
                <a:cubicBezTo>
                  <a:pt x="1374" y="994"/>
                  <a:pt x="1387" y="1019"/>
                  <a:pt x="1402" y="1045"/>
                </a:cubicBezTo>
                <a:close/>
                <a:moveTo>
                  <a:pt x="1362" y="970"/>
                </a:moveTo>
                <a:cubicBezTo>
                  <a:pt x="1347" y="953"/>
                  <a:pt x="1334" y="939"/>
                  <a:pt x="1321" y="925"/>
                </a:cubicBezTo>
                <a:cubicBezTo>
                  <a:pt x="1316" y="911"/>
                  <a:pt x="1312" y="897"/>
                  <a:pt x="1309" y="884"/>
                </a:cubicBezTo>
                <a:cubicBezTo>
                  <a:pt x="1318" y="894"/>
                  <a:pt x="1328" y="904"/>
                  <a:pt x="1338" y="916"/>
                </a:cubicBezTo>
                <a:cubicBezTo>
                  <a:pt x="1345" y="933"/>
                  <a:pt x="1352" y="951"/>
                  <a:pt x="1362" y="970"/>
                </a:cubicBezTo>
                <a:close/>
                <a:moveTo>
                  <a:pt x="1385" y="968"/>
                </a:moveTo>
                <a:cubicBezTo>
                  <a:pt x="1367" y="948"/>
                  <a:pt x="1352" y="931"/>
                  <a:pt x="1338" y="915"/>
                </a:cubicBezTo>
                <a:cubicBezTo>
                  <a:pt x="1333" y="900"/>
                  <a:pt x="1328" y="886"/>
                  <a:pt x="1324" y="872"/>
                </a:cubicBezTo>
                <a:cubicBezTo>
                  <a:pt x="1334" y="883"/>
                  <a:pt x="1344" y="894"/>
                  <a:pt x="1356" y="907"/>
                </a:cubicBezTo>
                <a:cubicBezTo>
                  <a:pt x="1364" y="926"/>
                  <a:pt x="1374" y="947"/>
                  <a:pt x="1385" y="968"/>
                </a:cubicBezTo>
                <a:close/>
                <a:moveTo>
                  <a:pt x="1412" y="971"/>
                </a:moveTo>
                <a:cubicBezTo>
                  <a:pt x="1396" y="952"/>
                  <a:pt x="1376" y="929"/>
                  <a:pt x="1357" y="907"/>
                </a:cubicBezTo>
                <a:cubicBezTo>
                  <a:pt x="1330" y="844"/>
                  <a:pt x="1319" y="791"/>
                  <a:pt x="1325" y="746"/>
                </a:cubicBezTo>
                <a:cubicBezTo>
                  <a:pt x="1328" y="742"/>
                  <a:pt x="1332" y="737"/>
                  <a:pt x="1336" y="732"/>
                </a:cubicBezTo>
                <a:cubicBezTo>
                  <a:pt x="1331" y="795"/>
                  <a:pt x="1356" y="873"/>
                  <a:pt x="1412" y="971"/>
                </a:cubicBezTo>
                <a:close/>
                <a:moveTo>
                  <a:pt x="1336" y="731"/>
                </a:moveTo>
                <a:cubicBezTo>
                  <a:pt x="1332" y="736"/>
                  <a:pt x="1328" y="741"/>
                  <a:pt x="1325" y="745"/>
                </a:cubicBezTo>
                <a:cubicBezTo>
                  <a:pt x="1325" y="745"/>
                  <a:pt x="1325" y="744"/>
                  <a:pt x="1325" y="743"/>
                </a:cubicBezTo>
                <a:cubicBezTo>
                  <a:pt x="1329" y="739"/>
                  <a:pt x="1332" y="735"/>
                  <a:pt x="1336" y="731"/>
                </a:cubicBezTo>
                <a:cubicBezTo>
                  <a:pt x="1336" y="731"/>
                  <a:pt x="1336" y="731"/>
                  <a:pt x="1336" y="731"/>
                </a:cubicBezTo>
                <a:close/>
                <a:moveTo>
                  <a:pt x="1336" y="730"/>
                </a:moveTo>
                <a:cubicBezTo>
                  <a:pt x="1332" y="734"/>
                  <a:pt x="1329" y="738"/>
                  <a:pt x="1325" y="742"/>
                </a:cubicBezTo>
                <a:cubicBezTo>
                  <a:pt x="1325" y="742"/>
                  <a:pt x="1325" y="742"/>
                  <a:pt x="1325" y="742"/>
                </a:cubicBezTo>
                <a:cubicBezTo>
                  <a:pt x="1329" y="736"/>
                  <a:pt x="1333" y="731"/>
                  <a:pt x="1336" y="726"/>
                </a:cubicBezTo>
                <a:cubicBezTo>
                  <a:pt x="1336" y="726"/>
                  <a:pt x="1336" y="726"/>
                  <a:pt x="1336" y="726"/>
                </a:cubicBezTo>
                <a:cubicBezTo>
                  <a:pt x="1336" y="727"/>
                  <a:pt x="1336" y="728"/>
                  <a:pt x="1336" y="730"/>
                </a:cubicBezTo>
                <a:close/>
                <a:moveTo>
                  <a:pt x="1336" y="731"/>
                </a:moveTo>
                <a:cubicBezTo>
                  <a:pt x="1336" y="730"/>
                  <a:pt x="1336" y="730"/>
                  <a:pt x="1336" y="730"/>
                </a:cubicBezTo>
                <a:cubicBezTo>
                  <a:pt x="1338" y="727"/>
                  <a:pt x="1341" y="725"/>
                  <a:pt x="1343" y="722"/>
                </a:cubicBezTo>
                <a:cubicBezTo>
                  <a:pt x="1341" y="725"/>
                  <a:pt x="1338" y="728"/>
                  <a:pt x="1336" y="731"/>
                </a:cubicBezTo>
                <a:close/>
                <a:moveTo>
                  <a:pt x="1347" y="716"/>
                </a:moveTo>
                <a:cubicBezTo>
                  <a:pt x="1347" y="716"/>
                  <a:pt x="1347" y="716"/>
                  <a:pt x="1347" y="716"/>
                </a:cubicBezTo>
                <a:cubicBezTo>
                  <a:pt x="1343" y="721"/>
                  <a:pt x="1340" y="725"/>
                  <a:pt x="1336" y="729"/>
                </a:cubicBezTo>
                <a:cubicBezTo>
                  <a:pt x="1336" y="728"/>
                  <a:pt x="1337" y="726"/>
                  <a:pt x="1337" y="725"/>
                </a:cubicBezTo>
                <a:cubicBezTo>
                  <a:pt x="1340" y="721"/>
                  <a:pt x="1344" y="718"/>
                  <a:pt x="1347" y="714"/>
                </a:cubicBezTo>
                <a:cubicBezTo>
                  <a:pt x="1347" y="715"/>
                  <a:pt x="1347" y="715"/>
                  <a:pt x="1347" y="716"/>
                </a:cubicBezTo>
                <a:close/>
                <a:moveTo>
                  <a:pt x="1347" y="713"/>
                </a:moveTo>
                <a:cubicBezTo>
                  <a:pt x="1344" y="716"/>
                  <a:pt x="1341" y="719"/>
                  <a:pt x="1338" y="722"/>
                </a:cubicBezTo>
                <a:cubicBezTo>
                  <a:pt x="1340" y="720"/>
                  <a:pt x="1340" y="720"/>
                  <a:pt x="1340" y="720"/>
                </a:cubicBezTo>
                <a:cubicBezTo>
                  <a:pt x="1343" y="717"/>
                  <a:pt x="1345" y="713"/>
                  <a:pt x="1347" y="710"/>
                </a:cubicBezTo>
                <a:cubicBezTo>
                  <a:pt x="1347" y="711"/>
                  <a:pt x="1347" y="712"/>
                  <a:pt x="1347" y="713"/>
                </a:cubicBezTo>
                <a:close/>
                <a:moveTo>
                  <a:pt x="1347" y="709"/>
                </a:moveTo>
                <a:cubicBezTo>
                  <a:pt x="1345" y="712"/>
                  <a:pt x="1342" y="716"/>
                  <a:pt x="1340" y="720"/>
                </a:cubicBezTo>
                <a:cubicBezTo>
                  <a:pt x="1337" y="724"/>
                  <a:pt x="1337" y="724"/>
                  <a:pt x="1337" y="724"/>
                </a:cubicBezTo>
                <a:cubicBezTo>
                  <a:pt x="1337" y="720"/>
                  <a:pt x="1338" y="717"/>
                  <a:pt x="1338" y="713"/>
                </a:cubicBezTo>
                <a:cubicBezTo>
                  <a:pt x="1342" y="710"/>
                  <a:pt x="1345" y="707"/>
                  <a:pt x="1348" y="704"/>
                </a:cubicBezTo>
                <a:cubicBezTo>
                  <a:pt x="1348" y="704"/>
                  <a:pt x="1348" y="704"/>
                  <a:pt x="1348" y="704"/>
                </a:cubicBezTo>
                <a:cubicBezTo>
                  <a:pt x="1348" y="705"/>
                  <a:pt x="1347" y="707"/>
                  <a:pt x="1347" y="709"/>
                </a:cubicBezTo>
                <a:close/>
                <a:moveTo>
                  <a:pt x="1359" y="701"/>
                </a:moveTo>
                <a:cubicBezTo>
                  <a:pt x="1356" y="705"/>
                  <a:pt x="1353" y="708"/>
                  <a:pt x="1351" y="711"/>
                </a:cubicBezTo>
                <a:cubicBezTo>
                  <a:pt x="1350" y="713"/>
                  <a:pt x="1349" y="714"/>
                  <a:pt x="1347" y="716"/>
                </a:cubicBezTo>
                <a:cubicBezTo>
                  <a:pt x="1347" y="715"/>
                  <a:pt x="1347" y="714"/>
                  <a:pt x="1348" y="713"/>
                </a:cubicBezTo>
                <a:cubicBezTo>
                  <a:pt x="1351" y="709"/>
                  <a:pt x="1355" y="705"/>
                  <a:pt x="1359" y="701"/>
                </a:cubicBezTo>
                <a:cubicBezTo>
                  <a:pt x="1359" y="701"/>
                  <a:pt x="1359" y="701"/>
                  <a:pt x="1359" y="701"/>
                </a:cubicBezTo>
                <a:close/>
                <a:moveTo>
                  <a:pt x="1359" y="700"/>
                </a:moveTo>
                <a:cubicBezTo>
                  <a:pt x="1355" y="704"/>
                  <a:pt x="1351" y="708"/>
                  <a:pt x="1348" y="712"/>
                </a:cubicBezTo>
                <a:cubicBezTo>
                  <a:pt x="1348" y="711"/>
                  <a:pt x="1348" y="710"/>
                  <a:pt x="1348" y="709"/>
                </a:cubicBezTo>
                <a:cubicBezTo>
                  <a:pt x="1352" y="703"/>
                  <a:pt x="1356" y="698"/>
                  <a:pt x="1359" y="693"/>
                </a:cubicBezTo>
                <a:cubicBezTo>
                  <a:pt x="1359" y="695"/>
                  <a:pt x="1359" y="698"/>
                  <a:pt x="1359" y="700"/>
                </a:cubicBezTo>
                <a:close/>
                <a:moveTo>
                  <a:pt x="1359" y="692"/>
                </a:moveTo>
                <a:cubicBezTo>
                  <a:pt x="1356" y="697"/>
                  <a:pt x="1352" y="702"/>
                  <a:pt x="1348" y="708"/>
                </a:cubicBezTo>
                <a:cubicBezTo>
                  <a:pt x="1348" y="706"/>
                  <a:pt x="1348" y="705"/>
                  <a:pt x="1348" y="703"/>
                </a:cubicBezTo>
                <a:cubicBezTo>
                  <a:pt x="1352" y="699"/>
                  <a:pt x="1355" y="696"/>
                  <a:pt x="1359" y="692"/>
                </a:cubicBezTo>
                <a:cubicBezTo>
                  <a:pt x="1359" y="692"/>
                  <a:pt x="1359" y="692"/>
                  <a:pt x="1359" y="692"/>
                </a:cubicBezTo>
                <a:close/>
                <a:moveTo>
                  <a:pt x="1359" y="691"/>
                </a:moveTo>
                <a:cubicBezTo>
                  <a:pt x="1355" y="695"/>
                  <a:pt x="1352" y="699"/>
                  <a:pt x="1348" y="702"/>
                </a:cubicBezTo>
                <a:cubicBezTo>
                  <a:pt x="1349" y="700"/>
                  <a:pt x="1349" y="697"/>
                  <a:pt x="1350" y="695"/>
                </a:cubicBezTo>
                <a:cubicBezTo>
                  <a:pt x="1353" y="692"/>
                  <a:pt x="1356" y="689"/>
                  <a:pt x="1359" y="685"/>
                </a:cubicBezTo>
                <a:cubicBezTo>
                  <a:pt x="1359" y="687"/>
                  <a:pt x="1359" y="689"/>
                  <a:pt x="1359" y="691"/>
                </a:cubicBezTo>
                <a:close/>
                <a:moveTo>
                  <a:pt x="1359" y="700"/>
                </a:moveTo>
                <a:cubicBezTo>
                  <a:pt x="1360" y="699"/>
                  <a:pt x="1361" y="698"/>
                  <a:pt x="1362" y="696"/>
                </a:cubicBezTo>
                <a:cubicBezTo>
                  <a:pt x="1361" y="698"/>
                  <a:pt x="1360" y="699"/>
                  <a:pt x="1359" y="701"/>
                </a:cubicBezTo>
                <a:cubicBezTo>
                  <a:pt x="1359" y="700"/>
                  <a:pt x="1359" y="700"/>
                  <a:pt x="1359" y="700"/>
                </a:cubicBezTo>
                <a:close/>
                <a:moveTo>
                  <a:pt x="1360" y="701"/>
                </a:moveTo>
                <a:cubicBezTo>
                  <a:pt x="1362" y="697"/>
                  <a:pt x="1364" y="694"/>
                  <a:pt x="1367" y="691"/>
                </a:cubicBezTo>
                <a:cubicBezTo>
                  <a:pt x="1368" y="690"/>
                  <a:pt x="1369" y="688"/>
                  <a:pt x="1370" y="687"/>
                </a:cubicBezTo>
                <a:cubicBezTo>
                  <a:pt x="1370" y="687"/>
                  <a:pt x="1370" y="687"/>
                  <a:pt x="1370" y="687"/>
                </a:cubicBezTo>
                <a:cubicBezTo>
                  <a:pt x="1367" y="692"/>
                  <a:pt x="1363" y="696"/>
                  <a:pt x="1360" y="701"/>
                </a:cubicBezTo>
                <a:close/>
                <a:moveTo>
                  <a:pt x="1370" y="674"/>
                </a:moveTo>
                <a:cubicBezTo>
                  <a:pt x="1367" y="677"/>
                  <a:pt x="1363" y="681"/>
                  <a:pt x="1360" y="684"/>
                </a:cubicBezTo>
                <a:cubicBezTo>
                  <a:pt x="1360" y="682"/>
                  <a:pt x="1360" y="681"/>
                  <a:pt x="1360" y="679"/>
                </a:cubicBezTo>
                <a:cubicBezTo>
                  <a:pt x="1363" y="676"/>
                  <a:pt x="1365" y="673"/>
                  <a:pt x="1367" y="670"/>
                </a:cubicBezTo>
                <a:cubicBezTo>
                  <a:pt x="1368" y="669"/>
                  <a:pt x="1369" y="668"/>
                  <a:pt x="1370" y="667"/>
                </a:cubicBezTo>
                <a:cubicBezTo>
                  <a:pt x="1370" y="667"/>
                  <a:pt x="1370" y="667"/>
                  <a:pt x="1370" y="667"/>
                </a:cubicBezTo>
                <a:cubicBezTo>
                  <a:pt x="1370" y="669"/>
                  <a:pt x="1370" y="672"/>
                  <a:pt x="1370" y="674"/>
                </a:cubicBezTo>
                <a:close/>
                <a:moveTo>
                  <a:pt x="1369" y="668"/>
                </a:moveTo>
                <a:cubicBezTo>
                  <a:pt x="1369" y="668"/>
                  <a:pt x="1369" y="667"/>
                  <a:pt x="1370" y="667"/>
                </a:cubicBezTo>
                <a:cubicBezTo>
                  <a:pt x="1370" y="666"/>
                  <a:pt x="1370" y="666"/>
                  <a:pt x="1370" y="666"/>
                </a:cubicBezTo>
                <a:cubicBezTo>
                  <a:pt x="1370" y="666"/>
                  <a:pt x="1370" y="666"/>
                  <a:pt x="1370" y="666"/>
                </a:cubicBezTo>
                <a:cubicBezTo>
                  <a:pt x="1370" y="667"/>
                  <a:pt x="1369" y="668"/>
                  <a:pt x="1369" y="668"/>
                </a:cubicBezTo>
                <a:close/>
                <a:moveTo>
                  <a:pt x="1370" y="680"/>
                </a:moveTo>
                <a:cubicBezTo>
                  <a:pt x="1374" y="675"/>
                  <a:pt x="1378" y="671"/>
                  <a:pt x="1382" y="667"/>
                </a:cubicBezTo>
                <a:cubicBezTo>
                  <a:pt x="1382" y="668"/>
                  <a:pt x="1382" y="668"/>
                  <a:pt x="1382" y="669"/>
                </a:cubicBezTo>
                <a:cubicBezTo>
                  <a:pt x="1378" y="675"/>
                  <a:pt x="1374" y="680"/>
                  <a:pt x="1370" y="685"/>
                </a:cubicBezTo>
                <a:cubicBezTo>
                  <a:pt x="1370" y="683"/>
                  <a:pt x="1370" y="681"/>
                  <a:pt x="1370" y="680"/>
                </a:cubicBezTo>
                <a:close/>
                <a:moveTo>
                  <a:pt x="1371" y="687"/>
                </a:moveTo>
                <a:cubicBezTo>
                  <a:pt x="1371" y="687"/>
                  <a:pt x="1371" y="687"/>
                  <a:pt x="1371" y="687"/>
                </a:cubicBezTo>
                <a:cubicBezTo>
                  <a:pt x="1372" y="685"/>
                  <a:pt x="1373" y="684"/>
                  <a:pt x="1374" y="682"/>
                </a:cubicBezTo>
                <a:cubicBezTo>
                  <a:pt x="1373" y="684"/>
                  <a:pt x="1372" y="685"/>
                  <a:pt x="1371" y="687"/>
                </a:cubicBezTo>
                <a:close/>
                <a:moveTo>
                  <a:pt x="1371" y="685"/>
                </a:moveTo>
                <a:cubicBezTo>
                  <a:pt x="1375" y="680"/>
                  <a:pt x="1378" y="675"/>
                  <a:pt x="1382" y="670"/>
                </a:cubicBezTo>
                <a:cubicBezTo>
                  <a:pt x="1382" y="671"/>
                  <a:pt x="1382" y="671"/>
                  <a:pt x="1382" y="672"/>
                </a:cubicBezTo>
                <a:cubicBezTo>
                  <a:pt x="1379" y="676"/>
                  <a:pt x="1375" y="681"/>
                  <a:pt x="1371" y="685"/>
                </a:cubicBezTo>
                <a:close/>
                <a:moveTo>
                  <a:pt x="1382" y="662"/>
                </a:moveTo>
                <a:cubicBezTo>
                  <a:pt x="1387" y="657"/>
                  <a:pt x="1392" y="652"/>
                  <a:pt x="1397" y="646"/>
                </a:cubicBezTo>
                <a:cubicBezTo>
                  <a:pt x="1397" y="647"/>
                  <a:pt x="1397" y="648"/>
                  <a:pt x="1397" y="648"/>
                </a:cubicBezTo>
                <a:cubicBezTo>
                  <a:pt x="1395" y="651"/>
                  <a:pt x="1395" y="651"/>
                  <a:pt x="1395" y="651"/>
                </a:cubicBezTo>
                <a:cubicBezTo>
                  <a:pt x="1391" y="656"/>
                  <a:pt x="1387" y="661"/>
                  <a:pt x="1382" y="666"/>
                </a:cubicBezTo>
                <a:cubicBezTo>
                  <a:pt x="1382" y="664"/>
                  <a:pt x="1382" y="663"/>
                  <a:pt x="1382" y="662"/>
                </a:cubicBezTo>
                <a:close/>
                <a:moveTo>
                  <a:pt x="1382" y="666"/>
                </a:moveTo>
                <a:cubicBezTo>
                  <a:pt x="1386" y="663"/>
                  <a:pt x="1389" y="659"/>
                  <a:pt x="1392" y="655"/>
                </a:cubicBezTo>
                <a:cubicBezTo>
                  <a:pt x="1389" y="660"/>
                  <a:pt x="1386" y="664"/>
                  <a:pt x="1383" y="669"/>
                </a:cubicBezTo>
                <a:cubicBezTo>
                  <a:pt x="1383" y="668"/>
                  <a:pt x="1383" y="667"/>
                  <a:pt x="1382" y="666"/>
                </a:cubicBezTo>
                <a:close/>
                <a:moveTo>
                  <a:pt x="1383" y="671"/>
                </a:moveTo>
                <a:cubicBezTo>
                  <a:pt x="1383" y="671"/>
                  <a:pt x="1383" y="671"/>
                  <a:pt x="1383" y="671"/>
                </a:cubicBezTo>
                <a:cubicBezTo>
                  <a:pt x="1383" y="671"/>
                  <a:pt x="1383" y="670"/>
                  <a:pt x="1383" y="669"/>
                </a:cubicBezTo>
                <a:cubicBezTo>
                  <a:pt x="1387" y="663"/>
                  <a:pt x="1392" y="657"/>
                  <a:pt x="1396" y="651"/>
                </a:cubicBezTo>
                <a:cubicBezTo>
                  <a:pt x="1398" y="649"/>
                  <a:pt x="1398" y="649"/>
                  <a:pt x="1398" y="649"/>
                </a:cubicBezTo>
                <a:cubicBezTo>
                  <a:pt x="1398" y="649"/>
                  <a:pt x="1398" y="649"/>
                  <a:pt x="1398" y="649"/>
                </a:cubicBezTo>
                <a:cubicBezTo>
                  <a:pt x="1398" y="650"/>
                  <a:pt x="1398" y="651"/>
                  <a:pt x="1398" y="652"/>
                </a:cubicBezTo>
                <a:cubicBezTo>
                  <a:pt x="1392" y="659"/>
                  <a:pt x="1388" y="665"/>
                  <a:pt x="1383" y="671"/>
                </a:cubicBezTo>
                <a:close/>
                <a:moveTo>
                  <a:pt x="1393" y="659"/>
                </a:moveTo>
                <a:cubicBezTo>
                  <a:pt x="1394" y="657"/>
                  <a:pt x="1396" y="655"/>
                  <a:pt x="1398" y="653"/>
                </a:cubicBezTo>
                <a:cubicBezTo>
                  <a:pt x="1398" y="653"/>
                  <a:pt x="1398" y="653"/>
                  <a:pt x="1398" y="653"/>
                </a:cubicBezTo>
                <a:cubicBezTo>
                  <a:pt x="1396" y="655"/>
                  <a:pt x="1395" y="657"/>
                  <a:pt x="1393" y="659"/>
                </a:cubicBezTo>
                <a:close/>
                <a:moveTo>
                  <a:pt x="1398" y="641"/>
                </a:moveTo>
                <a:cubicBezTo>
                  <a:pt x="1399" y="640"/>
                  <a:pt x="1399" y="639"/>
                  <a:pt x="1400" y="639"/>
                </a:cubicBezTo>
                <a:cubicBezTo>
                  <a:pt x="1403" y="636"/>
                  <a:pt x="1406" y="633"/>
                  <a:pt x="1409" y="630"/>
                </a:cubicBezTo>
                <a:cubicBezTo>
                  <a:pt x="1409" y="630"/>
                  <a:pt x="1409" y="630"/>
                  <a:pt x="1409" y="630"/>
                </a:cubicBezTo>
                <a:cubicBezTo>
                  <a:pt x="1409" y="631"/>
                  <a:pt x="1409" y="632"/>
                  <a:pt x="1409" y="632"/>
                </a:cubicBezTo>
                <a:cubicBezTo>
                  <a:pt x="1406" y="636"/>
                  <a:pt x="1406" y="636"/>
                  <a:pt x="1406" y="636"/>
                </a:cubicBezTo>
                <a:cubicBezTo>
                  <a:pt x="1403" y="639"/>
                  <a:pt x="1401" y="642"/>
                  <a:pt x="1398" y="645"/>
                </a:cubicBezTo>
                <a:cubicBezTo>
                  <a:pt x="1398" y="644"/>
                  <a:pt x="1398" y="643"/>
                  <a:pt x="1398" y="641"/>
                </a:cubicBezTo>
                <a:close/>
                <a:moveTo>
                  <a:pt x="1409" y="625"/>
                </a:moveTo>
                <a:cubicBezTo>
                  <a:pt x="1410" y="623"/>
                  <a:pt x="1412" y="621"/>
                  <a:pt x="1414" y="620"/>
                </a:cubicBezTo>
                <a:cubicBezTo>
                  <a:pt x="1412" y="622"/>
                  <a:pt x="1411" y="624"/>
                  <a:pt x="1409" y="626"/>
                </a:cubicBezTo>
                <a:cubicBezTo>
                  <a:pt x="1409" y="626"/>
                  <a:pt x="1409" y="625"/>
                  <a:pt x="1409" y="625"/>
                </a:cubicBezTo>
                <a:close/>
                <a:moveTo>
                  <a:pt x="1409" y="634"/>
                </a:moveTo>
                <a:cubicBezTo>
                  <a:pt x="1409" y="634"/>
                  <a:pt x="1409" y="635"/>
                  <a:pt x="1409" y="635"/>
                </a:cubicBezTo>
                <a:cubicBezTo>
                  <a:pt x="1406" y="639"/>
                  <a:pt x="1402" y="643"/>
                  <a:pt x="1399" y="647"/>
                </a:cubicBezTo>
                <a:cubicBezTo>
                  <a:pt x="1401" y="644"/>
                  <a:pt x="1404" y="640"/>
                  <a:pt x="1406" y="637"/>
                </a:cubicBezTo>
                <a:cubicBezTo>
                  <a:pt x="1406" y="637"/>
                  <a:pt x="1406" y="637"/>
                  <a:pt x="1406" y="637"/>
                </a:cubicBezTo>
                <a:cubicBezTo>
                  <a:pt x="1407" y="636"/>
                  <a:pt x="1408" y="635"/>
                  <a:pt x="1409" y="634"/>
                </a:cubicBezTo>
                <a:close/>
                <a:moveTo>
                  <a:pt x="1398" y="646"/>
                </a:moveTo>
                <a:cubicBezTo>
                  <a:pt x="1400" y="644"/>
                  <a:pt x="1402" y="642"/>
                  <a:pt x="1404" y="640"/>
                </a:cubicBezTo>
                <a:cubicBezTo>
                  <a:pt x="1402" y="642"/>
                  <a:pt x="1400" y="645"/>
                  <a:pt x="1398" y="648"/>
                </a:cubicBezTo>
                <a:cubicBezTo>
                  <a:pt x="1398" y="647"/>
                  <a:pt x="1398" y="646"/>
                  <a:pt x="1398" y="646"/>
                </a:cubicBezTo>
                <a:close/>
                <a:moveTo>
                  <a:pt x="1398" y="649"/>
                </a:moveTo>
                <a:cubicBezTo>
                  <a:pt x="1402" y="645"/>
                  <a:pt x="1405" y="640"/>
                  <a:pt x="1409" y="636"/>
                </a:cubicBezTo>
                <a:cubicBezTo>
                  <a:pt x="1409" y="636"/>
                  <a:pt x="1409" y="636"/>
                  <a:pt x="1409" y="637"/>
                </a:cubicBezTo>
                <a:cubicBezTo>
                  <a:pt x="1406" y="642"/>
                  <a:pt x="1402" y="646"/>
                  <a:pt x="1398" y="651"/>
                </a:cubicBezTo>
                <a:cubicBezTo>
                  <a:pt x="1398" y="650"/>
                  <a:pt x="1398" y="650"/>
                  <a:pt x="1398" y="649"/>
                </a:cubicBezTo>
                <a:close/>
                <a:moveTo>
                  <a:pt x="1409" y="629"/>
                </a:moveTo>
                <a:cubicBezTo>
                  <a:pt x="1411" y="627"/>
                  <a:pt x="1414" y="625"/>
                  <a:pt x="1416" y="622"/>
                </a:cubicBezTo>
                <a:cubicBezTo>
                  <a:pt x="1414" y="625"/>
                  <a:pt x="1412" y="629"/>
                  <a:pt x="1409" y="632"/>
                </a:cubicBezTo>
                <a:cubicBezTo>
                  <a:pt x="1409" y="631"/>
                  <a:pt x="1409" y="630"/>
                  <a:pt x="1409" y="629"/>
                </a:cubicBezTo>
                <a:close/>
                <a:moveTo>
                  <a:pt x="1398" y="652"/>
                </a:moveTo>
                <a:cubicBezTo>
                  <a:pt x="1398" y="652"/>
                  <a:pt x="1398" y="652"/>
                  <a:pt x="1398" y="652"/>
                </a:cubicBezTo>
                <a:cubicBezTo>
                  <a:pt x="1402" y="647"/>
                  <a:pt x="1406" y="642"/>
                  <a:pt x="1409" y="637"/>
                </a:cubicBezTo>
                <a:cubicBezTo>
                  <a:pt x="1409" y="638"/>
                  <a:pt x="1409" y="638"/>
                  <a:pt x="1409" y="639"/>
                </a:cubicBezTo>
                <a:cubicBezTo>
                  <a:pt x="1406" y="643"/>
                  <a:pt x="1402" y="648"/>
                  <a:pt x="1398" y="652"/>
                </a:cubicBezTo>
                <a:close/>
                <a:moveTo>
                  <a:pt x="1410" y="635"/>
                </a:moveTo>
                <a:cubicBezTo>
                  <a:pt x="1412" y="633"/>
                  <a:pt x="1414" y="630"/>
                  <a:pt x="1416" y="628"/>
                </a:cubicBezTo>
                <a:cubicBezTo>
                  <a:pt x="1410" y="636"/>
                  <a:pt x="1410" y="636"/>
                  <a:pt x="1410" y="636"/>
                </a:cubicBezTo>
                <a:cubicBezTo>
                  <a:pt x="1410" y="636"/>
                  <a:pt x="1410" y="636"/>
                  <a:pt x="1410" y="635"/>
                </a:cubicBezTo>
                <a:close/>
                <a:moveTo>
                  <a:pt x="1424" y="618"/>
                </a:moveTo>
                <a:cubicBezTo>
                  <a:pt x="1423" y="619"/>
                  <a:pt x="1422" y="620"/>
                  <a:pt x="1422" y="621"/>
                </a:cubicBezTo>
                <a:cubicBezTo>
                  <a:pt x="1421" y="621"/>
                  <a:pt x="1421" y="621"/>
                  <a:pt x="1421" y="621"/>
                </a:cubicBezTo>
                <a:cubicBezTo>
                  <a:pt x="1421" y="620"/>
                  <a:pt x="1421" y="620"/>
                  <a:pt x="1421" y="620"/>
                </a:cubicBezTo>
                <a:cubicBezTo>
                  <a:pt x="1422" y="620"/>
                  <a:pt x="1423" y="619"/>
                  <a:pt x="1424" y="618"/>
                </a:cubicBezTo>
                <a:close/>
                <a:moveTo>
                  <a:pt x="1421" y="624"/>
                </a:moveTo>
                <a:cubicBezTo>
                  <a:pt x="1417" y="629"/>
                  <a:pt x="1413" y="634"/>
                  <a:pt x="1410" y="638"/>
                </a:cubicBezTo>
                <a:cubicBezTo>
                  <a:pt x="1410" y="638"/>
                  <a:pt x="1410" y="637"/>
                  <a:pt x="1410" y="637"/>
                </a:cubicBezTo>
                <a:cubicBezTo>
                  <a:pt x="1421" y="622"/>
                  <a:pt x="1421" y="622"/>
                  <a:pt x="1421" y="622"/>
                </a:cubicBezTo>
                <a:cubicBezTo>
                  <a:pt x="1421" y="623"/>
                  <a:pt x="1421" y="623"/>
                  <a:pt x="1421" y="624"/>
                </a:cubicBezTo>
                <a:close/>
                <a:moveTo>
                  <a:pt x="1421" y="621"/>
                </a:moveTo>
                <a:cubicBezTo>
                  <a:pt x="1421" y="621"/>
                  <a:pt x="1421" y="621"/>
                  <a:pt x="1421" y="621"/>
                </a:cubicBezTo>
                <a:cubicBezTo>
                  <a:pt x="1417" y="626"/>
                  <a:pt x="1413" y="630"/>
                  <a:pt x="1410" y="635"/>
                </a:cubicBezTo>
                <a:cubicBezTo>
                  <a:pt x="1410" y="634"/>
                  <a:pt x="1409" y="634"/>
                  <a:pt x="1409" y="633"/>
                </a:cubicBezTo>
                <a:cubicBezTo>
                  <a:pt x="1413" y="629"/>
                  <a:pt x="1417" y="625"/>
                  <a:pt x="1421" y="621"/>
                </a:cubicBezTo>
                <a:close/>
                <a:moveTo>
                  <a:pt x="1421" y="618"/>
                </a:moveTo>
                <a:cubicBezTo>
                  <a:pt x="1421" y="618"/>
                  <a:pt x="1421" y="618"/>
                  <a:pt x="1421" y="618"/>
                </a:cubicBezTo>
                <a:cubicBezTo>
                  <a:pt x="1421" y="619"/>
                  <a:pt x="1421" y="619"/>
                  <a:pt x="1421" y="620"/>
                </a:cubicBezTo>
                <a:cubicBezTo>
                  <a:pt x="1417" y="624"/>
                  <a:pt x="1413" y="629"/>
                  <a:pt x="1409" y="633"/>
                </a:cubicBezTo>
                <a:cubicBezTo>
                  <a:pt x="1409" y="633"/>
                  <a:pt x="1409" y="633"/>
                  <a:pt x="1409" y="633"/>
                </a:cubicBezTo>
                <a:cubicBezTo>
                  <a:pt x="1410" y="632"/>
                  <a:pt x="1410" y="632"/>
                  <a:pt x="1410" y="632"/>
                </a:cubicBezTo>
                <a:cubicBezTo>
                  <a:pt x="1413" y="628"/>
                  <a:pt x="1416" y="624"/>
                  <a:pt x="1419" y="620"/>
                </a:cubicBezTo>
                <a:lnTo>
                  <a:pt x="1421" y="618"/>
                </a:lnTo>
                <a:close/>
                <a:moveTo>
                  <a:pt x="1420" y="617"/>
                </a:moveTo>
                <a:cubicBezTo>
                  <a:pt x="1420" y="618"/>
                  <a:pt x="1419" y="619"/>
                  <a:pt x="1418" y="620"/>
                </a:cubicBezTo>
                <a:cubicBezTo>
                  <a:pt x="1415" y="623"/>
                  <a:pt x="1412" y="626"/>
                  <a:pt x="1409" y="629"/>
                </a:cubicBezTo>
                <a:cubicBezTo>
                  <a:pt x="1409" y="628"/>
                  <a:pt x="1409" y="628"/>
                  <a:pt x="1409" y="627"/>
                </a:cubicBezTo>
                <a:cubicBezTo>
                  <a:pt x="1411" y="624"/>
                  <a:pt x="1414" y="621"/>
                  <a:pt x="1416" y="618"/>
                </a:cubicBezTo>
                <a:cubicBezTo>
                  <a:pt x="1417" y="617"/>
                  <a:pt x="1419" y="615"/>
                  <a:pt x="1420" y="614"/>
                </a:cubicBezTo>
                <a:cubicBezTo>
                  <a:pt x="1420" y="615"/>
                  <a:pt x="1420" y="616"/>
                  <a:pt x="1420" y="617"/>
                </a:cubicBezTo>
                <a:close/>
                <a:moveTo>
                  <a:pt x="1420" y="613"/>
                </a:moveTo>
                <a:cubicBezTo>
                  <a:pt x="1420" y="613"/>
                  <a:pt x="1420" y="613"/>
                  <a:pt x="1420" y="613"/>
                </a:cubicBezTo>
                <a:cubicBezTo>
                  <a:pt x="1419" y="614"/>
                  <a:pt x="1418" y="615"/>
                  <a:pt x="1418" y="616"/>
                </a:cubicBezTo>
                <a:cubicBezTo>
                  <a:pt x="1418" y="615"/>
                  <a:pt x="1419" y="613"/>
                  <a:pt x="1420" y="613"/>
                </a:cubicBezTo>
                <a:close/>
                <a:moveTo>
                  <a:pt x="1419" y="607"/>
                </a:moveTo>
                <a:cubicBezTo>
                  <a:pt x="1419" y="609"/>
                  <a:pt x="1420" y="610"/>
                  <a:pt x="1420" y="612"/>
                </a:cubicBezTo>
                <a:cubicBezTo>
                  <a:pt x="1418" y="614"/>
                  <a:pt x="1417" y="616"/>
                  <a:pt x="1415" y="618"/>
                </a:cubicBezTo>
                <a:cubicBezTo>
                  <a:pt x="1413" y="620"/>
                  <a:pt x="1411" y="622"/>
                  <a:pt x="1409" y="624"/>
                </a:cubicBezTo>
                <a:cubicBezTo>
                  <a:pt x="1409" y="621"/>
                  <a:pt x="1409" y="619"/>
                  <a:pt x="1409" y="617"/>
                </a:cubicBezTo>
                <a:cubicBezTo>
                  <a:pt x="1412" y="614"/>
                  <a:pt x="1416" y="610"/>
                  <a:pt x="1419" y="607"/>
                </a:cubicBezTo>
                <a:close/>
                <a:moveTo>
                  <a:pt x="1419" y="607"/>
                </a:moveTo>
                <a:cubicBezTo>
                  <a:pt x="1416" y="610"/>
                  <a:pt x="1412" y="613"/>
                  <a:pt x="1409" y="616"/>
                </a:cubicBezTo>
                <a:cubicBezTo>
                  <a:pt x="1409" y="615"/>
                  <a:pt x="1409" y="614"/>
                  <a:pt x="1409" y="613"/>
                </a:cubicBezTo>
                <a:cubicBezTo>
                  <a:pt x="1412" y="609"/>
                  <a:pt x="1415" y="604"/>
                  <a:pt x="1418" y="600"/>
                </a:cubicBezTo>
                <a:cubicBezTo>
                  <a:pt x="1419" y="599"/>
                  <a:pt x="1419" y="599"/>
                  <a:pt x="1419" y="599"/>
                </a:cubicBezTo>
                <a:cubicBezTo>
                  <a:pt x="1419" y="602"/>
                  <a:pt x="1419" y="604"/>
                  <a:pt x="1419" y="607"/>
                </a:cubicBezTo>
                <a:close/>
                <a:moveTo>
                  <a:pt x="1419" y="588"/>
                </a:moveTo>
                <a:cubicBezTo>
                  <a:pt x="1416" y="590"/>
                  <a:pt x="1414" y="592"/>
                  <a:pt x="1411" y="594"/>
                </a:cubicBezTo>
                <a:cubicBezTo>
                  <a:pt x="1411" y="594"/>
                  <a:pt x="1410" y="594"/>
                  <a:pt x="1410" y="595"/>
                </a:cubicBezTo>
                <a:cubicBezTo>
                  <a:pt x="1410" y="591"/>
                  <a:pt x="1411" y="587"/>
                  <a:pt x="1412" y="583"/>
                </a:cubicBezTo>
                <a:cubicBezTo>
                  <a:pt x="1414" y="581"/>
                  <a:pt x="1417" y="579"/>
                  <a:pt x="1419" y="577"/>
                </a:cubicBezTo>
                <a:cubicBezTo>
                  <a:pt x="1419" y="581"/>
                  <a:pt x="1419" y="584"/>
                  <a:pt x="1419" y="588"/>
                </a:cubicBezTo>
                <a:close/>
                <a:moveTo>
                  <a:pt x="1419" y="576"/>
                </a:moveTo>
                <a:cubicBezTo>
                  <a:pt x="1417" y="578"/>
                  <a:pt x="1414" y="581"/>
                  <a:pt x="1412" y="583"/>
                </a:cubicBezTo>
                <a:cubicBezTo>
                  <a:pt x="1413" y="578"/>
                  <a:pt x="1414" y="574"/>
                  <a:pt x="1415" y="570"/>
                </a:cubicBezTo>
                <a:cubicBezTo>
                  <a:pt x="1417" y="568"/>
                  <a:pt x="1419" y="566"/>
                  <a:pt x="1421" y="565"/>
                </a:cubicBezTo>
                <a:cubicBezTo>
                  <a:pt x="1420" y="569"/>
                  <a:pt x="1420" y="572"/>
                  <a:pt x="1419" y="576"/>
                </a:cubicBezTo>
                <a:close/>
                <a:moveTo>
                  <a:pt x="1421" y="564"/>
                </a:moveTo>
                <a:cubicBezTo>
                  <a:pt x="1419" y="566"/>
                  <a:pt x="1418" y="567"/>
                  <a:pt x="1416" y="569"/>
                </a:cubicBezTo>
                <a:cubicBezTo>
                  <a:pt x="1418" y="564"/>
                  <a:pt x="1421" y="559"/>
                  <a:pt x="1423" y="555"/>
                </a:cubicBezTo>
                <a:cubicBezTo>
                  <a:pt x="1423" y="555"/>
                  <a:pt x="1423" y="555"/>
                  <a:pt x="1423" y="555"/>
                </a:cubicBezTo>
                <a:cubicBezTo>
                  <a:pt x="1422" y="558"/>
                  <a:pt x="1422" y="561"/>
                  <a:pt x="1421" y="564"/>
                </a:cubicBezTo>
                <a:close/>
                <a:moveTo>
                  <a:pt x="1421" y="555"/>
                </a:moveTo>
                <a:cubicBezTo>
                  <a:pt x="1422" y="554"/>
                  <a:pt x="1423" y="553"/>
                  <a:pt x="1424" y="552"/>
                </a:cubicBezTo>
                <a:cubicBezTo>
                  <a:pt x="1424" y="552"/>
                  <a:pt x="1424" y="552"/>
                  <a:pt x="1424" y="552"/>
                </a:cubicBezTo>
                <a:cubicBezTo>
                  <a:pt x="1423" y="553"/>
                  <a:pt x="1423" y="554"/>
                  <a:pt x="1423" y="554"/>
                </a:cubicBezTo>
                <a:cubicBezTo>
                  <a:pt x="1421" y="556"/>
                  <a:pt x="1420" y="558"/>
                  <a:pt x="1419" y="561"/>
                </a:cubicBezTo>
                <a:cubicBezTo>
                  <a:pt x="1419" y="559"/>
                  <a:pt x="1420" y="557"/>
                  <a:pt x="1421" y="555"/>
                </a:cubicBezTo>
                <a:close/>
                <a:moveTo>
                  <a:pt x="1420" y="556"/>
                </a:moveTo>
                <a:cubicBezTo>
                  <a:pt x="1419" y="558"/>
                  <a:pt x="1418" y="561"/>
                  <a:pt x="1417" y="563"/>
                </a:cubicBezTo>
                <a:cubicBezTo>
                  <a:pt x="1415" y="566"/>
                  <a:pt x="1413" y="570"/>
                  <a:pt x="1412" y="573"/>
                </a:cubicBezTo>
                <a:cubicBezTo>
                  <a:pt x="1406" y="579"/>
                  <a:pt x="1400" y="586"/>
                  <a:pt x="1395" y="593"/>
                </a:cubicBezTo>
                <a:cubicBezTo>
                  <a:pt x="1401" y="580"/>
                  <a:pt x="1410" y="567"/>
                  <a:pt x="1420" y="556"/>
                </a:cubicBezTo>
                <a:close/>
                <a:moveTo>
                  <a:pt x="1394" y="595"/>
                </a:moveTo>
                <a:cubicBezTo>
                  <a:pt x="1399" y="588"/>
                  <a:pt x="1405" y="581"/>
                  <a:pt x="1411" y="574"/>
                </a:cubicBezTo>
                <a:cubicBezTo>
                  <a:pt x="1409" y="578"/>
                  <a:pt x="1407" y="582"/>
                  <a:pt x="1406" y="586"/>
                </a:cubicBezTo>
                <a:cubicBezTo>
                  <a:pt x="1405" y="588"/>
                  <a:pt x="1405" y="589"/>
                  <a:pt x="1404" y="590"/>
                </a:cubicBezTo>
                <a:cubicBezTo>
                  <a:pt x="1399" y="595"/>
                  <a:pt x="1395" y="600"/>
                  <a:pt x="1390" y="605"/>
                </a:cubicBezTo>
                <a:cubicBezTo>
                  <a:pt x="1392" y="602"/>
                  <a:pt x="1393" y="598"/>
                  <a:pt x="1394" y="595"/>
                </a:cubicBezTo>
                <a:close/>
                <a:moveTo>
                  <a:pt x="1393" y="598"/>
                </a:moveTo>
                <a:cubicBezTo>
                  <a:pt x="1392" y="600"/>
                  <a:pt x="1391" y="603"/>
                  <a:pt x="1390" y="606"/>
                </a:cubicBezTo>
                <a:cubicBezTo>
                  <a:pt x="1388" y="609"/>
                  <a:pt x="1386" y="611"/>
                  <a:pt x="1384" y="614"/>
                </a:cubicBezTo>
                <a:cubicBezTo>
                  <a:pt x="1386" y="609"/>
                  <a:pt x="1389" y="603"/>
                  <a:pt x="1393" y="598"/>
                </a:cubicBezTo>
                <a:close/>
                <a:moveTo>
                  <a:pt x="1383" y="617"/>
                </a:moveTo>
                <a:cubicBezTo>
                  <a:pt x="1385" y="614"/>
                  <a:pt x="1387" y="611"/>
                  <a:pt x="1389" y="608"/>
                </a:cubicBezTo>
                <a:cubicBezTo>
                  <a:pt x="1388" y="610"/>
                  <a:pt x="1387" y="613"/>
                  <a:pt x="1387" y="616"/>
                </a:cubicBezTo>
                <a:cubicBezTo>
                  <a:pt x="1384" y="619"/>
                  <a:pt x="1382" y="622"/>
                  <a:pt x="1380" y="625"/>
                </a:cubicBezTo>
                <a:cubicBezTo>
                  <a:pt x="1380" y="622"/>
                  <a:pt x="1381" y="619"/>
                  <a:pt x="1383" y="617"/>
                </a:cubicBezTo>
                <a:close/>
                <a:moveTo>
                  <a:pt x="1381" y="619"/>
                </a:moveTo>
                <a:cubicBezTo>
                  <a:pt x="1380" y="622"/>
                  <a:pt x="1379" y="624"/>
                  <a:pt x="1379" y="626"/>
                </a:cubicBezTo>
                <a:cubicBezTo>
                  <a:pt x="1377" y="628"/>
                  <a:pt x="1376" y="630"/>
                  <a:pt x="1374" y="632"/>
                </a:cubicBezTo>
                <a:cubicBezTo>
                  <a:pt x="1376" y="628"/>
                  <a:pt x="1379" y="624"/>
                  <a:pt x="1381" y="619"/>
                </a:cubicBezTo>
                <a:close/>
                <a:moveTo>
                  <a:pt x="1373" y="635"/>
                </a:moveTo>
                <a:cubicBezTo>
                  <a:pt x="1374" y="632"/>
                  <a:pt x="1376" y="630"/>
                  <a:pt x="1378" y="627"/>
                </a:cubicBezTo>
                <a:cubicBezTo>
                  <a:pt x="1377" y="630"/>
                  <a:pt x="1376" y="634"/>
                  <a:pt x="1375" y="637"/>
                </a:cubicBezTo>
                <a:cubicBezTo>
                  <a:pt x="1373" y="639"/>
                  <a:pt x="1371" y="642"/>
                  <a:pt x="1369" y="644"/>
                </a:cubicBezTo>
                <a:cubicBezTo>
                  <a:pt x="1370" y="641"/>
                  <a:pt x="1371" y="638"/>
                  <a:pt x="1373" y="635"/>
                </a:cubicBezTo>
                <a:close/>
                <a:moveTo>
                  <a:pt x="1371" y="637"/>
                </a:moveTo>
                <a:cubicBezTo>
                  <a:pt x="1370" y="640"/>
                  <a:pt x="1369" y="643"/>
                  <a:pt x="1368" y="645"/>
                </a:cubicBezTo>
                <a:cubicBezTo>
                  <a:pt x="1366" y="648"/>
                  <a:pt x="1364" y="650"/>
                  <a:pt x="1363" y="653"/>
                </a:cubicBezTo>
                <a:cubicBezTo>
                  <a:pt x="1365" y="647"/>
                  <a:pt x="1368" y="642"/>
                  <a:pt x="1371" y="637"/>
                </a:cubicBezTo>
                <a:close/>
                <a:moveTo>
                  <a:pt x="1361" y="656"/>
                </a:moveTo>
                <a:cubicBezTo>
                  <a:pt x="1363" y="653"/>
                  <a:pt x="1365" y="650"/>
                  <a:pt x="1367" y="647"/>
                </a:cubicBezTo>
                <a:cubicBezTo>
                  <a:pt x="1366" y="650"/>
                  <a:pt x="1365" y="653"/>
                  <a:pt x="1365" y="656"/>
                </a:cubicBezTo>
                <a:cubicBezTo>
                  <a:pt x="1362" y="658"/>
                  <a:pt x="1360" y="661"/>
                  <a:pt x="1358" y="663"/>
                </a:cubicBezTo>
                <a:cubicBezTo>
                  <a:pt x="1359" y="661"/>
                  <a:pt x="1360" y="658"/>
                  <a:pt x="1361" y="656"/>
                </a:cubicBezTo>
                <a:close/>
                <a:moveTo>
                  <a:pt x="1360" y="658"/>
                </a:moveTo>
                <a:cubicBezTo>
                  <a:pt x="1359" y="660"/>
                  <a:pt x="1358" y="663"/>
                  <a:pt x="1357" y="665"/>
                </a:cubicBezTo>
                <a:cubicBezTo>
                  <a:pt x="1355" y="667"/>
                  <a:pt x="1354" y="669"/>
                  <a:pt x="1352" y="671"/>
                </a:cubicBezTo>
                <a:cubicBezTo>
                  <a:pt x="1355" y="666"/>
                  <a:pt x="1357" y="662"/>
                  <a:pt x="1360" y="658"/>
                </a:cubicBezTo>
                <a:close/>
                <a:moveTo>
                  <a:pt x="1351" y="674"/>
                </a:moveTo>
                <a:cubicBezTo>
                  <a:pt x="1353" y="671"/>
                  <a:pt x="1355" y="669"/>
                  <a:pt x="1356" y="666"/>
                </a:cubicBezTo>
                <a:cubicBezTo>
                  <a:pt x="1355" y="669"/>
                  <a:pt x="1354" y="672"/>
                  <a:pt x="1354" y="675"/>
                </a:cubicBezTo>
                <a:cubicBezTo>
                  <a:pt x="1351" y="677"/>
                  <a:pt x="1349" y="680"/>
                  <a:pt x="1347" y="682"/>
                </a:cubicBezTo>
                <a:cubicBezTo>
                  <a:pt x="1348" y="679"/>
                  <a:pt x="1350" y="676"/>
                  <a:pt x="1351" y="674"/>
                </a:cubicBezTo>
                <a:close/>
                <a:moveTo>
                  <a:pt x="1349" y="676"/>
                </a:moveTo>
                <a:cubicBezTo>
                  <a:pt x="1348" y="679"/>
                  <a:pt x="1347" y="681"/>
                  <a:pt x="1346" y="684"/>
                </a:cubicBezTo>
                <a:cubicBezTo>
                  <a:pt x="1344" y="686"/>
                  <a:pt x="1343" y="688"/>
                  <a:pt x="1341" y="691"/>
                </a:cubicBezTo>
                <a:cubicBezTo>
                  <a:pt x="1343" y="686"/>
                  <a:pt x="1346" y="681"/>
                  <a:pt x="1349" y="676"/>
                </a:cubicBezTo>
                <a:close/>
                <a:moveTo>
                  <a:pt x="1339" y="694"/>
                </a:moveTo>
                <a:cubicBezTo>
                  <a:pt x="1341" y="691"/>
                  <a:pt x="1343" y="688"/>
                  <a:pt x="1346" y="685"/>
                </a:cubicBezTo>
                <a:cubicBezTo>
                  <a:pt x="1345" y="688"/>
                  <a:pt x="1344" y="690"/>
                  <a:pt x="1343" y="692"/>
                </a:cubicBezTo>
                <a:cubicBezTo>
                  <a:pt x="1342" y="693"/>
                  <a:pt x="1342" y="693"/>
                  <a:pt x="1342" y="693"/>
                </a:cubicBezTo>
                <a:cubicBezTo>
                  <a:pt x="1340" y="696"/>
                  <a:pt x="1338" y="698"/>
                  <a:pt x="1336" y="700"/>
                </a:cubicBezTo>
                <a:cubicBezTo>
                  <a:pt x="1337" y="698"/>
                  <a:pt x="1338" y="696"/>
                  <a:pt x="1339" y="694"/>
                </a:cubicBezTo>
                <a:close/>
                <a:moveTo>
                  <a:pt x="1338" y="697"/>
                </a:moveTo>
                <a:cubicBezTo>
                  <a:pt x="1337" y="698"/>
                  <a:pt x="1336" y="700"/>
                  <a:pt x="1335" y="702"/>
                </a:cubicBezTo>
                <a:cubicBezTo>
                  <a:pt x="1334" y="703"/>
                  <a:pt x="1333" y="705"/>
                  <a:pt x="1332" y="707"/>
                </a:cubicBezTo>
                <a:cubicBezTo>
                  <a:pt x="1333" y="703"/>
                  <a:pt x="1335" y="700"/>
                  <a:pt x="1338" y="697"/>
                </a:cubicBezTo>
                <a:close/>
                <a:moveTo>
                  <a:pt x="1330" y="710"/>
                </a:moveTo>
                <a:cubicBezTo>
                  <a:pt x="1331" y="708"/>
                  <a:pt x="1333" y="705"/>
                  <a:pt x="1335" y="703"/>
                </a:cubicBezTo>
                <a:cubicBezTo>
                  <a:pt x="1334" y="705"/>
                  <a:pt x="1333" y="707"/>
                  <a:pt x="1333" y="709"/>
                </a:cubicBezTo>
                <a:cubicBezTo>
                  <a:pt x="1328" y="716"/>
                  <a:pt x="1328" y="716"/>
                  <a:pt x="1328" y="716"/>
                </a:cubicBezTo>
                <a:cubicBezTo>
                  <a:pt x="1327" y="717"/>
                  <a:pt x="1326" y="718"/>
                  <a:pt x="1325" y="719"/>
                </a:cubicBezTo>
                <a:cubicBezTo>
                  <a:pt x="1327" y="716"/>
                  <a:pt x="1328" y="713"/>
                  <a:pt x="1330" y="710"/>
                </a:cubicBezTo>
                <a:close/>
                <a:moveTo>
                  <a:pt x="1328" y="713"/>
                </a:moveTo>
                <a:cubicBezTo>
                  <a:pt x="1327" y="715"/>
                  <a:pt x="1325" y="718"/>
                  <a:pt x="1324" y="721"/>
                </a:cubicBezTo>
                <a:cubicBezTo>
                  <a:pt x="1322" y="723"/>
                  <a:pt x="1320" y="726"/>
                  <a:pt x="1319" y="728"/>
                </a:cubicBezTo>
                <a:cubicBezTo>
                  <a:pt x="1321" y="723"/>
                  <a:pt x="1325" y="718"/>
                  <a:pt x="1328" y="713"/>
                </a:cubicBezTo>
                <a:close/>
                <a:moveTo>
                  <a:pt x="1317" y="732"/>
                </a:moveTo>
                <a:cubicBezTo>
                  <a:pt x="1319" y="729"/>
                  <a:pt x="1321" y="725"/>
                  <a:pt x="1324" y="722"/>
                </a:cubicBezTo>
                <a:cubicBezTo>
                  <a:pt x="1323" y="723"/>
                  <a:pt x="1323" y="724"/>
                  <a:pt x="1323" y="725"/>
                </a:cubicBezTo>
                <a:cubicBezTo>
                  <a:pt x="1320" y="729"/>
                  <a:pt x="1316" y="734"/>
                  <a:pt x="1313" y="739"/>
                </a:cubicBezTo>
                <a:cubicBezTo>
                  <a:pt x="1314" y="737"/>
                  <a:pt x="1316" y="734"/>
                  <a:pt x="1317" y="732"/>
                </a:cubicBezTo>
                <a:close/>
                <a:moveTo>
                  <a:pt x="1315" y="735"/>
                </a:moveTo>
                <a:cubicBezTo>
                  <a:pt x="1314" y="737"/>
                  <a:pt x="1313" y="739"/>
                  <a:pt x="1312" y="741"/>
                </a:cubicBezTo>
                <a:cubicBezTo>
                  <a:pt x="1311" y="743"/>
                  <a:pt x="1309" y="745"/>
                  <a:pt x="1308" y="746"/>
                </a:cubicBezTo>
                <a:cubicBezTo>
                  <a:pt x="1310" y="742"/>
                  <a:pt x="1312" y="739"/>
                  <a:pt x="1315" y="735"/>
                </a:cubicBezTo>
                <a:close/>
                <a:moveTo>
                  <a:pt x="1306" y="750"/>
                </a:moveTo>
                <a:cubicBezTo>
                  <a:pt x="1307" y="748"/>
                  <a:pt x="1309" y="746"/>
                  <a:pt x="1310" y="744"/>
                </a:cubicBezTo>
                <a:cubicBezTo>
                  <a:pt x="1308" y="747"/>
                  <a:pt x="1307" y="750"/>
                  <a:pt x="1305" y="752"/>
                </a:cubicBezTo>
                <a:cubicBezTo>
                  <a:pt x="1305" y="752"/>
                  <a:pt x="1306" y="751"/>
                  <a:pt x="1306" y="750"/>
                </a:cubicBezTo>
                <a:close/>
                <a:moveTo>
                  <a:pt x="1304" y="753"/>
                </a:moveTo>
                <a:cubicBezTo>
                  <a:pt x="1304" y="754"/>
                  <a:pt x="1303" y="755"/>
                  <a:pt x="1303" y="756"/>
                </a:cubicBezTo>
                <a:cubicBezTo>
                  <a:pt x="1301" y="758"/>
                  <a:pt x="1299" y="761"/>
                  <a:pt x="1297" y="764"/>
                </a:cubicBezTo>
                <a:cubicBezTo>
                  <a:pt x="1300" y="760"/>
                  <a:pt x="1302" y="756"/>
                  <a:pt x="1304" y="753"/>
                </a:cubicBezTo>
                <a:close/>
                <a:moveTo>
                  <a:pt x="1295" y="769"/>
                </a:moveTo>
                <a:cubicBezTo>
                  <a:pt x="1297" y="765"/>
                  <a:pt x="1299" y="762"/>
                  <a:pt x="1302" y="758"/>
                </a:cubicBezTo>
                <a:cubicBezTo>
                  <a:pt x="1300" y="762"/>
                  <a:pt x="1299" y="765"/>
                  <a:pt x="1298" y="769"/>
                </a:cubicBezTo>
                <a:cubicBezTo>
                  <a:pt x="1294" y="774"/>
                  <a:pt x="1291" y="778"/>
                  <a:pt x="1288" y="783"/>
                </a:cubicBezTo>
                <a:cubicBezTo>
                  <a:pt x="1290" y="778"/>
                  <a:pt x="1292" y="774"/>
                  <a:pt x="1295" y="769"/>
                </a:cubicBezTo>
                <a:close/>
                <a:moveTo>
                  <a:pt x="1293" y="772"/>
                </a:moveTo>
                <a:cubicBezTo>
                  <a:pt x="1290" y="777"/>
                  <a:pt x="1288" y="782"/>
                  <a:pt x="1286" y="787"/>
                </a:cubicBezTo>
                <a:cubicBezTo>
                  <a:pt x="1286" y="788"/>
                  <a:pt x="1285" y="789"/>
                  <a:pt x="1284" y="791"/>
                </a:cubicBezTo>
                <a:cubicBezTo>
                  <a:pt x="1283" y="792"/>
                  <a:pt x="1282" y="794"/>
                  <a:pt x="1281" y="796"/>
                </a:cubicBezTo>
                <a:cubicBezTo>
                  <a:pt x="1276" y="802"/>
                  <a:pt x="1272" y="808"/>
                  <a:pt x="1268" y="814"/>
                </a:cubicBezTo>
                <a:cubicBezTo>
                  <a:pt x="1267" y="813"/>
                  <a:pt x="1267" y="813"/>
                  <a:pt x="1266" y="812"/>
                </a:cubicBezTo>
                <a:cubicBezTo>
                  <a:pt x="1274" y="799"/>
                  <a:pt x="1283" y="786"/>
                  <a:pt x="1293" y="772"/>
                </a:cubicBezTo>
                <a:close/>
                <a:moveTo>
                  <a:pt x="1265" y="812"/>
                </a:moveTo>
                <a:cubicBezTo>
                  <a:pt x="1266" y="813"/>
                  <a:pt x="1267" y="814"/>
                  <a:pt x="1268" y="814"/>
                </a:cubicBezTo>
                <a:cubicBezTo>
                  <a:pt x="1264" y="820"/>
                  <a:pt x="1260" y="825"/>
                  <a:pt x="1256" y="830"/>
                </a:cubicBezTo>
                <a:cubicBezTo>
                  <a:pt x="1256" y="830"/>
                  <a:pt x="1256" y="830"/>
                  <a:pt x="1256" y="830"/>
                </a:cubicBezTo>
                <a:cubicBezTo>
                  <a:pt x="1255" y="830"/>
                  <a:pt x="1254" y="829"/>
                  <a:pt x="1254" y="829"/>
                </a:cubicBezTo>
                <a:cubicBezTo>
                  <a:pt x="1258" y="823"/>
                  <a:pt x="1262" y="818"/>
                  <a:pt x="1265" y="812"/>
                </a:cubicBezTo>
                <a:close/>
                <a:moveTo>
                  <a:pt x="1262" y="809"/>
                </a:moveTo>
                <a:cubicBezTo>
                  <a:pt x="1263" y="810"/>
                  <a:pt x="1264" y="811"/>
                  <a:pt x="1265" y="812"/>
                </a:cubicBezTo>
                <a:cubicBezTo>
                  <a:pt x="1261" y="818"/>
                  <a:pt x="1257" y="823"/>
                  <a:pt x="1253" y="828"/>
                </a:cubicBezTo>
                <a:cubicBezTo>
                  <a:pt x="1252" y="828"/>
                  <a:pt x="1252" y="827"/>
                  <a:pt x="1251" y="826"/>
                </a:cubicBezTo>
                <a:cubicBezTo>
                  <a:pt x="1254" y="820"/>
                  <a:pt x="1258" y="815"/>
                  <a:pt x="1262" y="809"/>
                </a:cubicBezTo>
                <a:close/>
                <a:moveTo>
                  <a:pt x="1256" y="804"/>
                </a:moveTo>
                <a:cubicBezTo>
                  <a:pt x="1256" y="804"/>
                  <a:pt x="1256" y="804"/>
                  <a:pt x="1256" y="804"/>
                </a:cubicBezTo>
                <a:cubicBezTo>
                  <a:pt x="1258" y="805"/>
                  <a:pt x="1260" y="807"/>
                  <a:pt x="1261" y="808"/>
                </a:cubicBezTo>
                <a:cubicBezTo>
                  <a:pt x="1257" y="814"/>
                  <a:pt x="1254" y="820"/>
                  <a:pt x="1250" y="826"/>
                </a:cubicBezTo>
                <a:cubicBezTo>
                  <a:pt x="1249" y="824"/>
                  <a:pt x="1247" y="823"/>
                  <a:pt x="1246" y="822"/>
                </a:cubicBezTo>
                <a:cubicBezTo>
                  <a:pt x="1249" y="816"/>
                  <a:pt x="1253" y="810"/>
                  <a:pt x="1256" y="804"/>
                </a:cubicBezTo>
                <a:close/>
                <a:moveTo>
                  <a:pt x="1256" y="804"/>
                </a:moveTo>
                <a:cubicBezTo>
                  <a:pt x="1252" y="810"/>
                  <a:pt x="1249" y="816"/>
                  <a:pt x="1246" y="821"/>
                </a:cubicBezTo>
                <a:cubicBezTo>
                  <a:pt x="1244" y="820"/>
                  <a:pt x="1242" y="818"/>
                  <a:pt x="1240" y="816"/>
                </a:cubicBezTo>
                <a:cubicBezTo>
                  <a:pt x="1243" y="811"/>
                  <a:pt x="1246" y="805"/>
                  <a:pt x="1250" y="798"/>
                </a:cubicBezTo>
                <a:cubicBezTo>
                  <a:pt x="1252" y="800"/>
                  <a:pt x="1254" y="802"/>
                  <a:pt x="1256" y="804"/>
                </a:cubicBezTo>
                <a:close/>
                <a:moveTo>
                  <a:pt x="1415" y="403"/>
                </a:moveTo>
                <a:cubicBezTo>
                  <a:pt x="1398" y="496"/>
                  <a:pt x="1354" y="607"/>
                  <a:pt x="1286" y="731"/>
                </a:cubicBezTo>
                <a:cubicBezTo>
                  <a:pt x="1277" y="746"/>
                  <a:pt x="1268" y="763"/>
                  <a:pt x="1259" y="780"/>
                </a:cubicBezTo>
                <a:cubicBezTo>
                  <a:pt x="1256" y="785"/>
                  <a:pt x="1253" y="791"/>
                  <a:pt x="1250" y="797"/>
                </a:cubicBezTo>
                <a:cubicBezTo>
                  <a:pt x="1247" y="795"/>
                  <a:pt x="1245" y="793"/>
                  <a:pt x="1243" y="791"/>
                </a:cubicBezTo>
                <a:cubicBezTo>
                  <a:pt x="1245" y="787"/>
                  <a:pt x="1247" y="783"/>
                  <a:pt x="1249" y="779"/>
                </a:cubicBezTo>
                <a:cubicBezTo>
                  <a:pt x="1255" y="768"/>
                  <a:pt x="1260" y="757"/>
                  <a:pt x="1266" y="746"/>
                </a:cubicBezTo>
                <a:cubicBezTo>
                  <a:pt x="1330" y="622"/>
                  <a:pt x="1372" y="512"/>
                  <a:pt x="1389" y="419"/>
                </a:cubicBezTo>
                <a:cubicBezTo>
                  <a:pt x="1397" y="373"/>
                  <a:pt x="1399" y="332"/>
                  <a:pt x="1395" y="297"/>
                </a:cubicBezTo>
                <a:cubicBezTo>
                  <a:pt x="1391" y="262"/>
                  <a:pt x="1381" y="231"/>
                  <a:pt x="1365" y="207"/>
                </a:cubicBezTo>
                <a:cubicBezTo>
                  <a:pt x="1369" y="204"/>
                  <a:pt x="1373" y="201"/>
                  <a:pt x="1376" y="198"/>
                </a:cubicBezTo>
                <a:cubicBezTo>
                  <a:pt x="1381" y="196"/>
                  <a:pt x="1386" y="193"/>
                  <a:pt x="1391" y="191"/>
                </a:cubicBezTo>
                <a:cubicBezTo>
                  <a:pt x="1424" y="240"/>
                  <a:pt x="1432" y="312"/>
                  <a:pt x="1415" y="403"/>
                </a:cubicBezTo>
                <a:close/>
                <a:moveTo>
                  <a:pt x="1417" y="175"/>
                </a:moveTo>
                <a:cubicBezTo>
                  <a:pt x="1409" y="180"/>
                  <a:pt x="1401" y="185"/>
                  <a:pt x="1391" y="190"/>
                </a:cubicBezTo>
                <a:cubicBezTo>
                  <a:pt x="1391" y="190"/>
                  <a:pt x="1390" y="189"/>
                  <a:pt x="1390" y="189"/>
                </a:cubicBezTo>
                <a:cubicBezTo>
                  <a:pt x="1397" y="183"/>
                  <a:pt x="1404" y="178"/>
                  <a:pt x="1409" y="172"/>
                </a:cubicBezTo>
                <a:cubicBezTo>
                  <a:pt x="1411" y="172"/>
                  <a:pt x="1412" y="171"/>
                  <a:pt x="1413" y="170"/>
                </a:cubicBezTo>
                <a:cubicBezTo>
                  <a:pt x="1415" y="172"/>
                  <a:pt x="1416" y="174"/>
                  <a:pt x="1417" y="175"/>
                </a:cubicBezTo>
                <a:close/>
                <a:moveTo>
                  <a:pt x="1413" y="170"/>
                </a:moveTo>
                <a:cubicBezTo>
                  <a:pt x="1412" y="171"/>
                  <a:pt x="1411" y="171"/>
                  <a:pt x="1410" y="172"/>
                </a:cubicBezTo>
                <a:cubicBezTo>
                  <a:pt x="1411" y="171"/>
                  <a:pt x="1412" y="170"/>
                  <a:pt x="1412" y="169"/>
                </a:cubicBezTo>
                <a:cubicBezTo>
                  <a:pt x="1413" y="169"/>
                  <a:pt x="1413" y="170"/>
                  <a:pt x="1413" y="170"/>
                </a:cubicBezTo>
                <a:close/>
                <a:moveTo>
                  <a:pt x="1421" y="157"/>
                </a:moveTo>
                <a:cubicBezTo>
                  <a:pt x="1418" y="161"/>
                  <a:pt x="1416" y="165"/>
                  <a:pt x="1412" y="168"/>
                </a:cubicBezTo>
                <a:cubicBezTo>
                  <a:pt x="1411" y="166"/>
                  <a:pt x="1409" y="164"/>
                  <a:pt x="1408" y="162"/>
                </a:cubicBezTo>
                <a:cubicBezTo>
                  <a:pt x="1412" y="161"/>
                  <a:pt x="1416" y="159"/>
                  <a:pt x="1421" y="157"/>
                </a:cubicBezTo>
                <a:close/>
                <a:moveTo>
                  <a:pt x="1412" y="169"/>
                </a:moveTo>
                <a:cubicBezTo>
                  <a:pt x="1411" y="170"/>
                  <a:pt x="1410" y="171"/>
                  <a:pt x="1409" y="172"/>
                </a:cubicBezTo>
                <a:cubicBezTo>
                  <a:pt x="1404" y="175"/>
                  <a:pt x="1398" y="177"/>
                  <a:pt x="1392" y="180"/>
                </a:cubicBezTo>
                <a:cubicBezTo>
                  <a:pt x="1395" y="175"/>
                  <a:pt x="1397" y="170"/>
                  <a:pt x="1399" y="166"/>
                </a:cubicBezTo>
                <a:cubicBezTo>
                  <a:pt x="1402" y="164"/>
                  <a:pt x="1405" y="163"/>
                  <a:pt x="1407" y="162"/>
                </a:cubicBezTo>
                <a:cubicBezTo>
                  <a:pt x="1409" y="164"/>
                  <a:pt x="1410" y="166"/>
                  <a:pt x="1412" y="169"/>
                </a:cubicBezTo>
                <a:close/>
                <a:moveTo>
                  <a:pt x="1407" y="162"/>
                </a:moveTo>
                <a:cubicBezTo>
                  <a:pt x="1404" y="163"/>
                  <a:pt x="1402" y="164"/>
                  <a:pt x="1399" y="165"/>
                </a:cubicBezTo>
                <a:cubicBezTo>
                  <a:pt x="1400" y="162"/>
                  <a:pt x="1401" y="159"/>
                  <a:pt x="1402" y="156"/>
                </a:cubicBezTo>
                <a:cubicBezTo>
                  <a:pt x="1403" y="158"/>
                  <a:pt x="1405" y="160"/>
                  <a:pt x="1407" y="162"/>
                </a:cubicBezTo>
                <a:close/>
                <a:moveTo>
                  <a:pt x="1401" y="155"/>
                </a:moveTo>
                <a:cubicBezTo>
                  <a:pt x="1400" y="154"/>
                  <a:pt x="1400" y="153"/>
                  <a:pt x="1399" y="153"/>
                </a:cubicBezTo>
                <a:cubicBezTo>
                  <a:pt x="1400" y="152"/>
                  <a:pt x="1401" y="152"/>
                  <a:pt x="1402" y="152"/>
                </a:cubicBezTo>
                <a:cubicBezTo>
                  <a:pt x="1402" y="153"/>
                  <a:pt x="1402" y="154"/>
                  <a:pt x="1401" y="155"/>
                </a:cubicBezTo>
                <a:close/>
                <a:moveTo>
                  <a:pt x="1402" y="151"/>
                </a:moveTo>
                <a:cubicBezTo>
                  <a:pt x="1401" y="151"/>
                  <a:pt x="1400" y="152"/>
                  <a:pt x="1398" y="152"/>
                </a:cubicBezTo>
                <a:cubicBezTo>
                  <a:pt x="1395" y="149"/>
                  <a:pt x="1391" y="145"/>
                  <a:pt x="1387" y="142"/>
                </a:cubicBezTo>
                <a:cubicBezTo>
                  <a:pt x="1392" y="140"/>
                  <a:pt x="1397" y="139"/>
                  <a:pt x="1402" y="138"/>
                </a:cubicBezTo>
                <a:cubicBezTo>
                  <a:pt x="1402" y="142"/>
                  <a:pt x="1402" y="147"/>
                  <a:pt x="1402" y="151"/>
                </a:cubicBezTo>
                <a:close/>
                <a:moveTo>
                  <a:pt x="1419" y="132"/>
                </a:moveTo>
                <a:cubicBezTo>
                  <a:pt x="1414" y="134"/>
                  <a:pt x="1408" y="135"/>
                  <a:pt x="1402" y="137"/>
                </a:cubicBezTo>
                <a:cubicBezTo>
                  <a:pt x="1402" y="133"/>
                  <a:pt x="1401" y="128"/>
                  <a:pt x="1399" y="123"/>
                </a:cubicBezTo>
                <a:cubicBezTo>
                  <a:pt x="1402" y="123"/>
                  <a:pt x="1404" y="122"/>
                  <a:pt x="1407" y="121"/>
                </a:cubicBezTo>
                <a:cubicBezTo>
                  <a:pt x="1411" y="125"/>
                  <a:pt x="1415" y="128"/>
                  <a:pt x="1419" y="132"/>
                </a:cubicBezTo>
                <a:close/>
                <a:moveTo>
                  <a:pt x="1406" y="121"/>
                </a:moveTo>
                <a:cubicBezTo>
                  <a:pt x="1404" y="122"/>
                  <a:pt x="1402" y="122"/>
                  <a:pt x="1399" y="123"/>
                </a:cubicBezTo>
                <a:cubicBezTo>
                  <a:pt x="1398" y="120"/>
                  <a:pt x="1397" y="117"/>
                  <a:pt x="1396" y="114"/>
                </a:cubicBezTo>
                <a:cubicBezTo>
                  <a:pt x="1400" y="116"/>
                  <a:pt x="1403" y="119"/>
                  <a:pt x="1406" y="121"/>
                </a:cubicBezTo>
                <a:close/>
                <a:moveTo>
                  <a:pt x="1399" y="123"/>
                </a:moveTo>
                <a:cubicBezTo>
                  <a:pt x="1390" y="125"/>
                  <a:pt x="1381" y="128"/>
                  <a:pt x="1371" y="130"/>
                </a:cubicBezTo>
                <a:cubicBezTo>
                  <a:pt x="1369" y="129"/>
                  <a:pt x="1367" y="128"/>
                  <a:pt x="1364" y="126"/>
                </a:cubicBezTo>
                <a:cubicBezTo>
                  <a:pt x="1363" y="123"/>
                  <a:pt x="1361" y="121"/>
                  <a:pt x="1360" y="118"/>
                </a:cubicBezTo>
                <a:cubicBezTo>
                  <a:pt x="1371" y="115"/>
                  <a:pt x="1380" y="113"/>
                  <a:pt x="1389" y="110"/>
                </a:cubicBezTo>
                <a:cubicBezTo>
                  <a:pt x="1391" y="111"/>
                  <a:pt x="1393" y="113"/>
                  <a:pt x="1395" y="114"/>
                </a:cubicBezTo>
                <a:cubicBezTo>
                  <a:pt x="1397" y="117"/>
                  <a:pt x="1398" y="120"/>
                  <a:pt x="1399" y="123"/>
                </a:cubicBezTo>
                <a:close/>
                <a:moveTo>
                  <a:pt x="1395" y="113"/>
                </a:moveTo>
                <a:cubicBezTo>
                  <a:pt x="1393" y="112"/>
                  <a:pt x="1392" y="111"/>
                  <a:pt x="1390" y="110"/>
                </a:cubicBezTo>
                <a:cubicBezTo>
                  <a:pt x="1390" y="110"/>
                  <a:pt x="1390" y="110"/>
                  <a:pt x="1390" y="110"/>
                </a:cubicBezTo>
                <a:cubicBezTo>
                  <a:pt x="1390" y="110"/>
                  <a:pt x="1390" y="110"/>
                  <a:pt x="1390" y="110"/>
                </a:cubicBezTo>
                <a:cubicBezTo>
                  <a:pt x="1393" y="109"/>
                  <a:pt x="1393" y="109"/>
                  <a:pt x="1393" y="109"/>
                </a:cubicBezTo>
                <a:cubicBezTo>
                  <a:pt x="1394" y="110"/>
                  <a:pt x="1394" y="112"/>
                  <a:pt x="1395" y="113"/>
                </a:cubicBezTo>
                <a:close/>
                <a:moveTo>
                  <a:pt x="1383" y="92"/>
                </a:moveTo>
                <a:cubicBezTo>
                  <a:pt x="1387" y="97"/>
                  <a:pt x="1390" y="103"/>
                  <a:pt x="1393" y="109"/>
                </a:cubicBezTo>
                <a:cubicBezTo>
                  <a:pt x="1389" y="110"/>
                  <a:pt x="1389" y="110"/>
                  <a:pt x="1389" y="110"/>
                </a:cubicBezTo>
                <a:cubicBezTo>
                  <a:pt x="1375" y="102"/>
                  <a:pt x="1359" y="95"/>
                  <a:pt x="1342" y="90"/>
                </a:cubicBezTo>
                <a:cubicBezTo>
                  <a:pt x="1337" y="82"/>
                  <a:pt x="1332" y="74"/>
                  <a:pt x="1327" y="65"/>
                </a:cubicBezTo>
                <a:cubicBezTo>
                  <a:pt x="1343" y="68"/>
                  <a:pt x="1358" y="71"/>
                  <a:pt x="1372" y="75"/>
                </a:cubicBezTo>
                <a:cubicBezTo>
                  <a:pt x="1376" y="81"/>
                  <a:pt x="1379" y="86"/>
                  <a:pt x="1383" y="92"/>
                </a:cubicBezTo>
                <a:close/>
                <a:moveTo>
                  <a:pt x="1372" y="75"/>
                </a:moveTo>
                <a:cubicBezTo>
                  <a:pt x="1358" y="70"/>
                  <a:pt x="1343" y="67"/>
                  <a:pt x="1327" y="65"/>
                </a:cubicBezTo>
                <a:cubicBezTo>
                  <a:pt x="1323" y="58"/>
                  <a:pt x="1319" y="52"/>
                  <a:pt x="1315" y="45"/>
                </a:cubicBezTo>
                <a:cubicBezTo>
                  <a:pt x="1329" y="46"/>
                  <a:pt x="1343" y="47"/>
                  <a:pt x="1356" y="49"/>
                </a:cubicBezTo>
                <a:cubicBezTo>
                  <a:pt x="1361" y="57"/>
                  <a:pt x="1366" y="66"/>
                  <a:pt x="1372" y="75"/>
                </a:cubicBezTo>
                <a:close/>
                <a:moveTo>
                  <a:pt x="1403" y="61"/>
                </a:moveTo>
                <a:cubicBezTo>
                  <a:pt x="1388" y="55"/>
                  <a:pt x="1372" y="51"/>
                  <a:pt x="1356" y="49"/>
                </a:cubicBezTo>
                <a:cubicBezTo>
                  <a:pt x="1351" y="41"/>
                  <a:pt x="1347" y="34"/>
                  <a:pt x="1343" y="27"/>
                </a:cubicBezTo>
                <a:cubicBezTo>
                  <a:pt x="1357" y="28"/>
                  <a:pt x="1371" y="29"/>
                  <a:pt x="1384" y="32"/>
                </a:cubicBezTo>
                <a:cubicBezTo>
                  <a:pt x="1390" y="41"/>
                  <a:pt x="1396" y="51"/>
                  <a:pt x="1403" y="61"/>
                </a:cubicBezTo>
                <a:close/>
                <a:moveTo>
                  <a:pt x="1359" y="5"/>
                </a:moveTo>
                <a:cubicBezTo>
                  <a:pt x="1361" y="5"/>
                  <a:pt x="1364" y="5"/>
                  <a:pt x="1367" y="5"/>
                </a:cubicBezTo>
                <a:cubicBezTo>
                  <a:pt x="1372" y="14"/>
                  <a:pt x="1378" y="23"/>
                  <a:pt x="1383" y="31"/>
                </a:cubicBezTo>
                <a:cubicBezTo>
                  <a:pt x="1370" y="29"/>
                  <a:pt x="1357" y="27"/>
                  <a:pt x="1343" y="26"/>
                </a:cubicBezTo>
                <a:cubicBezTo>
                  <a:pt x="1338" y="19"/>
                  <a:pt x="1334" y="11"/>
                  <a:pt x="1330" y="3"/>
                </a:cubicBezTo>
                <a:cubicBezTo>
                  <a:pt x="1339" y="4"/>
                  <a:pt x="1349" y="4"/>
                  <a:pt x="1359" y="5"/>
                </a:cubicBezTo>
                <a:close/>
                <a:moveTo>
                  <a:pt x="1300" y="3"/>
                </a:moveTo>
                <a:cubicBezTo>
                  <a:pt x="1310" y="3"/>
                  <a:pt x="1320" y="3"/>
                  <a:pt x="1329" y="3"/>
                </a:cubicBezTo>
                <a:cubicBezTo>
                  <a:pt x="1333" y="11"/>
                  <a:pt x="1338" y="19"/>
                  <a:pt x="1342" y="26"/>
                </a:cubicBezTo>
                <a:cubicBezTo>
                  <a:pt x="1339" y="26"/>
                  <a:pt x="1335" y="26"/>
                  <a:pt x="1332" y="26"/>
                </a:cubicBezTo>
                <a:cubicBezTo>
                  <a:pt x="1323" y="25"/>
                  <a:pt x="1314" y="25"/>
                  <a:pt x="1305" y="25"/>
                </a:cubicBezTo>
                <a:cubicBezTo>
                  <a:pt x="1301" y="18"/>
                  <a:pt x="1298" y="10"/>
                  <a:pt x="1294" y="3"/>
                </a:cubicBezTo>
                <a:cubicBezTo>
                  <a:pt x="1296" y="3"/>
                  <a:pt x="1298" y="3"/>
                  <a:pt x="1300" y="3"/>
                </a:cubicBezTo>
                <a:close/>
                <a:moveTo>
                  <a:pt x="1294" y="3"/>
                </a:moveTo>
                <a:cubicBezTo>
                  <a:pt x="1297" y="10"/>
                  <a:pt x="1301" y="18"/>
                  <a:pt x="1304" y="25"/>
                </a:cubicBezTo>
                <a:cubicBezTo>
                  <a:pt x="1300" y="25"/>
                  <a:pt x="1296" y="25"/>
                  <a:pt x="1292" y="25"/>
                </a:cubicBezTo>
                <a:cubicBezTo>
                  <a:pt x="1285" y="25"/>
                  <a:pt x="1277" y="25"/>
                  <a:pt x="1270" y="25"/>
                </a:cubicBezTo>
                <a:cubicBezTo>
                  <a:pt x="1267" y="18"/>
                  <a:pt x="1264" y="11"/>
                  <a:pt x="1262" y="4"/>
                </a:cubicBezTo>
                <a:cubicBezTo>
                  <a:pt x="1272" y="3"/>
                  <a:pt x="1283" y="3"/>
                  <a:pt x="1294" y="3"/>
                </a:cubicBezTo>
                <a:close/>
                <a:moveTo>
                  <a:pt x="1261" y="4"/>
                </a:moveTo>
                <a:cubicBezTo>
                  <a:pt x="1264" y="11"/>
                  <a:pt x="1267" y="18"/>
                  <a:pt x="1270" y="25"/>
                </a:cubicBezTo>
                <a:cubicBezTo>
                  <a:pt x="1259" y="25"/>
                  <a:pt x="1249" y="26"/>
                  <a:pt x="1239" y="27"/>
                </a:cubicBezTo>
                <a:cubicBezTo>
                  <a:pt x="1236" y="20"/>
                  <a:pt x="1234" y="13"/>
                  <a:pt x="1232" y="6"/>
                </a:cubicBezTo>
                <a:cubicBezTo>
                  <a:pt x="1241" y="5"/>
                  <a:pt x="1251" y="4"/>
                  <a:pt x="1261" y="4"/>
                </a:cubicBezTo>
                <a:close/>
                <a:moveTo>
                  <a:pt x="1231" y="6"/>
                </a:moveTo>
                <a:cubicBezTo>
                  <a:pt x="1233" y="13"/>
                  <a:pt x="1235" y="20"/>
                  <a:pt x="1238" y="27"/>
                </a:cubicBezTo>
                <a:cubicBezTo>
                  <a:pt x="1228" y="27"/>
                  <a:pt x="1218" y="28"/>
                  <a:pt x="1208" y="29"/>
                </a:cubicBezTo>
                <a:cubicBezTo>
                  <a:pt x="1206" y="22"/>
                  <a:pt x="1205" y="15"/>
                  <a:pt x="1203" y="9"/>
                </a:cubicBezTo>
                <a:cubicBezTo>
                  <a:pt x="1212" y="8"/>
                  <a:pt x="1222" y="7"/>
                  <a:pt x="1231" y="6"/>
                </a:cubicBezTo>
                <a:close/>
                <a:moveTo>
                  <a:pt x="1203" y="9"/>
                </a:moveTo>
                <a:cubicBezTo>
                  <a:pt x="1204" y="16"/>
                  <a:pt x="1206" y="22"/>
                  <a:pt x="1208" y="29"/>
                </a:cubicBezTo>
                <a:cubicBezTo>
                  <a:pt x="1199" y="30"/>
                  <a:pt x="1189" y="31"/>
                  <a:pt x="1181" y="32"/>
                </a:cubicBezTo>
                <a:cubicBezTo>
                  <a:pt x="1179" y="26"/>
                  <a:pt x="1178" y="19"/>
                  <a:pt x="1177" y="13"/>
                </a:cubicBezTo>
                <a:cubicBezTo>
                  <a:pt x="1186" y="12"/>
                  <a:pt x="1194" y="10"/>
                  <a:pt x="1203" y="9"/>
                </a:cubicBezTo>
                <a:close/>
                <a:moveTo>
                  <a:pt x="1177" y="13"/>
                </a:moveTo>
                <a:cubicBezTo>
                  <a:pt x="1178" y="20"/>
                  <a:pt x="1179" y="26"/>
                  <a:pt x="1180" y="32"/>
                </a:cubicBezTo>
                <a:cubicBezTo>
                  <a:pt x="1172" y="34"/>
                  <a:pt x="1163" y="35"/>
                  <a:pt x="1155" y="37"/>
                </a:cubicBezTo>
                <a:cubicBezTo>
                  <a:pt x="1155" y="30"/>
                  <a:pt x="1154" y="24"/>
                  <a:pt x="1154" y="19"/>
                </a:cubicBezTo>
                <a:cubicBezTo>
                  <a:pt x="1161" y="17"/>
                  <a:pt x="1169" y="15"/>
                  <a:pt x="1177" y="13"/>
                </a:cubicBezTo>
                <a:close/>
                <a:moveTo>
                  <a:pt x="1155" y="37"/>
                </a:moveTo>
                <a:cubicBezTo>
                  <a:pt x="1147" y="38"/>
                  <a:pt x="1139" y="40"/>
                  <a:pt x="1132" y="42"/>
                </a:cubicBezTo>
                <a:cubicBezTo>
                  <a:pt x="1132" y="36"/>
                  <a:pt x="1132" y="30"/>
                  <a:pt x="1132" y="25"/>
                </a:cubicBezTo>
                <a:cubicBezTo>
                  <a:pt x="1139" y="23"/>
                  <a:pt x="1146" y="20"/>
                  <a:pt x="1153" y="19"/>
                </a:cubicBezTo>
                <a:cubicBezTo>
                  <a:pt x="1154" y="24"/>
                  <a:pt x="1154" y="31"/>
                  <a:pt x="1155" y="37"/>
                </a:cubicBezTo>
                <a:close/>
                <a:moveTo>
                  <a:pt x="1135" y="7"/>
                </a:moveTo>
                <a:cubicBezTo>
                  <a:pt x="1141" y="5"/>
                  <a:pt x="1147" y="2"/>
                  <a:pt x="1154" y="0"/>
                </a:cubicBezTo>
                <a:cubicBezTo>
                  <a:pt x="1153" y="6"/>
                  <a:pt x="1153" y="12"/>
                  <a:pt x="1153" y="18"/>
                </a:cubicBezTo>
                <a:cubicBezTo>
                  <a:pt x="1146" y="20"/>
                  <a:pt x="1139" y="22"/>
                  <a:pt x="1132" y="24"/>
                </a:cubicBezTo>
                <a:cubicBezTo>
                  <a:pt x="1133" y="18"/>
                  <a:pt x="1134" y="13"/>
                  <a:pt x="1135" y="7"/>
                </a:cubicBezTo>
                <a:close/>
                <a:moveTo>
                  <a:pt x="1119" y="14"/>
                </a:moveTo>
                <a:cubicBezTo>
                  <a:pt x="1124" y="12"/>
                  <a:pt x="1129" y="10"/>
                  <a:pt x="1134" y="7"/>
                </a:cubicBezTo>
                <a:cubicBezTo>
                  <a:pt x="1133" y="13"/>
                  <a:pt x="1132" y="18"/>
                  <a:pt x="1132" y="24"/>
                </a:cubicBezTo>
                <a:cubicBezTo>
                  <a:pt x="1126" y="26"/>
                  <a:pt x="1120" y="29"/>
                  <a:pt x="1114" y="31"/>
                </a:cubicBezTo>
                <a:cubicBezTo>
                  <a:pt x="1115" y="25"/>
                  <a:pt x="1117" y="20"/>
                  <a:pt x="1119" y="14"/>
                </a:cubicBezTo>
                <a:close/>
                <a:moveTo>
                  <a:pt x="1118" y="15"/>
                </a:moveTo>
                <a:cubicBezTo>
                  <a:pt x="1116" y="20"/>
                  <a:pt x="1115" y="25"/>
                  <a:pt x="1113" y="31"/>
                </a:cubicBezTo>
                <a:cubicBezTo>
                  <a:pt x="1100" y="36"/>
                  <a:pt x="1088" y="43"/>
                  <a:pt x="1078" y="50"/>
                </a:cubicBezTo>
                <a:cubicBezTo>
                  <a:pt x="1080" y="45"/>
                  <a:pt x="1082" y="41"/>
                  <a:pt x="1085" y="36"/>
                </a:cubicBezTo>
                <a:cubicBezTo>
                  <a:pt x="1094" y="28"/>
                  <a:pt x="1106" y="21"/>
                  <a:pt x="1118" y="15"/>
                </a:cubicBezTo>
                <a:close/>
              </a:path>
            </a:pathLst>
          </a:custGeom>
          <a:solidFill>
            <a:schemeClr val="accent2"/>
          </a:solidFill>
          <a:ln w="0">
            <a:solidFill>
              <a:schemeClr val="accent2"/>
            </a:solidFill>
          </a:ln>
        </p:spPr>
        <p:txBody>
          <a:bodyPr vert="horz" wrap="square" lIns="101837" tIns="50918" rIns="101837" bIns="50918" numCol="1" anchor="t" anchorCtr="0" compatLnSpc="1">
            <a:prstTxWarp prst="textNoShape">
              <a:avLst/>
            </a:prstTxWarp>
          </a:bodyPr>
          <a:lstStyle/>
          <a:p>
            <a:pPr lvl="0"/>
            <a:endParaRPr lang="en-US" noProof="0" dirty="0"/>
          </a:p>
        </p:txBody>
      </p:sp>
      <p:sp>
        <p:nvSpPr>
          <p:cNvPr id="14" name="Content Placeholder 13"/>
          <p:cNvSpPr>
            <a:spLocks noGrp="1"/>
          </p:cNvSpPr>
          <p:nvPr>
            <p:ph sz="quarter" idx="14" hasCustomPrompt="1"/>
          </p:nvPr>
        </p:nvSpPr>
        <p:spPr bwMode="gray">
          <a:xfrm>
            <a:off x="6989407" y="3378814"/>
            <a:ext cx="2743200" cy="215356"/>
          </a:xfrm>
        </p:spPr>
        <p:txBody>
          <a:bodyPr wrap="square">
            <a:spAutoFit/>
          </a:bodyPr>
          <a:lstStyle>
            <a:lvl1pPr algn="r">
              <a:defRPr b="0">
                <a:solidFill>
                  <a:schemeClr val="accent1"/>
                </a:solidFill>
              </a:defRPr>
            </a:lvl1pPr>
          </a:lstStyle>
          <a:p>
            <a:pPr lvl="0"/>
            <a:r>
              <a:rPr lang="en-US" noProof="0" dirty="0"/>
              <a:t>Insert Author’s Name</a:t>
            </a:r>
          </a:p>
        </p:txBody>
      </p:sp>
      <p:sp>
        <p:nvSpPr>
          <p:cNvPr id="19" name="TextBox 18"/>
          <p:cNvSpPr txBox="1"/>
          <p:nvPr userDrawn="1"/>
        </p:nvSpPr>
        <p:spPr bwMode="gray">
          <a:xfrm>
            <a:off x="275950" y="3379463"/>
            <a:ext cx="2308004" cy="1320874"/>
          </a:xfrm>
          <a:prstGeom prst="rect">
            <a:avLst/>
          </a:prstGeom>
          <a:noFill/>
        </p:spPr>
        <p:txBody>
          <a:bodyPr wrap="none" lIns="0" tIns="0" rIns="0" bIns="0" rtlCol="0">
            <a:spAutoFit/>
          </a:bodyPr>
          <a:lstStyle/>
          <a:p>
            <a:pPr lvl="0">
              <a:tabLst/>
            </a:pPr>
            <a:r>
              <a:rPr lang="en-US" sz="1600" b="0" noProof="0" dirty="0">
                <a:solidFill>
                  <a:schemeClr val="accent1"/>
                </a:solidFill>
              </a:rPr>
              <a:t>Richmond Office</a:t>
            </a:r>
          </a:p>
          <a:p>
            <a:pPr lvl="0">
              <a:spcBef>
                <a:spcPts val="668"/>
              </a:spcBef>
              <a:tabLst/>
            </a:pPr>
            <a:r>
              <a:rPr lang="en-US" sz="1600" noProof="0" dirty="0"/>
              <a:t>One James Center</a:t>
            </a:r>
            <a:br>
              <a:rPr lang="en-US" sz="1600" noProof="0" dirty="0"/>
            </a:br>
            <a:r>
              <a:rPr lang="en-US" sz="1600" noProof="0" dirty="0"/>
              <a:t>901 East Cary Street,</a:t>
            </a:r>
            <a:br>
              <a:rPr lang="en-US" sz="1600" noProof="0" dirty="0"/>
            </a:br>
            <a:r>
              <a:rPr lang="en-US" sz="1600" noProof="0" dirty="0"/>
              <a:t>11</a:t>
            </a:r>
            <a:r>
              <a:rPr lang="en-US" sz="1600" baseline="30000" noProof="0" dirty="0"/>
              <a:t>th</a:t>
            </a:r>
            <a:r>
              <a:rPr lang="en-US" sz="1600" baseline="0" noProof="0" dirty="0"/>
              <a:t> Floor</a:t>
            </a:r>
            <a:r>
              <a:rPr lang="en-US" sz="1600" noProof="0" dirty="0"/>
              <a:t>,</a:t>
            </a:r>
            <a:br>
              <a:rPr lang="en-US" sz="1600" noProof="0" dirty="0"/>
            </a:br>
            <a:r>
              <a:rPr lang="en-US" sz="1600" noProof="0" dirty="0"/>
              <a:t>Richmond, Virginia 23219 </a:t>
            </a:r>
          </a:p>
        </p:txBody>
      </p:sp>
      <p:sp>
        <p:nvSpPr>
          <p:cNvPr id="3" name="Text Placeholder 2"/>
          <p:cNvSpPr>
            <a:spLocks noGrp="1"/>
          </p:cNvSpPr>
          <p:nvPr>
            <p:ph type="body" sz="quarter" idx="18" hasCustomPrompt="1"/>
          </p:nvPr>
        </p:nvSpPr>
        <p:spPr bwMode="gray">
          <a:xfrm>
            <a:off x="6989406" y="3694219"/>
            <a:ext cx="2743200" cy="184666"/>
          </a:xfrm>
        </p:spPr>
        <p:txBody>
          <a:bodyPr wrap="square">
            <a:spAutoFit/>
          </a:bodyPr>
          <a:lstStyle>
            <a:lvl1pPr algn="r">
              <a:defRPr sz="1200">
                <a:solidFill>
                  <a:schemeClr val="tx1"/>
                </a:solidFill>
              </a:defRPr>
            </a:lvl1pPr>
            <a:lvl2pPr algn="r">
              <a:defRPr/>
            </a:lvl2pPr>
            <a:lvl3pPr algn="r">
              <a:defRPr/>
            </a:lvl3pPr>
            <a:lvl4pPr algn="r">
              <a:defRPr/>
            </a:lvl4pPr>
            <a:lvl5pPr algn="r">
              <a:defRPr/>
            </a:lvl5pPr>
          </a:lstStyle>
          <a:p>
            <a:pPr lvl="0"/>
            <a:r>
              <a:rPr lang="en-US" noProof="0" dirty="0"/>
              <a:t>Insert Author’s Position</a:t>
            </a:r>
          </a:p>
        </p:txBody>
      </p:sp>
      <p:sp>
        <p:nvSpPr>
          <p:cNvPr id="12" name="Text Placeholder 11"/>
          <p:cNvSpPr>
            <a:spLocks noGrp="1"/>
          </p:cNvSpPr>
          <p:nvPr>
            <p:ph type="body" sz="quarter" idx="19" hasCustomPrompt="1"/>
          </p:nvPr>
        </p:nvSpPr>
        <p:spPr bwMode="gray">
          <a:xfrm>
            <a:off x="6989406" y="4183973"/>
            <a:ext cx="2743200" cy="184666"/>
          </a:xfrm>
        </p:spPr>
        <p:txBody>
          <a:bodyPr wrap="square">
            <a:spAutoFit/>
          </a:bodyPr>
          <a:lstStyle>
            <a:lvl1pPr algn="r">
              <a:defRPr sz="1200">
                <a:solidFill>
                  <a:schemeClr val="tx1"/>
                </a:solidFill>
              </a:defRPr>
            </a:lvl1pPr>
          </a:lstStyle>
          <a:p>
            <a:pPr lvl="0"/>
            <a:r>
              <a:rPr lang="en-US" noProof="0"/>
              <a:t>Insert Author’s Telephone Number</a:t>
            </a:r>
          </a:p>
        </p:txBody>
      </p:sp>
      <p:sp>
        <p:nvSpPr>
          <p:cNvPr id="21" name="Text Placeholder 20"/>
          <p:cNvSpPr>
            <a:spLocks noGrp="1"/>
          </p:cNvSpPr>
          <p:nvPr>
            <p:ph type="body" sz="quarter" idx="20" hasCustomPrompt="1"/>
          </p:nvPr>
        </p:nvSpPr>
        <p:spPr bwMode="gray">
          <a:xfrm>
            <a:off x="6989406" y="4443417"/>
            <a:ext cx="2743200" cy="184666"/>
          </a:xfrm>
        </p:spPr>
        <p:txBody>
          <a:bodyPr>
            <a:noAutofit/>
          </a:bodyPr>
          <a:lstStyle>
            <a:lvl1pPr algn="r">
              <a:defRPr sz="1200">
                <a:solidFill>
                  <a:schemeClr val="tx1"/>
                </a:solidFill>
              </a:defRPr>
            </a:lvl1pPr>
          </a:lstStyle>
          <a:p>
            <a:pPr lvl="0"/>
            <a:r>
              <a:rPr lang="en-US" noProof="0" dirty="0"/>
              <a:t>Insert Author’s Email Address</a:t>
            </a:r>
          </a:p>
        </p:txBody>
      </p:sp>
      <p:grpSp>
        <p:nvGrpSpPr>
          <p:cNvPr id="15" name="Group 14"/>
          <p:cNvGrpSpPr>
            <a:grpSpLocks noChangeAspect="1"/>
          </p:cNvGrpSpPr>
          <p:nvPr userDrawn="1"/>
        </p:nvGrpSpPr>
        <p:grpSpPr>
          <a:xfrm>
            <a:off x="268461" y="7311986"/>
            <a:ext cx="1454567" cy="283119"/>
            <a:chOff x="897" y="0"/>
            <a:chExt cx="3409236" cy="662384"/>
          </a:xfrm>
        </p:grpSpPr>
        <p:sp>
          <p:nvSpPr>
            <p:cNvPr id="16" name="Shape 26"/>
            <p:cNvSpPr/>
            <p:nvPr/>
          </p:nvSpPr>
          <p:spPr>
            <a:xfrm>
              <a:off x="897" y="6718"/>
              <a:ext cx="227004" cy="389979"/>
            </a:xfrm>
            <a:custGeom>
              <a:avLst/>
              <a:gdLst/>
              <a:ahLst/>
              <a:cxnLst/>
              <a:rect l="0" t="0" r="0" b="0"/>
              <a:pathLst>
                <a:path w="227004" h="389979">
                  <a:moveTo>
                    <a:pt x="212265" y="0"/>
                  </a:moveTo>
                  <a:lnTo>
                    <a:pt x="227004" y="1030"/>
                  </a:lnTo>
                  <a:lnTo>
                    <a:pt x="227004" y="34758"/>
                  </a:lnTo>
                  <a:lnTo>
                    <a:pt x="180477" y="29248"/>
                  </a:lnTo>
                  <a:cubicBezTo>
                    <a:pt x="150391" y="29248"/>
                    <a:pt x="138478" y="34735"/>
                    <a:pt x="135075" y="49962"/>
                  </a:cubicBezTo>
                  <a:cubicBezTo>
                    <a:pt x="132243" y="63983"/>
                    <a:pt x="131658" y="97498"/>
                    <a:pt x="131658" y="237642"/>
                  </a:cubicBezTo>
                  <a:cubicBezTo>
                    <a:pt x="131658" y="288227"/>
                    <a:pt x="133373" y="329044"/>
                    <a:pt x="136218" y="338798"/>
                  </a:cubicBezTo>
                  <a:cubicBezTo>
                    <a:pt x="140193" y="353428"/>
                    <a:pt x="155509" y="360121"/>
                    <a:pt x="184440" y="360121"/>
                  </a:cubicBezTo>
                  <a:cubicBezTo>
                    <a:pt x="195293" y="360121"/>
                    <a:pt x="205588" y="359141"/>
                    <a:pt x="215295" y="357217"/>
                  </a:cubicBezTo>
                  <a:lnTo>
                    <a:pt x="227004" y="353549"/>
                  </a:lnTo>
                  <a:lnTo>
                    <a:pt x="227004" y="386905"/>
                  </a:lnTo>
                  <a:lnTo>
                    <a:pt x="214455" y="388181"/>
                  </a:lnTo>
                  <a:cubicBezTo>
                    <a:pt x="200762" y="388989"/>
                    <a:pt x="185579" y="389369"/>
                    <a:pt x="168552" y="389369"/>
                  </a:cubicBezTo>
                  <a:cubicBezTo>
                    <a:pt x="162316" y="389369"/>
                    <a:pt x="145844" y="389369"/>
                    <a:pt x="123156" y="388760"/>
                  </a:cubicBezTo>
                  <a:lnTo>
                    <a:pt x="83995" y="388760"/>
                  </a:lnTo>
                  <a:cubicBezTo>
                    <a:pt x="62440" y="388760"/>
                    <a:pt x="38025" y="389369"/>
                    <a:pt x="21003" y="389979"/>
                  </a:cubicBezTo>
                  <a:lnTo>
                    <a:pt x="10219" y="389979"/>
                  </a:lnTo>
                  <a:cubicBezTo>
                    <a:pt x="0" y="389979"/>
                    <a:pt x="0" y="389979"/>
                    <a:pt x="0" y="376580"/>
                  </a:cubicBezTo>
                  <a:cubicBezTo>
                    <a:pt x="0" y="368046"/>
                    <a:pt x="1140" y="366827"/>
                    <a:pt x="6821" y="365608"/>
                  </a:cubicBezTo>
                  <a:cubicBezTo>
                    <a:pt x="39731" y="361340"/>
                    <a:pt x="46539" y="354025"/>
                    <a:pt x="49950" y="318681"/>
                  </a:cubicBezTo>
                  <a:cubicBezTo>
                    <a:pt x="51073" y="304076"/>
                    <a:pt x="52220" y="213271"/>
                    <a:pt x="52220" y="143802"/>
                  </a:cubicBezTo>
                  <a:cubicBezTo>
                    <a:pt x="52220" y="29248"/>
                    <a:pt x="52220" y="29248"/>
                    <a:pt x="14195" y="26200"/>
                  </a:cubicBezTo>
                  <a:cubicBezTo>
                    <a:pt x="2846" y="25591"/>
                    <a:pt x="2846" y="25591"/>
                    <a:pt x="2846" y="12789"/>
                  </a:cubicBezTo>
                  <a:cubicBezTo>
                    <a:pt x="2846" y="3048"/>
                    <a:pt x="3981" y="1829"/>
                    <a:pt x="11354" y="1829"/>
                  </a:cubicBezTo>
                  <a:cubicBezTo>
                    <a:pt x="14765" y="1829"/>
                    <a:pt x="14765" y="1829"/>
                    <a:pt x="31223" y="2426"/>
                  </a:cubicBezTo>
                  <a:lnTo>
                    <a:pt x="46539" y="2426"/>
                  </a:lnTo>
                  <a:cubicBezTo>
                    <a:pt x="70383" y="2426"/>
                    <a:pt x="124860" y="1829"/>
                    <a:pt x="145298" y="1219"/>
                  </a:cubicBezTo>
                  <a:cubicBezTo>
                    <a:pt x="175943" y="610"/>
                    <a:pt x="202042" y="0"/>
                    <a:pt x="212265" y="0"/>
                  </a:cubicBezTo>
                  <a:close/>
                </a:path>
              </a:pathLst>
            </a:custGeom>
            <a:ln w="0" cap="flat">
              <a:miter lim="127000"/>
            </a:ln>
          </p:spPr>
          <p:style>
            <a:lnRef idx="0">
              <a:srgbClr val="000000">
                <a:alpha val="0"/>
              </a:srgbClr>
            </a:lnRef>
            <a:fillRef idx="1">
              <a:srgbClr val="295E31"/>
            </a:fillRef>
            <a:effectRef idx="0">
              <a:scrgbClr r="0" g="0" b="0"/>
            </a:effectRef>
            <a:fontRef idx="none"/>
          </p:style>
          <p:txBody>
            <a:bodyPr/>
            <a:lstStyle/>
            <a:p>
              <a:endParaRPr lang="en-US"/>
            </a:p>
          </p:txBody>
        </p:sp>
        <p:sp>
          <p:nvSpPr>
            <p:cNvPr id="17" name="Shape 27"/>
            <p:cNvSpPr/>
            <p:nvPr/>
          </p:nvSpPr>
          <p:spPr>
            <a:xfrm>
              <a:off x="377982" y="13567"/>
              <a:ext cx="178492" cy="383740"/>
            </a:xfrm>
            <a:custGeom>
              <a:avLst/>
              <a:gdLst/>
              <a:ahLst/>
              <a:cxnLst/>
              <a:rect l="0" t="0" r="0" b="0"/>
              <a:pathLst>
                <a:path w="178492" h="383740">
                  <a:moveTo>
                    <a:pt x="178492" y="0"/>
                  </a:moveTo>
                  <a:lnTo>
                    <a:pt x="178492" y="80000"/>
                  </a:lnTo>
                  <a:lnTo>
                    <a:pt x="125984" y="217395"/>
                  </a:lnTo>
                  <a:lnTo>
                    <a:pt x="123152" y="223478"/>
                  </a:lnTo>
                  <a:lnTo>
                    <a:pt x="178492" y="223478"/>
                  </a:lnTo>
                  <a:lnTo>
                    <a:pt x="178492" y="249073"/>
                  </a:lnTo>
                  <a:lnTo>
                    <a:pt x="164656" y="249079"/>
                  </a:lnTo>
                  <a:cubicBezTo>
                    <a:pt x="143296" y="249108"/>
                    <a:pt x="130959" y="249224"/>
                    <a:pt x="113500" y="249691"/>
                  </a:cubicBezTo>
                  <a:cubicBezTo>
                    <a:pt x="90234" y="317306"/>
                    <a:pt x="86830" y="328914"/>
                    <a:pt x="86830" y="337423"/>
                  </a:cubicBezTo>
                  <a:cubicBezTo>
                    <a:pt x="86830" y="350834"/>
                    <a:pt x="98184" y="358149"/>
                    <a:pt x="120891" y="358759"/>
                  </a:cubicBezTo>
                  <a:cubicBezTo>
                    <a:pt x="132232" y="359368"/>
                    <a:pt x="133934" y="360588"/>
                    <a:pt x="133934" y="366683"/>
                  </a:cubicBezTo>
                  <a:lnTo>
                    <a:pt x="133934" y="372157"/>
                  </a:lnTo>
                  <a:cubicBezTo>
                    <a:pt x="133934" y="382520"/>
                    <a:pt x="133375" y="383740"/>
                    <a:pt x="127686" y="383740"/>
                  </a:cubicBezTo>
                  <a:cubicBezTo>
                    <a:pt x="123723" y="383740"/>
                    <a:pt x="118618" y="383740"/>
                    <a:pt x="112941" y="383130"/>
                  </a:cubicBezTo>
                  <a:lnTo>
                    <a:pt x="66396" y="382520"/>
                  </a:lnTo>
                  <a:cubicBezTo>
                    <a:pt x="56185" y="382520"/>
                    <a:pt x="20993" y="382520"/>
                    <a:pt x="18174" y="383130"/>
                  </a:cubicBezTo>
                  <a:lnTo>
                    <a:pt x="7391" y="383130"/>
                  </a:lnTo>
                  <a:cubicBezTo>
                    <a:pt x="1130" y="383130"/>
                    <a:pt x="0" y="381314"/>
                    <a:pt x="0" y="369731"/>
                  </a:cubicBezTo>
                  <a:cubicBezTo>
                    <a:pt x="0" y="361197"/>
                    <a:pt x="559" y="359978"/>
                    <a:pt x="6236" y="358759"/>
                  </a:cubicBezTo>
                  <a:cubicBezTo>
                    <a:pt x="28372" y="351456"/>
                    <a:pt x="34061" y="342312"/>
                    <a:pt x="78880" y="241144"/>
                  </a:cubicBezTo>
                  <a:cubicBezTo>
                    <a:pt x="137351" y="109534"/>
                    <a:pt x="161734" y="50428"/>
                    <a:pt x="174231" y="9585"/>
                  </a:cubicBezTo>
                  <a:cubicBezTo>
                    <a:pt x="175927" y="4410"/>
                    <a:pt x="176921" y="1670"/>
                    <a:pt x="178129" y="149"/>
                  </a:cubicBezTo>
                  <a:lnTo>
                    <a:pt x="178492" y="0"/>
                  </a:lnTo>
                  <a:close/>
                </a:path>
              </a:pathLst>
            </a:custGeom>
            <a:ln w="0" cap="flat">
              <a:miter lim="127000"/>
            </a:ln>
          </p:spPr>
          <p:style>
            <a:lnRef idx="0">
              <a:srgbClr val="000000">
                <a:alpha val="0"/>
              </a:srgbClr>
            </a:lnRef>
            <a:fillRef idx="1">
              <a:srgbClr val="295E31"/>
            </a:fillRef>
            <a:effectRef idx="0">
              <a:scrgbClr r="0" g="0" b="0"/>
            </a:effectRef>
            <a:fontRef idx="none"/>
          </p:style>
          <p:txBody>
            <a:bodyPr/>
            <a:lstStyle/>
            <a:p>
              <a:endParaRPr lang="en-US"/>
            </a:p>
          </p:txBody>
        </p:sp>
        <p:sp>
          <p:nvSpPr>
            <p:cNvPr id="18" name="Shape 28"/>
            <p:cNvSpPr/>
            <p:nvPr/>
          </p:nvSpPr>
          <p:spPr>
            <a:xfrm>
              <a:off x="227900" y="7748"/>
              <a:ext cx="181616" cy="385875"/>
            </a:xfrm>
            <a:custGeom>
              <a:avLst/>
              <a:gdLst/>
              <a:ahLst/>
              <a:cxnLst/>
              <a:rect l="0" t="0" r="0" b="0"/>
              <a:pathLst>
                <a:path w="181616" h="385875">
                  <a:moveTo>
                    <a:pt x="0" y="0"/>
                  </a:moveTo>
                  <a:lnTo>
                    <a:pt x="29866" y="2086"/>
                  </a:lnTo>
                  <a:cubicBezTo>
                    <a:pt x="127729" y="16566"/>
                    <a:pt x="181616" y="81081"/>
                    <a:pt x="181616" y="186638"/>
                  </a:cubicBezTo>
                  <a:cubicBezTo>
                    <a:pt x="181616" y="270738"/>
                    <a:pt x="145294" y="335317"/>
                    <a:pt x="80029" y="367016"/>
                  </a:cubicBezTo>
                  <a:cubicBezTo>
                    <a:pt x="64141" y="374636"/>
                    <a:pt x="46549" y="379967"/>
                    <a:pt x="24414" y="383393"/>
                  </a:cubicBezTo>
                  <a:lnTo>
                    <a:pt x="0" y="385875"/>
                  </a:lnTo>
                  <a:lnTo>
                    <a:pt x="0" y="352520"/>
                  </a:lnTo>
                  <a:lnTo>
                    <a:pt x="15616" y="347628"/>
                  </a:lnTo>
                  <a:cubicBezTo>
                    <a:pt x="66613" y="325006"/>
                    <a:pt x="95345" y="269820"/>
                    <a:pt x="95345" y="190296"/>
                  </a:cubicBezTo>
                  <a:cubicBezTo>
                    <a:pt x="95345" y="126936"/>
                    <a:pt x="77756" y="78790"/>
                    <a:pt x="44850" y="53809"/>
                  </a:cubicBezTo>
                  <a:cubicBezTo>
                    <a:pt x="33496" y="44970"/>
                    <a:pt x="20584" y="38572"/>
                    <a:pt x="5544" y="34384"/>
                  </a:cubicBezTo>
                  <a:lnTo>
                    <a:pt x="0" y="33728"/>
                  </a:lnTo>
                  <a:lnTo>
                    <a:pt x="0" y="0"/>
                  </a:lnTo>
                  <a:close/>
                </a:path>
              </a:pathLst>
            </a:custGeom>
            <a:ln w="0" cap="flat">
              <a:miter lim="127000"/>
            </a:ln>
          </p:spPr>
          <p:style>
            <a:lnRef idx="0">
              <a:srgbClr val="000000">
                <a:alpha val="0"/>
              </a:srgbClr>
            </a:lnRef>
            <a:fillRef idx="1">
              <a:srgbClr val="295E31"/>
            </a:fillRef>
            <a:effectRef idx="0">
              <a:scrgbClr r="0" g="0" b="0"/>
            </a:effectRef>
            <a:fontRef idx="none"/>
          </p:style>
          <p:txBody>
            <a:bodyPr/>
            <a:lstStyle/>
            <a:p>
              <a:endParaRPr lang="en-US"/>
            </a:p>
          </p:txBody>
        </p:sp>
        <p:sp>
          <p:nvSpPr>
            <p:cNvPr id="20" name="Shape 29"/>
            <p:cNvSpPr/>
            <p:nvPr/>
          </p:nvSpPr>
          <p:spPr>
            <a:xfrm>
              <a:off x="1078235" y="9144"/>
              <a:ext cx="316674" cy="388163"/>
            </a:xfrm>
            <a:custGeom>
              <a:avLst/>
              <a:gdLst/>
              <a:ahLst/>
              <a:cxnLst/>
              <a:rect l="0" t="0" r="0" b="0"/>
              <a:pathLst>
                <a:path w="316674" h="388163">
                  <a:moveTo>
                    <a:pt x="13056" y="0"/>
                  </a:moveTo>
                  <a:cubicBezTo>
                    <a:pt x="14186" y="0"/>
                    <a:pt x="14186" y="0"/>
                    <a:pt x="31788" y="622"/>
                  </a:cubicBezTo>
                  <a:cubicBezTo>
                    <a:pt x="50508" y="1232"/>
                    <a:pt x="110680" y="1829"/>
                    <a:pt x="137350" y="1829"/>
                  </a:cubicBezTo>
                  <a:cubicBezTo>
                    <a:pt x="176492" y="1829"/>
                    <a:pt x="246304" y="1232"/>
                    <a:pt x="291706" y="0"/>
                  </a:cubicBezTo>
                  <a:lnTo>
                    <a:pt x="300787" y="0"/>
                  </a:lnTo>
                  <a:cubicBezTo>
                    <a:pt x="305333" y="0"/>
                    <a:pt x="307035" y="1232"/>
                    <a:pt x="307035" y="4890"/>
                  </a:cubicBezTo>
                  <a:lnTo>
                    <a:pt x="306476" y="15240"/>
                  </a:lnTo>
                  <a:cubicBezTo>
                    <a:pt x="303060" y="41453"/>
                    <a:pt x="301358" y="64605"/>
                    <a:pt x="299644" y="95072"/>
                  </a:cubicBezTo>
                  <a:cubicBezTo>
                    <a:pt x="299085" y="100546"/>
                    <a:pt x="297942" y="101168"/>
                    <a:pt x="286614" y="101168"/>
                  </a:cubicBezTo>
                  <a:cubicBezTo>
                    <a:pt x="277520" y="101168"/>
                    <a:pt x="275819" y="99949"/>
                    <a:pt x="275260" y="94463"/>
                  </a:cubicBezTo>
                  <a:cubicBezTo>
                    <a:pt x="270726" y="58496"/>
                    <a:pt x="267310" y="49378"/>
                    <a:pt x="255956" y="42672"/>
                  </a:cubicBezTo>
                  <a:cubicBezTo>
                    <a:pt x="244602" y="35966"/>
                    <a:pt x="221894" y="32918"/>
                    <a:pt x="184442" y="32918"/>
                  </a:cubicBezTo>
                  <a:cubicBezTo>
                    <a:pt x="152667" y="32918"/>
                    <a:pt x="137897" y="34735"/>
                    <a:pt x="133934" y="38379"/>
                  </a:cubicBezTo>
                  <a:cubicBezTo>
                    <a:pt x="129400" y="43282"/>
                    <a:pt x="129400" y="43282"/>
                    <a:pt x="129400" y="170637"/>
                  </a:cubicBezTo>
                  <a:cubicBezTo>
                    <a:pt x="140183" y="171221"/>
                    <a:pt x="145288" y="171221"/>
                    <a:pt x="150952" y="171221"/>
                  </a:cubicBezTo>
                  <a:cubicBezTo>
                    <a:pt x="181610" y="171221"/>
                    <a:pt x="207721" y="169405"/>
                    <a:pt x="219062" y="166967"/>
                  </a:cubicBezTo>
                  <a:cubicBezTo>
                    <a:pt x="236652" y="163322"/>
                    <a:pt x="241757" y="157213"/>
                    <a:pt x="244043" y="138328"/>
                  </a:cubicBezTo>
                  <a:cubicBezTo>
                    <a:pt x="246304" y="121882"/>
                    <a:pt x="246304" y="121882"/>
                    <a:pt x="258229" y="121882"/>
                  </a:cubicBezTo>
                  <a:cubicBezTo>
                    <a:pt x="266738" y="121882"/>
                    <a:pt x="269011" y="123101"/>
                    <a:pt x="269011" y="129184"/>
                  </a:cubicBezTo>
                  <a:cubicBezTo>
                    <a:pt x="269011" y="132245"/>
                    <a:pt x="269011" y="132245"/>
                    <a:pt x="268427" y="149301"/>
                  </a:cubicBezTo>
                  <a:cubicBezTo>
                    <a:pt x="267881" y="159664"/>
                    <a:pt x="267881" y="167577"/>
                    <a:pt x="267881" y="179159"/>
                  </a:cubicBezTo>
                  <a:cubicBezTo>
                    <a:pt x="267881" y="190741"/>
                    <a:pt x="268427" y="211442"/>
                    <a:pt x="269583" y="241313"/>
                  </a:cubicBezTo>
                  <a:lnTo>
                    <a:pt x="269583" y="247409"/>
                  </a:lnTo>
                  <a:cubicBezTo>
                    <a:pt x="269583" y="255321"/>
                    <a:pt x="268427" y="255930"/>
                    <a:pt x="259359" y="255930"/>
                  </a:cubicBezTo>
                  <a:cubicBezTo>
                    <a:pt x="248018" y="255930"/>
                    <a:pt x="248018" y="255930"/>
                    <a:pt x="246304" y="244361"/>
                  </a:cubicBezTo>
                  <a:cubicBezTo>
                    <a:pt x="243472" y="205969"/>
                    <a:pt x="233261" y="202311"/>
                    <a:pt x="128816" y="202311"/>
                  </a:cubicBezTo>
                  <a:cubicBezTo>
                    <a:pt x="128816" y="237046"/>
                    <a:pt x="128816" y="246190"/>
                    <a:pt x="129400" y="307721"/>
                  </a:cubicBezTo>
                  <a:cubicBezTo>
                    <a:pt x="129959" y="347332"/>
                    <a:pt x="135636" y="352819"/>
                    <a:pt x="175933" y="352819"/>
                  </a:cubicBezTo>
                  <a:cubicBezTo>
                    <a:pt x="253111" y="352819"/>
                    <a:pt x="267881" y="344297"/>
                    <a:pt x="287744" y="287617"/>
                  </a:cubicBezTo>
                  <a:cubicBezTo>
                    <a:pt x="292849" y="272999"/>
                    <a:pt x="293408" y="271780"/>
                    <a:pt x="297396" y="271780"/>
                  </a:cubicBezTo>
                  <a:cubicBezTo>
                    <a:pt x="307035" y="271780"/>
                    <a:pt x="316674" y="277266"/>
                    <a:pt x="316674" y="282143"/>
                  </a:cubicBezTo>
                  <a:cubicBezTo>
                    <a:pt x="316674" y="289446"/>
                    <a:pt x="307035" y="334543"/>
                    <a:pt x="300228" y="362572"/>
                  </a:cubicBezTo>
                  <a:cubicBezTo>
                    <a:pt x="294551" y="384518"/>
                    <a:pt x="292849" y="386944"/>
                    <a:pt x="286042" y="386944"/>
                  </a:cubicBezTo>
                  <a:lnTo>
                    <a:pt x="275819" y="386944"/>
                  </a:lnTo>
                  <a:lnTo>
                    <a:pt x="97612" y="386334"/>
                  </a:lnTo>
                  <a:lnTo>
                    <a:pt x="25540" y="387553"/>
                  </a:lnTo>
                  <a:cubicBezTo>
                    <a:pt x="18161" y="388163"/>
                    <a:pt x="10782" y="388163"/>
                    <a:pt x="6820" y="388163"/>
                  </a:cubicBezTo>
                  <a:cubicBezTo>
                    <a:pt x="571" y="388163"/>
                    <a:pt x="0" y="387553"/>
                    <a:pt x="0" y="375374"/>
                  </a:cubicBezTo>
                  <a:cubicBezTo>
                    <a:pt x="0" y="365011"/>
                    <a:pt x="0" y="365011"/>
                    <a:pt x="15316" y="363182"/>
                  </a:cubicBezTo>
                  <a:cubicBezTo>
                    <a:pt x="40869" y="361366"/>
                    <a:pt x="47104" y="351003"/>
                    <a:pt x="48247" y="308343"/>
                  </a:cubicBezTo>
                  <a:cubicBezTo>
                    <a:pt x="49378" y="284569"/>
                    <a:pt x="49949" y="224866"/>
                    <a:pt x="49949" y="177940"/>
                  </a:cubicBezTo>
                  <a:cubicBezTo>
                    <a:pt x="49949" y="91415"/>
                    <a:pt x="49378" y="70688"/>
                    <a:pt x="47676" y="54851"/>
                  </a:cubicBezTo>
                  <a:cubicBezTo>
                    <a:pt x="45415" y="32309"/>
                    <a:pt x="36893" y="24994"/>
                    <a:pt x="12471" y="24371"/>
                  </a:cubicBezTo>
                  <a:cubicBezTo>
                    <a:pt x="4534" y="24371"/>
                    <a:pt x="3391" y="23165"/>
                    <a:pt x="3391" y="17069"/>
                  </a:cubicBezTo>
                  <a:lnTo>
                    <a:pt x="3391" y="12192"/>
                  </a:lnTo>
                  <a:cubicBezTo>
                    <a:pt x="3391" y="622"/>
                    <a:pt x="3975" y="0"/>
                    <a:pt x="13056" y="0"/>
                  </a:cubicBezTo>
                  <a:close/>
                </a:path>
              </a:pathLst>
            </a:custGeom>
            <a:ln w="0" cap="flat">
              <a:miter lim="127000"/>
            </a:ln>
          </p:spPr>
          <p:style>
            <a:lnRef idx="0">
              <a:srgbClr val="000000">
                <a:alpha val="0"/>
              </a:srgbClr>
            </a:lnRef>
            <a:fillRef idx="1">
              <a:srgbClr val="295E31"/>
            </a:fillRef>
            <a:effectRef idx="0">
              <a:scrgbClr r="0" g="0" b="0"/>
            </a:effectRef>
            <a:fontRef idx="none"/>
          </p:style>
          <p:txBody>
            <a:bodyPr/>
            <a:lstStyle/>
            <a:p>
              <a:endParaRPr lang="en-US"/>
            </a:p>
          </p:txBody>
        </p:sp>
        <p:sp>
          <p:nvSpPr>
            <p:cNvPr id="26" name="Shape 30"/>
            <p:cNvSpPr/>
            <p:nvPr/>
          </p:nvSpPr>
          <p:spPr>
            <a:xfrm>
              <a:off x="673588" y="8547"/>
              <a:ext cx="394449" cy="393027"/>
            </a:xfrm>
            <a:custGeom>
              <a:avLst/>
              <a:gdLst/>
              <a:ahLst/>
              <a:cxnLst/>
              <a:rect l="0" t="0" r="0" b="0"/>
              <a:pathLst>
                <a:path w="394449" h="393027">
                  <a:moveTo>
                    <a:pt x="6833" y="0"/>
                  </a:moveTo>
                  <a:lnTo>
                    <a:pt x="14199" y="0"/>
                  </a:lnTo>
                  <a:cubicBezTo>
                    <a:pt x="23851" y="597"/>
                    <a:pt x="56756" y="1219"/>
                    <a:pt x="76060" y="1219"/>
                  </a:cubicBezTo>
                  <a:cubicBezTo>
                    <a:pt x="102159" y="1219"/>
                    <a:pt x="141884" y="597"/>
                    <a:pt x="160617" y="0"/>
                  </a:cubicBezTo>
                  <a:lnTo>
                    <a:pt x="162890" y="0"/>
                  </a:lnTo>
                  <a:cubicBezTo>
                    <a:pt x="167424" y="0"/>
                    <a:pt x="168554" y="2426"/>
                    <a:pt x="168554" y="12192"/>
                  </a:cubicBezTo>
                  <a:cubicBezTo>
                    <a:pt x="168554" y="21933"/>
                    <a:pt x="167996" y="23152"/>
                    <a:pt x="164592" y="24371"/>
                  </a:cubicBezTo>
                  <a:cubicBezTo>
                    <a:pt x="162890" y="24371"/>
                    <a:pt x="162319" y="24371"/>
                    <a:pt x="149835" y="25590"/>
                  </a:cubicBezTo>
                  <a:cubicBezTo>
                    <a:pt x="135077" y="27419"/>
                    <a:pt x="127711" y="32296"/>
                    <a:pt x="127711" y="42050"/>
                  </a:cubicBezTo>
                  <a:cubicBezTo>
                    <a:pt x="127711" y="53619"/>
                    <a:pt x="129413" y="58496"/>
                    <a:pt x="172530" y="185839"/>
                  </a:cubicBezTo>
                  <a:cubicBezTo>
                    <a:pt x="177635" y="200482"/>
                    <a:pt x="188989" y="234607"/>
                    <a:pt x="200343" y="268110"/>
                  </a:cubicBezTo>
                  <a:cubicBezTo>
                    <a:pt x="206020" y="285166"/>
                    <a:pt x="207150" y="290043"/>
                    <a:pt x="212255" y="303466"/>
                  </a:cubicBezTo>
                  <a:cubicBezTo>
                    <a:pt x="283769" y="124917"/>
                    <a:pt x="307035" y="61544"/>
                    <a:pt x="307035" y="43879"/>
                  </a:cubicBezTo>
                  <a:cubicBezTo>
                    <a:pt x="307035" y="30455"/>
                    <a:pt x="294551" y="24968"/>
                    <a:pt x="266179" y="24968"/>
                  </a:cubicBezTo>
                  <a:cubicBezTo>
                    <a:pt x="259372" y="25590"/>
                    <a:pt x="258229" y="23762"/>
                    <a:pt x="258229" y="14605"/>
                  </a:cubicBezTo>
                  <a:cubicBezTo>
                    <a:pt x="258229" y="1829"/>
                    <a:pt x="258801" y="597"/>
                    <a:pt x="264478" y="597"/>
                  </a:cubicBezTo>
                  <a:lnTo>
                    <a:pt x="271856" y="597"/>
                  </a:lnTo>
                  <a:cubicBezTo>
                    <a:pt x="284912" y="1219"/>
                    <a:pt x="312712" y="1219"/>
                    <a:pt x="331445" y="1219"/>
                  </a:cubicBezTo>
                  <a:cubicBezTo>
                    <a:pt x="353581" y="1219"/>
                    <a:pt x="374587" y="1219"/>
                    <a:pt x="382524" y="597"/>
                  </a:cubicBezTo>
                  <a:lnTo>
                    <a:pt x="389903" y="597"/>
                  </a:lnTo>
                  <a:cubicBezTo>
                    <a:pt x="393865" y="597"/>
                    <a:pt x="394449" y="1829"/>
                    <a:pt x="394449" y="9754"/>
                  </a:cubicBezTo>
                  <a:cubicBezTo>
                    <a:pt x="394449" y="21933"/>
                    <a:pt x="394449" y="22542"/>
                    <a:pt x="388760" y="24371"/>
                  </a:cubicBezTo>
                  <a:cubicBezTo>
                    <a:pt x="370027" y="31077"/>
                    <a:pt x="363233" y="38379"/>
                    <a:pt x="350736" y="65202"/>
                  </a:cubicBezTo>
                  <a:cubicBezTo>
                    <a:pt x="274117" y="230937"/>
                    <a:pt x="223037" y="346723"/>
                    <a:pt x="212839" y="377787"/>
                  </a:cubicBezTo>
                  <a:cubicBezTo>
                    <a:pt x="209995" y="386334"/>
                    <a:pt x="209995" y="386334"/>
                    <a:pt x="200914" y="388150"/>
                  </a:cubicBezTo>
                  <a:cubicBezTo>
                    <a:pt x="179349" y="391185"/>
                    <a:pt x="167424" y="393027"/>
                    <a:pt x="166294" y="393027"/>
                  </a:cubicBezTo>
                  <a:cubicBezTo>
                    <a:pt x="163462" y="393027"/>
                    <a:pt x="163462" y="393027"/>
                    <a:pt x="160058" y="382067"/>
                  </a:cubicBezTo>
                  <a:cubicBezTo>
                    <a:pt x="141884" y="326619"/>
                    <a:pt x="125438" y="279692"/>
                    <a:pt x="85141" y="170002"/>
                  </a:cubicBezTo>
                  <a:cubicBezTo>
                    <a:pt x="36322" y="36563"/>
                    <a:pt x="31788" y="28029"/>
                    <a:pt x="7963" y="24968"/>
                  </a:cubicBezTo>
                  <a:cubicBezTo>
                    <a:pt x="1143" y="24371"/>
                    <a:pt x="0" y="23152"/>
                    <a:pt x="0" y="15227"/>
                  </a:cubicBezTo>
                  <a:cubicBezTo>
                    <a:pt x="0" y="1829"/>
                    <a:pt x="572" y="0"/>
                    <a:pt x="6833" y="0"/>
                  </a:cubicBezTo>
                  <a:close/>
                </a:path>
              </a:pathLst>
            </a:custGeom>
            <a:ln w="0" cap="flat">
              <a:miter lim="127000"/>
            </a:ln>
          </p:spPr>
          <p:style>
            <a:lnRef idx="0">
              <a:srgbClr val="000000">
                <a:alpha val="0"/>
              </a:srgbClr>
            </a:lnRef>
            <a:fillRef idx="1">
              <a:srgbClr val="295E31"/>
            </a:fillRef>
            <a:effectRef idx="0">
              <a:scrgbClr r="0" g="0" b="0"/>
            </a:effectRef>
            <a:fontRef idx="none"/>
          </p:style>
          <p:txBody>
            <a:bodyPr/>
            <a:lstStyle/>
            <a:p>
              <a:endParaRPr lang="en-US"/>
            </a:p>
          </p:txBody>
        </p:sp>
        <p:sp>
          <p:nvSpPr>
            <p:cNvPr id="27" name="Shape 31"/>
            <p:cNvSpPr/>
            <p:nvPr/>
          </p:nvSpPr>
          <p:spPr>
            <a:xfrm>
              <a:off x="1896610" y="8015"/>
              <a:ext cx="182740" cy="389292"/>
            </a:xfrm>
            <a:custGeom>
              <a:avLst/>
              <a:gdLst/>
              <a:ahLst/>
              <a:cxnLst/>
              <a:rect l="0" t="0" r="0" b="0"/>
              <a:pathLst>
                <a:path w="182740" h="389292">
                  <a:moveTo>
                    <a:pt x="182740" y="0"/>
                  </a:moveTo>
                  <a:lnTo>
                    <a:pt x="182740" y="32048"/>
                  </a:lnTo>
                  <a:lnTo>
                    <a:pt x="157759" y="28561"/>
                  </a:lnTo>
                  <a:cubicBezTo>
                    <a:pt x="138468" y="28561"/>
                    <a:pt x="133350" y="29780"/>
                    <a:pt x="131648" y="34657"/>
                  </a:cubicBezTo>
                  <a:cubicBezTo>
                    <a:pt x="129946" y="38911"/>
                    <a:pt x="129946" y="38911"/>
                    <a:pt x="129946" y="104735"/>
                  </a:cubicBezTo>
                  <a:lnTo>
                    <a:pt x="129946" y="132764"/>
                  </a:lnTo>
                  <a:lnTo>
                    <a:pt x="129387" y="168705"/>
                  </a:lnTo>
                  <a:lnTo>
                    <a:pt x="129387" y="207707"/>
                  </a:lnTo>
                  <a:cubicBezTo>
                    <a:pt x="144145" y="208926"/>
                    <a:pt x="148120" y="208926"/>
                    <a:pt x="157200" y="208926"/>
                  </a:cubicBezTo>
                  <a:lnTo>
                    <a:pt x="182740" y="204429"/>
                  </a:lnTo>
                  <a:lnTo>
                    <a:pt x="182740" y="236024"/>
                  </a:lnTo>
                  <a:lnTo>
                    <a:pt x="174790" y="236345"/>
                  </a:lnTo>
                  <a:cubicBezTo>
                    <a:pt x="157200" y="236345"/>
                    <a:pt x="146977" y="235736"/>
                    <a:pt x="129387" y="233920"/>
                  </a:cubicBezTo>
                  <a:cubicBezTo>
                    <a:pt x="129387" y="258291"/>
                    <a:pt x="129946" y="303376"/>
                    <a:pt x="131089" y="323493"/>
                  </a:cubicBezTo>
                  <a:cubicBezTo>
                    <a:pt x="132791" y="357618"/>
                    <a:pt x="140170" y="365530"/>
                    <a:pt x="169697" y="365530"/>
                  </a:cubicBezTo>
                  <a:lnTo>
                    <a:pt x="174790" y="365530"/>
                  </a:lnTo>
                  <a:cubicBezTo>
                    <a:pt x="177063" y="364920"/>
                    <a:pt x="178181" y="364920"/>
                    <a:pt x="178765" y="364920"/>
                  </a:cubicBezTo>
                  <a:lnTo>
                    <a:pt x="182740" y="366038"/>
                  </a:lnTo>
                  <a:lnTo>
                    <a:pt x="182740" y="387658"/>
                  </a:lnTo>
                  <a:lnTo>
                    <a:pt x="180454" y="388682"/>
                  </a:lnTo>
                  <a:lnTo>
                    <a:pt x="99873" y="388072"/>
                  </a:lnTo>
                  <a:cubicBezTo>
                    <a:pt x="94780" y="388072"/>
                    <a:pt x="77737" y="388072"/>
                    <a:pt x="56185" y="388682"/>
                  </a:cubicBezTo>
                  <a:lnTo>
                    <a:pt x="28372" y="388682"/>
                  </a:lnTo>
                  <a:lnTo>
                    <a:pt x="11341" y="389292"/>
                  </a:lnTo>
                  <a:lnTo>
                    <a:pt x="7366" y="389292"/>
                  </a:lnTo>
                  <a:cubicBezTo>
                    <a:pt x="1130" y="389292"/>
                    <a:pt x="559" y="388682"/>
                    <a:pt x="559" y="375893"/>
                  </a:cubicBezTo>
                  <a:cubicBezTo>
                    <a:pt x="559" y="366140"/>
                    <a:pt x="559" y="366140"/>
                    <a:pt x="14173" y="364311"/>
                  </a:cubicBezTo>
                  <a:cubicBezTo>
                    <a:pt x="40284" y="360653"/>
                    <a:pt x="47663" y="349071"/>
                    <a:pt x="48793" y="309472"/>
                  </a:cubicBezTo>
                  <a:cubicBezTo>
                    <a:pt x="49936" y="288746"/>
                    <a:pt x="49936" y="255853"/>
                    <a:pt x="49936" y="182116"/>
                  </a:cubicBezTo>
                  <a:cubicBezTo>
                    <a:pt x="49936" y="121791"/>
                    <a:pt x="48793" y="72439"/>
                    <a:pt x="47663" y="55980"/>
                  </a:cubicBezTo>
                  <a:cubicBezTo>
                    <a:pt x="45949" y="33438"/>
                    <a:pt x="38011" y="26122"/>
                    <a:pt x="14745" y="25500"/>
                  </a:cubicBezTo>
                  <a:cubicBezTo>
                    <a:pt x="6807" y="25500"/>
                    <a:pt x="3391" y="24903"/>
                    <a:pt x="2261" y="24294"/>
                  </a:cubicBezTo>
                  <a:cubicBezTo>
                    <a:pt x="1130" y="23684"/>
                    <a:pt x="559" y="22465"/>
                    <a:pt x="559" y="18198"/>
                  </a:cubicBezTo>
                  <a:lnTo>
                    <a:pt x="559" y="12102"/>
                  </a:lnTo>
                  <a:cubicBezTo>
                    <a:pt x="0" y="1129"/>
                    <a:pt x="1130" y="532"/>
                    <a:pt x="10198" y="532"/>
                  </a:cubicBezTo>
                  <a:cubicBezTo>
                    <a:pt x="12484" y="532"/>
                    <a:pt x="12484" y="532"/>
                    <a:pt x="35166" y="1129"/>
                  </a:cubicBezTo>
                  <a:cubicBezTo>
                    <a:pt x="47663" y="1751"/>
                    <a:pt x="61849" y="1751"/>
                    <a:pt x="77737" y="1751"/>
                  </a:cubicBezTo>
                  <a:cubicBezTo>
                    <a:pt x="91351" y="1751"/>
                    <a:pt x="105562" y="1751"/>
                    <a:pt x="117475" y="1129"/>
                  </a:cubicBezTo>
                  <a:cubicBezTo>
                    <a:pt x="145136" y="681"/>
                    <a:pt x="168331" y="226"/>
                    <a:pt x="180590" y="27"/>
                  </a:cubicBezTo>
                  <a:lnTo>
                    <a:pt x="182740" y="0"/>
                  </a:lnTo>
                  <a:close/>
                </a:path>
              </a:pathLst>
            </a:custGeom>
            <a:ln w="0" cap="flat">
              <a:miter lim="127000"/>
            </a:ln>
          </p:spPr>
          <p:style>
            <a:lnRef idx="0">
              <a:srgbClr val="000000">
                <a:alpha val="0"/>
              </a:srgbClr>
            </a:lnRef>
            <a:fillRef idx="1">
              <a:srgbClr val="295E31"/>
            </a:fillRef>
            <a:effectRef idx="0">
              <a:scrgbClr r="0" g="0" b="0"/>
            </a:effectRef>
            <a:fontRef idx="none"/>
          </p:style>
          <p:txBody>
            <a:bodyPr/>
            <a:lstStyle/>
            <a:p>
              <a:endParaRPr lang="en-US"/>
            </a:p>
          </p:txBody>
        </p:sp>
        <p:sp>
          <p:nvSpPr>
            <p:cNvPr id="28" name="Shape 32"/>
            <p:cNvSpPr/>
            <p:nvPr/>
          </p:nvSpPr>
          <p:spPr>
            <a:xfrm>
              <a:off x="1426698" y="7938"/>
              <a:ext cx="444360" cy="397904"/>
            </a:xfrm>
            <a:custGeom>
              <a:avLst/>
              <a:gdLst/>
              <a:ahLst/>
              <a:cxnLst/>
              <a:rect l="0" t="0" r="0" b="0"/>
              <a:pathLst>
                <a:path w="444360" h="397904">
                  <a:moveTo>
                    <a:pt x="292837" y="0"/>
                  </a:moveTo>
                  <a:cubicBezTo>
                    <a:pt x="295681" y="0"/>
                    <a:pt x="299656" y="0"/>
                    <a:pt x="310998" y="610"/>
                  </a:cubicBezTo>
                  <a:cubicBezTo>
                    <a:pt x="333705" y="1206"/>
                    <a:pt x="351866" y="1829"/>
                    <a:pt x="368884" y="1829"/>
                  </a:cubicBezTo>
                  <a:cubicBezTo>
                    <a:pt x="387045" y="1829"/>
                    <a:pt x="418833" y="1206"/>
                    <a:pt x="430187" y="610"/>
                  </a:cubicBezTo>
                  <a:lnTo>
                    <a:pt x="438125" y="610"/>
                  </a:lnTo>
                  <a:cubicBezTo>
                    <a:pt x="443814" y="610"/>
                    <a:pt x="444360" y="1829"/>
                    <a:pt x="444360" y="13399"/>
                  </a:cubicBezTo>
                  <a:cubicBezTo>
                    <a:pt x="444360" y="20104"/>
                    <a:pt x="444360" y="22542"/>
                    <a:pt x="443230" y="23152"/>
                  </a:cubicBezTo>
                  <a:cubicBezTo>
                    <a:pt x="442100" y="24371"/>
                    <a:pt x="442100" y="24371"/>
                    <a:pt x="426199" y="26810"/>
                  </a:cubicBezTo>
                  <a:cubicBezTo>
                    <a:pt x="404063" y="29858"/>
                    <a:pt x="394437" y="38392"/>
                    <a:pt x="389318" y="60922"/>
                  </a:cubicBezTo>
                  <a:cubicBezTo>
                    <a:pt x="385902" y="76772"/>
                    <a:pt x="381368" y="218148"/>
                    <a:pt x="381368" y="309550"/>
                  </a:cubicBezTo>
                  <a:lnTo>
                    <a:pt x="381940" y="369265"/>
                  </a:lnTo>
                  <a:cubicBezTo>
                    <a:pt x="382511" y="372923"/>
                    <a:pt x="382511" y="376580"/>
                    <a:pt x="382511" y="379019"/>
                  </a:cubicBezTo>
                  <a:cubicBezTo>
                    <a:pt x="382511" y="383273"/>
                    <a:pt x="381368" y="384493"/>
                    <a:pt x="377393" y="386334"/>
                  </a:cubicBezTo>
                  <a:cubicBezTo>
                    <a:pt x="367767" y="390589"/>
                    <a:pt x="363220" y="393027"/>
                    <a:pt x="356984" y="396685"/>
                  </a:cubicBezTo>
                  <a:cubicBezTo>
                    <a:pt x="355841" y="397281"/>
                    <a:pt x="354686" y="397904"/>
                    <a:pt x="354127" y="397904"/>
                  </a:cubicBezTo>
                  <a:cubicBezTo>
                    <a:pt x="351866" y="397904"/>
                    <a:pt x="349593" y="395465"/>
                    <a:pt x="344487" y="388150"/>
                  </a:cubicBezTo>
                  <a:cubicBezTo>
                    <a:pt x="328587" y="364998"/>
                    <a:pt x="320078" y="355244"/>
                    <a:pt x="263322" y="291884"/>
                  </a:cubicBezTo>
                  <a:cubicBezTo>
                    <a:pt x="216789" y="239471"/>
                    <a:pt x="194094" y="213271"/>
                    <a:pt x="141313" y="151727"/>
                  </a:cubicBezTo>
                  <a:cubicBezTo>
                    <a:pt x="133934" y="141986"/>
                    <a:pt x="125997" y="132842"/>
                    <a:pt x="118046" y="123685"/>
                  </a:cubicBezTo>
                  <a:cubicBezTo>
                    <a:pt x="112928" y="118834"/>
                    <a:pt x="108395" y="113335"/>
                    <a:pt x="103861" y="107861"/>
                  </a:cubicBezTo>
                  <a:lnTo>
                    <a:pt x="99327" y="102984"/>
                  </a:lnTo>
                  <a:cubicBezTo>
                    <a:pt x="98755" y="119418"/>
                    <a:pt x="98184" y="159652"/>
                    <a:pt x="98184" y="190106"/>
                  </a:cubicBezTo>
                  <a:cubicBezTo>
                    <a:pt x="98184" y="289446"/>
                    <a:pt x="98755" y="309550"/>
                    <a:pt x="100457" y="328435"/>
                  </a:cubicBezTo>
                  <a:cubicBezTo>
                    <a:pt x="103289" y="358902"/>
                    <a:pt x="110668" y="363779"/>
                    <a:pt x="146431" y="364388"/>
                  </a:cubicBezTo>
                  <a:cubicBezTo>
                    <a:pt x="160604" y="364388"/>
                    <a:pt x="160604" y="364998"/>
                    <a:pt x="160604" y="379019"/>
                  </a:cubicBezTo>
                  <a:cubicBezTo>
                    <a:pt x="160604" y="386334"/>
                    <a:pt x="158902" y="388760"/>
                    <a:pt x="153797" y="388760"/>
                  </a:cubicBezTo>
                  <a:cubicBezTo>
                    <a:pt x="152095" y="388760"/>
                    <a:pt x="148120" y="388760"/>
                    <a:pt x="144145" y="388150"/>
                  </a:cubicBezTo>
                  <a:lnTo>
                    <a:pt x="73203" y="387541"/>
                  </a:lnTo>
                  <a:cubicBezTo>
                    <a:pt x="66408" y="387541"/>
                    <a:pt x="45390" y="388150"/>
                    <a:pt x="17031" y="388760"/>
                  </a:cubicBezTo>
                  <a:lnTo>
                    <a:pt x="7938" y="388760"/>
                  </a:lnTo>
                  <a:cubicBezTo>
                    <a:pt x="1702" y="388760"/>
                    <a:pt x="0" y="386944"/>
                    <a:pt x="0" y="379616"/>
                  </a:cubicBezTo>
                  <a:cubicBezTo>
                    <a:pt x="0" y="371094"/>
                    <a:pt x="571" y="368059"/>
                    <a:pt x="1130" y="366827"/>
                  </a:cubicBezTo>
                  <a:cubicBezTo>
                    <a:pt x="2273" y="364998"/>
                    <a:pt x="2273" y="364998"/>
                    <a:pt x="15888" y="363169"/>
                  </a:cubicBezTo>
                  <a:cubicBezTo>
                    <a:pt x="44844" y="360121"/>
                    <a:pt x="52210" y="345504"/>
                    <a:pt x="55626" y="287007"/>
                  </a:cubicBezTo>
                  <a:cubicBezTo>
                    <a:pt x="56744" y="265062"/>
                    <a:pt x="61278" y="107861"/>
                    <a:pt x="61278" y="86525"/>
                  </a:cubicBezTo>
                  <a:cubicBezTo>
                    <a:pt x="61278" y="60325"/>
                    <a:pt x="57887" y="48743"/>
                    <a:pt x="47676" y="38989"/>
                  </a:cubicBezTo>
                  <a:cubicBezTo>
                    <a:pt x="39726" y="31064"/>
                    <a:pt x="32918" y="28638"/>
                    <a:pt x="11354" y="26810"/>
                  </a:cubicBezTo>
                  <a:cubicBezTo>
                    <a:pt x="5118" y="26200"/>
                    <a:pt x="3962" y="24371"/>
                    <a:pt x="3962" y="14630"/>
                  </a:cubicBezTo>
                  <a:cubicBezTo>
                    <a:pt x="3962" y="3658"/>
                    <a:pt x="5118" y="1829"/>
                    <a:pt x="11354" y="1829"/>
                  </a:cubicBezTo>
                  <a:lnTo>
                    <a:pt x="49936" y="2438"/>
                  </a:lnTo>
                  <a:cubicBezTo>
                    <a:pt x="61278" y="2438"/>
                    <a:pt x="99327" y="1829"/>
                    <a:pt x="112928" y="1206"/>
                  </a:cubicBezTo>
                  <a:lnTo>
                    <a:pt x="121450" y="1206"/>
                  </a:lnTo>
                  <a:cubicBezTo>
                    <a:pt x="124854" y="1206"/>
                    <a:pt x="125997" y="1829"/>
                    <a:pt x="128245" y="6096"/>
                  </a:cubicBezTo>
                  <a:cubicBezTo>
                    <a:pt x="140170" y="30480"/>
                    <a:pt x="173660" y="70066"/>
                    <a:pt x="265595" y="171234"/>
                  </a:cubicBezTo>
                  <a:cubicBezTo>
                    <a:pt x="297955" y="207175"/>
                    <a:pt x="322351" y="234594"/>
                    <a:pt x="343344" y="259588"/>
                  </a:cubicBezTo>
                  <a:cubicBezTo>
                    <a:pt x="343916" y="243129"/>
                    <a:pt x="343916" y="243129"/>
                    <a:pt x="343916" y="204737"/>
                  </a:cubicBezTo>
                  <a:cubicBezTo>
                    <a:pt x="344487" y="171844"/>
                    <a:pt x="344487" y="168173"/>
                    <a:pt x="344487" y="156604"/>
                  </a:cubicBezTo>
                  <a:cubicBezTo>
                    <a:pt x="344487" y="28638"/>
                    <a:pt x="343344" y="26200"/>
                    <a:pt x="291706" y="24371"/>
                  </a:cubicBezTo>
                  <a:cubicBezTo>
                    <a:pt x="284886" y="23762"/>
                    <a:pt x="284328" y="23152"/>
                    <a:pt x="284328" y="10363"/>
                  </a:cubicBezTo>
                  <a:cubicBezTo>
                    <a:pt x="284328" y="1829"/>
                    <a:pt x="285458" y="0"/>
                    <a:pt x="292837" y="0"/>
                  </a:cubicBezTo>
                  <a:close/>
                </a:path>
              </a:pathLst>
            </a:custGeom>
            <a:ln w="0" cap="flat">
              <a:miter lim="127000"/>
            </a:ln>
          </p:spPr>
          <p:style>
            <a:lnRef idx="0">
              <a:srgbClr val="000000">
                <a:alpha val="0"/>
              </a:srgbClr>
            </a:lnRef>
            <a:fillRef idx="1">
              <a:srgbClr val="295E31"/>
            </a:fillRef>
            <a:effectRef idx="0">
              <a:scrgbClr r="0" g="0" b="0"/>
            </a:effectRef>
            <a:fontRef idx="none"/>
          </p:style>
          <p:txBody>
            <a:bodyPr/>
            <a:lstStyle/>
            <a:p>
              <a:endParaRPr lang="en-US"/>
            </a:p>
          </p:txBody>
        </p:sp>
        <p:sp>
          <p:nvSpPr>
            <p:cNvPr id="29" name="Shape 33"/>
            <p:cNvSpPr/>
            <p:nvPr/>
          </p:nvSpPr>
          <p:spPr>
            <a:xfrm>
              <a:off x="556475" y="5486"/>
              <a:ext cx="219907" cy="390601"/>
            </a:xfrm>
            <a:custGeom>
              <a:avLst/>
              <a:gdLst/>
              <a:ahLst/>
              <a:cxnLst/>
              <a:rect l="0" t="0" r="0" b="0"/>
              <a:pathLst>
                <a:path w="219907" h="390601">
                  <a:moveTo>
                    <a:pt x="49092" y="0"/>
                  </a:moveTo>
                  <a:cubicBezTo>
                    <a:pt x="53626" y="0"/>
                    <a:pt x="54197" y="622"/>
                    <a:pt x="57588" y="12192"/>
                  </a:cubicBezTo>
                  <a:cubicBezTo>
                    <a:pt x="74060" y="65215"/>
                    <a:pt x="97885" y="131636"/>
                    <a:pt x="148406" y="260820"/>
                  </a:cubicBezTo>
                  <a:cubicBezTo>
                    <a:pt x="156915" y="283350"/>
                    <a:pt x="165995" y="305905"/>
                    <a:pt x="175076" y="328447"/>
                  </a:cubicBezTo>
                  <a:cubicBezTo>
                    <a:pt x="185858" y="354660"/>
                    <a:pt x="193237" y="361353"/>
                    <a:pt x="214230" y="365620"/>
                  </a:cubicBezTo>
                  <a:cubicBezTo>
                    <a:pt x="219907" y="366840"/>
                    <a:pt x="219907" y="367449"/>
                    <a:pt x="219907" y="379628"/>
                  </a:cubicBezTo>
                  <a:cubicBezTo>
                    <a:pt x="219907" y="389395"/>
                    <a:pt x="219335" y="390601"/>
                    <a:pt x="213671" y="390601"/>
                  </a:cubicBezTo>
                  <a:lnTo>
                    <a:pt x="142170" y="389992"/>
                  </a:lnTo>
                  <a:cubicBezTo>
                    <a:pt x="123996" y="389992"/>
                    <a:pt x="84271" y="389992"/>
                    <a:pt x="78022" y="390601"/>
                  </a:cubicBezTo>
                  <a:lnTo>
                    <a:pt x="61004" y="390601"/>
                  </a:lnTo>
                  <a:cubicBezTo>
                    <a:pt x="54756" y="390601"/>
                    <a:pt x="53626" y="388785"/>
                    <a:pt x="53626" y="381470"/>
                  </a:cubicBezTo>
                  <a:cubicBezTo>
                    <a:pt x="53626" y="368059"/>
                    <a:pt x="53626" y="367449"/>
                    <a:pt x="61004" y="366840"/>
                  </a:cubicBezTo>
                  <a:cubicBezTo>
                    <a:pt x="84842" y="364401"/>
                    <a:pt x="92792" y="358915"/>
                    <a:pt x="92792" y="346723"/>
                  </a:cubicBezTo>
                  <a:cubicBezTo>
                    <a:pt x="92792" y="338811"/>
                    <a:pt x="88246" y="324193"/>
                    <a:pt x="65538" y="257772"/>
                  </a:cubicBezTo>
                  <a:cubicBezTo>
                    <a:pt x="48520" y="257150"/>
                    <a:pt x="38310" y="257150"/>
                    <a:pt x="11055" y="257150"/>
                  </a:cubicBezTo>
                  <a:lnTo>
                    <a:pt x="0" y="257154"/>
                  </a:lnTo>
                  <a:lnTo>
                    <a:pt x="0" y="231559"/>
                  </a:lnTo>
                  <a:lnTo>
                    <a:pt x="17304" y="231559"/>
                  </a:lnTo>
                  <a:lnTo>
                    <a:pt x="55340" y="231559"/>
                  </a:lnTo>
                  <a:cubicBezTo>
                    <a:pt x="49092" y="212674"/>
                    <a:pt x="44545" y="200482"/>
                    <a:pt x="30347" y="162700"/>
                  </a:cubicBezTo>
                  <a:cubicBezTo>
                    <a:pt x="12198" y="112128"/>
                    <a:pt x="7093" y="98120"/>
                    <a:pt x="1988" y="82880"/>
                  </a:cubicBezTo>
                  <a:lnTo>
                    <a:pt x="0" y="88081"/>
                  </a:lnTo>
                  <a:lnTo>
                    <a:pt x="0" y="8081"/>
                  </a:lnTo>
                  <a:lnTo>
                    <a:pt x="4820" y="6109"/>
                  </a:lnTo>
                  <a:cubicBezTo>
                    <a:pt x="24682" y="3658"/>
                    <a:pt x="30918" y="3061"/>
                    <a:pt x="42843" y="622"/>
                  </a:cubicBezTo>
                  <a:cubicBezTo>
                    <a:pt x="45117" y="0"/>
                    <a:pt x="47377" y="0"/>
                    <a:pt x="49092" y="0"/>
                  </a:cubicBezTo>
                  <a:close/>
                </a:path>
              </a:pathLst>
            </a:custGeom>
            <a:ln w="0" cap="flat">
              <a:miter lim="127000"/>
            </a:ln>
          </p:spPr>
          <p:style>
            <a:lnRef idx="0">
              <a:srgbClr val="000000">
                <a:alpha val="0"/>
              </a:srgbClr>
            </a:lnRef>
            <a:fillRef idx="1">
              <a:srgbClr val="295E31"/>
            </a:fillRef>
            <a:effectRef idx="0">
              <a:scrgbClr r="0" g="0" b="0"/>
            </a:effectRef>
            <a:fontRef idx="none"/>
          </p:style>
          <p:txBody>
            <a:bodyPr/>
            <a:lstStyle/>
            <a:p>
              <a:endParaRPr lang="en-US"/>
            </a:p>
          </p:txBody>
        </p:sp>
        <p:sp>
          <p:nvSpPr>
            <p:cNvPr id="30" name="Shape 34"/>
            <p:cNvSpPr/>
            <p:nvPr/>
          </p:nvSpPr>
          <p:spPr>
            <a:xfrm>
              <a:off x="2079351" y="374053"/>
              <a:ext cx="3391" cy="21620"/>
            </a:xfrm>
            <a:custGeom>
              <a:avLst/>
              <a:gdLst/>
              <a:ahLst/>
              <a:cxnLst/>
              <a:rect l="0" t="0" r="0" b="0"/>
              <a:pathLst>
                <a:path w="3391" h="21620">
                  <a:moveTo>
                    <a:pt x="0" y="0"/>
                  </a:moveTo>
                  <a:lnTo>
                    <a:pt x="2261" y="635"/>
                  </a:lnTo>
                  <a:cubicBezTo>
                    <a:pt x="3251" y="2083"/>
                    <a:pt x="3391" y="4674"/>
                    <a:pt x="3391" y="9246"/>
                  </a:cubicBezTo>
                  <a:cubicBezTo>
                    <a:pt x="3391" y="15336"/>
                    <a:pt x="3251" y="18685"/>
                    <a:pt x="2472" y="20512"/>
                  </a:cubicBezTo>
                  <a:lnTo>
                    <a:pt x="0" y="21620"/>
                  </a:lnTo>
                  <a:lnTo>
                    <a:pt x="0" y="0"/>
                  </a:lnTo>
                  <a:close/>
                </a:path>
              </a:pathLst>
            </a:custGeom>
            <a:ln w="0" cap="flat">
              <a:miter lim="127000"/>
            </a:ln>
          </p:spPr>
          <p:style>
            <a:lnRef idx="0">
              <a:srgbClr val="000000">
                <a:alpha val="0"/>
              </a:srgbClr>
            </a:lnRef>
            <a:fillRef idx="1">
              <a:srgbClr val="295E31"/>
            </a:fillRef>
            <a:effectRef idx="0">
              <a:scrgbClr r="0" g="0" b="0"/>
            </a:effectRef>
            <a:fontRef idx="none"/>
          </p:style>
          <p:txBody>
            <a:bodyPr/>
            <a:lstStyle/>
            <a:p>
              <a:endParaRPr lang="en-US"/>
            </a:p>
          </p:txBody>
        </p:sp>
        <p:sp>
          <p:nvSpPr>
            <p:cNvPr id="31" name="Shape 35"/>
            <p:cNvSpPr/>
            <p:nvPr/>
          </p:nvSpPr>
          <p:spPr>
            <a:xfrm>
              <a:off x="2079351" y="7938"/>
              <a:ext cx="139598" cy="236101"/>
            </a:xfrm>
            <a:custGeom>
              <a:avLst/>
              <a:gdLst/>
              <a:ahLst/>
              <a:cxnLst/>
              <a:rect l="0" t="0" r="0" b="0"/>
              <a:pathLst>
                <a:path w="139598" h="236101">
                  <a:moveTo>
                    <a:pt x="6223" y="0"/>
                  </a:moveTo>
                  <a:cubicBezTo>
                    <a:pt x="52768" y="0"/>
                    <a:pt x="83985" y="9144"/>
                    <a:pt x="106121" y="29248"/>
                  </a:cubicBezTo>
                  <a:cubicBezTo>
                    <a:pt x="127699" y="49352"/>
                    <a:pt x="139598" y="78600"/>
                    <a:pt x="139598" y="112725"/>
                  </a:cubicBezTo>
                  <a:cubicBezTo>
                    <a:pt x="139598" y="158420"/>
                    <a:pt x="119736" y="193167"/>
                    <a:pt x="80023" y="216306"/>
                  </a:cubicBezTo>
                  <a:cubicBezTo>
                    <a:pt x="61716" y="227279"/>
                    <a:pt x="43401" y="233109"/>
                    <a:pt x="18876" y="235337"/>
                  </a:cubicBezTo>
                  <a:lnTo>
                    <a:pt x="0" y="236101"/>
                  </a:lnTo>
                  <a:lnTo>
                    <a:pt x="0" y="204507"/>
                  </a:lnTo>
                  <a:lnTo>
                    <a:pt x="8572" y="202998"/>
                  </a:lnTo>
                  <a:cubicBezTo>
                    <a:pt x="38022" y="191033"/>
                    <a:pt x="53353" y="161331"/>
                    <a:pt x="53353" y="115164"/>
                  </a:cubicBezTo>
                  <a:cubicBezTo>
                    <a:pt x="53353" y="69463"/>
                    <a:pt x="40258" y="43643"/>
                    <a:pt x="10485" y="33589"/>
                  </a:cubicBezTo>
                  <a:lnTo>
                    <a:pt x="0" y="32126"/>
                  </a:lnTo>
                  <a:lnTo>
                    <a:pt x="0" y="78"/>
                  </a:lnTo>
                  <a:lnTo>
                    <a:pt x="6223" y="0"/>
                  </a:lnTo>
                  <a:close/>
                </a:path>
              </a:pathLst>
            </a:custGeom>
            <a:ln w="0" cap="flat">
              <a:miter lim="127000"/>
            </a:ln>
          </p:spPr>
          <p:style>
            <a:lnRef idx="0">
              <a:srgbClr val="000000">
                <a:alpha val="0"/>
              </a:srgbClr>
            </a:lnRef>
            <a:fillRef idx="1">
              <a:srgbClr val="295E31"/>
            </a:fillRef>
            <a:effectRef idx="0">
              <a:scrgbClr r="0" g="0" b="0"/>
            </a:effectRef>
            <a:fontRef idx="none"/>
          </p:style>
          <p:txBody>
            <a:bodyPr/>
            <a:lstStyle/>
            <a:p>
              <a:endParaRPr lang="en-US"/>
            </a:p>
          </p:txBody>
        </p:sp>
        <p:sp>
          <p:nvSpPr>
            <p:cNvPr id="32" name="Shape 36"/>
            <p:cNvSpPr/>
            <p:nvPr/>
          </p:nvSpPr>
          <p:spPr>
            <a:xfrm>
              <a:off x="2246749" y="2829"/>
              <a:ext cx="206585" cy="400574"/>
            </a:xfrm>
            <a:custGeom>
              <a:avLst/>
              <a:gdLst/>
              <a:ahLst/>
              <a:cxnLst/>
              <a:rect l="0" t="0" r="0" b="0"/>
              <a:pathLst>
                <a:path w="206585" h="400574">
                  <a:moveTo>
                    <a:pt x="206585" y="0"/>
                  </a:moveTo>
                  <a:lnTo>
                    <a:pt x="206585" y="33671"/>
                  </a:lnTo>
                  <a:lnTo>
                    <a:pt x="197498" y="32515"/>
                  </a:lnTo>
                  <a:cubicBezTo>
                    <a:pt x="171399" y="32515"/>
                    <a:pt x="144145" y="43500"/>
                    <a:pt x="126568" y="61166"/>
                  </a:cubicBezTo>
                  <a:cubicBezTo>
                    <a:pt x="101029" y="85537"/>
                    <a:pt x="86271" y="131245"/>
                    <a:pt x="86271" y="187303"/>
                  </a:cubicBezTo>
                  <a:cubicBezTo>
                    <a:pt x="86271" y="279536"/>
                    <a:pt x="126682" y="347986"/>
                    <a:pt x="186965" y="363658"/>
                  </a:cubicBezTo>
                  <a:lnTo>
                    <a:pt x="206585" y="366130"/>
                  </a:lnTo>
                  <a:lnTo>
                    <a:pt x="206585" y="399892"/>
                  </a:lnTo>
                  <a:lnTo>
                    <a:pt x="198641" y="400574"/>
                  </a:lnTo>
                  <a:cubicBezTo>
                    <a:pt x="76048" y="400574"/>
                    <a:pt x="0" y="323789"/>
                    <a:pt x="0" y="200104"/>
                  </a:cubicBezTo>
                  <a:cubicBezTo>
                    <a:pt x="0" y="143424"/>
                    <a:pt x="17590" y="96510"/>
                    <a:pt x="52210" y="62385"/>
                  </a:cubicBezTo>
                  <a:cubicBezTo>
                    <a:pt x="83290" y="31762"/>
                    <a:pt x="123935" y="11427"/>
                    <a:pt x="170096" y="3173"/>
                  </a:cubicBezTo>
                  <a:lnTo>
                    <a:pt x="206585" y="0"/>
                  </a:lnTo>
                  <a:close/>
                </a:path>
              </a:pathLst>
            </a:custGeom>
            <a:ln w="0" cap="flat">
              <a:miter lim="127000"/>
            </a:ln>
          </p:spPr>
          <p:style>
            <a:lnRef idx="0">
              <a:srgbClr val="000000">
                <a:alpha val="0"/>
              </a:srgbClr>
            </a:lnRef>
            <a:fillRef idx="1">
              <a:srgbClr val="295E31"/>
            </a:fillRef>
            <a:effectRef idx="0">
              <a:scrgbClr r="0" g="0" b="0"/>
            </a:effectRef>
            <a:fontRef idx="none"/>
          </p:style>
          <p:txBody>
            <a:bodyPr/>
            <a:lstStyle/>
            <a:p>
              <a:endParaRPr lang="en-US"/>
            </a:p>
          </p:txBody>
        </p:sp>
        <p:sp>
          <p:nvSpPr>
            <p:cNvPr id="33" name="Shape 37"/>
            <p:cNvSpPr/>
            <p:nvPr/>
          </p:nvSpPr>
          <p:spPr>
            <a:xfrm>
              <a:off x="2663259" y="6066"/>
              <a:ext cx="179057" cy="391241"/>
            </a:xfrm>
            <a:custGeom>
              <a:avLst/>
              <a:gdLst/>
              <a:ahLst/>
              <a:cxnLst/>
              <a:rect l="0" t="0" r="0" b="0"/>
              <a:pathLst>
                <a:path w="179057" h="391241">
                  <a:moveTo>
                    <a:pt x="179057" y="0"/>
                  </a:moveTo>
                  <a:lnTo>
                    <a:pt x="179057" y="31510"/>
                  </a:lnTo>
                  <a:lnTo>
                    <a:pt x="172042" y="29977"/>
                  </a:lnTo>
                  <a:cubicBezTo>
                    <a:pt x="165586" y="29138"/>
                    <a:pt x="158064" y="28681"/>
                    <a:pt x="149263" y="28681"/>
                  </a:cubicBezTo>
                  <a:cubicBezTo>
                    <a:pt x="128829" y="28681"/>
                    <a:pt x="128270" y="29900"/>
                    <a:pt x="127698" y="56723"/>
                  </a:cubicBezTo>
                  <a:lnTo>
                    <a:pt x="127127" y="194416"/>
                  </a:lnTo>
                  <a:cubicBezTo>
                    <a:pt x="137351" y="195039"/>
                    <a:pt x="143586" y="195635"/>
                    <a:pt x="153238" y="195635"/>
                  </a:cubicBezTo>
                  <a:lnTo>
                    <a:pt x="179057" y="193663"/>
                  </a:lnTo>
                  <a:lnTo>
                    <a:pt x="179057" y="233180"/>
                  </a:lnTo>
                  <a:lnTo>
                    <a:pt x="174803" y="223664"/>
                  </a:lnTo>
                  <a:lnTo>
                    <a:pt x="148704" y="224274"/>
                  </a:lnTo>
                  <a:cubicBezTo>
                    <a:pt x="144158" y="224274"/>
                    <a:pt x="141313" y="224274"/>
                    <a:pt x="126568" y="223664"/>
                  </a:cubicBezTo>
                  <a:lnTo>
                    <a:pt x="127127" y="270591"/>
                  </a:lnTo>
                  <a:cubicBezTo>
                    <a:pt x="125997" y="360774"/>
                    <a:pt x="129413" y="367479"/>
                    <a:pt x="170269" y="366870"/>
                  </a:cubicBezTo>
                  <a:cubicBezTo>
                    <a:pt x="175089" y="366870"/>
                    <a:pt x="177644" y="367022"/>
                    <a:pt x="178995" y="368394"/>
                  </a:cubicBezTo>
                  <a:lnTo>
                    <a:pt x="179057" y="368759"/>
                  </a:lnTo>
                  <a:lnTo>
                    <a:pt x="179057" y="388525"/>
                  </a:lnTo>
                  <a:lnTo>
                    <a:pt x="174803" y="390631"/>
                  </a:lnTo>
                  <a:lnTo>
                    <a:pt x="168567" y="390631"/>
                  </a:lnTo>
                  <a:lnTo>
                    <a:pt x="93650" y="390022"/>
                  </a:lnTo>
                  <a:lnTo>
                    <a:pt x="58458" y="390631"/>
                  </a:lnTo>
                  <a:cubicBezTo>
                    <a:pt x="17031" y="391241"/>
                    <a:pt x="17031" y="391241"/>
                    <a:pt x="10795" y="391241"/>
                  </a:cubicBezTo>
                  <a:lnTo>
                    <a:pt x="7391" y="391241"/>
                  </a:lnTo>
                  <a:cubicBezTo>
                    <a:pt x="584" y="391241"/>
                    <a:pt x="0" y="390631"/>
                    <a:pt x="0" y="377842"/>
                  </a:cubicBezTo>
                  <a:cubicBezTo>
                    <a:pt x="0" y="369295"/>
                    <a:pt x="1143" y="368089"/>
                    <a:pt x="6820" y="366870"/>
                  </a:cubicBezTo>
                  <a:cubicBezTo>
                    <a:pt x="27813" y="364444"/>
                    <a:pt x="34633" y="361383"/>
                    <a:pt x="41440" y="349813"/>
                  </a:cubicBezTo>
                  <a:cubicBezTo>
                    <a:pt x="47117" y="339450"/>
                    <a:pt x="48247" y="326026"/>
                    <a:pt x="48806" y="262666"/>
                  </a:cubicBezTo>
                  <a:cubicBezTo>
                    <a:pt x="49378" y="195635"/>
                    <a:pt x="49962" y="156037"/>
                    <a:pt x="49962" y="143858"/>
                  </a:cubicBezTo>
                  <a:cubicBezTo>
                    <a:pt x="49962" y="74389"/>
                    <a:pt x="48806" y="56723"/>
                    <a:pt x="44844" y="45128"/>
                  </a:cubicBezTo>
                  <a:cubicBezTo>
                    <a:pt x="40297" y="32352"/>
                    <a:pt x="35204" y="29278"/>
                    <a:pt x="12497" y="28072"/>
                  </a:cubicBezTo>
                  <a:cubicBezTo>
                    <a:pt x="5118" y="27449"/>
                    <a:pt x="2845" y="26852"/>
                    <a:pt x="2273" y="26243"/>
                  </a:cubicBezTo>
                  <a:cubicBezTo>
                    <a:pt x="1143" y="25024"/>
                    <a:pt x="1143" y="22598"/>
                    <a:pt x="1143" y="14051"/>
                  </a:cubicBezTo>
                  <a:cubicBezTo>
                    <a:pt x="1143" y="4310"/>
                    <a:pt x="2273" y="3078"/>
                    <a:pt x="11925" y="3078"/>
                  </a:cubicBezTo>
                  <a:cubicBezTo>
                    <a:pt x="13068" y="3078"/>
                    <a:pt x="13068" y="3078"/>
                    <a:pt x="32931" y="3700"/>
                  </a:cubicBezTo>
                  <a:lnTo>
                    <a:pt x="46533" y="3700"/>
                  </a:lnTo>
                  <a:cubicBezTo>
                    <a:pt x="62433" y="3700"/>
                    <a:pt x="100470" y="3078"/>
                    <a:pt x="114643" y="2481"/>
                  </a:cubicBezTo>
                  <a:cubicBezTo>
                    <a:pt x="136493" y="1567"/>
                    <a:pt x="155934" y="802"/>
                    <a:pt x="170975" y="265"/>
                  </a:cubicBezTo>
                  <a:lnTo>
                    <a:pt x="179057" y="0"/>
                  </a:lnTo>
                  <a:close/>
                </a:path>
              </a:pathLst>
            </a:custGeom>
            <a:ln w="0" cap="flat">
              <a:miter lim="127000"/>
            </a:ln>
          </p:spPr>
          <p:style>
            <a:lnRef idx="0">
              <a:srgbClr val="000000">
                <a:alpha val="0"/>
              </a:srgbClr>
            </a:lnRef>
            <a:fillRef idx="1">
              <a:srgbClr val="295E31"/>
            </a:fillRef>
            <a:effectRef idx="0">
              <a:scrgbClr r="0" g="0" b="0"/>
            </a:effectRef>
            <a:fontRef idx="none"/>
          </p:style>
          <p:txBody>
            <a:bodyPr/>
            <a:lstStyle/>
            <a:p>
              <a:endParaRPr lang="en-US"/>
            </a:p>
          </p:txBody>
        </p:sp>
        <p:sp>
          <p:nvSpPr>
            <p:cNvPr id="34" name="Shape 38"/>
            <p:cNvSpPr/>
            <p:nvPr/>
          </p:nvSpPr>
          <p:spPr>
            <a:xfrm>
              <a:off x="2453334" y="1842"/>
              <a:ext cx="206572" cy="400880"/>
            </a:xfrm>
            <a:custGeom>
              <a:avLst/>
              <a:gdLst/>
              <a:ahLst/>
              <a:cxnLst/>
              <a:rect l="0" t="0" r="0" b="0"/>
              <a:pathLst>
                <a:path w="206572" h="400880">
                  <a:moveTo>
                    <a:pt x="11360" y="0"/>
                  </a:moveTo>
                  <a:cubicBezTo>
                    <a:pt x="69234" y="0"/>
                    <a:pt x="124289" y="22542"/>
                    <a:pt x="158337" y="60325"/>
                  </a:cubicBezTo>
                  <a:cubicBezTo>
                    <a:pt x="188411" y="93840"/>
                    <a:pt x="206572" y="143802"/>
                    <a:pt x="206572" y="194996"/>
                  </a:cubicBezTo>
                  <a:cubicBezTo>
                    <a:pt x="206572" y="244958"/>
                    <a:pt x="189554" y="294323"/>
                    <a:pt x="159467" y="331483"/>
                  </a:cubicBezTo>
                  <a:cubicBezTo>
                    <a:pt x="130950" y="366220"/>
                    <a:pt x="92216" y="388271"/>
                    <a:pt x="43749" y="397125"/>
                  </a:cubicBezTo>
                  <a:lnTo>
                    <a:pt x="0" y="400880"/>
                  </a:lnTo>
                  <a:lnTo>
                    <a:pt x="0" y="367117"/>
                  </a:lnTo>
                  <a:lnTo>
                    <a:pt x="7372" y="368046"/>
                  </a:lnTo>
                  <a:cubicBezTo>
                    <a:pt x="76613" y="368046"/>
                    <a:pt x="120313" y="310172"/>
                    <a:pt x="120313" y="218148"/>
                  </a:cubicBezTo>
                  <a:cubicBezTo>
                    <a:pt x="120313" y="123236"/>
                    <a:pt x="79475" y="53051"/>
                    <a:pt x="18311" y="36988"/>
                  </a:cubicBezTo>
                  <a:lnTo>
                    <a:pt x="0" y="34658"/>
                  </a:lnTo>
                  <a:lnTo>
                    <a:pt x="0" y="988"/>
                  </a:lnTo>
                  <a:lnTo>
                    <a:pt x="11360" y="0"/>
                  </a:lnTo>
                  <a:close/>
                </a:path>
              </a:pathLst>
            </a:custGeom>
            <a:ln w="0" cap="flat">
              <a:miter lim="127000"/>
            </a:ln>
          </p:spPr>
          <p:style>
            <a:lnRef idx="0">
              <a:srgbClr val="000000">
                <a:alpha val="0"/>
              </a:srgbClr>
            </a:lnRef>
            <a:fillRef idx="1">
              <a:srgbClr val="295E31"/>
            </a:fillRef>
            <a:effectRef idx="0">
              <a:scrgbClr r="0" g="0" b="0"/>
            </a:effectRef>
            <a:fontRef idx="none"/>
          </p:style>
          <p:txBody>
            <a:bodyPr/>
            <a:lstStyle/>
            <a:p>
              <a:endParaRPr lang="en-US"/>
            </a:p>
          </p:txBody>
        </p:sp>
        <p:sp>
          <p:nvSpPr>
            <p:cNvPr id="35" name="Shape 39"/>
            <p:cNvSpPr/>
            <p:nvPr/>
          </p:nvSpPr>
          <p:spPr>
            <a:xfrm>
              <a:off x="2842316" y="374825"/>
              <a:ext cx="1435" cy="19766"/>
            </a:xfrm>
            <a:custGeom>
              <a:avLst/>
              <a:gdLst/>
              <a:ahLst/>
              <a:cxnLst/>
              <a:rect l="0" t="0" r="0" b="0"/>
              <a:pathLst>
                <a:path w="1435" h="19766">
                  <a:moveTo>
                    <a:pt x="0" y="0"/>
                  </a:moveTo>
                  <a:lnTo>
                    <a:pt x="1435" y="8473"/>
                  </a:lnTo>
                  <a:cubicBezTo>
                    <a:pt x="1435" y="14265"/>
                    <a:pt x="1289" y="17614"/>
                    <a:pt x="505" y="19516"/>
                  </a:cubicBezTo>
                  <a:lnTo>
                    <a:pt x="0" y="19766"/>
                  </a:lnTo>
                  <a:lnTo>
                    <a:pt x="0" y="0"/>
                  </a:lnTo>
                  <a:close/>
                </a:path>
              </a:pathLst>
            </a:custGeom>
            <a:ln w="0" cap="flat">
              <a:miter lim="127000"/>
            </a:ln>
          </p:spPr>
          <p:style>
            <a:lnRef idx="0">
              <a:srgbClr val="000000">
                <a:alpha val="0"/>
              </a:srgbClr>
            </a:lnRef>
            <a:fillRef idx="1">
              <a:srgbClr val="295E31"/>
            </a:fillRef>
            <a:effectRef idx="0">
              <a:scrgbClr r="0" g="0" b="0"/>
            </a:effectRef>
            <a:fontRef idx="none"/>
          </p:style>
          <p:txBody>
            <a:bodyPr/>
            <a:lstStyle/>
            <a:p>
              <a:endParaRPr lang="en-US"/>
            </a:p>
          </p:txBody>
        </p:sp>
        <p:sp>
          <p:nvSpPr>
            <p:cNvPr id="36" name="Shape 40"/>
            <p:cNvSpPr/>
            <p:nvPr/>
          </p:nvSpPr>
          <p:spPr>
            <a:xfrm>
              <a:off x="2842316" y="5486"/>
              <a:ext cx="213106" cy="400355"/>
            </a:xfrm>
            <a:custGeom>
              <a:avLst/>
              <a:gdLst/>
              <a:ahLst/>
              <a:cxnLst/>
              <a:rect l="0" t="0" r="0" b="0"/>
              <a:pathLst>
                <a:path w="213106" h="400355">
                  <a:moveTo>
                    <a:pt x="21857" y="0"/>
                  </a:moveTo>
                  <a:cubicBezTo>
                    <a:pt x="93370" y="0"/>
                    <a:pt x="138201" y="39002"/>
                    <a:pt x="138201" y="102375"/>
                  </a:cubicBezTo>
                  <a:cubicBezTo>
                    <a:pt x="138201" y="153568"/>
                    <a:pt x="113233" y="188900"/>
                    <a:pt x="64402" y="207810"/>
                  </a:cubicBezTo>
                  <a:cubicBezTo>
                    <a:pt x="129121" y="329057"/>
                    <a:pt x="166573" y="371716"/>
                    <a:pt x="207429" y="369278"/>
                  </a:cubicBezTo>
                  <a:cubicBezTo>
                    <a:pt x="211963" y="369278"/>
                    <a:pt x="213106" y="371094"/>
                    <a:pt x="213106" y="379032"/>
                  </a:cubicBezTo>
                  <a:cubicBezTo>
                    <a:pt x="213106" y="388176"/>
                    <a:pt x="212535" y="389395"/>
                    <a:pt x="208559" y="391820"/>
                  </a:cubicBezTo>
                  <a:cubicBezTo>
                    <a:pt x="198361" y="396088"/>
                    <a:pt x="176797" y="400355"/>
                    <a:pt x="161480" y="400355"/>
                  </a:cubicBezTo>
                  <a:cubicBezTo>
                    <a:pt x="120040" y="400355"/>
                    <a:pt x="85433" y="380238"/>
                    <a:pt x="57036" y="340030"/>
                  </a:cubicBezTo>
                  <a:cubicBezTo>
                    <a:pt x="44552" y="322669"/>
                    <a:pt x="32776" y="303473"/>
                    <a:pt x="22347" y="283742"/>
                  </a:cubicBezTo>
                  <a:lnTo>
                    <a:pt x="0" y="233760"/>
                  </a:lnTo>
                  <a:lnTo>
                    <a:pt x="0" y="194243"/>
                  </a:lnTo>
                  <a:lnTo>
                    <a:pt x="7034" y="193705"/>
                  </a:lnTo>
                  <a:cubicBezTo>
                    <a:pt x="15618" y="191954"/>
                    <a:pt x="22142" y="189211"/>
                    <a:pt x="27534" y="185242"/>
                  </a:cubicBezTo>
                  <a:cubicBezTo>
                    <a:pt x="43421" y="174879"/>
                    <a:pt x="51930" y="150508"/>
                    <a:pt x="51930" y="117615"/>
                  </a:cubicBezTo>
                  <a:cubicBezTo>
                    <a:pt x="51930" y="73127"/>
                    <a:pt x="37186" y="43879"/>
                    <a:pt x="9372" y="34138"/>
                  </a:cubicBezTo>
                  <a:lnTo>
                    <a:pt x="0" y="32089"/>
                  </a:lnTo>
                  <a:lnTo>
                    <a:pt x="0" y="580"/>
                  </a:lnTo>
                  <a:lnTo>
                    <a:pt x="10932" y="221"/>
                  </a:lnTo>
                  <a:cubicBezTo>
                    <a:pt x="16005" y="77"/>
                    <a:pt x="19729" y="0"/>
                    <a:pt x="21857" y="0"/>
                  </a:cubicBezTo>
                  <a:close/>
                </a:path>
              </a:pathLst>
            </a:custGeom>
            <a:ln w="0" cap="flat">
              <a:miter lim="127000"/>
            </a:ln>
          </p:spPr>
          <p:style>
            <a:lnRef idx="0">
              <a:srgbClr val="000000">
                <a:alpha val="0"/>
              </a:srgbClr>
            </a:lnRef>
            <a:fillRef idx="1">
              <a:srgbClr val="295E31"/>
            </a:fillRef>
            <a:effectRef idx="0">
              <a:scrgbClr r="0" g="0" b="0"/>
            </a:effectRef>
            <a:fontRef idx="none"/>
          </p:style>
          <p:txBody>
            <a:bodyPr/>
            <a:lstStyle/>
            <a:p>
              <a:endParaRPr lang="en-US"/>
            </a:p>
          </p:txBody>
        </p:sp>
        <p:sp>
          <p:nvSpPr>
            <p:cNvPr id="37" name="Shape 41"/>
            <p:cNvSpPr/>
            <p:nvPr/>
          </p:nvSpPr>
          <p:spPr>
            <a:xfrm>
              <a:off x="3031597" y="0"/>
              <a:ext cx="378536" cy="397307"/>
            </a:xfrm>
            <a:custGeom>
              <a:avLst/>
              <a:gdLst/>
              <a:ahLst/>
              <a:cxnLst/>
              <a:rect l="0" t="0" r="0" b="0"/>
              <a:pathLst>
                <a:path w="378536" h="397307">
                  <a:moveTo>
                    <a:pt x="21577" y="0"/>
                  </a:moveTo>
                  <a:cubicBezTo>
                    <a:pt x="24397" y="0"/>
                    <a:pt x="24981" y="0"/>
                    <a:pt x="28943" y="2451"/>
                  </a:cubicBezTo>
                  <a:cubicBezTo>
                    <a:pt x="38583" y="7328"/>
                    <a:pt x="72631" y="9144"/>
                    <a:pt x="170256" y="9144"/>
                  </a:cubicBezTo>
                  <a:cubicBezTo>
                    <a:pt x="249136" y="9144"/>
                    <a:pt x="262192" y="9144"/>
                    <a:pt x="317234" y="6718"/>
                  </a:cubicBezTo>
                  <a:cubicBezTo>
                    <a:pt x="354686" y="5486"/>
                    <a:pt x="354686" y="5486"/>
                    <a:pt x="365481" y="622"/>
                  </a:cubicBezTo>
                  <a:cubicBezTo>
                    <a:pt x="366624" y="0"/>
                    <a:pt x="368884" y="0"/>
                    <a:pt x="371729" y="0"/>
                  </a:cubicBezTo>
                  <a:cubicBezTo>
                    <a:pt x="376263" y="0"/>
                    <a:pt x="378536" y="1842"/>
                    <a:pt x="378536" y="4890"/>
                  </a:cubicBezTo>
                  <a:cubicBezTo>
                    <a:pt x="378536" y="7938"/>
                    <a:pt x="376263" y="18898"/>
                    <a:pt x="371729" y="42672"/>
                  </a:cubicBezTo>
                  <a:cubicBezTo>
                    <a:pt x="368884" y="54242"/>
                    <a:pt x="366052" y="69482"/>
                    <a:pt x="359791" y="101765"/>
                  </a:cubicBezTo>
                  <a:cubicBezTo>
                    <a:pt x="356984" y="116408"/>
                    <a:pt x="356984" y="116408"/>
                    <a:pt x="347891" y="116408"/>
                  </a:cubicBezTo>
                  <a:cubicBezTo>
                    <a:pt x="332004" y="116408"/>
                    <a:pt x="332004" y="116408"/>
                    <a:pt x="331432" y="103607"/>
                  </a:cubicBezTo>
                  <a:cubicBezTo>
                    <a:pt x="330861" y="63386"/>
                    <a:pt x="330289" y="61557"/>
                    <a:pt x="321209" y="54851"/>
                  </a:cubicBezTo>
                  <a:cubicBezTo>
                    <a:pt x="312128" y="49974"/>
                    <a:pt x="297370" y="48768"/>
                    <a:pt x="236652" y="48158"/>
                  </a:cubicBezTo>
                  <a:lnTo>
                    <a:pt x="227572" y="48158"/>
                  </a:lnTo>
                  <a:lnTo>
                    <a:pt x="227572" y="258978"/>
                  </a:lnTo>
                  <a:cubicBezTo>
                    <a:pt x="227572" y="309563"/>
                    <a:pt x="228715" y="339420"/>
                    <a:pt x="230975" y="349783"/>
                  </a:cubicBezTo>
                  <a:cubicBezTo>
                    <a:pt x="234379" y="366243"/>
                    <a:pt x="245161" y="372326"/>
                    <a:pt x="271844" y="372326"/>
                  </a:cubicBezTo>
                  <a:cubicBezTo>
                    <a:pt x="286030" y="372326"/>
                    <a:pt x="287744" y="372326"/>
                    <a:pt x="288874" y="374155"/>
                  </a:cubicBezTo>
                  <a:cubicBezTo>
                    <a:pt x="289421" y="374764"/>
                    <a:pt x="289992" y="379641"/>
                    <a:pt x="289992" y="386956"/>
                  </a:cubicBezTo>
                  <a:cubicBezTo>
                    <a:pt x="289421" y="396697"/>
                    <a:pt x="289421" y="396697"/>
                    <a:pt x="284899" y="396697"/>
                  </a:cubicBezTo>
                  <a:lnTo>
                    <a:pt x="276949" y="396697"/>
                  </a:lnTo>
                  <a:cubicBezTo>
                    <a:pt x="266167" y="396088"/>
                    <a:pt x="203162" y="395478"/>
                    <a:pt x="186144" y="395478"/>
                  </a:cubicBezTo>
                  <a:cubicBezTo>
                    <a:pt x="174231" y="395478"/>
                    <a:pt x="157760" y="395478"/>
                    <a:pt x="139040" y="396088"/>
                  </a:cubicBezTo>
                  <a:lnTo>
                    <a:pt x="113500" y="396697"/>
                  </a:lnTo>
                  <a:lnTo>
                    <a:pt x="96482" y="397307"/>
                  </a:lnTo>
                  <a:lnTo>
                    <a:pt x="92507" y="397307"/>
                  </a:lnTo>
                  <a:cubicBezTo>
                    <a:pt x="85687" y="397307"/>
                    <a:pt x="85687" y="397307"/>
                    <a:pt x="85687" y="383299"/>
                  </a:cubicBezTo>
                  <a:cubicBezTo>
                    <a:pt x="85687" y="376580"/>
                    <a:pt x="86258" y="374764"/>
                    <a:pt x="87401" y="373545"/>
                  </a:cubicBezTo>
                  <a:cubicBezTo>
                    <a:pt x="88532" y="372326"/>
                    <a:pt x="88532" y="372326"/>
                    <a:pt x="104991" y="371107"/>
                  </a:cubicBezTo>
                  <a:cubicBezTo>
                    <a:pt x="139040" y="367449"/>
                    <a:pt x="144729" y="358915"/>
                    <a:pt x="146418" y="307124"/>
                  </a:cubicBezTo>
                  <a:lnTo>
                    <a:pt x="147561" y="168186"/>
                  </a:lnTo>
                  <a:cubicBezTo>
                    <a:pt x="147561" y="147472"/>
                    <a:pt x="146990" y="78003"/>
                    <a:pt x="145847" y="48158"/>
                  </a:cubicBezTo>
                  <a:cubicBezTo>
                    <a:pt x="44272" y="49974"/>
                    <a:pt x="39154" y="52426"/>
                    <a:pt x="27242" y="105435"/>
                  </a:cubicBezTo>
                  <a:cubicBezTo>
                    <a:pt x="24981" y="113957"/>
                    <a:pt x="23254" y="115799"/>
                    <a:pt x="17018" y="115799"/>
                  </a:cubicBezTo>
                  <a:lnTo>
                    <a:pt x="10782" y="115799"/>
                  </a:lnTo>
                  <a:cubicBezTo>
                    <a:pt x="2273" y="115799"/>
                    <a:pt x="0" y="113957"/>
                    <a:pt x="0" y="109093"/>
                  </a:cubicBezTo>
                  <a:cubicBezTo>
                    <a:pt x="0" y="104826"/>
                    <a:pt x="559" y="99949"/>
                    <a:pt x="2832" y="85319"/>
                  </a:cubicBezTo>
                  <a:cubicBezTo>
                    <a:pt x="5106" y="70091"/>
                    <a:pt x="7938" y="49365"/>
                    <a:pt x="13043" y="9766"/>
                  </a:cubicBezTo>
                  <a:cubicBezTo>
                    <a:pt x="14199" y="2451"/>
                    <a:pt x="16447" y="0"/>
                    <a:pt x="21577" y="0"/>
                  </a:cubicBezTo>
                  <a:close/>
                </a:path>
              </a:pathLst>
            </a:custGeom>
            <a:ln w="0" cap="flat">
              <a:miter lim="127000"/>
            </a:ln>
          </p:spPr>
          <p:style>
            <a:lnRef idx="0">
              <a:srgbClr val="000000">
                <a:alpha val="0"/>
              </a:srgbClr>
            </a:lnRef>
            <a:fillRef idx="1">
              <a:srgbClr val="295E31"/>
            </a:fillRef>
            <a:effectRef idx="0">
              <a:scrgbClr r="0" g="0" b="0"/>
            </a:effectRef>
            <a:fontRef idx="none"/>
          </p:style>
          <p:txBody>
            <a:bodyPr/>
            <a:lstStyle/>
            <a:p>
              <a:endParaRPr lang="en-US"/>
            </a:p>
          </p:txBody>
        </p:sp>
        <p:sp>
          <p:nvSpPr>
            <p:cNvPr id="38" name="Shape 50"/>
            <p:cNvSpPr/>
            <p:nvPr/>
          </p:nvSpPr>
          <p:spPr>
            <a:xfrm>
              <a:off x="2077671" y="376448"/>
              <a:ext cx="3416" cy="21632"/>
            </a:xfrm>
            <a:custGeom>
              <a:avLst/>
              <a:gdLst/>
              <a:ahLst/>
              <a:cxnLst/>
              <a:rect l="0" t="0" r="0" b="0"/>
              <a:pathLst>
                <a:path w="3416" h="21632">
                  <a:moveTo>
                    <a:pt x="0" y="0"/>
                  </a:moveTo>
                  <a:lnTo>
                    <a:pt x="2280" y="640"/>
                  </a:lnTo>
                  <a:cubicBezTo>
                    <a:pt x="3274" y="2088"/>
                    <a:pt x="3416" y="4679"/>
                    <a:pt x="3416" y="9251"/>
                  </a:cubicBezTo>
                  <a:cubicBezTo>
                    <a:pt x="3416" y="15340"/>
                    <a:pt x="3274" y="18690"/>
                    <a:pt x="2491" y="20517"/>
                  </a:cubicBezTo>
                  <a:lnTo>
                    <a:pt x="0" y="21632"/>
                  </a:lnTo>
                  <a:lnTo>
                    <a:pt x="0" y="0"/>
                  </a:lnTo>
                  <a:close/>
                </a:path>
              </a:pathLst>
            </a:custGeom>
            <a:ln w="0" cap="flat">
              <a:miter lim="127000"/>
            </a:ln>
          </p:spPr>
          <p:style>
            <a:lnRef idx="0">
              <a:srgbClr val="000000">
                <a:alpha val="0"/>
              </a:srgbClr>
            </a:lnRef>
            <a:fillRef idx="1">
              <a:srgbClr val="295E31"/>
            </a:fillRef>
            <a:effectRef idx="0">
              <a:scrgbClr r="0" g="0" b="0"/>
            </a:effectRef>
            <a:fontRef idx="none"/>
          </p:style>
          <p:txBody>
            <a:bodyPr/>
            <a:lstStyle/>
            <a:p>
              <a:endParaRPr lang="en-US"/>
            </a:p>
          </p:txBody>
        </p:sp>
        <p:sp>
          <p:nvSpPr>
            <p:cNvPr id="39" name="Shape 55"/>
            <p:cNvSpPr/>
            <p:nvPr/>
          </p:nvSpPr>
          <p:spPr>
            <a:xfrm>
              <a:off x="2840376" y="377338"/>
              <a:ext cx="1416" cy="19641"/>
            </a:xfrm>
            <a:custGeom>
              <a:avLst/>
              <a:gdLst/>
              <a:ahLst/>
              <a:cxnLst/>
              <a:rect l="0" t="0" r="0" b="0"/>
              <a:pathLst>
                <a:path w="1416" h="19641">
                  <a:moveTo>
                    <a:pt x="0" y="0"/>
                  </a:moveTo>
                  <a:lnTo>
                    <a:pt x="1416" y="8361"/>
                  </a:lnTo>
                  <a:cubicBezTo>
                    <a:pt x="1416" y="14145"/>
                    <a:pt x="1270" y="17495"/>
                    <a:pt x="487" y="19399"/>
                  </a:cubicBezTo>
                  <a:lnTo>
                    <a:pt x="0" y="19641"/>
                  </a:lnTo>
                  <a:lnTo>
                    <a:pt x="0" y="0"/>
                  </a:lnTo>
                  <a:close/>
                </a:path>
              </a:pathLst>
            </a:custGeom>
            <a:ln w="0" cap="flat">
              <a:miter lim="127000"/>
            </a:ln>
          </p:spPr>
          <p:style>
            <a:lnRef idx="0">
              <a:srgbClr val="000000">
                <a:alpha val="0"/>
              </a:srgbClr>
            </a:lnRef>
            <a:fillRef idx="1">
              <a:srgbClr val="295E31"/>
            </a:fillRef>
            <a:effectRef idx="0">
              <a:scrgbClr r="0" g="0" b="0"/>
            </a:effectRef>
            <a:fontRef idx="none"/>
          </p:style>
          <p:txBody>
            <a:bodyPr/>
            <a:lstStyle/>
            <a:p>
              <a:endParaRPr lang="en-US"/>
            </a:p>
          </p:txBody>
        </p:sp>
        <p:sp>
          <p:nvSpPr>
            <p:cNvPr id="40" name="Shape 58"/>
            <p:cNvSpPr/>
            <p:nvPr/>
          </p:nvSpPr>
          <p:spPr>
            <a:xfrm>
              <a:off x="1548600" y="517644"/>
              <a:ext cx="54889" cy="142302"/>
            </a:xfrm>
            <a:custGeom>
              <a:avLst/>
              <a:gdLst/>
              <a:ahLst/>
              <a:cxnLst/>
              <a:rect l="0" t="0" r="0" b="0"/>
              <a:pathLst>
                <a:path w="54889" h="142302">
                  <a:moveTo>
                    <a:pt x="0" y="0"/>
                  </a:moveTo>
                  <a:lnTo>
                    <a:pt x="54889" y="0"/>
                  </a:lnTo>
                  <a:lnTo>
                    <a:pt x="54889" y="23006"/>
                  </a:lnTo>
                  <a:lnTo>
                    <a:pt x="54077" y="22771"/>
                  </a:lnTo>
                  <a:lnTo>
                    <a:pt x="25006" y="22771"/>
                  </a:lnTo>
                  <a:lnTo>
                    <a:pt x="25006" y="74003"/>
                  </a:lnTo>
                  <a:lnTo>
                    <a:pt x="54077" y="74003"/>
                  </a:lnTo>
                  <a:lnTo>
                    <a:pt x="54889" y="73744"/>
                  </a:lnTo>
                  <a:lnTo>
                    <a:pt x="54889" y="96335"/>
                  </a:lnTo>
                  <a:lnTo>
                    <a:pt x="53264" y="96563"/>
                  </a:lnTo>
                  <a:lnTo>
                    <a:pt x="25006" y="96563"/>
                  </a:lnTo>
                  <a:lnTo>
                    <a:pt x="25006" y="142302"/>
                  </a:lnTo>
                  <a:lnTo>
                    <a:pt x="0" y="142302"/>
                  </a:lnTo>
                  <a:lnTo>
                    <a:pt x="0" y="0"/>
                  </a:lnTo>
                  <a:close/>
                </a:path>
              </a:pathLst>
            </a:custGeom>
            <a:ln w="0" cap="flat">
              <a:miter lim="127000"/>
            </a:ln>
          </p:spPr>
          <p:style>
            <a:lnRef idx="0">
              <a:srgbClr val="000000">
                <a:alpha val="0"/>
              </a:srgbClr>
            </a:lnRef>
            <a:fillRef idx="1">
              <a:srgbClr val="917D71"/>
            </a:fillRef>
            <a:effectRef idx="0">
              <a:scrgbClr r="0" g="0" b="0"/>
            </a:effectRef>
            <a:fontRef idx="none"/>
          </p:style>
          <p:txBody>
            <a:bodyPr/>
            <a:lstStyle/>
            <a:p>
              <a:endParaRPr lang="en-US"/>
            </a:p>
          </p:txBody>
        </p:sp>
        <p:sp>
          <p:nvSpPr>
            <p:cNvPr id="41" name="Shape 59"/>
            <p:cNvSpPr/>
            <p:nvPr/>
          </p:nvSpPr>
          <p:spPr>
            <a:xfrm>
              <a:off x="1603489" y="517644"/>
              <a:ext cx="55296" cy="96335"/>
            </a:xfrm>
            <a:custGeom>
              <a:avLst/>
              <a:gdLst/>
              <a:ahLst/>
              <a:cxnLst/>
              <a:rect l="0" t="0" r="0" b="0"/>
              <a:pathLst>
                <a:path w="55296" h="96335">
                  <a:moveTo>
                    <a:pt x="0" y="0"/>
                  </a:moveTo>
                  <a:lnTo>
                    <a:pt x="1219" y="0"/>
                  </a:lnTo>
                  <a:cubicBezTo>
                    <a:pt x="34557" y="0"/>
                    <a:pt x="55296" y="18910"/>
                    <a:pt x="55296" y="47574"/>
                  </a:cubicBezTo>
                  <a:lnTo>
                    <a:pt x="55296" y="47981"/>
                  </a:lnTo>
                  <a:cubicBezTo>
                    <a:pt x="55296" y="71916"/>
                    <a:pt x="40887" y="87276"/>
                    <a:pt x="20475" y="93460"/>
                  </a:cubicBezTo>
                  <a:lnTo>
                    <a:pt x="0" y="96335"/>
                  </a:lnTo>
                  <a:lnTo>
                    <a:pt x="0" y="73744"/>
                  </a:lnTo>
                  <a:lnTo>
                    <a:pt x="21626" y="66864"/>
                  </a:lnTo>
                  <a:cubicBezTo>
                    <a:pt x="26937" y="62366"/>
                    <a:pt x="29883" y="56013"/>
                    <a:pt x="29883" y="48590"/>
                  </a:cubicBezTo>
                  <a:lnTo>
                    <a:pt x="29883" y="48184"/>
                  </a:lnTo>
                  <a:cubicBezTo>
                    <a:pt x="29883" y="39846"/>
                    <a:pt x="26886" y="33493"/>
                    <a:pt x="21550" y="29224"/>
                  </a:cubicBezTo>
                  <a:lnTo>
                    <a:pt x="0" y="23006"/>
                  </a:lnTo>
                  <a:lnTo>
                    <a:pt x="0" y="0"/>
                  </a:lnTo>
                  <a:close/>
                </a:path>
              </a:pathLst>
            </a:custGeom>
            <a:ln w="0" cap="flat">
              <a:miter lim="127000"/>
            </a:ln>
          </p:spPr>
          <p:style>
            <a:lnRef idx="0">
              <a:srgbClr val="000000">
                <a:alpha val="0"/>
              </a:srgbClr>
            </a:lnRef>
            <a:fillRef idx="1">
              <a:srgbClr val="917D71"/>
            </a:fillRef>
            <a:effectRef idx="0">
              <a:scrgbClr r="0" g="0" b="0"/>
            </a:effectRef>
            <a:fontRef idx="none"/>
          </p:style>
          <p:txBody>
            <a:bodyPr/>
            <a:lstStyle/>
            <a:p>
              <a:endParaRPr lang="en-US"/>
            </a:p>
          </p:txBody>
        </p:sp>
        <p:sp>
          <p:nvSpPr>
            <p:cNvPr id="42" name="Shape 60"/>
            <p:cNvSpPr/>
            <p:nvPr/>
          </p:nvSpPr>
          <p:spPr>
            <a:xfrm>
              <a:off x="1682115" y="517644"/>
              <a:ext cx="121755" cy="144541"/>
            </a:xfrm>
            <a:custGeom>
              <a:avLst/>
              <a:gdLst/>
              <a:ahLst/>
              <a:cxnLst/>
              <a:rect l="0" t="0" r="0" b="0"/>
              <a:pathLst>
                <a:path w="121755" h="144541">
                  <a:moveTo>
                    <a:pt x="0" y="0"/>
                  </a:moveTo>
                  <a:lnTo>
                    <a:pt x="24994" y="0"/>
                  </a:lnTo>
                  <a:lnTo>
                    <a:pt x="24994" y="80912"/>
                  </a:lnTo>
                  <a:cubicBezTo>
                    <a:pt x="24994" y="107340"/>
                    <a:pt x="38621" y="121368"/>
                    <a:pt x="60973" y="121368"/>
                  </a:cubicBezTo>
                  <a:cubicBezTo>
                    <a:pt x="83134" y="121368"/>
                    <a:pt x="96761" y="108153"/>
                    <a:pt x="96761" y="81928"/>
                  </a:cubicBezTo>
                  <a:lnTo>
                    <a:pt x="96761" y="0"/>
                  </a:lnTo>
                  <a:lnTo>
                    <a:pt x="121755" y="0"/>
                  </a:lnTo>
                  <a:lnTo>
                    <a:pt x="121755" y="80706"/>
                  </a:lnTo>
                  <a:cubicBezTo>
                    <a:pt x="121755" y="123196"/>
                    <a:pt x="97777" y="144541"/>
                    <a:pt x="60579" y="144541"/>
                  </a:cubicBezTo>
                  <a:cubicBezTo>
                    <a:pt x="23571" y="144541"/>
                    <a:pt x="0" y="123196"/>
                    <a:pt x="0" y="81928"/>
                  </a:cubicBezTo>
                  <a:lnTo>
                    <a:pt x="0" y="0"/>
                  </a:lnTo>
                  <a:close/>
                </a:path>
              </a:pathLst>
            </a:custGeom>
            <a:ln w="0" cap="flat">
              <a:miter lim="127000"/>
            </a:ln>
          </p:spPr>
          <p:style>
            <a:lnRef idx="0">
              <a:srgbClr val="000000">
                <a:alpha val="0"/>
              </a:srgbClr>
            </a:lnRef>
            <a:fillRef idx="1">
              <a:srgbClr val="917D71"/>
            </a:fillRef>
            <a:effectRef idx="0">
              <a:scrgbClr r="0" g="0" b="0"/>
            </a:effectRef>
            <a:fontRef idx="none"/>
          </p:style>
          <p:txBody>
            <a:bodyPr/>
            <a:lstStyle/>
            <a:p>
              <a:endParaRPr lang="en-US"/>
            </a:p>
          </p:txBody>
        </p:sp>
        <p:sp>
          <p:nvSpPr>
            <p:cNvPr id="43" name="Shape 61"/>
            <p:cNvSpPr/>
            <p:nvPr/>
          </p:nvSpPr>
          <p:spPr>
            <a:xfrm>
              <a:off x="1838160" y="517646"/>
              <a:ext cx="59055" cy="142301"/>
            </a:xfrm>
            <a:custGeom>
              <a:avLst/>
              <a:gdLst/>
              <a:ahLst/>
              <a:cxnLst/>
              <a:rect l="0" t="0" r="0" b="0"/>
              <a:pathLst>
                <a:path w="59055" h="142301">
                  <a:moveTo>
                    <a:pt x="0" y="0"/>
                  </a:moveTo>
                  <a:lnTo>
                    <a:pt x="59055" y="0"/>
                  </a:lnTo>
                  <a:lnTo>
                    <a:pt x="59055" y="22162"/>
                  </a:lnTo>
                  <a:lnTo>
                    <a:pt x="24600" y="22162"/>
                  </a:lnTo>
                  <a:lnTo>
                    <a:pt x="24600" y="59969"/>
                  </a:lnTo>
                  <a:lnTo>
                    <a:pt x="58750" y="59969"/>
                  </a:lnTo>
                  <a:lnTo>
                    <a:pt x="59055" y="59895"/>
                  </a:lnTo>
                  <a:lnTo>
                    <a:pt x="59055" y="81115"/>
                  </a:lnTo>
                  <a:lnTo>
                    <a:pt x="24600" y="81115"/>
                  </a:lnTo>
                  <a:lnTo>
                    <a:pt x="24600" y="120145"/>
                  </a:lnTo>
                  <a:lnTo>
                    <a:pt x="59055" y="120145"/>
                  </a:lnTo>
                  <a:lnTo>
                    <a:pt x="59055" y="142301"/>
                  </a:lnTo>
                  <a:lnTo>
                    <a:pt x="0" y="142301"/>
                  </a:lnTo>
                  <a:lnTo>
                    <a:pt x="0" y="0"/>
                  </a:lnTo>
                  <a:close/>
                </a:path>
              </a:pathLst>
            </a:custGeom>
            <a:ln w="0" cap="flat">
              <a:miter lim="127000"/>
            </a:ln>
          </p:spPr>
          <p:style>
            <a:lnRef idx="0">
              <a:srgbClr val="000000">
                <a:alpha val="0"/>
              </a:srgbClr>
            </a:lnRef>
            <a:fillRef idx="1">
              <a:srgbClr val="917D71"/>
            </a:fillRef>
            <a:effectRef idx="0">
              <a:scrgbClr r="0" g="0" b="0"/>
            </a:effectRef>
            <a:fontRef idx="none"/>
          </p:style>
          <p:txBody>
            <a:bodyPr/>
            <a:lstStyle/>
            <a:p>
              <a:endParaRPr lang="en-US"/>
            </a:p>
          </p:txBody>
        </p:sp>
        <p:sp>
          <p:nvSpPr>
            <p:cNvPr id="44" name="Shape 62"/>
            <p:cNvSpPr/>
            <p:nvPr/>
          </p:nvSpPr>
          <p:spPr>
            <a:xfrm>
              <a:off x="1897215" y="517646"/>
              <a:ext cx="59461" cy="142301"/>
            </a:xfrm>
            <a:custGeom>
              <a:avLst/>
              <a:gdLst/>
              <a:ahLst/>
              <a:cxnLst/>
              <a:rect l="0" t="0" r="0" b="0"/>
              <a:pathLst>
                <a:path w="59461" h="142301">
                  <a:moveTo>
                    <a:pt x="0" y="0"/>
                  </a:moveTo>
                  <a:lnTo>
                    <a:pt x="4775" y="0"/>
                  </a:lnTo>
                  <a:cubicBezTo>
                    <a:pt x="21044" y="0"/>
                    <a:pt x="33846" y="4470"/>
                    <a:pt x="41986" y="12611"/>
                  </a:cubicBezTo>
                  <a:cubicBezTo>
                    <a:pt x="48285" y="18910"/>
                    <a:pt x="51537" y="26632"/>
                    <a:pt x="51537" y="36182"/>
                  </a:cubicBezTo>
                  <a:lnTo>
                    <a:pt x="51537" y="36601"/>
                  </a:lnTo>
                  <a:cubicBezTo>
                    <a:pt x="51537" y="53670"/>
                    <a:pt x="41783" y="62814"/>
                    <a:pt x="31204" y="68309"/>
                  </a:cubicBezTo>
                  <a:cubicBezTo>
                    <a:pt x="47879" y="74002"/>
                    <a:pt x="59461" y="83552"/>
                    <a:pt x="59461" y="102862"/>
                  </a:cubicBezTo>
                  <a:lnTo>
                    <a:pt x="59461" y="103271"/>
                  </a:lnTo>
                  <a:cubicBezTo>
                    <a:pt x="59461" y="128684"/>
                    <a:pt x="38519" y="142301"/>
                    <a:pt x="6807" y="142301"/>
                  </a:cubicBezTo>
                  <a:lnTo>
                    <a:pt x="0" y="142301"/>
                  </a:lnTo>
                  <a:lnTo>
                    <a:pt x="0" y="120145"/>
                  </a:lnTo>
                  <a:lnTo>
                    <a:pt x="7010" y="120145"/>
                  </a:lnTo>
                  <a:cubicBezTo>
                    <a:pt x="24092" y="120145"/>
                    <a:pt x="34455" y="113435"/>
                    <a:pt x="34455" y="100630"/>
                  </a:cubicBezTo>
                  <a:lnTo>
                    <a:pt x="34455" y="100221"/>
                  </a:lnTo>
                  <a:cubicBezTo>
                    <a:pt x="34455" y="88227"/>
                    <a:pt x="24905" y="81115"/>
                    <a:pt x="5182" y="81115"/>
                  </a:cubicBezTo>
                  <a:lnTo>
                    <a:pt x="0" y="81115"/>
                  </a:lnTo>
                  <a:lnTo>
                    <a:pt x="0" y="59895"/>
                  </a:lnTo>
                  <a:lnTo>
                    <a:pt x="19137" y="55193"/>
                  </a:lnTo>
                  <a:cubicBezTo>
                    <a:pt x="23838" y="51991"/>
                    <a:pt x="26530" y="47161"/>
                    <a:pt x="26530" y="40653"/>
                  </a:cubicBezTo>
                  <a:lnTo>
                    <a:pt x="26530" y="40259"/>
                  </a:lnTo>
                  <a:cubicBezTo>
                    <a:pt x="26530" y="29070"/>
                    <a:pt x="17590" y="22162"/>
                    <a:pt x="1524" y="22162"/>
                  </a:cubicBezTo>
                  <a:lnTo>
                    <a:pt x="0" y="22162"/>
                  </a:lnTo>
                  <a:lnTo>
                    <a:pt x="0" y="0"/>
                  </a:lnTo>
                  <a:close/>
                </a:path>
              </a:pathLst>
            </a:custGeom>
            <a:ln w="0" cap="flat">
              <a:miter lim="127000"/>
            </a:ln>
          </p:spPr>
          <p:style>
            <a:lnRef idx="0">
              <a:srgbClr val="000000">
                <a:alpha val="0"/>
              </a:srgbClr>
            </a:lnRef>
            <a:fillRef idx="1">
              <a:srgbClr val="917D71"/>
            </a:fillRef>
            <a:effectRef idx="0">
              <a:scrgbClr r="0" g="0" b="0"/>
            </a:effectRef>
            <a:fontRef idx="none"/>
          </p:style>
          <p:txBody>
            <a:bodyPr/>
            <a:lstStyle/>
            <a:p>
              <a:endParaRPr lang="en-US"/>
            </a:p>
          </p:txBody>
        </p:sp>
        <p:sp>
          <p:nvSpPr>
            <p:cNvPr id="45" name="Shape 63"/>
            <p:cNvSpPr/>
            <p:nvPr/>
          </p:nvSpPr>
          <p:spPr>
            <a:xfrm>
              <a:off x="1984870" y="517652"/>
              <a:ext cx="99809" cy="142304"/>
            </a:xfrm>
            <a:custGeom>
              <a:avLst/>
              <a:gdLst/>
              <a:ahLst/>
              <a:cxnLst/>
              <a:rect l="0" t="0" r="0" b="0"/>
              <a:pathLst>
                <a:path w="99809" h="142304">
                  <a:moveTo>
                    <a:pt x="0" y="0"/>
                  </a:moveTo>
                  <a:lnTo>
                    <a:pt x="25006" y="0"/>
                  </a:lnTo>
                  <a:lnTo>
                    <a:pt x="25006" y="119529"/>
                  </a:lnTo>
                  <a:lnTo>
                    <a:pt x="99809" y="119529"/>
                  </a:lnTo>
                  <a:lnTo>
                    <a:pt x="99809" y="142304"/>
                  </a:lnTo>
                  <a:lnTo>
                    <a:pt x="0" y="142304"/>
                  </a:lnTo>
                  <a:lnTo>
                    <a:pt x="0" y="0"/>
                  </a:lnTo>
                  <a:close/>
                </a:path>
              </a:pathLst>
            </a:custGeom>
            <a:ln w="0" cap="flat">
              <a:miter lim="127000"/>
            </a:ln>
          </p:spPr>
          <p:style>
            <a:lnRef idx="0">
              <a:srgbClr val="000000">
                <a:alpha val="0"/>
              </a:srgbClr>
            </a:lnRef>
            <a:fillRef idx="1">
              <a:srgbClr val="917D71"/>
            </a:fillRef>
            <a:effectRef idx="0">
              <a:scrgbClr r="0" g="0" b="0"/>
            </a:effectRef>
            <a:fontRef idx="none"/>
          </p:style>
          <p:txBody>
            <a:bodyPr/>
            <a:lstStyle/>
            <a:p>
              <a:endParaRPr lang="en-US"/>
            </a:p>
          </p:txBody>
        </p:sp>
        <p:sp>
          <p:nvSpPr>
            <p:cNvPr id="46" name="Shape 329"/>
            <p:cNvSpPr/>
            <p:nvPr/>
          </p:nvSpPr>
          <p:spPr>
            <a:xfrm>
              <a:off x="2112074" y="517643"/>
              <a:ext cx="25006" cy="142304"/>
            </a:xfrm>
            <a:custGeom>
              <a:avLst/>
              <a:gdLst/>
              <a:ahLst/>
              <a:cxnLst/>
              <a:rect l="0" t="0" r="0" b="0"/>
              <a:pathLst>
                <a:path w="25006" h="142304">
                  <a:moveTo>
                    <a:pt x="0" y="0"/>
                  </a:moveTo>
                  <a:lnTo>
                    <a:pt x="25006" y="0"/>
                  </a:lnTo>
                  <a:lnTo>
                    <a:pt x="25006" y="142304"/>
                  </a:lnTo>
                  <a:lnTo>
                    <a:pt x="0" y="142304"/>
                  </a:lnTo>
                  <a:lnTo>
                    <a:pt x="0" y="0"/>
                  </a:lnTo>
                </a:path>
              </a:pathLst>
            </a:custGeom>
            <a:ln w="0" cap="flat">
              <a:miter lim="127000"/>
            </a:ln>
          </p:spPr>
          <p:style>
            <a:lnRef idx="0">
              <a:srgbClr val="000000">
                <a:alpha val="0"/>
              </a:srgbClr>
            </a:lnRef>
            <a:fillRef idx="1">
              <a:srgbClr val="917D71"/>
            </a:fillRef>
            <a:effectRef idx="0">
              <a:scrgbClr r="0" g="0" b="0"/>
            </a:effectRef>
            <a:fontRef idx="none"/>
          </p:style>
          <p:txBody>
            <a:bodyPr/>
            <a:lstStyle/>
            <a:p>
              <a:endParaRPr lang="en-US"/>
            </a:p>
          </p:txBody>
        </p:sp>
        <p:sp>
          <p:nvSpPr>
            <p:cNvPr id="47" name="Shape 65"/>
            <p:cNvSpPr/>
            <p:nvPr/>
          </p:nvSpPr>
          <p:spPr>
            <a:xfrm>
              <a:off x="2168754" y="515214"/>
              <a:ext cx="130099" cy="147170"/>
            </a:xfrm>
            <a:custGeom>
              <a:avLst/>
              <a:gdLst/>
              <a:ahLst/>
              <a:cxnLst/>
              <a:rect l="0" t="0" r="0" b="0"/>
              <a:pathLst>
                <a:path w="130099" h="147170">
                  <a:moveTo>
                    <a:pt x="73381" y="0"/>
                  </a:moveTo>
                  <a:cubicBezTo>
                    <a:pt x="99606" y="0"/>
                    <a:pt x="115468" y="9144"/>
                    <a:pt x="129083" y="22149"/>
                  </a:cubicBezTo>
                  <a:lnTo>
                    <a:pt x="113017" y="40653"/>
                  </a:lnTo>
                  <a:cubicBezTo>
                    <a:pt x="101638" y="30086"/>
                    <a:pt x="89446" y="22962"/>
                    <a:pt x="73190" y="22962"/>
                  </a:cubicBezTo>
                  <a:cubicBezTo>
                    <a:pt x="46152" y="22962"/>
                    <a:pt x="26213" y="45326"/>
                    <a:pt x="26213" y="73179"/>
                  </a:cubicBezTo>
                  <a:lnTo>
                    <a:pt x="26213" y="73588"/>
                  </a:lnTo>
                  <a:cubicBezTo>
                    <a:pt x="26213" y="101437"/>
                    <a:pt x="45936" y="123996"/>
                    <a:pt x="73190" y="123996"/>
                  </a:cubicBezTo>
                  <a:cubicBezTo>
                    <a:pt x="90665" y="123996"/>
                    <a:pt x="101841" y="117089"/>
                    <a:pt x="114033" y="105703"/>
                  </a:cubicBezTo>
                  <a:lnTo>
                    <a:pt x="130099" y="121963"/>
                  </a:lnTo>
                  <a:cubicBezTo>
                    <a:pt x="115265" y="137417"/>
                    <a:pt x="98996" y="147170"/>
                    <a:pt x="72365" y="147170"/>
                  </a:cubicBezTo>
                  <a:cubicBezTo>
                    <a:pt x="30899" y="147170"/>
                    <a:pt x="0" y="114850"/>
                    <a:pt x="0" y="73990"/>
                  </a:cubicBezTo>
                  <a:lnTo>
                    <a:pt x="0" y="73588"/>
                  </a:lnTo>
                  <a:cubicBezTo>
                    <a:pt x="0" y="33134"/>
                    <a:pt x="30289" y="0"/>
                    <a:pt x="73381" y="0"/>
                  </a:cubicBezTo>
                  <a:close/>
                </a:path>
              </a:pathLst>
            </a:custGeom>
            <a:ln w="0" cap="flat">
              <a:miter lim="127000"/>
            </a:ln>
          </p:spPr>
          <p:style>
            <a:lnRef idx="0">
              <a:srgbClr val="000000">
                <a:alpha val="0"/>
              </a:srgbClr>
            </a:lnRef>
            <a:fillRef idx="1">
              <a:srgbClr val="917D71"/>
            </a:fillRef>
            <a:effectRef idx="0">
              <a:scrgbClr r="0" g="0" b="0"/>
            </a:effectRef>
            <a:fontRef idx="none"/>
          </p:style>
          <p:txBody>
            <a:bodyPr/>
            <a:lstStyle/>
            <a:p>
              <a:endParaRPr lang="en-US"/>
            </a:p>
          </p:txBody>
        </p:sp>
        <p:sp>
          <p:nvSpPr>
            <p:cNvPr id="48" name="Shape 66"/>
            <p:cNvSpPr/>
            <p:nvPr/>
          </p:nvSpPr>
          <p:spPr>
            <a:xfrm>
              <a:off x="2385974" y="517652"/>
              <a:ext cx="105918" cy="142304"/>
            </a:xfrm>
            <a:custGeom>
              <a:avLst/>
              <a:gdLst/>
              <a:ahLst/>
              <a:cxnLst/>
              <a:rect l="0" t="0" r="0" b="0"/>
              <a:pathLst>
                <a:path w="105918" h="142304">
                  <a:moveTo>
                    <a:pt x="0" y="0"/>
                  </a:moveTo>
                  <a:lnTo>
                    <a:pt x="105918" y="0"/>
                  </a:lnTo>
                  <a:lnTo>
                    <a:pt x="105918" y="22771"/>
                  </a:lnTo>
                  <a:lnTo>
                    <a:pt x="25006" y="22771"/>
                  </a:lnTo>
                  <a:lnTo>
                    <a:pt x="25006" y="61595"/>
                  </a:lnTo>
                  <a:lnTo>
                    <a:pt x="96774" y="61595"/>
                  </a:lnTo>
                  <a:lnTo>
                    <a:pt x="96774" y="84361"/>
                  </a:lnTo>
                  <a:lnTo>
                    <a:pt x="25006" y="84361"/>
                  </a:lnTo>
                  <a:lnTo>
                    <a:pt x="25006" y="142304"/>
                  </a:lnTo>
                  <a:lnTo>
                    <a:pt x="0" y="142304"/>
                  </a:lnTo>
                  <a:lnTo>
                    <a:pt x="0" y="0"/>
                  </a:lnTo>
                  <a:close/>
                </a:path>
              </a:pathLst>
            </a:custGeom>
            <a:ln w="0" cap="flat">
              <a:miter lim="127000"/>
            </a:ln>
          </p:spPr>
          <p:style>
            <a:lnRef idx="0">
              <a:srgbClr val="000000">
                <a:alpha val="0"/>
              </a:srgbClr>
            </a:lnRef>
            <a:fillRef idx="1">
              <a:srgbClr val="917D71"/>
            </a:fillRef>
            <a:effectRef idx="0">
              <a:scrgbClr r="0" g="0" b="0"/>
            </a:effectRef>
            <a:fontRef idx="none"/>
          </p:style>
          <p:txBody>
            <a:bodyPr/>
            <a:lstStyle/>
            <a:p>
              <a:endParaRPr lang="en-US"/>
            </a:p>
          </p:txBody>
        </p:sp>
        <p:sp>
          <p:nvSpPr>
            <p:cNvPr id="49" name="Shape 330"/>
            <p:cNvSpPr/>
            <p:nvPr/>
          </p:nvSpPr>
          <p:spPr>
            <a:xfrm>
              <a:off x="2520696" y="517643"/>
              <a:ext cx="25006" cy="142304"/>
            </a:xfrm>
            <a:custGeom>
              <a:avLst/>
              <a:gdLst/>
              <a:ahLst/>
              <a:cxnLst/>
              <a:rect l="0" t="0" r="0" b="0"/>
              <a:pathLst>
                <a:path w="25006" h="142304">
                  <a:moveTo>
                    <a:pt x="0" y="0"/>
                  </a:moveTo>
                  <a:lnTo>
                    <a:pt x="25006" y="0"/>
                  </a:lnTo>
                  <a:lnTo>
                    <a:pt x="25006" y="142304"/>
                  </a:lnTo>
                  <a:lnTo>
                    <a:pt x="0" y="142304"/>
                  </a:lnTo>
                  <a:lnTo>
                    <a:pt x="0" y="0"/>
                  </a:lnTo>
                </a:path>
              </a:pathLst>
            </a:custGeom>
            <a:ln w="0" cap="flat">
              <a:miter lim="127000"/>
            </a:ln>
          </p:spPr>
          <p:style>
            <a:lnRef idx="0">
              <a:srgbClr val="000000">
                <a:alpha val="0"/>
              </a:srgbClr>
            </a:lnRef>
            <a:fillRef idx="1">
              <a:srgbClr val="917D71"/>
            </a:fillRef>
            <a:effectRef idx="0">
              <a:scrgbClr r="0" g="0" b="0"/>
            </a:effectRef>
            <a:fontRef idx="none"/>
          </p:style>
          <p:txBody>
            <a:bodyPr/>
            <a:lstStyle/>
            <a:p>
              <a:endParaRPr lang="en-US"/>
            </a:p>
          </p:txBody>
        </p:sp>
        <p:sp>
          <p:nvSpPr>
            <p:cNvPr id="50" name="Shape 68"/>
            <p:cNvSpPr/>
            <p:nvPr/>
          </p:nvSpPr>
          <p:spPr>
            <a:xfrm>
              <a:off x="2583688" y="517652"/>
              <a:ext cx="123990" cy="142304"/>
            </a:xfrm>
            <a:custGeom>
              <a:avLst/>
              <a:gdLst/>
              <a:ahLst/>
              <a:cxnLst/>
              <a:rect l="0" t="0" r="0" b="0"/>
              <a:pathLst>
                <a:path w="123990" h="142304">
                  <a:moveTo>
                    <a:pt x="0" y="0"/>
                  </a:moveTo>
                  <a:lnTo>
                    <a:pt x="23177" y="0"/>
                  </a:lnTo>
                  <a:lnTo>
                    <a:pt x="99403" y="98388"/>
                  </a:lnTo>
                  <a:lnTo>
                    <a:pt x="99403" y="0"/>
                  </a:lnTo>
                  <a:lnTo>
                    <a:pt x="123990" y="0"/>
                  </a:lnTo>
                  <a:lnTo>
                    <a:pt x="123990" y="142304"/>
                  </a:lnTo>
                  <a:lnTo>
                    <a:pt x="103061" y="142304"/>
                  </a:lnTo>
                  <a:lnTo>
                    <a:pt x="24587" y="41059"/>
                  </a:lnTo>
                  <a:lnTo>
                    <a:pt x="24587" y="142304"/>
                  </a:lnTo>
                  <a:lnTo>
                    <a:pt x="0" y="142304"/>
                  </a:lnTo>
                  <a:lnTo>
                    <a:pt x="0" y="0"/>
                  </a:lnTo>
                  <a:close/>
                </a:path>
              </a:pathLst>
            </a:custGeom>
            <a:ln w="0" cap="flat">
              <a:miter lim="127000"/>
            </a:ln>
          </p:spPr>
          <p:style>
            <a:lnRef idx="0">
              <a:srgbClr val="000000">
                <a:alpha val="0"/>
              </a:srgbClr>
            </a:lnRef>
            <a:fillRef idx="1">
              <a:srgbClr val="917D71"/>
            </a:fillRef>
            <a:effectRef idx="0">
              <a:scrgbClr r="0" g="0" b="0"/>
            </a:effectRef>
            <a:fontRef idx="none"/>
          </p:style>
          <p:txBody>
            <a:bodyPr/>
            <a:lstStyle/>
            <a:p>
              <a:endParaRPr lang="en-US"/>
            </a:p>
          </p:txBody>
        </p:sp>
        <p:sp>
          <p:nvSpPr>
            <p:cNvPr id="51" name="Shape 69"/>
            <p:cNvSpPr/>
            <p:nvPr/>
          </p:nvSpPr>
          <p:spPr>
            <a:xfrm>
              <a:off x="2732011" y="516631"/>
              <a:ext cx="73901" cy="143316"/>
            </a:xfrm>
            <a:custGeom>
              <a:avLst/>
              <a:gdLst/>
              <a:ahLst/>
              <a:cxnLst/>
              <a:rect l="0" t="0" r="0" b="0"/>
              <a:pathLst>
                <a:path w="73901" h="143316">
                  <a:moveTo>
                    <a:pt x="62611" y="0"/>
                  </a:moveTo>
                  <a:lnTo>
                    <a:pt x="73901" y="0"/>
                  </a:lnTo>
                  <a:lnTo>
                    <a:pt x="73901" y="30118"/>
                  </a:lnTo>
                  <a:lnTo>
                    <a:pt x="73800" y="29883"/>
                  </a:lnTo>
                  <a:lnTo>
                    <a:pt x="49403" y="86804"/>
                  </a:lnTo>
                  <a:lnTo>
                    <a:pt x="73901" y="86804"/>
                  </a:lnTo>
                  <a:lnTo>
                    <a:pt x="73901" y="108962"/>
                  </a:lnTo>
                  <a:lnTo>
                    <a:pt x="40246" y="108962"/>
                  </a:lnTo>
                  <a:lnTo>
                    <a:pt x="25616" y="143316"/>
                  </a:lnTo>
                  <a:lnTo>
                    <a:pt x="0" y="143316"/>
                  </a:lnTo>
                  <a:lnTo>
                    <a:pt x="62611" y="0"/>
                  </a:lnTo>
                  <a:close/>
                </a:path>
              </a:pathLst>
            </a:custGeom>
            <a:ln w="0" cap="flat">
              <a:miter lim="127000"/>
            </a:ln>
          </p:spPr>
          <p:style>
            <a:lnRef idx="0">
              <a:srgbClr val="000000">
                <a:alpha val="0"/>
              </a:srgbClr>
            </a:lnRef>
            <a:fillRef idx="1">
              <a:srgbClr val="917D71"/>
            </a:fillRef>
            <a:effectRef idx="0">
              <a:scrgbClr r="0" g="0" b="0"/>
            </a:effectRef>
            <a:fontRef idx="none"/>
          </p:style>
          <p:txBody>
            <a:bodyPr/>
            <a:lstStyle/>
            <a:p>
              <a:endParaRPr lang="en-US"/>
            </a:p>
          </p:txBody>
        </p:sp>
        <p:sp>
          <p:nvSpPr>
            <p:cNvPr id="52" name="Shape 70"/>
            <p:cNvSpPr/>
            <p:nvPr/>
          </p:nvSpPr>
          <p:spPr>
            <a:xfrm>
              <a:off x="2805913" y="516631"/>
              <a:ext cx="74498" cy="143316"/>
            </a:xfrm>
            <a:custGeom>
              <a:avLst/>
              <a:gdLst/>
              <a:ahLst/>
              <a:cxnLst/>
              <a:rect l="0" t="0" r="0" b="0"/>
              <a:pathLst>
                <a:path w="74498" h="143316">
                  <a:moveTo>
                    <a:pt x="0" y="0"/>
                  </a:moveTo>
                  <a:lnTo>
                    <a:pt x="11887" y="0"/>
                  </a:lnTo>
                  <a:lnTo>
                    <a:pt x="74498" y="143316"/>
                  </a:lnTo>
                  <a:lnTo>
                    <a:pt x="48070" y="143316"/>
                  </a:lnTo>
                  <a:lnTo>
                    <a:pt x="33630" y="108962"/>
                  </a:lnTo>
                  <a:lnTo>
                    <a:pt x="0" y="108962"/>
                  </a:lnTo>
                  <a:lnTo>
                    <a:pt x="0" y="86804"/>
                  </a:lnTo>
                  <a:lnTo>
                    <a:pt x="24498" y="86804"/>
                  </a:lnTo>
                  <a:lnTo>
                    <a:pt x="0" y="30118"/>
                  </a:lnTo>
                  <a:lnTo>
                    <a:pt x="0" y="0"/>
                  </a:lnTo>
                  <a:close/>
                </a:path>
              </a:pathLst>
            </a:custGeom>
            <a:ln w="0" cap="flat">
              <a:miter lim="127000"/>
            </a:ln>
          </p:spPr>
          <p:style>
            <a:lnRef idx="0">
              <a:srgbClr val="000000">
                <a:alpha val="0"/>
              </a:srgbClr>
            </a:lnRef>
            <a:fillRef idx="1">
              <a:srgbClr val="917D71"/>
            </a:fillRef>
            <a:effectRef idx="0">
              <a:scrgbClr r="0" g="0" b="0"/>
            </a:effectRef>
            <a:fontRef idx="none"/>
          </p:style>
          <p:txBody>
            <a:bodyPr/>
            <a:lstStyle/>
            <a:p>
              <a:endParaRPr lang="en-US"/>
            </a:p>
          </p:txBody>
        </p:sp>
        <p:sp>
          <p:nvSpPr>
            <p:cNvPr id="53" name="Shape 71"/>
            <p:cNvSpPr/>
            <p:nvPr/>
          </p:nvSpPr>
          <p:spPr>
            <a:xfrm>
              <a:off x="2904731" y="517652"/>
              <a:ext cx="124003" cy="142304"/>
            </a:xfrm>
            <a:custGeom>
              <a:avLst/>
              <a:gdLst/>
              <a:ahLst/>
              <a:cxnLst/>
              <a:rect l="0" t="0" r="0" b="0"/>
              <a:pathLst>
                <a:path w="124003" h="142304">
                  <a:moveTo>
                    <a:pt x="0" y="0"/>
                  </a:moveTo>
                  <a:lnTo>
                    <a:pt x="23177" y="0"/>
                  </a:lnTo>
                  <a:lnTo>
                    <a:pt x="99403" y="98388"/>
                  </a:lnTo>
                  <a:lnTo>
                    <a:pt x="99403" y="0"/>
                  </a:lnTo>
                  <a:lnTo>
                    <a:pt x="124003" y="0"/>
                  </a:lnTo>
                  <a:lnTo>
                    <a:pt x="124003" y="142304"/>
                  </a:lnTo>
                  <a:lnTo>
                    <a:pt x="103061" y="142304"/>
                  </a:lnTo>
                  <a:lnTo>
                    <a:pt x="24600" y="41059"/>
                  </a:lnTo>
                  <a:lnTo>
                    <a:pt x="24600" y="142304"/>
                  </a:lnTo>
                  <a:lnTo>
                    <a:pt x="0" y="142304"/>
                  </a:lnTo>
                  <a:lnTo>
                    <a:pt x="0" y="0"/>
                  </a:lnTo>
                  <a:close/>
                </a:path>
              </a:pathLst>
            </a:custGeom>
            <a:ln w="0" cap="flat">
              <a:miter lim="127000"/>
            </a:ln>
          </p:spPr>
          <p:style>
            <a:lnRef idx="0">
              <a:srgbClr val="000000">
                <a:alpha val="0"/>
              </a:srgbClr>
            </a:lnRef>
            <a:fillRef idx="1">
              <a:srgbClr val="917D71"/>
            </a:fillRef>
            <a:effectRef idx="0">
              <a:scrgbClr r="0" g="0" b="0"/>
            </a:effectRef>
            <a:fontRef idx="none"/>
          </p:style>
          <p:txBody>
            <a:bodyPr/>
            <a:lstStyle/>
            <a:p>
              <a:endParaRPr lang="en-US"/>
            </a:p>
          </p:txBody>
        </p:sp>
        <p:sp>
          <p:nvSpPr>
            <p:cNvPr id="54" name="Shape 72"/>
            <p:cNvSpPr/>
            <p:nvPr/>
          </p:nvSpPr>
          <p:spPr>
            <a:xfrm>
              <a:off x="3058973" y="515214"/>
              <a:ext cx="130099" cy="147170"/>
            </a:xfrm>
            <a:custGeom>
              <a:avLst/>
              <a:gdLst/>
              <a:ahLst/>
              <a:cxnLst/>
              <a:rect l="0" t="0" r="0" b="0"/>
              <a:pathLst>
                <a:path w="130099" h="147170">
                  <a:moveTo>
                    <a:pt x="73381" y="0"/>
                  </a:moveTo>
                  <a:cubicBezTo>
                    <a:pt x="99593" y="0"/>
                    <a:pt x="115456" y="9144"/>
                    <a:pt x="129083" y="22149"/>
                  </a:cubicBezTo>
                  <a:lnTo>
                    <a:pt x="113017" y="40653"/>
                  </a:lnTo>
                  <a:cubicBezTo>
                    <a:pt x="101638" y="30086"/>
                    <a:pt x="89446" y="22962"/>
                    <a:pt x="73177" y="22962"/>
                  </a:cubicBezTo>
                  <a:cubicBezTo>
                    <a:pt x="46139" y="22962"/>
                    <a:pt x="26213" y="45326"/>
                    <a:pt x="26213" y="73179"/>
                  </a:cubicBezTo>
                  <a:lnTo>
                    <a:pt x="26213" y="73588"/>
                  </a:lnTo>
                  <a:cubicBezTo>
                    <a:pt x="26213" y="101437"/>
                    <a:pt x="45936" y="123996"/>
                    <a:pt x="73177" y="123996"/>
                  </a:cubicBezTo>
                  <a:cubicBezTo>
                    <a:pt x="90653" y="123996"/>
                    <a:pt x="101841" y="117089"/>
                    <a:pt x="114033" y="105703"/>
                  </a:cubicBezTo>
                  <a:lnTo>
                    <a:pt x="130099" y="121963"/>
                  </a:lnTo>
                  <a:cubicBezTo>
                    <a:pt x="115265" y="137417"/>
                    <a:pt x="98996" y="147170"/>
                    <a:pt x="72365" y="147170"/>
                  </a:cubicBezTo>
                  <a:cubicBezTo>
                    <a:pt x="30886" y="147170"/>
                    <a:pt x="0" y="114850"/>
                    <a:pt x="0" y="73990"/>
                  </a:cubicBezTo>
                  <a:lnTo>
                    <a:pt x="0" y="73588"/>
                  </a:lnTo>
                  <a:cubicBezTo>
                    <a:pt x="0" y="33134"/>
                    <a:pt x="30277" y="0"/>
                    <a:pt x="73381" y="0"/>
                  </a:cubicBezTo>
                  <a:close/>
                </a:path>
              </a:pathLst>
            </a:custGeom>
            <a:ln w="0" cap="flat">
              <a:miter lim="127000"/>
            </a:ln>
          </p:spPr>
          <p:style>
            <a:lnRef idx="0">
              <a:srgbClr val="000000">
                <a:alpha val="0"/>
              </a:srgbClr>
            </a:lnRef>
            <a:fillRef idx="1">
              <a:srgbClr val="917D71"/>
            </a:fillRef>
            <a:effectRef idx="0">
              <a:scrgbClr r="0" g="0" b="0"/>
            </a:effectRef>
            <a:fontRef idx="none"/>
          </p:style>
          <p:txBody>
            <a:bodyPr/>
            <a:lstStyle/>
            <a:p>
              <a:endParaRPr lang="en-US"/>
            </a:p>
          </p:txBody>
        </p:sp>
        <p:sp>
          <p:nvSpPr>
            <p:cNvPr id="55" name="Shape 73"/>
            <p:cNvSpPr/>
            <p:nvPr/>
          </p:nvSpPr>
          <p:spPr>
            <a:xfrm>
              <a:off x="3215221" y="517652"/>
              <a:ext cx="106527" cy="142304"/>
            </a:xfrm>
            <a:custGeom>
              <a:avLst/>
              <a:gdLst/>
              <a:ahLst/>
              <a:cxnLst/>
              <a:rect l="0" t="0" r="0" b="0"/>
              <a:pathLst>
                <a:path w="106527" h="142304">
                  <a:moveTo>
                    <a:pt x="0" y="0"/>
                  </a:moveTo>
                  <a:lnTo>
                    <a:pt x="105512" y="0"/>
                  </a:lnTo>
                  <a:lnTo>
                    <a:pt x="105512" y="22365"/>
                  </a:lnTo>
                  <a:lnTo>
                    <a:pt x="25006" y="22365"/>
                  </a:lnTo>
                  <a:lnTo>
                    <a:pt x="25006" y="59360"/>
                  </a:lnTo>
                  <a:lnTo>
                    <a:pt x="96355" y="59360"/>
                  </a:lnTo>
                  <a:lnTo>
                    <a:pt x="96355" y="81719"/>
                  </a:lnTo>
                  <a:lnTo>
                    <a:pt x="25006" y="81719"/>
                  </a:lnTo>
                  <a:lnTo>
                    <a:pt x="25006" y="119938"/>
                  </a:lnTo>
                  <a:lnTo>
                    <a:pt x="106527" y="119938"/>
                  </a:lnTo>
                  <a:lnTo>
                    <a:pt x="106527" y="142304"/>
                  </a:lnTo>
                  <a:lnTo>
                    <a:pt x="0" y="142304"/>
                  </a:lnTo>
                  <a:lnTo>
                    <a:pt x="0" y="0"/>
                  </a:lnTo>
                  <a:close/>
                </a:path>
              </a:pathLst>
            </a:custGeom>
            <a:ln w="0" cap="flat">
              <a:miter lim="127000"/>
            </a:ln>
          </p:spPr>
          <p:style>
            <a:lnRef idx="0">
              <a:srgbClr val="000000">
                <a:alpha val="0"/>
              </a:srgbClr>
            </a:lnRef>
            <a:fillRef idx="1">
              <a:srgbClr val="917D71"/>
            </a:fillRef>
            <a:effectRef idx="0">
              <a:scrgbClr r="0" g="0" b="0"/>
            </a:effectRef>
            <a:fontRef idx="none"/>
          </p:style>
          <p:txBody>
            <a:bodyPr/>
            <a:lstStyle/>
            <a:p>
              <a:endParaRPr lang="en-US"/>
            </a:p>
          </p:txBody>
        </p:sp>
      </p:grpSp>
      <p:sp>
        <p:nvSpPr>
          <p:cNvPr id="56" name="Date Placeholder 3"/>
          <p:cNvSpPr>
            <a:spLocks noGrp="1"/>
          </p:cNvSpPr>
          <p:nvPr>
            <p:ph type="dt" sz="half" idx="2"/>
          </p:nvPr>
        </p:nvSpPr>
        <p:spPr bwMode="gray">
          <a:xfrm>
            <a:off x="1832710" y="7394787"/>
            <a:ext cx="2059754" cy="150372"/>
          </a:xfrm>
          <a:prstGeom prst="rect">
            <a:avLst/>
          </a:prstGeom>
        </p:spPr>
        <p:txBody>
          <a:bodyPr vert="horz" lIns="0" tIns="0" rIns="0" bIns="0" rtlCol="0" anchor="b" anchorCtr="0"/>
          <a:lstStyle>
            <a:lvl1pPr algn="l">
              <a:defRPr sz="900">
                <a:solidFill>
                  <a:schemeClr val="tx1">
                    <a:tint val="75000"/>
                  </a:schemeClr>
                </a:solidFill>
              </a:defRPr>
            </a:lvl1pPr>
          </a:lstStyle>
          <a:p>
            <a:r>
              <a:rPr lang="en-US" noProof="0"/>
              <a:t>July 24, 2024</a:t>
            </a:r>
            <a:endParaRPr lang="en-US" noProof="0" dirty="0"/>
          </a:p>
        </p:txBody>
      </p:sp>
      <p:sp>
        <p:nvSpPr>
          <p:cNvPr id="57" name="Footer Placeholder 4"/>
          <p:cNvSpPr>
            <a:spLocks noGrp="1"/>
          </p:cNvSpPr>
          <p:nvPr>
            <p:ph type="ftr" sz="quarter" idx="3"/>
          </p:nvPr>
        </p:nvSpPr>
        <p:spPr bwMode="gray">
          <a:xfrm>
            <a:off x="4101510" y="7396691"/>
            <a:ext cx="5276668" cy="150372"/>
          </a:xfrm>
          <a:prstGeom prst="rect">
            <a:avLst/>
          </a:prstGeom>
        </p:spPr>
        <p:txBody>
          <a:bodyPr vert="horz" lIns="0" tIns="0" rIns="0" bIns="0" rtlCol="0" anchor="b" anchorCtr="0"/>
          <a:lstStyle>
            <a:lvl1pPr algn="r">
              <a:defRPr sz="900">
                <a:solidFill>
                  <a:schemeClr val="tx1">
                    <a:tint val="75000"/>
                  </a:schemeClr>
                </a:solidFill>
              </a:defRPr>
            </a:lvl1pPr>
          </a:lstStyle>
          <a:p>
            <a:r>
              <a:rPr lang="en-US" noProof="0"/>
              <a:t>Local Government Credit Ratings</a:t>
            </a:r>
          </a:p>
        </p:txBody>
      </p:sp>
      <p:sp>
        <p:nvSpPr>
          <p:cNvPr id="58" name="Slide Number Placeholder 5"/>
          <p:cNvSpPr>
            <a:spLocks noGrp="1"/>
          </p:cNvSpPr>
          <p:nvPr>
            <p:ph type="sldNum" sz="quarter" idx="4"/>
          </p:nvPr>
        </p:nvSpPr>
        <p:spPr bwMode="gray">
          <a:xfrm>
            <a:off x="9412567" y="7396691"/>
            <a:ext cx="320040" cy="150372"/>
          </a:xfrm>
          <a:prstGeom prst="rect">
            <a:avLst/>
          </a:prstGeom>
        </p:spPr>
        <p:txBody>
          <a:bodyPr vert="horz" lIns="0" tIns="0" rIns="0" bIns="0" rtlCol="0" anchor="b" anchorCtr="0"/>
          <a:lstStyle>
            <a:lvl1pPr algn="r">
              <a:defRPr sz="900">
                <a:solidFill>
                  <a:schemeClr val="tx1">
                    <a:tint val="75000"/>
                  </a:schemeClr>
                </a:solidFill>
              </a:defRPr>
            </a:lvl1pPr>
          </a:lstStyle>
          <a:p>
            <a:fld id="{65E8D34D-C18F-4072-82C9-C5818739C48B}" type="slidenum">
              <a:rPr lang="en-US" noProof="0" smtClean="0"/>
              <a:pPr/>
              <a:t>‹#›</a:t>
            </a:fld>
            <a:endParaRPr lang="en-US" noProof="0"/>
          </a:p>
        </p:txBody>
      </p:sp>
      <p:cxnSp>
        <p:nvCxnSpPr>
          <p:cNvPr id="59" name="Straight Connector 58"/>
          <p:cNvCxnSpPr/>
          <p:nvPr userDrawn="1"/>
        </p:nvCxnSpPr>
        <p:spPr bwMode="gray">
          <a:xfrm>
            <a:off x="1800572" y="7311986"/>
            <a:ext cx="795528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5" name="Content Placeholder 13"/>
          <p:cNvSpPr>
            <a:spLocks noGrp="1"/>
          </p:cNvSpPr>
          <p:nvPr>
            <p:ph sz="quarter" idx="21" hasCustomPrompt="1"/>
          </p:nvPr>
        </p:nvSpPr>
        <p:spPr bwMode="gray">
          <a:xfrm>
            <a:off x="6989407" y="5121137"/>
            <a:ext cx="2743200" cy="215356"/>
          </a:xfrm>
        </p:spPr>
        <p:txBody>
          <a:bodyPr wrap="square">
            <a:spAutoFit/>
          </a:bodyPr>
          <a:lstStyle>
            <a:lvl1pPr algn="r">
              <a:defRPr b="0">
                <a:solidFill>
                  <a:schemeClr val="accent1"/>
                </a:solidFill>
              </a:defRPr>
            </a:lvl1pPr>
          </a:lstStyle>
          <a:p>
            <a:pPr lvl="0"/>
            <a:r>
              <a:rPr lang="en-US" noProof="0" dirty="0"/>
              <a:t>Insert Author’s Name</a:t>
            </a:r>
          </a:p>
        </p:txBody>
      </p:sp>
      <p:sp>
        <p:nvSpPr>
          <p:cNvPr id="66" name="Text Placeholder 2"/>
          <p:cNvSpPr>
            <a:spLocks noGrp="1"/>
          </p:cNvSpPr>
          <p:nvPr>
            <p:ph type="body" sz="quarter" idx="22" hasCustomPrompt="1"/>
          </p:nvPr>
        </p:nvSpPr>
        <p:spPr bwMode="gray">
          <a:xfrm>
            <a:off x="6989406" y="5436542"/>
            <a:ext cx="2743200" cy="184666"/>
          </a:xfrm>
        </p:spPr>
        <p:txBody>
          <a:bodyPr wrap="square">
            <a:spAutoFit/>
          </a:bodyPr>
          <a:lstStyle>
            <a:lvl1pPr algn="r">
              <a:defRPr sz="1200">
                <a:solidFill>
                  <a:schemeClr val="tx1"/>
                </a:solidFill>
              </a:defRPr>
            </a:lvl1pPr>
            <a:lvl2pPr algn="r">
              <a:defRPr/>
            </a:lvl2pPr>
            <a:lvl3pPr algn="r">
              <a:defRPr/>
            </a:lvl3pPr>
            <a:lvl4pPr algn="r">
              <a:defRPr/>
            </a:lvl4pPr>
            <a:lvl5pPr algn="r">
              <a:defRPr/>
            </a:lvl5pPr>
          </a:lstStyle>
          <a:p>
            <a:pPr lvl="0"/>
            <a:r>
              <a:rPr lang="en-US" noProof="0" dirty="0"/>
              <a:t>Insert Author’s Position</a:t>
            </a:r>
          </a:p>
        </p:txBody>
      </p:sp>
      <p:sp>
        <p:nvSpPr>
          <p:cNvPr id="67" name="Text Placeholder 11"/>
          <p:cNvSpPr>
            <a:spLocks noGrp="1"/>
          </p:cNvSpPr>
          <p:nvPr>
            <p:ph type="body" sz="quarter" idx="23" hasCustomPrompt="1"/>
          </p:nvPr>
        </p:nvSpPr>
        <p:spPr bwMode="gray">
          <a:xfrm>
            <a:off x="6989406" y="5926296"/>
            <a:ext cx="2743200" cy="184666"/>
          </a:xfrm>
        </p:spPr>
        <p:txBody>
          <a:bodyPr wrap="square">
            <a:spAutoFit/>
          </a:bodyPr>
          <a:lstStyle>
            <a:lvl1pPr algn="r">
              <a:defRPr sz="1200">
                <a:solidFill>
                  <a:schemeClr val="tx1"/>
                </a:solidFill>
              </a:defRPr>
            </a:lvl1pPr>
          </a:lstStyle>
          <a:p>
            <a:pPr lvl="0"/>
            <a:r>
              <a:rPr lang="en-US" noProof="0"/>
              <a:t>Insert Author’s Telephone Number</a:t>
            </a:r>
          </a:p>
        </p:txBody>
      </p:sp>
      <p:sp>
        <p:nvSpPr>
          <p:cNvPr id="68" name="Text Placeholder 20"/>
          <p:cNvSpPr>
            <a:spLocks noGrp="1"/>
          </p:cNvSpPr>
          <p:nvPr>
            <p:ph type="body" sz="quarter" idx="24" hasCustomPrompt="1"/>
          </p:nvPr>
        </p:nvSpPr>
        <p:spPr bwMode="gray">
          <a:xfrm>
            <a:off x="6989406" y="6185740"/>
            <a:ext cx="2743200" cy="184666"/>
          </a:xfrm>
        </p:spPr>
        <p:txBody>
          <a:bodyPr>
            <a:noAutofit/>
          </a:bodyPr>
          <a:lstStyle>
            <a:lvl1pPr algn="r">
              <a:defRPr sz="1200">
                <a:solidFill>
                  <a:schemeClr val="tx1"/>
                </a:solidFill>
              </a:defRPr>
            </a:lvl1pPr>
          </a:lstStyle>
          <a:p>
            <a:pPr lvl="0"/>
            <a:r>
              <a:rPr lang="en-US" noProof="0" dirty="0"/>
              <a:t>Insert Author’s Email Address</a:t>
            </a:r>
          </a:p>
        </p:txBody>
      </p:sp>
      <p:sp>
        <p:nvSpPr>
          <p:cNvPr id="69" name="Content Placeholder 13"/>
          <p:cNvSpPr>
            <a:spLocks noGrp="1"/>
          </p:cNvSpPr>
          <p:nvPr>
            <p:ph sz="quarter" idx="25" hasCustomPrompt="1"/>
          </p:nvPr>
        </p:nvSpPr>
        <p:spPr bwMode="gray">
          <a:xfrm>
            <a:off x="3892465" y="3378814"/>
            <a:ext cx="2743200" cy="215356"/>
          </a:xfrm>
        </p:spPr>
        <p:txBody>
          <a:bodyPr wrap="square">
            <a:spAutoFit/>
          </a:bodyPr>
          <a:lstStyle>
            <a:lvl1pPr algn="r">
              <a:defRPr b="0">
                <a:solidFill>
                  <a:schemeClr val="accent1"/>
                </a:solidFill>
              </a:defRPr>
            </a:lvl1pPr>
          </a:lstStyle>
          <a:p>
            <a:pPr lvl="0"/>
            <a:r>
              <a:rPr lang="en-US" noProof="0" dirty="0"/>
              <a:t>Insert Author’s Name</a:t>
            </a:r>
          </a:p>
        </p:txBody>
      </p:sp>
      <p:sp>
        <p:nvSpPr>
          <p:cNvPr id="70" name="Text Placeholder 2"/>
          <p:cNvSpPr>
            <a:spLocks noGrp="1"/>
          </p:cNvSpPr>
          <p:nvPr>
            <p:ph type="body" sz="quarter" idx="26" hasCustomPrompt="1"/>
          </p:nvPr>
        </p:nvSpPr>
        <p:spPr bwMode="gray">
          <a:xfrm>
            <a:off x="3892464" y="3694219"/>
            <a:ext cx="2743200" cy="184666"/>
          </a:xfrm>
        </p:spPr>
        <p:txBody>
          <a:bodyPr wrap="square">
            <a:spAutoFit/>
          </a:bodyPr>
          <a:lstStyle>
            <a:lvl1pPr algn="r">
              <a:defRPr sz="1200">
                <a:solidFill>
                  <a:schemeClr val="tx1"/>
                </a:solidFill>
              </a:defRPr>
            </a:lvl1pPr>
            <a:lvl2pPr algn="r">
              <a:defRPr/>
            </a:lvl2pPr>
            <a:lvl3pPr algn="r">
              <a:defRPr/>
            </a:lvl3pPr>
            <a:lvl4pPr algn="r">
              <a:defRPr/>
            </a:lvl4pPr>
            <a:lvl5pPr algn="r">
              <a:defRPr/>
            </a:lvl5pPr>
          </a:lstStyle>
          <a:p>
            <a:pPr lvl="0"/>
            <a:r>
              <a:rPr lang="en-US" noProof="0" dirty="0"/>
              <a:t>Insert Author’s Position</a:t>
            </a:r>
          </a:p>
        </p:txBody>
      </p:sp>
      <p:sp>
        <p:nvSpPr>
          <p:cNvPr id="71" name="Text Placeholder 11"/>
          <p:cNvSpPr>
            <a:spLocks noGrp="1"/>
          </p:cNvSpPr>
          <p:nvPr>
            <p:ph type="body" sz="quarter" idx="27" hasCustomPrompt="1"/>
          </p:nvPr>
        </p:nvSpPr>
        <p:spPr bwMode="gray">
          <a:xfrm>
            <a:off x="3892464" y="4183973"/>
            <a:ext cx="2743200" cy="184666"/>
          </a:xfrm>
        </p:spPr>
        <p:txBody>
          <a:bodyPr wrap="square">
            <a:spAutoFit/>
          </a:bodyPr>
          <a:lstStyle>
            <a:lvl1pPr algn="r">
              <a:defRPr sz="1200">
                <a:solidFill>
                  <a:schemeClr val="tx1"/>
                </a:solidFill>
              </a:defRPr>
            </a:lvl1pPr>
          </a:lstStyle>
          <a:p>
            <a:pPr lvl="0"/>
            <a:r>
              <a:rPr lang="en-US" noProof="0"/>
              <a:t>Insert Author’s Telephone Number</a:t>
            </a:r>
          </a:p>
        </p:txBody>
      </p:sp>
      <p:sp>
        <p:nvSpPr>
          <p:cNvPr id="72" name="Text Placeholder 20"/>
          <p:cNvSpPr>
            <a:spLocks noGrp="1"/>
          </p:cNvSpPr>
          <p:nvPr>
            <p:ph type="body" sz="quarter" idx="28" hasCustomPrompt="1"/>
          </p:nvPr>
        </p:nvSpPr>
        <p:spPr bwMode="gray">
          <a:xfrm>
            <a:off x="3892464" y="4443417"/>
            <a:ext cx="2743200" cy="184666"/>
          </a:xfrm>
        </p:spPr>
        <p:txBody>
          <a:bodyPr>
            <a:noAutofit/>
          </a:bodyPr>
          <a:lstStyle>
            <a:lvl1pPr algn="r">
              <a:defRPr sz="1200">
                <a:solidFill>
                  <a:schemeClr val="tx1"/>
                </a:solidFill>
              </a:defRPr>
            </a:lvl1pPr>
          </a:lstStyle>
          <a:p>
            <a:pPr lvl="0"/>
            <a:r>
              <a:rPr lang="en-US" noProof="0" dirty="0"/>
              <a:t>Insert Author’s Email Address</a:t>
            </a:r>
          </a:p>
        </p:txBody>
      </p:sp>
      <p:sp>
        <p:nvSpPr>
          <p:cNvPr id="73" name="Content Placeholder 13"/>
          <p:cNvSpPr>
            <a:spLocks noGrp="1"/>
          </p:cNvSpPr>
          <p:nvPr>
            <p:ph sz="quarter" idx="29" hasCustomPrompt="1"/>
          </p:nvPr>
        </p:nvSpPr>
        <p:spPr bwMode="gray">
          <a:xfrm>
            <a:off x="3892465" y="5121137"/>
            <a:ext cx="2743200" cy="215356"/>
          </a:xfrm>
        </p:spPr>
        <p:txBody>
          <a:bodyPr wrap="square">
            <a:spAutoFit/>
          </a:bodyPr>
          <a:lstStyle>
            <a:lvl1pPr algn="r">
              <a:defRPr b="0">
                <a:solidFill>
                  <a:schemeClr val="accent1"/>
                </a:solidFill>
              </a:defRPr>
            </a:lvl1pPr>
          </a:lstStyle>
          <a:p>
            <a:pPr lvl="0"/>
            <a:r>
              <a:rPr lang="en-US" noProof="0" dirty="0"/>
              <a:t>Insert Author’s Name</a:t>
            </a:r>
          </a:p>
        </p:txBody>
      </p:sp>
      <p:sp>
        <p:nvSpPr>
          <p:cNvPr id="74" name="Text Placeholder 2"/>
          <p:cNvSpPr>
            <a:spLocks noGrp="1"/>
          </p:cNvSpPr>
          <p:nvPr>
            <p:ph type="body" sz="quarter" idx="30" hasCustomPrompt="1"/>
          </p:nvPr>
        </p:nvSpPr>
        <p:spPr bwMode="gray">
          <a:xfrm>
            <a:off x="3892464" y="5436542"/>
            <a:ext cx="2743200" cy="184666"/>
          </a:xfrm>
        </p:spPr>
        <p:txBody>
          <a:bodyPr wrap="square">
            <a:spAutoFit/>
          </a:bodyPr>
          <a:lstStyle>
            <a:lvl1pPr algn="r">
              <a:defRPr sz="1200">
                <a:solidFill>
                  <a:schemeClr val="tx1"/>
                </a:solidFill>
              </a:defRPr>
            </a:lvl1pPr>
            <a:lvl2pPr algn="r">
              <a:defRPr/>
            </a:lvl2pPr>
            <a:lvl3pPr algn="r">
              <a:defRPr/>
            </a:lvl3pPr>
            <a:lvl4pPr algn="r">
              <a:defRPr/>
            </a:lvl4pPr>
            <a:lvl5pPr algn="r">
              <a:defRPr/>
            </a:lvl5pPr>
          </a:lstStyle>
          <a:p>
            <a:pPr lvl="0"/>
            <a:r>
              <a:rPr lang="en-US" noProof="0" dirty="0"/>
              <a:t>Insert Author’s Position</a:t>
            </a:r>
          </a:p>
        </p:txBody>
      </p:sp>
      <p:sp>
        <p:nvSpPr>
          <p:cNvPr id="75" name="Text Placeholder 11"/>
          <p:cNvSpPr>
            <a:spLocks noGrp="1"/>
          </p:cNvSpPr>
          <p:nvPr>
            <p:ph type="body" sz="quarter" idx="31" hasCustomPrompt="1"/>
          </p:nvPr>
        </p:nvSpPr>
        <p:spPr bwMode="gray">
          <a:xfrm>
            <a:off x="3892464" y="5926296"/>
            <a:ext cx="2743200" cy="184666"/>
          </a:xfrm>
        </p:spPr>
        <p:txBody>
          <a:bodyPr wrap="square">
            <a:spAutoFit/>
          </a:bodyPr>
          <a:lstStyle>
            <a:lvl1pPr algn="r">
              <a:defRPr sz="1200">
                <a:solidFill>
                  <a:schemeClr val="tx1"/>
                </a:solidFill>
              </a:defRPr>
            </a:lvl1pPr>
          </a:lstStyle>
          <a:p>
            <a:pPr lvl="0"/>
            <a:r>
              <a:rPr lang="en-US" noProof="0"/>
              <a:t>Insert Author’s Telephone Number</a:t>
            </a:r>
          </a:p>
        </p:txBody>
      </p:sp>
      <p:sp>
        <p:nvSpPr>
          <p:cNvPr id="76" name="Text Placeholder 20"/>
          <p:cNvSpPr>
            <a:spLocks noGrp="1"/>
          </p:cNvSpPr>
          <p:nvPr>
            <p:ph type="body" sz="quarter" idx="32" hasCustomPrompt="1"/>
          </p:nvPr>
        </p:nvSpPr>
        <p:spPr bwMode="gray">
          <a:xfrm>
            <a:off x="3892464" y="6185740"/>
            <a:ext cx="2743200" cy="184666"/>
          </a:xfrm>
        </p:spPr>
        <p:txBody>
          <a:bodyPr>
            <a:noAutofit/>
          </a:bodyPr>
          <a:lstStyle>
            <a:lvl1pPr algn="r">
              <a:defRPr sz="1200">
                <a:solidFill>
                  <a:schemeClr val="tx1"/>
                </a:solidFill>
              </a:defRPr>
            </a:lvl1pPr>
          </a:lstStyle>
          <a:p>
            <a:pPr lvl="0"/>
            <a:r>
              <a:rPr lang="en-US" noProof="0" dirty="0"/>
              <a:t>Insert Author’s Email Address</a:t>
            </a:r>
          </a:p>
        </p:txBody>
      </p:sp>
    </p:spTree>
    <p:extLst>
      <p:ext uri="{BB962C8B-B14F-4D97-AF65-F5344CB8AC3E}">
        <p14:creationId xmlns:p14="http://schemas.microsoft.com/office/powerpoint/2010/main" val="29514949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bwMode="gray"/>
        <p:txBody>
          <a:bodyPr/>
          <a:lstStyle/>
          <a:p>
            <a:r>
              <a:rPr lang="en-US" noProof="0"/>
              <a:t>July 24, 2024</a:t>
            </a:r>
            <a:endParaRPr lang="en-US" noProof="0" dirty="0"/>
          </a:p>
        </p:txBody>
      </p:sp>
      <p:sp>
        <p:nvSpPr>
          <p:cNvPr id="6" name="Footer Placeholder 5"/>
          <p:cNvSpPr>
            <a:spLocks noGrp="1"/>
          </p:cNvSpPr>
          <p:nvPr>
            <p:ph type="ftr" sz="quarter" idx="11"/>
          </p:nvPr>
        </p:nvSpPr>
        <p:spPr bwMode="gray"/>
        <p:txBody>
          <a:bodyPr/>
          <a:lstStyle/>
          <a:p>
            <a:r>
              <a:rPr lang="en-US" noProof="0"/>
              <a:t>Local Government Credit Ratings</a:t>
            </a:r>
            <a:endParaRPr lang="en-US" noProof="0" dirty="0"/>
          </a:p>
        </p:txBody>
      </p:sp>
      <p:sp>
        <p:nvSpPr>
          <p:cNvPr id="7" name="Slide Number Placeholder 6"/>
          <p:cNvSpPr>
            <a:spLocks noGrp="1"/>
          </p:cNvSpPr>
          <p:nvPr>
            <p:ph type="sldNum" sz="quarter" idx="12"/>
          </p:nvPr>
        </p:nvSpPr>
        <p:spPr bwMode="gray"/>
        <p:txBody>
          <a:bodyPr/>
          <a:lstStyle/>
          <a:p>
            <a:fld id="{65E8D34D-C18F-4072-82C9-C5818739C48B}" type="slidenum">
              <a:rPr lang="en-US" noProof="0" smtClean="0"/>
              <a:pPr/>
              <a:t>‹#›</a:t>
            </a:fld>
            <a:endParaRPr lang="en-US" noProof="0" dirty="0"/>
          </a:p>
        </p:txBody>
      </p:sp>
      <p:sp>
        <p:nvSpPr>
          <p:cNvPr id="8" name="Content Placeholder 2"/>
          <p:cNvSpPr>
            <a:spLocks noGrp="1"/>
          </p:cNvSpPr>
          <p:nvPr>
            <p:ph idx="1"/>
          </p:nvPr>
        </p:nvSpPr>
        <p:spPr bwMode="gray">
          <a:xfrm>
            <a:off x="268463" y="1275605"/>
            <a:ext cx="4686814" cy="5713167"/>
          </a:xfrm>
        </p:spPr>
        <p:txBody>
          <a:bodyPr/>
          <a:lstStyle>
            <a:lvl5pP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9" name="Content Placeholder 2"/>
          <p:cNvSpPr>
            <a:spLocks noGrp="1"/>
          </p:cNvSpPr>
          <p:nvPr>
            <p:ph idx="13"/>
          </p:nvPr>
        </p:nvSpPr>
        <p:spPr bwMode="gray">
          <a:xfrm>
            <a:off x="5096392" y="1275605"/>
            <a:ext cx="4686814" cy="5713167"/>
          </a:xfrm>
        </p:spPr>
        <p:txBody>
          <a:bodyPr/>
          <a:lstStyle>
            <a:lvl5pP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3" name="Title 2"/>
          <p:cNvSpPr>
            <a:spLocks noGrp="1"/>
          </p:cNvSpPr>
          <p:nvPr>
            <p:ph type="title"/>
          </p:nvPr>
        </p:nvSpPr>
        <p:spPr bwMode="gray"/>
        <p:txBody>
          <a:bodyPr/>
          <a:lstStyle/>
          <a:p>
            <a:r>
              <a:rPr lang="en-US"/>
              <a:t>Click to edit Master title style</a:t>
            </a:r>
            <a:endParaRPr lang="en-GB"/>
          </a:p>
        </p:txBody>
      </p:sp>
    </p:spTree>
    <p:extLst>
      <p:ext uri="{BB962C8B-B14F-4D97-AF65-F5344CB8AC3E}">
        <p14:creationId xmlns:p14="http://schemas.microsoft.com/office/powerpoint/2010/main" val="364986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userDrawn="1"/>
        </p:nvSpPr>
        <p:spPr bwMode="gray">
          <a:xfrm rot="10800000">
            <a:off x="275950" y="1601474"/>
            <a:ext cx="9508086" cy="1632515"/>
          </a:xfrm>
          <a:prstGeom prst="rect">
            <a:avLst/>
          </a:prstGeom>
          <a:gradFill flip="none" rotWithShape="1">
            <a:gsLst>
              <a:gs pos="37000">
                <a:schemeClr val="accent1"/>
              </a:gs>
              <a:gs pos="98000">
                <a:srgbClr val="3CA667"/>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1837" tIns="50918" rIns="101837" bIns="50918" numCol="1" spcCol="0" rtlCol="0" fromWordArt="0" anchor="ctr" anchorCtr="0" forceAA="0" compatLnSpc="1">
            <a:prstTxWarp prst="textNoShape">
              <a:avLst/>
            </a:prstTxWarp>
            <a:noAutofit/>
          </a:bodyPr>
          <a:lstStyle/>
          <a:p>
            <a:pPr algn="ctr"/>
            <a:endParaRPr lang="en-US" sz="1200" noProof="0"/>
          </a:p>
        </p:txBody>
      </p:sp>
      <p:sp>
        <p:nvSpPr>
          <p:cNvPr id="8" name="Rectangle 7"/>
          <p:cNvSpPr/>
          <p:nvPr userDrawn="1"/>
        </p:nvSpPr>
        <p:spPr bwMode="gray">
          <a:xfrm>
            <a:off x="39053" y="980861"/>
            <a:ext cx="9744986" cy="1632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0140" tIns="60140" rIns="60140" bIns="60140" rtlCol="0" anchor="ctr"/>
          <a:lstStyle/>
          <a:p>
            <a:pPr algn="ctr"/>
            <a:endParaRPr lang="en-US" sz="1600" noProof="0"/>
          </a:p>
        </p:txBody>
      </p:sp>
      <p:cxnSp>
        <p:nvCxnSpPr>
          <p:cNvPr id="9" name="Straight Connector 8"/>
          <p:cNvCxnSpPr/>
          <p:nvPr userDrawn="1"/>
        </p:nvCxnSpPr>
        <p:spPr bwMode="gray">
          <a:xfrm>
            <a:off x="275950" y="1495216"/>
            <a:ext cx="9513359"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bwMode="gray">
          <a:xfrm>
            <a:off x="275951" y="1597989"/>
            <a:ext cx="9456655" cy="1636003"/>
          </a:xfrm>
        </p:spPr>
        <p:txBody>
          <a:bodyPr vert="horz" lIns="120280" tIns="120280" rIns="120280" bIns="120280" rtlCol="0" anchor="ctr" anchorCtr="0">
            <a:noAutofit/>
          </a:bodyPr>
          <a:lstStyle>
            <a:lvl1pPr>
              <a:defRPr lang="en-US" sz="3200" b="0" cap="none" baseline="0" noProof="0">
                <a:solidFill>
                  <a:schemeClr val="bg1"/>
                </a:solidFill>
              </a:defRPr>
            </a:lvl1pPr>
          </a:lstStyle>
          <a:p>
            <a:pPr lvl="0"/>
            <a:r>
              <a:rPr lang="en-US" noProof="0"/>
              <a:t>Click to edit Master title style</a:t>
            </a:r>
          </a:p>
        </p:txBody>
      </p:sp>
      <p:sp>
        <p:nvSpPr>
          <p:cNvPr id="3" name="Text Placeholder 2"/>
          <p:cNvSpPr>
            <a:spLocks noGrp="1"/>
          </p:cNvSpPr>
          <p:nvPr>
            <p:ph type="body" idx="1"/>
          </p:nvPr>
        </p:nvSpPr>
        <p:spPr bwMode="gray">
          <a:xfrm>
            <a:off x="275950" y="3397241"/>
            <a:ext cx="6289242" cy="425459"/>
          </a:xfrm>
        </p:spPr>
        <p:txBody>
          <a:bodyPr vert="horz" lIns="0" tIns="0" rIns="0" bIns="0" rtlCol="0" anchor="t">
            <a:noAutofit/>
          </a:bodyPr>
          <a:lstStyle>
            <a:lvl1pPr>
              <a:defRPr lang="en-US" sz="2200" noProof="0" smtClean="0">
                <a:solidFill>
                  <a:srgbClr val="9B9B9B"/>
                </a:solidFill>
              </a:defRPr>
            </a:lvl1pPr>
          </a:lstStyle>
          <a:p>
            <a:pPr lvl="0"/>
            <a:r>
              <a:rPr lang="en-US" noProof="0"/>
              <a:t>Click to edit Master text styles</a:t>
            </a:r>
          </a:p>
        </p:txBody>
      </p:sp>
      <p:sp>
        <p:nvSpPr>
          <p:cNvPr id="4" name="Date Placeholder 3"/>
          <p:cNvSpPr>
            <a:spLocks noGrp="1"/>
          </p:cNvSpPr>
          <p:nvPr>
            <p:ph type="dt" sz="half" idx="10"/>
          </p:nvPr>
        </p:nvSpPr>
        <p:spPr bwMode="gray"/>
        <p:txBody>
          <a:bodyPr/>
          <a:lstStyle/>
          <a:p>
            <a:r>
              <a:rPr lang="en-US" noProof="0"/>
              <a:t>July 24, 2024</a:t>
            </a:r>
          </a:p>
        </p:txBody>
      </p:sp>
      <p:sp>
        <p:nvSpPr>
          <p:cNvPr id="5" name="Footer Placeholder 4"/>
          <p:cNvSpPr>
            <a:spLocks noGrp="1"/>
          </p:cNvSpPr>
          <p:nvPr>
            <p:ph type="ftr" sz="quarter" idx="11"/>
          </p:nvPr>
        </p:nvSpPr>
        <p:spPr bwMode="gray"/>
        <p:txBody>
          <a:bodyPr/>
          <a:lstStyle/>
          <a:p>
            <a:r>
              <a:rPr lang="en-US" noProof="0"/>
              <a:t>Local Government Credit Ratings</a:t>
            </a:r>
          </a:p>
        </p:txBody>
      </p:sp>
      <p:sp>
        <p:nvSpPr>
          <p:cNvPr id="6" name="Slide Number Placeholder 5"/>
          <p:cNvSpPr>
            <a:spLocks noGrp="1"/>
          </p:cNvSpPr>
          <p:nvPr>
            <p:ph type="sldNum" sz="quarter" idx="12"/>
          </p:nvPr>
        </p:nvSpPr>
        <p:spPr bwMode="gray"/>
        <p:txBody>
          <a:bodyPr/>
          <a:lstStyle/>
          <a:p>
            <a:fld id="{65E8D34D-C18F-4072-82C9-C5818739C48B}" type="slidenum">
              <a:rPr lang="en-US" noProof="0" smtClean="0"/>
              <a:pPr/>
              <a:t>‹#›</a:t>
            </a:fld>
            <a:endParaRPr lang="en-US" noProof="0"/>
          </a:p>
        </p:txBody>
      </p:sp>
      <p:sp>
        <p:nvSpPr>
          <p:cNvPr id="11" name="Freeform 20"/>
          <p:cNvSpPr>
            <a:spLocks noEditPoints="1"/>
          </p:cNvSpPr>
          <p:nvPr userDrawn="1"/>
        </p:nvSpPr>
        <p:spPr bwMode="gray">
          <a:xfrm>
            <a:off x="7103278" y="1601474"/>
            <a:ext cx="2673331" cy="1626536"/>
          </a:xfrm>
          <a:custGeom>
            <a:avLst/>
            <a:gdLst>
              <a:gd name="T0" fmla="*/ 373 w 1432"/>
              <a:gd name="T1" fmla="*/ 1115 h 1115"/>
              <a:gd name="T2" fmla="*/ 912 w 1432"/>
              <a:gd name="T3" fmla="*/ 1115 h 1115"/>
              <a:gd name="T4" fmla="*/ 1425 w 1432"/>
              <a:gd name="T5" fmla="*/ 991 h 1115"/>
              <a:gd name="T6" fmla="*/ 1425 w 1432"/>
              <a:gd name="T7" fmla="*/ 32 h 1115"/>
              <a:gd name="T8" fmla="*/ 1398 w 1432"/>
              <a:gd name="T9" fmla="*/ 626 h 1115"/>
              <a:gd name="T10" fmla="*/ 1283 w 1432"/>
              <a:gd name="T11" fmla="*/ 797 h 1115"/>
              <a:gd name="T12" fmla="*/ 1229 w 1432"/>
              <a:gd name="T13" fmla="*/ 921 h 1115"/>
              <a:gd name="T14" fmla="*/ 761 w 1432"/>
              <a:gd name="T15" fmla="*/ 398 h 1115"/>
              <a:gd name="T16" fmla="*/ 827 w 1432"/>
              <a:gd name="T17" fmla="*/ 575 h 1115"/>
              <a:gd name="T18" fmla="*/ 852 w 1432"/>
              <a:gd name="T19" fmla="*/ 528 h 1115"/>
              <a:gd name="T20" fmla="*/ 1010 w 1432"/>
              <a:gd name="T21" fmla="*/ 412 h 1115"/>
              <a:gd name="T22" fmla="*/ 934 w 1432"/>
              <a:gd name="T23" fmla="*/ 454 h 1115"/>
              <a:gd name="T24" fmla="*/ 908 w 1432"/>
              <a:gd name="T25" fmla="*/ 465 h 1115"/>
              <a:gd name="T26" fmla="*/ 961 w 1432"/>
              <a:gd name="T27" fmla="*/ 353 h 1115"/>
              <a:gd name="T28" fmla="*/ 1090 w 1432"/>
              <a:gd name="T29" fmla="*/ 392 h 1115"/>
              <a:gd name="T30" fmla="*/ 877 w 1432"/>
              <a:gd name="T31" fmla="*/ 446 h 1115"/>
              <a:gd name="T32" fmla="*/ 1109 w 1432"/>
              <a:gd name="T33" fmla="*/ 391 h 1115"/>
              <a:gd name="T34" fmla="*/ 858 w 1432"/>
              <a:gd name="T35" fmla="*/ 500 h 1115"/>
              <a:gd name="T36" fmla="*/ 1135 w 1432"/>
              <a:gd name="T37" fmla="*/ 352 h 1115"/>
              <a:gd name="T38" fmla="*/ 868 w 1432"/>
              <a:gd name="T39" fmla="*/ 441 h 1115"/>
              <a:gd name="T40" fmla="*/ 952 w 1432"/>
              <a:gd name="T41" fmla="*/ 728 h 1115"/>
              <a:gd name="T42" fmla="*/ 1051 w 1432"/>
              <a:gd name="T43" fmla="*/ 262 h 1115"/>
              <a:gd name="T44" fmla="*/ 844 w 1432"/>
              <a:gd name="T45" fmla="*/ 508 h 1115"/>
              <a:gd name="T46" fmla="*/ 945 w 1432"/>
              <a:gd name="T47" fmla="*/ 823 h 1115"/>
              <a:gd name="T48" fmla="*/ 1081 w 1432"/>
              <a:gd name="T49" fmla="*/ 247 h 1115"/>
              <a:gd name="T50" fmla="*/ 863 w 1432"/>
              <a:gd name="T51" fmla="*/ 440 h 1115"/>
              <a:gd name="T52" fmla="*/ 903 w 1432"/>
              <a:gd name="T53" fmla="*/ 797 h 1115"/>
              <a:gd name="T54" fmla="*/ 1157 w 1432"/>
              <a:gd name="T55" fmla="*/ 239 h 1115"/>
              <a:gd name="T56" fmla="*/ 848 w 1432"/>
              <a:gd name="T57" fmla="*/ 466 h 1115"/>
              <a:gd name="T58" fmla="*/ 962 w 1432"/>
              <a:gd name="T59" fmla="*/ 855 h 1115"/>
              <a:gd name="T60" fmla="*/ 1180 w 1432"/>
              <a:gd name="T61" fmla="*/ 231 h 1115"/>
              <a:gd name="T62" fmla="*/ 809 w 1432"/>
              <a:gd name="T63" fmla="*/ 518 h 1115"/>
              <a:gd name="T64" fmla="*/ 1025 w 1432"/>
              <a:gd name="T65" fmla="*/ 904 h 1115"/>
              <a:gd name="T66" fmla="*/ 1193 w 1432"/>
              <a:gd name="T67" fmla="*/ 211 h 1115"/>
              <a:gd name="T68" fmla="*/ 846 w 1432"/>
              <a:gd name="T69" fmla="*/ 466 h 1115"/>
              <a:gd name="T70" fmla="*/ 916 w 1432"/>
              <a:gd name="T71" fmla="*/ 904 h 1115"/>
              <a:gd name="T72" fmla="*/ 1274 w 1432"/>
              <a:gd name="T73" fmla="*/ 236 h 1115"/>
              <a:gd name="T74" fmla="*/ 841 w 1432"/>
              <a:gd name="T75" fmla="*/ 458 h 1115"/>
              <a:gd name="T76" fmla="*/ 873 w 1432"/>
              <a:gd name="T77" fmla="*/ 902 h 1115"/>
              <a:gd name="T78" fmla="*/ 1307 w 1432"/>
              <a:gd name="T79" fmla="*/ 230 h 1115"/>
              <a:gd name="T80" fmla="*/ 710 w 1432"/>
              <a:gd name="T81" fmla="*/ 409 h 1115"/>
              <a:gd name="T82" fmla="*/ 728 w 1432"/>
              <a:gd name="T83" fmla="*/ 640 h 1115"/>
              <a:gd name="T84" fmla="*/ 1156 w 1432"/>
              <a:gd name="T85" fmla="*/ 939 h 1115"/>
              <a:gd name="T86" fmla="*/ 1222 w 1432"/>
              <a:gd name="T87" fmla="*/ 116 h 1115"/>
              <a:gd name="T88" fmla="*/ 706 w 1432"/>
              <a:gd name="T89" fmla="*/ 421 h 1115"/>
              <a:gd name="T90" fmla="*/ 849 w 1432"/>
              <a:gd name="T91" fmla="*/ 986 h 1115"/>
              <a:gd name="T92" fmla="*/ 1265 w 1432"/>
              <a:gd name="T93" fmla="*/ 897 h 1115"/>
              <a:gd name="T94" fmla="*/ 1227 w 1432"/>
              <a:gd name="T95" fmla="*/ 81 h 1115"/>
              <a:gd name="T96" fmla="*/ 620 w 1432"/>
              <a:gd name="T97" fmla="*/ 455 h 1115"/>
              <a:gd name="T98" fmla="*/ 661 w 1432"/>
              <a:gd name="T99" fmla="*/ 682 h 1115"/>
              <a:gd name="T100" fmla="*/ 1184 w 1432"/>
              <a:gd name="T101" fmla="*/ 996 h 1115"/>
              <a:gd name="T102" fmla="*/ 1370 w 1432"/>
              <a:gd name="T103" fmla="*/ 189 h 1115"/>
              <a:gd name="T104" fmla="*/ 852 w 1432"/>
              <a:gd name="T105" fmla="*/ 263 h 1115"/>
              <a:gd name="T106" fmla="*/ 573 w 1432"/>
              <a:gd name="T107" fmla="*/ 493 h 1115"/>
              <a:gd name="T108" fmla="*/ 647 w 1432"/>
              <a:gd name="T109" fmla="*/ 690 h 1115"/>
              <a:gd name="T110" fmla="*/ 1185 w 1432"/>
              <a:gd name="T111" fmla="*/ 1026 h 1115"/>
              <a:gd name="T112" fmla="*/ 1364 w 1432"/>
              <a:gd name="T113" fmla="*/ 205 h 1115"/>
              <a:gd name="T114" fmla="*/ 941 w 1432"/>
              <a:gd name="T115" fmla="*/ 176 h 1115"/>
              <a:gd name="T116" fmla="*/ 383 w 1432"/>
              <a:gd name="T117" fmla="*/ 641 h 1115"/>
              <a:gd name="T118" fmla="*/ 619 w 1432"/>
              <a:gd name="T119" fmla="*/ 709 h 1115"/>
              <a:gd name="T120" fmla="*/ 1110 w 1432"/>
              <a:gd name="T121" fmla="*/ 1083 h 1115"/>
              <a:gd name="T122" fmla="*/ 1393 w 1432"/>
              <a:gd name="T123" fmla="*/ 659 h 1115"/>
              <a:gd name="T124" fmla="*/ 1286 w 1432"/>
              <a:gd name="T125" fmla="*/ 787 h 1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 h="1115">
                <a:moveTo>
                  <a:pt x="1084" y="36"/>
                </a:moveTo>
                <a:cubicBezTo>
                  <a:pt x="1075" y="44"/>
                  <a:pt x="1068" y="52"/>
                  <a:pt x="1062" y="61"/>
                </a:cubicBezTo>
                <a:cubicBezTo>
                  <a:pt x="1054" y="68"/>
                  <a:pt x="1047" y="76"/>
                  <a:pt x="1041" y="84"/>
                </a:cubicBezTo>
                <a:cubicBezTo>
                  <a:pt x="1035" y="89"/>
                  <a:pt x="1029" y="94"/>
                  <a:pt x="1024" y="100"/>
                </a:cubicBezTo>
                <a:cubicBezTo>
                  <a:pt x="1015" y="106"/>
                  <a:pt x="1007" y="113"/>
                  <a:pt x="1001" y="121"/>
                </a:cubicBezTo>
                <a:cubicBezTo>
                  <a:pt x="991" y="128"/>
                  <a:pt x="982" y="135"/>
                  <a:pt x="975" y="143"/>
                </a:cubicBezTo>
                <a:cubicBezTo>
                  <a:pt x="966" y="150"/>
                  <a:pt x="958" y="157"/>
                  <a:pt x="951" y="164"/>
                </a:cubicBezTo>
                <a:cubicBezTo>
                  <a:pt x="941" y="171"/>
                  <a:pt x="932" y="178"/>
                  <a:pt x="925" y="187"/>
                </a:cubicBezTo>
                <a:cubicBezTo>
                  <a:pt x="916" y="193"/>
                  <a:pt x="908" y="200"/>
                  <a:pt x="901" y="207"/>
                </a:cubicBezTo>
                <a:cubicBezTo>
                  <a:pt x="892" y="214"/>
                  <a:pt x="883" y="221"/>
                  <a:pt x="876" y="228"/>
                </a:cubicBezTo>
                <a:cubicBezTo>
                  <a:pt x="866" y="235"/>
                  <a:pt x="857" y="243"/>
                  <a:pt x="850" y="250"/>
                </a:cubicBezTo>
                <a:cubicBezTo>
                  <a:pt x="841" y="257"/>
                  <a:pt x="833" y="264"/>
                  <a:pt x="826" y="271"/>
                </a:cubicBezTo>
                <a:cubicBezTo>
                  <a:pt x="817" y="278"/>
                  <a:pt x="808" y="285"/>
                  <a:pt x="801" y="292"/>
                </a:cubicBezTo>
                <a:cubicBezTo>
                  <a:pt x="792" y="299"/>
                  <a:pt x="783" y="306"/>
                  <a:pt x="775" y="314"/>
                </a:cubicBezTo>
                <a:cubicBezTo>
                  <a:pt x="767" y="319"/>
                  <a:pt x="760" y="326"/>
                  <a:pt x="753" y="332"/>
                </a:cubicBezTo>
                <a:cubicBezTo>
                  <a:pt x="744" y="339"/>
                  <a:pt x="735" y="346"/>
                  <a:pt x="728" y="353"/>
                </a:cubicBezTo>
                <a:cubicBezTo>
                  <a:pt x="718" y="360"/>
                  <a:pt x="709" y="368"/>
                  <a:pt x="701" y="375"/>
                </a:cubicBezTo>
                <a:cubicBezTo>
                  <a:pt x="693" y="381"/>
                  <a:pt x="686" y="387"/>
                  <a:pt x="679" y="393"/>
                </a:cubicBezTo>
                <a:cubicBezTo>
                  <a:pt x="670" y="400"/>
                  <a:pt x="661" y="407"/>
                  <a:pt x="653" y="414"/>
                </a:cubicBezTo>
                <a:cubicBezTo>
                  <a:pt x="646" y="420"/>
                  <a:pt x="639" y="426"/>
                  <a:pt x="633" y="431"/>
                </a:cubicBezTo>
                <a:cubicBezTo>
                  <a:pt x="624" y="438"/>
                  <a:pt x="615" y="445"/>
                  <a:pt x="608" y="452"/>
                </a:cubicBezTo>
                <a:cubicBezTo>
                  <a:pt x="601" y="457"/>
                  <a:pt x="594" y="462"/>
                  <a:pt x="588" y="468"/>
                </a:cubicBezTo>
                <a:cubicBezTo>
                  <a:pt x="578" y="475"/>
                  <a:pt x="569" y="482"/>
                  <a:pt x="561" y="490"/>
                </a:cubicBezTo>
                <a:cubicBezTo>
                  <a:pt x="555" y="494"/>
                  <a:pt x="549" y="499"/>
                  <a:pt x="543" y="504"/>
                </a:cubicBezTo>
                <a:cubicBezTo>
                  <a:pt x="539" y="508"/>
                  <a:pt x="535" y="511"/>
                  <a:pt x="531" y="514"/>
                </a:cubicBezTo>
                <a:cubicBezTo>
                  <a:pt x="515" y="524"/>
                  <a:pt x="499" y="536"/>
                  <a:pt x="481" y="550"/>
                </a:cubicBezTo>
                <a:cubicBezTo>
                  <a:pt x="318" y="677"/>
                  <a:pt x="200" y="782"/>
                  <a:pt x="123" y="871"/>
                </a:cubicBezTo>
                <a:cubicBezTo>
                  <a:pt x="48" y="957"/>
                  <a:pt x="8" y="1031"/>
                  <a:pt x="1" y="1095"/>
                </a:cubicBezTo>
                <a:cubicBezTo>
                  <a:pt x="1" y="1102"/>
                  <a:pt x="0" y="1108"/>
                  <a:pt x="0" y="1115"/>
                </a:cubicBezTo>
                <a:cubicBezTo>
                  <a:pt x="1" y="1115"/>
                  <a:pt x="1" y="1115"/>
                  <a:pt x="1" y="1115"/>
                </a:cubicBezTo>
                <a:cubicBezTo>
                  <a:pt x="1" y="1108"/>
                  <a:pt x="1" y="1102"/>
                  <a:pt x="2" y="1095"/>
                </a:cubicBezTo>
                <a:cubicBezTo>
                  <a:pt x="8" y="1031"/>
                  <a:pt x="48" y="958"/>
                  <a:pt x="123" y="871"/>
                </a:cubicBezTo>
                <a:cubicBezTo>
                  <a:pt x="201" y="783"/>
                  <a:pt x="318" y="678"/>
                  <a:pt x="482" y="550"/>
                </a:cubicBezTo>
                <a:cubicBezTo>
                  <a:pt x="497" y="538"/>
                  <a:pt x="513" y="527"/>
                  <a:pt x="527" y="517"/>
                </a:cubicBezTo>
                <a:cubicBezTo>
                  <a:pt x="526" y="518"/>
                  <a:pt x="526" y="518"/>
                  <a:pt x="525" y="519"/>
                </a:cubicBezTo>
                <a:cubicBezTo>
                  <a:pt x="516" y="525"/>
                  <a:pt x="508" y="532"/>
                  <a:pt x="500" y="539"/>
                </a:cubicBezTo>
                <a:cubicBezTo>
                  <a:pt x="354" y="648"/>
                  <a:pt x="252" y="739"/>
                  <a:pt x="186" y="817"/>
                </a:cubicBezTo>
                <a:cubicBezTo>
                  <a:pt x="142" y="868"/>
                  <a:pt x="109" y="912"/>
                  <a:pt x="85" y="951"/>
                </a:cubicBezTo>
                <a:cubicBezTo>
                  <a:pt x="59" y="992"/>
                  <a:pt x="42" y="1028"/>
                  <a:pt x="34" y="1060"/>
                </a:cubicBezTo>
                <a:cubicBezTo>
                  <a:pt x="28" y="1079"/>
                  <a:pt x="26" y="1097"/>
                  <a:pt x="26" y="1115"/>
                </a:cubicBezTo>
                <a:cubicBezTo>
                  <a:pt x="27" y="1115"/>
                  <a:pt x="27" y="1115"/>
                  <a:pt x="27" y="1115"/>
                </a:cubicBezTo>
                <a:cubicBezTo>
                  <a:pt x="27" y="1097"/>
                  <a:pt x="29" y="1079"/>
                  <a:pt x="34" y="1061"/>
                </a:cubicBezTo>
                <a:cubicBezTo>
                  <a:pt x="51" y="997"/>
                  <a:pt x="99" y="920"/>
                  <a:pt x="186" y="818"/>
                </a:cubicBezTo>
                <a:cubicBezTo>
                  <a:pt x="250" y="742"/>
                  <a:pt x="350" y="653"/>
                  <a:pt x="489" y="547"/>
                </a:cubicBezTo>
                <a:cubicBezTo>
                  <a:pt x="486" y="550"/>
                  <a:pt x="483" y="552"/>
                  <a:pt x="480" y="555"/>
                </a:cubicBezTo>
                <a:cubicBezTo>
                  <a:pt x="471" y="562"/>
                  <a:pt x="462" y="569"/>
                  <a:pt x="454" y="576"/>
                </a:cubicBezTo>
                <a:cubicBezTo>
                  <a:pt x="342" y="661"/>
                  <a:pt x="263" y="735"/>
                  <a:pt x="213" y="802"/>
                </a:cubicBezTo>
                <a:cubicBezTo>
                  <a:pt x="139" y="900"/>
                  <a:pt x="85" y="980"/>
                  <a:pt x="63" y="1046"/>
                </a:cubicBezTo>
                <a:cubicBezTo>
                  <a:pt x="55" y="1071"/>
                  <a:pt x="51" y="1093"/>
                  <a:pt x="51" y="1115"/>
                </a:cubicBezTo>
                <a:cubicBezTo>
                  <a:pt x="52" y="1115"/>
                  <a:pt x="52" y="1115"/>
                  <a:pt x="52" y="1115"/>
                </a:cubicBezTo>
                <a:cubicBezTo>
                  <a:pt x="51" y="1093"/>
                  <a:pt x="55" y="1071"/>
                  <a:pt x="63" y="1046"/>
                </a:cubicBezTo>
                <a:cubicBezTo>
                  <a:pt x="85" y="980"/>
                  <a:pt x="139" y="901"/>
                  <a:pt x="213" y="802"/>
                </a:cubicBezTo>
                <a:cubicBezTo>
                  <a:pt x="261" y="739"/>
                  <a:pt x="334" y="669"/>
                  <a:pt x="437" y="589"/>
                </a:cubicBezTo>
                <a:cubicBezTo>
                  <a:pt x="432" y="593"/>
                  <a:pt x="428" y="597"/>
                  <a:pt x="424" y="601"/>
                </a:cubicBezTo>
                <a:cubicBezTo>
                  <a:pt x="339" y="668"/>
                  <a:pt x="279" y="729"/>
                  <a:pt x="240" y="787"/>
                </a:cubicBezTo>
                <a:cubicBezTo>
                  <a:pt x="233" y="798"/>
                  <a:pt x="225" y="809"/>
                  <a:pt x="218" y="820"/>
                </a:cubicBezTo>
                <a:cubicBezTo>
                  <a:pt x="155" y="914"/>
                  <a:pt x="110" y="983"/>
                  <a:pt x="88" y="1042"/>
                </a:cubicBezTo>
                <a:cubicBezTo>
                  <a:pt x="79" y="1068"/>
                  <a:pt x="75" y="1092"/>
                  <a:pt x="76" y="1115"/>
                </a:cubicBezTo>
                <a:cubicBezTo>
                  <a:pt x="76" y="1115"/>
                  <a:pt x="76" y="1115"/>
                  <a:pt x="76" y="1115"/>
                </a:cubicBezTo>
                <a:cubicBezTo>
                  <a:pt x="75" y="1092"/>
                  <a:pt x="79" y="1068"/>
                  <a:pt x="89" y="1042"/>
                </a:cubicBezTo>
                <a:cubicBezTo>
                  <a:pt x="110" y="983"/>
                  <a:pt x="156" y="915"/>
                  <a:pt x="219" y="820"/>
                </a:cubicBezTo>
                <a:cubicBezTo>
                  <a:pt x="226" y="809"/>
                  <a:pt x="233" y="798"/>
                  <a:pt x="241" y="787"/>
                </a:cubicBezTo>
                <a:cubicBezTo>
                  <a:pt x="278" y="731"/>
                  <a:pt x="336" y="672"/>
                  <a:pt x="416" y="607"/>
                </a:cubicBezTo>
                <a:cubicBezTo>
                  <a:pt x="413" y="610"/>
                  <a:pt x="410" y="613"/>
                  <a:pt x="407" y="616"/>
                </a:cubicBezTo>
                <a:cubicBezTo>
                  <a:pt x="343" y="670"/>
                  <a:pt x="298" y="721"/>
                  <a:pt x="268" y="771"/>
                </a:cubicBezTo>
                <a:cubicBezTo>
                  <a:pt x="243" y="814"/>
                  <a:pt x="219" y="852"/>
                  <a:pt x="198" y="885"/>
                </a:cubicBezTo>
                <a:cubicBezTo>
                  <a:pt x="156" y="953"/>
                  <a:pt x="122" y="1006"/>
                  <a:pt x="107" y="1053"/>
                </a:cubicBezTo>
                <a:cubicBezTo>
                  <a:pt x="100" y="1075"/>
                  <a:pt x="98" y="1095"/>
                  <a:pt x="99" y="1115"/>
                </a:cubicBezTo>
                <a:cubicBezTo>
                  <a:pt x="100" y="1115"/>
                  <a:pt x="100" y="1115"/>
                  <a:pt x="100" y="1115"/>
                </a:cubicBezTo>
                <a:cubicBezTo>
                  <a:pt x="98" y="1095"/>
                  <a:pt x="101" y="1075"/>
                  <a:pt x="108" y="1053"/>
                </a:cubicBezTo>
                <a:cubicBezTo>
                  <a:pt x="123" y="1006"/>
                  <a:pt x="156" y="953"/>
                  <a:pt x="199" y="885"/>
                </a:cubicBezTo>
                <a:cubicBezTo>
                  <a:pt x="220" y="852"/>
                  <a:pt x="243" y="814"/>
                  <a:pt x="268" y="772"/>
                </a:cubicBezTo>
                <a:cubicBezTo>
                  <a:pt x="297" y="723"/>
                  <a:pt x="341" y="674"/>
                  <a:pt x="401" y="622"/>
                </a:cubicBezTo>
                <a:cubicBezTo>
                  <a:pt x="393" y="630"/>
                  <a:pt x="385" y="638"/>
                  <a:pt x="378" y="646"/>
                </a:cubicBezTo>
                <a:cubicBezTo>
                  <a:pt x="342" y="683"/>
                  <a:pt x="315" y="719"/>
                  <a:pt x="296" y="756"/>
                </a:cubicBezTo>
                <a:cubicBezTo>
                  <a:pt x="263" y="820"/>
                  <a:pt x="230" y="872"/>
                  <a:pt x="202" y="918"/>
                </a:cubicBezTo>
                <a:cubicBezTo>
                  <a:pt x="150" y="999"/>
                  <a:pt x="115" y="1056"/>
                  <a:pt x="123" y="1115"/>
                </a:cubicBezTo>
                <a:cubicBezTo>
                  <a:pt x="123" y="1115"/>
                  <a:pt x="123" y="1115"/>
                  <a:pt x="123" y="1115"/>
                </a:cubicBezTo>
                <a:cubicBezTo>
                  <a:pt x="120" y="1095"/>
                  <a:pt x="122" y="1075"/>
                  <a:pt x="129" y="1054"/>
                </a:cubicBezTo>
                <a:cubicBezTo>
                  <a:pt x="141" y="1014"/>
                  <a:pt x="168" y="972"/>
                  <a:pt x="202" y="918"/>
                </a:cubicBezTo>
                <a:cubicBezTo>
                  <a:pt x="231" y="872"/>
                  <a:pt x="263" y="821"/>
                  <a:pt x="296" y="756"/>
                </a:cubicBezTo>
                <a:cubicBezTo>
                  <a:pt x="314" y="721"/>
                  <a:pt x="340" y="687"/>
                  <a:pt x="374" y="651"/>
                </a:cubicBezTo>
                <a:cubicBezTo>
                  <a:pt x="349" y="681"/>
                  <a:pt x="334" y="712"/>
                  <a:pt x="327" y="744"/>
                </a:cubicBezTo>
                <a:cubicBezTo>
                  <a:pt x="315" y="759"/>
                  <a:pt x="305" y="773"/>
                  <a:pt x="294" y="788"/>
                </a:cubicBezTo>
                <a:cubicBezTo>
                  <a:pt x="234" y="870"/>
                  <a:pt x="186" y="936"/>
                  <a:pt x="161" y="994"/>
                </a:cubicBezTo>
                <a:cubicBezTo>
                  <a:pt x="141" y="1039"/>
                  <a:pt x="137" y="1077"/>
                  <a:pt x="146" y="1115"/>
                </a:cubicBezTo>
                <a:cubicBezTo>
                  <a:pt x="147" y="1115"/>
                  <a:pt x="147" y="1115"/>
                  <a:pt x="147" y="1115"/>
                </a:cubicBezTo>
                <a:cubicBezTo>
                  <a:pt x="137" y="1077"/>
                  <a:pt x="142" y="1039"/>
                  <a:pt x="161" y="994"/>
                </a:cubicBezTo>
                <a:cubicBezTo>
                  <a:pt x="186" y="936"/>
                  <a:pt x="234" y="871"/>
                  <a:pt x="295" y="788"/>
                </a:cubicBezTo>
                <a:cubicBezTo>
                  <a:pt x="305" y="774"/>
                  <a:pt x="316" y="759"/>
                  <a:pt x="327" y="744"/>
                </a:cubicBezTo>
                <a:cubicBezTo>
                  <a:pt x="327" y="744"/>
                  <a:pt x="327" y="744"/>
                  <a:pt x="327" y="744"/>
                </a:cubicBezTo>
                <a:cubicBezTo>
                  <a:pt x="335" y="710"/>
                  <a:pt x="352" y="678"/>
                  <a:pt x="378" y="646"/>
                </a:cubicBezTo>
                <a:cubicBezTo>
                  <a:pt x="391" y="633"/>
                  <a:pt x="405" y="620"/>
                  <a:pt x="420" y="607"/>
                </a:cubicBezTo>
                <a:cubicBezTo>
                  <a:pt x="383" y="646"/>
                  <a:pt x="361" y="686"/>
                  <a:pt x="355" y="729"/>
                </a:cubicBezTo>
                <a:cubicBezTo>
                  <a:pt x="333" y="760"/>
                  <a:pt x="313" y="789"/>
                  <a:pt x="293" y="816"/>
                </a:cubicBezTo>
                <a:cubicBezTo>
                  <a:pt x="242" y="887"/>
                  <a:pt x="202" y="942"/>
                  <a:pt x="180" y="993"/>
                </a:cubicBezTo>
                <a:cubicBezTo>
                  <a:pt x="161" y="1038"/>
                  <a:pt x="158" y="1077"/>
                  <a:pt x="171" y="1115"/>
                </a:cubicBezTo>
                <a:cubicBezTo>
                  <a:pt x="171" y="1115"/>
                  <a:pt x="171" y="1115"/>
                  <a:pt x="171" y="1115"/>
                </a:cubicBezTo>
                <a:cubicBezTo>
                  <a:pt x="159" y="1077"/>
                  <a:pt x="162" y="1038"/>
                  <a:pt x="181" y="993"/>
                </a:cubicBezTo>
                <a:cubicBezTo>
                  <a:pt x="202" y="942"/>
                  <a:pt x="242" y="887"/>
                  <a:pt x="293" y="817"/>
                </a:cubicBezTo>
                <a:cubicBezTo>
                  <a:pt x="313" y="789"/>
                  <a:pt x="334" y="761"/>
                  <a:pt x="355" y="729"/>
                </a:cubicBezTo>
                <a:cubicBezTo>
                  <a:pt x="355" y="729"/>
                  <a:pt x="355" y="729"/>
                  <a:pt x="355" y="729"/>
                </a:cubicBezTo>
                <a:cubicBezTo>
                  <a:pt x="362" y="685"/>
                  <a:pt x="385" y="644"/>
                  <a:pt x="425" y="603"/>
                </a:cubicBezTo>
                <a:cubicBezTo>
                  <a:pt x="433" y="596"/>
                  <a:pt x="442" y="588"/>
                  <a:pt x="452" y="580"/>
                </a:cubicBezTo>
                <a:cubicBezTo>
                  <a:pt x="410" y="622"/>
                  <a:pt x="387" y="666"/>
                  <a:pt x="383" y="714"/>
                </a:cubicBezTo>
                <a:cubicBezTo>
                  <a:pt x="354" y="759"/>
                  <a:pt x="325" y="799"/>
                  <a:pt x="299" y="835"/>
                </a:cubicBezTo>
                <a:cubicBezTo>
                  <a:pt x="216" y="950"/>
                  <a:pt x="160" y="1027"/>
                  <a:pt x="196" y="1115"/>
                </a:cubicBezTo>
                <a:cubicBezTo>
                  <a:pt x="197" y="1115"/>
                  <a:pt x="197" y="1115"/>
                  <a:pt x="197" y="1115"/>
                </a:cubicBezTo>
                <a:cubicBezTo>
                  <a:pt x="160" y="1027"/>
                  <a:pt x="216" y="950"/>
                  <a:pt x="299" y="835"/>
                </a:cubicBezTo>
                <a:cubicBezTo>
                  <a:pt x="325" y="799"/>
                  <a:pt x="354" y="759"/>
                  <a:pt x="384" y="714"/>
                </a:cubicBezTo>
                <a:cubicBezTo>
                  <a:pt x="384" y="714"/>
                  <a:pt x="384" y="714"/>
                  <a:pt x="384" y="714"/>
                </a:cubicBezTo>
                <a:cubicBezTo>
                  <a:pt x="388" y="665"/>
                  <a:pt x="411" y="620"/>
                  <a:pt x="455" y="577"/>
                </a:cubicBezTo>
                <a:cubicBezTo>
                  <a:pt x="461" y="573"/>
                  <a:pt x="467" y="568"/>
                  <a:pt x="473" y="564"/>
                </a:cubicBezTo>
                <a:cubicBezTo>
                  <a:pt x="433" y="605"/>
                  <a:pt x="413" y="649"/>
                  <a:pt x="412" y="698"/>
                </a:cubicBezTo>
                <a:cubicBezTo>
                  <a:pt x="378" y="754"/>
                  <a:pt x="343" y="801"/>
                  <a:pt x="312" y="843"/>
                </a:cubicBezTo>
                <a:cubicBezTo>
                  <a:pt x="273" y="895"/>
                  <a:pt x="240" y="940"/>
                  <a:pt x="222" y="982"/>
                </a:cubicBezTo>
                <a:cubicBezTo>
                  <a:pt x="212" y="1004"/>
                  <a:pt x="207" y="1025"/>
                  <a:pt x="206" y="1044"/>
                </a:cubicBezTo>
                <a:cubicBezTo>
                  <a:pt x="205" y="1066"/>
                  <a:pt x="209" y="1086"/>
                  <a:pt x="218" y="1108"/>
                </a:cubicBezTo>
                <a:cubicBezTo>
                  <a:pt x="219" y="1110"/>
                  <a:pt x="220" y="1112"/>
                  <a:pt x="221" y="1115"/>
                </a:cubicBezTo>
                <a:cubicBezTo>
                  <a:pt x="222" y="1115"/>
                  <a:pt x="222" y="1115"/>
                  <a:pt x="222" y="1115"/>
                </a:cubicBezTo>
                <a:cubicBezTo>
                  <a:pt x="221" y="1112"/>
                  <a:pt x="220" y="1110"/>
                  <a:pt x="218" y="1107"/>
                </a:cubicBezTo>
                <a:cubicBezTo>
                  <a:pt x="201" y="1067"/>
                  <a:pt x="202" y="1028"/>
                  <a:pt x="222" y="982"/>
                </a:cubicBezTo>
                <a:cubicBezTo>
                  <a:pt x="241" y="940"/>
                  <a:pt x="274" y="895"/>
                  <a:pt x="312" y="843"/>
                </a:cubicBezTo>
                <a:cubicBezTo>
                  <a:pt x="343" y="802"/>
                  <a:pt x="378" y="754"/>
                  <a:pt x="412" y="698"/>
                </a:cubicBezTo>
                <a:cubicBezTo>
                  <a:pt x="412" y="698"/>
                  <a:pt x="412" y="698"/>
                  <a:pt x="412" y="698"/>
                </a:cubicBezTo>
                <a:cubicBezTo>
                  <a:pt x="412" y="698"/>
                  <a:pt x="412" y="698"/>
                  <a:pt x="412" y="698"/>
                </a:cubicBezTo>
                <a:cubicBezTo>
                  <a:pt x="413" y="649"/>
                  <a:pt x="434" y="604"/>
                  <a:pt x="476" y="562"/>
                </a:cubicBezTo>
                <a:cubicBezTo>
                  <a:pt x="481" y="558"/>
                  <a:pt x="486" y="554"/>
                  <a:pt x="492" y="549"/>
                </a:cubicBezTo>
                <a:cubicBezTo>
                  <a:pt x="492" y="549"/>
                  <a:pt x="492" y="549"/>
                  <a:pt x="492" y="549"/>
                </a:cubicBezTo>
                <a:cubicBezTo>
                  <a:pt x="493" y="549"/>
                  <a:pt x="494" y="548"/>
                  <a:pt x="495" y="547"/>
                </a:cubicBezTo>
                <a:cubicBezTo>
                  <a:pt x="457" y="589"/>
                  <a:pt x="439" y="633"/>
                  <a:pt x="441" y="684"/>
                </a:cubicBezTo>
                <a:cubicBezTo>
                  <a:pt x="404" y="747"/>
                  <a:pt x="364" y="800"/>
                  <a:pt x="328" y="846"/>
                </a:cubicBezTo>
                <a:cubicBezTo>
                  <a:pt x="256" y="941"/>
                  <a:pt x="204" y="1009"/>
                  <a:pt x="237" y="1091"/>
                </a:cubicBezTo>
                <a:cubicBezTo>
                  <a:pt x="240" y="1099"/>
                  <a:pt x="243" y="1107"/>
                  <a:pt x="247" y="1115"/>
                </a:cubicBezTo>
                <a:cubicBezTo>
                  <a:pt x="248" y="1115"/>
                  <a:pt x="248" y="1115"/>
                  <a:pt x="248" y="1115"/>
                </a:cubicBezTo>
                <a:cubicBezTo>
                  <a:pt x="244" y="1107"/>
                  <a:pt x="240" y="1099"/>
                  <a:pt x="237" y="1091"/>
                </a:cubicBezTo>
                <a:cubicBezTo>
                  <a:pt x="204" y="1009"/>
                  <a:pt x="257" y="941"/>
                  <a:pt x="329" y="847"/>
                </a:cubicBezTo>
                <a:cubicBezTo>
                  <a:pt x="364" y="800"/>
                  <a:pt x="404" y="748"/>
                  <a:pt x="442" y="684"/>
                </a:cubicBezTo>
                <a:cubicBezTo>
                  <a:pt x="442" y="684"/>
                  <a:pt x="442" y="684"/>
                  <a:pt x="442" y="684"/>
                </a:cubicBezTo>
                <a:cubicBezTo>
                  <a:pt x="442" y="684"/>
                  <a:pt x="442" y="684"/>
                  <a:pt x="442" y="684"/>
                </a:cubicBezTo>
                <a:cubicBezTo>
                  <a:pt x="439" y="633"/>
                  <a:pt x="458" y="587"/>
                  <a:pt x="497" y="545"/>
                </a:cubicBezTo>
                <a:cubicBezTo>
                  <a:pt x="501" y="543"/>
                  <a:pt x="504" y="540"/>
                  <a:pt x="508" y="538"/>
                </a:cubicBezTo>
                <a:cubicBezTo>
                  <a:pt x="510" y="536"/>
                  <a:pt x="512" y="535"/>
                  <a:pt x="514" y="534"/>
                </a:cubicBezTo>
                <a:cubicBezTo>
                  <a:pt x="480" y="574"/>
                  <a:pt x="465" y="618"/>
                  <a:pt x="470" y="668"/>
                </a:cubicBezTo>
                <a:cubicBezTo>
                  <a:pt x="431" y="739"/>
                  <a:pt x="386" y="795"/>
                  <a:pt x="347" y="845"/>
                </a:cubicBezTo>
                <a:cubicBezTo>
                  <a:pt x="312" y="888"/>
                  <a:pt x="282" y="925"/>
                  <a:pt x="265" y="962"/>
                </a:cubicBezTo>
                <a:cubicBezTo>
                  <a:pt x="245" y="1002"/>
                  <a:pt x="242" y="1038"/>
                  <a:pt x="255" y="1075"/>
                </a:cubicBezTo>
                <a:cubicBezTo>
                  <a:pt x="260" y="1088"/>
                  <a:pt x="266" y="1101"/>
                  <a:pt x="273" y="1115"/>
                </a:cubicBezTo>
                <a:cubicBezTo>
                  <a:pt x="274" y="1115"/>
                  <a:pt x="274" y="1115"/>
                  <a:pt x="274" y="1115"/>
                </a:cubicBezTo>
                <a:cubicBezTo>
                  <a:pt x="266" y="1101"/>
                  <a:pt x="260" y="1088"/>
                  <a:pt x="255" y="1074"/>
                </a:cubicBezTo>
                <a:cubicBezTo>
                  <a:pt x="228" y="995"/>
                  <a:pt x="278" y="932"/>
                  <a:pt x="347" y="845"/>
                </a:cubicBezTo>
                <a:cubicBezTo>
                  <a:pt x="386" y="795"/>
                  <a:pt x="431" y="739"/>
                  <a:pt x="470" y="668"/>
                </a:cubicBezTo>
                <a:cubicBezTo>
                  <a:pt x="470" y="668"/>
                  <a:pt x="470" y="668"/>
                  <a:pt x="470" y="668"/>
                </a:cubicBezTo>
                <a:cubicBezTo>
                  <a:pt x="470" y="668"/>
                  <a:pt x="470" y="668"/>
                  <a:pt x="470" y="668"/>
                </a:cubicBezTo>
                <a:cubicBezTo>
                  <a:pt x="465" y="618"/>
                  <a:pt x="480" y="573"/>
                  <a:pt x="516" y="533"/>
                </a:cubicBezTo>
                <a:cubicBezTo>
                  <a:pt x="520" y="530"/>
                  <a:pt x="525" y="526"/>
                  <a:pt x="530" y="523"/>
                </a:cubicBezTo>
                <a:cubicBezTo>
                  <a:pt x="501" y="562"/>
                  <a:pt x="490" y="605"/>
                  <a:pt x="497" y="654"/>
                </a:cubicBezTo>
                <a:cubicBezTo>
                  <a:pt x="457" y="731"/>
                  <a:pt x="408" y="790"/>
                  <a:pt x="365" y="842"/>
                </a:cubicBezTo>
                <a:cubicBezTo>
                  <a:pt x="331" y="882"/>
                  <a:pt x="302" y="917"/>
                  <a:pt x="284" y="952"/>
                </a:cubicBezTo>
                <a:cubicBezTo>
                  <a:pt x="265" y="990"/>
                  <a:pt x="261" y="1024"/>
                  <a:pt x="272" y="1059"/>
                </a:cubicBezTo>
                <a:cubicBezTo>
                  <a:pt x="278" y="1078"/>
                  <a:pt x="286" y="1096"/>
                  <a:pt x="297" y="1115"/>
                </a:cubicBezTo>
                <a:cubicBezTo>
                  <a:pt x="298" y="1115"/>
                  <a:pt x="298" y="1115"/>
                  <a:pt x="298" y="1115"/>
                </a:cubicBezTo>
                <a:cubicBezTo>
                  <a:pt x="286" y="1096"/>
                  <a:pt x="278" y="1077"/>
                  <a:pt x="272" y="1059"/>
                </a:cubicBezTo>
                <a:cubicBezTo>
                  <a:pt x="248" y="983"/>
                  <a:pt x="300" y="921"/>
                  <a:pt x="365" y="842"/>
                </a:cubicBezTo>
                <a:cubicBezTo>
                  <a:pt x="408" y="790"/>
                  <a:pt x="458" y="731"/>
                  <a:pt x="497" y="655"/>
                </a:cubicBezTo>
                <a:cubicBezTo>
                  <a:pt x="497" y="655"/>
                  <a:pt x="497" y="655"/>
                  <a:pt x="497" y="655"/>
                </a:cubicBezTo>
                <a:cubicBezTo>
                  <a:pt x="497" y="654"/>
                  <a:pt x="497" y="654"/>
                  <a:pt x="497" y="654"/>
                </a:cubicBezTo>
                <a:cubicBezTo>
                  <a:pt x="490" y="605"/>
                  <a:pt x="501" y="562"/>
                  <a:pt x="531" y="522"/>
                </a:cubicBezTo>
                <a:cubicBezTo>
                  <a:pt x="537" y="519"/>
                  <a:pt x="543" y="515"/>
                  <a:pt x="549" y="511"/>
                </a:cubicBezTo>
                <a:cubicBezTo>
                  <a:pt x="537" y="529"/>
                  <a:pt x="529" y="548"/>
                  <a:pt x="525" y="569"/>
                </a:cubicBezTo>
                <a:cubicBezTo>
                  <a:pt x="520" y="591"/>
                  <a:pt x="520" y="614"/>
                  <a:pt x="525" y="639"/>
                </a:cubicBezTo>
                <a:cubicBezTo>
                  <a:pt x="486" y="721"/>
                  <a:pt x="432" y="782"/>
                  <a:pt x="385" y="836"/>
                </a:cubicBezTo>
                <a:cubicBezTo>
                  <a:pt x="320" y="910"/>
                  <a:pt x="269" y="968"/>
                  <a:pt x="290" y="1043"/>
                </a:cubicBezTo>
                <a:cubicBezTo>
                  <a:pt x="296" y="1067"/>
                  <a:pt x="307" y="1090"/>
                  <a:pt x="322" y="1115"/>
                </a:cubicBezTo>
                <a:cubicBezTo>
                  <a:pt x="323" y="1115"/>
                  <a:pt x="323" y="1115"/>
                  <a:pt x="323" y="1115"/>
                </a:cubicBezTo>
                <a:cubicBezTo>
                  <a:pt x="308" y="1091"/>
                  <a:pt x="297" y="1067"/>
                  <a:pt x="290" y="1043"/>
                </a:cubicBezTo>
                <a:cubicBezTo>
                  <a:pt x="270" y="968"/>
                  <a:pt x="321" y="910"/>
                  <a:pt x="386" y="836"/>
                </a:cubicBezTo>
                <a:cubicBezTo>
                  <a:pt x="433" y="782"/>
                  <a:pt x="486" y="721"/>
                  <a:pt x="525" y="639"/>
                </a:cubicBezTo>
                <a:cubicBezTo>
                  <a:pt x="526" y="639"/>
                  <a:pt x="526" y="639"/>
                  <a:pt x="526" y="639"/>
                </a:cubicBezTo>
                <a:cubicBezTo>
                  <a:pt x="526" y="639"/>
                  <a:pt x="526" y="639"/>
                  <a:pt x="526" y="639"/>
                </a:cubicBezTo>
                <a:cubicBezTo>
                  <a:pt x="516" y="591"/>
                  <a:pt x="524" y="548"/>
                  <a:pt x="551" y="510"/>
                </a:cubicBezTo>
                <a:cubicBezTo>
                  <a:pt x="556" y="507"/>
                  <a:pt x="563" y="503"/>
                  <a:pt x="569" y="499"/>
                </a:cubicBezTo>
                <a:cubicBezTo>
                  <a:pt x="559" y="517"/>
                  <a:pt x="552" y="536"/>
                  <a:pt x="549" y="555"/>
                </a:cubicBezTo>
                <a:cubicBezTo>
                  <a:pt x="546" y="577"/>
                  <a:pt x="547" y="600"/>
                  <a:pt x="553" y="624"/>
                </a:cubicBezTo>
                <a:cubicBezTo>
                  <a:pt x="515" y="710"/>
                  <a:pt x="457" y="772"/>
                  <a:pt x="407" y="828"/>
                </a:cubicBezTo>
                <a:cubicBezTo>
                  <a:pt x="375" y="862"/>
                  <a:pt x="345" y="894"/>
                  <a:pt x="326" y="926"/>
                </a:cubicBezTo>
                <a:cubicBezTo>
                  <a:pt x="305" y="961"/>
                  <a:pt x="299" y="993"/>
                  <a:pt x="307" y="1027"/>
                </a:cubicBezTo>
                <a:cubicBezTo>
                  <a:pt x="314" y="1056"/>
                  <a:pt x="327" y="1085"/>
                  <a:pt x="348" y="1115"/>
                </a:cubicBezTo>
                <a:cubicBezTo>
                  <a:pt x="348" y="1115"/>
                  <a:pt x="348" y="1115"/>
                  <a:pt x="348" y="1115"/>
                </a:cubicBezTo>
                <a:cubicBezTo>
                  <a:pt x="328" y="1085"/>
                  <a:pt x="315" y="1056"/>
                  <a:pt x="308" y="1027"/>
                </a:cubicBezTo>
                <a:cubicBezTo>
                  <a:pt x="291" y="954"/>
                  <a:pt x="342" y="898"/>
                  <a:pt x="407" y="828"/>
                </a:cubicBezTo>
                <a:cubicBezTo>
                  <a:pt x="458" y="773"/>
                  <a:pt x="516" y="710"/>
                  <a:pt x="553" y="625"/>
                </a:cubicBezTo>
                <a:cubicBezTo>
                  <a:pt x="553" y="625"/>
                  <a:pt x="553" y="625"/>
                  <a:pt x="553" y="625"/>
                </a:cubicBezTo>
                <a:cubicBezTo>
                  <a:pt x="553" y="624"/>
                  <a:pt x="553" y="624"/>
                  <a:pt x="553" y="624"/>
                </a:cubicBezTo>
                <a:cubicBezTo>
                  <a:pt x="542" y="577"/>
                  <a:pt x="548" y="536"/>
                  <a:pt x="570" y="498"/>
                </a:cubicBezTo>
                <a:cubicBezTo>
                  <a:pt x="576" y="494"/>
                  <a:pt x="583" y="490"/>
                  <a:pt x="590" y="486"/>
                </a:cubicBezTo>
                <a:cubicBezTo>
                  <a:pt x="581" y="503"/>
                  <a:pt x="576" y="522"/>
                  <a:pt x="574" y="542"/>
                </a:cubicBezTo>
                <a:cubicBezTo>
                  <a:pt x="572" y="563"/>
                  <a:pt x="575" y="585"/>
                  <a:pt x="581" y="609"/>
                </a:cubicBezTo>
                <a:cubicBezTo>
                  <a:pt x="545" y="698"/>
                  <a:pt x="483" y="762"/>
                  <a:pt x="429" y="818"/>
                </a:cubicBezTo>
                <a:cubicBezTo>
                  <a:pt x="397" y="850"/>
                  <a:pt x="367" y="881"/>
                  <a:pt x="348" y="912"/>
                </a:cubicBezTo>
                <a:cubicBezTo>
                  <a:pt x="326" y="946"/>
                  <a:pt x="319" y="978"/>
                  <a:pt x="325" y="1011"/>
                </a:cubicBezTo>
                <a:cubicBezTo>
                  <a:pt x="332" y="1045"/>
                  <a:pt x="347" y="1079"/>
                  <a:pt x="373" y="1115"/>
                </a:cubicBezTo>
                <a:cubicBezTo>
                  <a:pt x="373" y="1115"/>
                  <a:pt x="373" y="1115"/>
                  <a:pt x="373" y="1115"/>
                </a:cubicBezTo>
                <a:cubicBezTo>
                  <a:pt x="348" y="1079"/>
                  <a:pt x="332" y="1045"/>
                  <a:pt x="325" y="1011"/>
                </a:cubicBezTo>
                <a:cubicBezTo>
                  <a:pt x="312" y="939"/>
                  <a:pt x="366" y="883"/>
                  <a:pt x="429" y="818"/>
                </a:cubicBezTo>
                <a:cubicBezTo>
                  <a:pt x="484" y="762"/>
                  <a:pt x="545" y="698"/>
                  <a:pt x="582" y="609"/>
                </a:cubicBezTo>
                <a:cubicBezTo>
                  <a:pt x="582" y="609"/>
                  <a:pt x="582" y="609"/>
                  <a:pt x="582" y="609"/>
                </a:cubicBezTo>
                <a:cubicBezTo>
                  <a:pt x="582" y="609"/>
                  <a:pt x="582" y="609"/>
                  <a:pt x="582" y="609"/>
                </a:cubicBezTo>
                <a:cubicBezTo>
                  <a:pt x="569" y="562"/>
                  <a:pt x="572" y="522"/>
                  <a:pt x="590" y="486"/>
                </a:cubicBezTo>
                <a:cubicBezTo>
                  <a:pt x="595" y="483"/>
                  <a:pt x="599" y="480"/>
                  <a:pt x="604" y="478"/>
                </a:cubicBezTo>
                <a:cubicBezTo>
                  <a:pt x="606" y="477"/>
                  <a:pt x="608" y="476"/>
                  <a:pt x="610" y="476"/>
                </a:cubicBezTo>
                <a:cubicBezTo>
                  <a:pt x="603" y="492"/>
                  <a:pt x="600" y="510"/>
                  <a:pt x="600" y="529"/>
                </a:cubicBezTo>
                <a:cubicBezTo>
                  <a:pt x="599" y="549"/>
                  <a:pt x="603" y="571"/>
                  <a:pt x="610" y="594"/>
                </a:cubicBezTo>
                <a:cubicBezTo>
                  <a:pt x="575" y="686"/>
                  <a:pt x="510" y="750"/>
                  <a:pt x="451" y="807"/>
                </a:cubicBezTo>
                <a:cubicBezTo>
                  <a:pt x="419" y="838"/>
                  <a:pt x="389" y="868"/>
                  <a:pt x="369" y="898"/>
                </a:cubicBezTo>
                <a:cubicBezTo>
                  <a:pt x="346" y="931"/>
                  <a:pt x="338" y="962"/>
                  <a:pt x="343" y="995"/>
                </a:cubicBezTo>
                <a:cubicBezTo>
                  <a:pt x="349" y="1029"/>
                  <a:pt x="363" y="1063"/>
                  <a:pt x="387" y="1098"/>
                </a:cubicBezTo>
                <a:cubicBezTo>
                  <a:pt x="391" y="1104"/>
                  <a:pt x="394" y="1109"/>
                  <a:pt x="399" y="1115"/>
                </a:cubicBezTo>
                <a:cubicBezTo>
                  <a:pt x="399" y="1115"/>
                  <a:pt x="399" y="1115"/>
                  <a:pt x="399" y="1115"/>
                </a:cubicBezTo>
                <a:cubicBezTo>
                  <a:pt x="369" y="1073"/>
                  <a:pt x="350" y="1034"/>
                  <a:pt x="344" y="994"/>
                </a:cubicBezTo>
                <a:cubicBezTo>
                  <a:pt x="333" y="924"/>
                  <a:pt x="388" y="870"/>
                  <a:pt x="452" y="807"/>
                </a:cubicBezTo>
                <a:cubicBezTo>
                  <a:pt x="510" y="750"/>
                  <a:pt x="576" y="686"/>
                  <a:pt x="610" y="594"/>
                </a:cubicBezTo>
                <a:cubicBezTo>
                  <a:pt x="610" y="594"/>
                  <a:pt x="610" y="594"/>
                  <a:pt x="610" y="594"/>
                </a:cubicBezTo>
                <a:cubicBezTo>
                  <a:pt x="610" y="594"/>
                  <a:pt x="610" y="594"/>
                  <a:pt x="610" y="594"/>
                </a:cubicBezTo>
                <a:cubicBezTo>
                  <a:pt x="597" y="550"/>
                  <a:pt x="597" y="510"/>
                  <a:pt x="611" y="476"/>
                </a:cubicBezTo>
                <a:cubicBezTo>
                  <a:pt x="618" y="474"/>
                  <a:pt x="625" y="472"/>
                  <a:pt x="631" y="471"/>
                </a:cubicBezTo>
                <a:cubicBezTo>
                  <a:pt x="623" y="503"/>
                  <a:pt x="626" y="539"/>
                  <a:pt x="639" y="578"/>
                </a:cubicBezTo>
                <a:cubicBezTo>
                  <a:pt x="608" y="672"/>
                  <a:pt x="538" y="737"/>
                  <a:pt x="476" y="794"/>
                </a:cubicBezTo>
                <a:cubicBezTo>
                  <a:pt x="410" y="854"/>
                  <a:pt x="354" y="907"/>
                  <a:pt x="363" y="977"/>
                </a:cubicBezTo>
                <a:cubicBezTo>
                  <a:pt x="368" y="1022"/>
                  <a:pt x="389" y="1067"/>
                  <a:pt x="426" y="1115"/>
                </a:cubicBezTo>
                <a:cubicBezTo>
                  <a:pt x="426" y="1115"/>
                  <a:pt x="426" y="1115"/>
                  <a:pt x="426" y="1115"/>
                </a:cubicBezTo>
                <a:cubicBezTo>
                  <a:pt x="389" y="1067"/>
                  <a:pt x="369" y="1022"/>
                  <a:pt x="363" y="977"/>
                </a:cubicBezTo>
                <a:cubicBezTo>
                  <a:pt x="354" y="907"/>
                  <a:pt x="411" y="855"/>
                  <a:pt x="476" y="794"/>
                </a:cubicBezTo>
                <a:cubicBezTo>
                  <a:pt x="538" y="737"/>
                  <a:pt x="608" y="672"/>
                  <a:pt x="639" y="578"/>
                </a:cubicBezTo>
                <a:cubicBezTo>
                  <a:pt x="639" y="578"/>
                  <a:pt x="639" y="578"/>
                  <a:pt x="639" y="578"/>
                </a:cubicBezTo>
                <a:cubicBezTo>
                  <a:pt x="639" y="577"/>
                  <a:pt x="639" y="577"/>
                  <a:pt x="639" y="577"/>
                </a:cubicBezTo>
                <a:cubicBezTo>
                  <a:pt x="626" y="538"/>
                  <a:pt x="624" y="503"/>
                  <a:pt x="631" y="471"/>
                </a:cubicBezTo>
                <a:cubicBezTo>
                  <a:pt x="639" y="470"/>
                  <a:pt x="647" y="470"/>
                  <a:pt x="654" y="471"/>
                </a:cubicBezTo>
                <a:cubicBezTo>
                  <a:pt x="652" y="498"/>
                  <a:pt x="657" y="529"/>
                  <a:pt x="669" y="561"/>
                </a:cubicBezTo>
                <a:cubicBezTo>
                  <a:pt x="640" y="658"/>
                  <a:pt x="566" y="722"/>
                  <a:pt x="501" y="780"/>
                </a:cubicBezTo>
                <a:cubicBezTo>
                  <a:pt x="434" y="838"/>
                  <a:pt x="376" y="889"/>
                  <a:pt x="382" y="959"/>
                </a:cubicBezTo>
                <a:cubicBezTo>
                  <a:pt x="386" y="1010"/>
                  <a:pt x="410" y="1061"/>
                  <a:pt x="454" y="1115"/>
                </a:cubicBezTo>
                <a:cubicBezTo>
                  <a:pt x="455" y="1115"/>
                  <a:pt x="455" y="1115"/>
                  <a:pt x="455" y="1115"/>
                </a:cubicBezTo>
                <a:cubicBezTo>
                  <a:pt x="410" y="1061"/>
                  <a:pt x="387" y="1010"/>
                  <a:pt x="382" y="959"/>
                </a:cubicBezTo>
                <a:cubicBezTo>
                  <a:pt x="377" y="889"/>
                  <a:pt x="434" y="839"/>
                  <a:pt x="501" y="780"/>
                </a:cubicBezTo>
                <a:cubicBezTo>
                  <a:pt x="567" y="723"/>
                  <a:pt x="640" y="658"/>
                  <a:pt x="669" y="561"/>
                </a:cubicBezTo>
                <a:cubicBezTo>
                  <a:pt x="669" y="561"/>
                  <a:pt x="669" y="561"/>
                  <a:pt x="669" y="561"/>
                </a:cubicBezTo>
                <a:cubicBezTo>
                  <a:pt x="669" y="561"/>
                  <a:pt x="669" y="561"/>
                  <a:pt x="669" y="561"/>
                </a:cubicBezTo>
                <a:cubicBezTo>
                  <a:pt x="657" y="529"/>
                  <a:pt x="652" y="498"/>
                  <a:pt x="655" y="471"/>
                </a:cubicBezTo>
                <a:cubicBezTo>
                  <a:pt x="664" y="472"/>
                  <a:pt x="674" y="475"/>
                  <a:pt x="682" y="480"/>
                </a:cubicBezTo>
                <a:cubicBezTo>
                  <a:pt x="684" y="500"/>
                  <a:pt x="690" y="522"/>
                  <a:pt x="699" y="544"/>
                </a:cubicBezTo>
                <a:cubicBezTo>
                  <a:pt x="673" y="643"/>
                  <a:pt x="595" y="708"/>
                  <a:pt x="526" y="765"/>
                </a:cubicBezTo>
                <a:cubicBezTo>
                  <a:pt x="492" y="794"/>
                  <a:pt x="460" y="820"/>
                  <a:pt x="437" y="848"/>
                </a:cubicBezTo>
                <a:cubicBezTo>
                  <a:pt x="411" y="880"/>
                  <a:pt x="400" y="910"/>
                  <a:pt x="402" y="941"/>
                </a:cubicBezTo>
                <a:cubicBezTo>
                  <a:pt x="405" y="998"/>
                  <a:pt x="431" y="1055"/>
                  <a:pt x="482" y="1115"/>
                </a:cubicBezTo>
                <a:cubicBezTo>
                  <a:pt x="483" y="1115"/>
                  <a:pt x="483" y="1115"/>
                  <a:pt x="483" y="1115"/>
                </a:cubicBezTo>
                <a:cubicBezTo>
                  <a:pt x="431" y="1054"/>
                  <a:pt x="405" y="998"/>
                  <a:pt x="402" y="941"/>
                </a:cubicBezTo>
                <a:cubicBezTo>
                  <a:pt x="399" y="872"/>
                  <a:pt x="458" y="823"/>
                  <a:pt x="527" y="766"/>
                </a:cubicBezTo>
                <a:cubicBezTo>
                  <a:pt x="595" y="708"/>
                  <a:pt x="673" y="643"/>
                  <a:pt x="699" y="545"/>
                </a:cubicBezTo>
                <a:cubicBezTo>
                  <a:pt x="699" y="544"/>
                  <a:pt x="699" y="544"/>
                  <a:pt x="699" y="544"/>
                </a:cubicBezTo>
                <a:cubicBezTo>
                  <a:pt x="699" y="544"/>
                  <a:pt x="699" y="544"/>
                  <a:pt x="699" y="544"/>
                </a:cubicBezTo>
                <a:cubicBezTo>
                  <a:pt x="690" y="522"/>
                  <a:pt x="685" y="500"/>
                  <a:pt x="682" y="480"/>
                </a:cubicBezTo>
                <a:cubicBezTo>
                  <a:pt x="700" y="491"/>
                  <a:pt x="715" y="510"/>
                  <a:pt x="727" y="538"/>
                </a:cubicBezTo>
                <a:cubicBezTo>
                  <a:pt x="701" y="632"/>
                  <a:pt x="622" y="695"/>
                  <a:pt x="552" y="750"/>
                </a:cubicBezTo>
                <a:cubicBezTo>
                  <a:pt x="517" y="777"/>
                  <a:pt x="484" y="803"/>
                  <a:pt x="460" y="831"/>
                </a:cubicBezTo>
                <a:cubicBezTo>
                  <a:pt x="433" y="863"/>
                  <a:pt x="421" y="892"/>
                  <a:pt x="421" y="924"/>
                </a:cubicBezTo>
                <a:cubicBezTo>
                  <a:pt x="422" y="956"/>
                  <a:pt x="430" y="990"/>
                  <a:pt x="447" y="1023"/>
                </a:cubicBezTo>
                <a:cubicBezTo>
                  <a:pt x="462" y="1053"/>
                  <a:pt x="483" y="1084"/>
                  <a:pt x="511" y="1115"/>
                </a:cubicBezTo>
                <a:cubicBezTo>
                  <a:pt x="511" y="1115"/>
                  <a:pt x="511" y="1115"/>
                  <a:pt x="511" y="1115"/>
                </a:cubicBezTo>
                <a:cubicBezTo>
                  <a:pt x="452" y="1049"/>
                  <a:pt x="423" y="986"/>
                  <a:pt x="422" y="924"/>
                </a:cubicBezTo>
                <a:cubicBezTo>
                  <a:pt x="421" y="854"/>
                  <a:pt x="482" y="806"/>
                  <a:pt x="552" y="750"/>
                </a:cubicBezTo>
                <a:cubicBezTo>
                  <a:pt x="588" y="722"/>
                  <a:pt x="625" y="693"/>
                  <a:pt x="657" y="658"/>
                </a:cubicBezTo>
                <a:cubicBezTo>
                  <a:pt x="692" y="620"/>
                  <a:pt x="715" y="580"/>
                  <a:pt x="727" y="538"/>
                </a:cubicBezTo>
                <a:cubicBezTo>
                  <a:pt x="731" y="548"/>
                  <a:pt x="735" y="559"/>
                  <a:pt x="738" y="571"/>
                </a:cubicBezTo>
                <a:cubicBezTo>
                  <a:pt x="704" y="639"/>
                  <a:pt x="640" y="688"/>
                  <a:pt x="578" y="734"/>
                </a:cubicBezTo>
                <a:cubicBezTo>
                  <a:pt x="542" y="761"/>
                  <a:pt x="508" y="786"/>
                  <a:pt x="483" y="814"/>
                </a:cubicBezTo>
                <a:cubicBezTo>
                  <a:pt x="455" y="845"/>
                  <a:pt x="441" y="874"/>
                  <a:pt x="441" y="906"/>
                </a:cubicBezTo>
                <a:cubicBezTo>
                  <a:pt x="441" y="938"/>
                  <a:pt x="448" y="972"/>
                  <a:pt x="463" y="1005"/>
                </a:cubicBezTo>
                <a:cubicBezTo>
                  <a:pt x="477" y="1037"/>
                  <a:pt x="499" y="1070"/>
                  <a:pt x="529" y="1103"/>
                </a:cubicBezTo>
                <a:cubicBezTo>
                  <a:pt x="532" y="1107"/>
                  <a:pt x="535" y="1111"/>
                  <a:pt x="539" y="1115"/>
                </a:cubicBezTo>
                <a:cubicBezTo>
                  <a:pt x="540" y="1115"/>
                  <a:pt x="540" y="1115"/>
                  <a:pt x="540" y="1115"/>
                </a:cubicBezTo>
                <a:cubicBezTo>
                  <a:pt x="536" y="1111"/>
                  <a:pt x="532" y="1107"/>
                  <a:pt x="529" y="1103"/>
                </a:cubicBezTo>
                <a:cubicBezTo>
                  <a:pt x="469" y="1035"/>
                  <a:pt x="440" y="971"/>
                  <a:pt x="442" y="906"/>
                </a:cubicBezTo>
                <a:cubicBezTo>
                  <a:pt x="442" y="874"/>
                  <a:pt x="455" y="845"/>
                  <a:pt x="483" y="814"/>
                </a:cubicBezTo>
                <a:cubicBezTo>
                  <a:pt x="509" y="787"/>
                  <a:pt x="542" y="761"/>
                  <a:pt x="578" y="734"/>
                </a:cubicBezTo>
                <a:cubicBezTo>
                  <a:pt x="608" y="712"/>
                  <a:pt x="640" y="688"/>
                  <a:pt x="668" y="661"/>
                </a:cubicBezTo>
                <a:cubicBezTo>
                  <a:pt x="700" y="632"/>
                  <a:pt x="723" y="602"/>
                  <a:pt x="738" y="572"/>
                </a:cubicBezTo>
                <a:cubicBezTo>
                  <a:pt x="739" y="575"/>
                  <a:pt x="740" y="579"/>
                  <a:pt x="741" y="582"/>
                </a:cubicBezTo>
                <a:cubicBezTo>
                  <a:pt x="738" y="586"/>
                  <a:pt x="735" y="589"/>
                  <a:pt x="733" y="592"/>
                </a:cubicBezTo>
                <a:cubicBezTo>
                  <a:pt x="722" y="604"/>
                  <a:pt x="714" y="615"/>
                  <a:pt x="707" y="627"/>
                </a:cubicBezTo>
                <a:cubicBezTo>
                  <a:pt x="707" y="628"/>
                  <a:pt x="706" y="630"/>
                  <a:pt x="705" y="631"/>
                </a:cubicBezTo>
                <a:cubicBezTo>
                  <a:pt x="699" y="637"/>
                  <a:pt x="694" y="643"/>
                  <a:pt x="690" y="649"/>
                </a:cubicBezTo>
                <a:cubicBezTo>
                  <a:pt x="686" y="652"/>
                  <a:pt x="683" y="656"/>
                  <a:pt x="680" y="659"/>
                </a:cubicBezTo>
                <a:cubicBezTo>
                  <a:pt x="674" y="664"/>
                  <a:pt x="669" y="668"/>
                  <a:pt x="664" y="673"/>
                </a:cubicBezTo>
                <a:cubicBezTo>
                  <a:pt x="659" y="676"/>
                  <a:pt x="655" y="680"/>
                  <a:pt x="651" y="683"/>
                </a:cubicBezTo>
                <a:cubicBezTo>
                  <a:pt x="636" y="695"/>
                  <a:pt x="620" y="707"/>
                  <a:pt x="604" y="718"/>
                </a:cubicBezTo>
                <a:cubicBezTo>
                  <a:pt x="567" y="744"/>
                  <a:pt x="532" y="769"/>
                  <a:pt x="506" y="796"/>
                </a:cubicBezTo>
                <a:cubicBezTo>
                  <a:pt x="476" y="827"/>
                  <a:pt x="462" y="856"/>
                  <a:pt x="460" y="888"/>
                </a:cubicBezTo>
                <a:cubicBezTo>
                  <a:pt x="457" y="962"/>
                  <a:pt x="492" y="1037"/>
                  <a:pt x="568" y="1115"/>
                </a:cubicBezTo>
                <a:cubicBezTo>
                  <a:pt x="568" y="1115"/>
                  <a:pt x="568" y="1115"/>
                  <a:pt x="568" y="1115"/>
                </a:cubicBezTo>
                <a:cubicBezTo>
                  <a:pt x="493" y="1037"/>
                  <a:pt x="457" y="962"/>
                  <a:pt x="461" y="888"/>
                </a:cubicBezTo>
                <a:cubicBezTo>
                  <a:pt x="462" y="857"/>
                  <a:pt x="477" y="827"/>
                  <a:pt x="506" y="797"/>
                </a:cubicBezTo>
                <a:cubicBezTo>
                  <a:pt x="533" y="769"/>
                  <a:pt x="568" y="745"/>
                  <a:pt x="604" y="718"/>
                </a:cubicBezTo>
                <a:cubicBezTo>
                  <a:pt x="615" y="711"/>
                  <a:pt x="625" y="703"/>
                  <a:pt x="636" y="696"/>
                </a:cubicBezTo>
                <a:cubicBezTo>
                  <a:pt x="631" y="699"/>
                  <a:pt x="626" y="703"/>
                  <a:pt x="622" y="706"/>
                </a:cubicBezTo>
                <a:cubicBezTo>
                  <a:pt x="617" y="710"/>
                  <a:pt x="612" y="714"/>
                  <a:pt x="608" y="717"/>
                </a:cubicBezTo>
                <a:cubicBezTo>
                  <a:pt x="543" y="761"/>
                  <a:pt x="485" y="807"/>
                  <a:pt x="480" y="870"/>
                </a:cubicBezTo>
                <a:cubicBezTo>
                  <a:pt x="478" y="902"/>
                  <a:pt x="482" y="934"/>
                  <a:pt x="494" y="966"/>
                </a:cubicBezTo>
                <a:cubicBezTo>
                  <a:pt x="506" y="998"/>
                  <a:pt x="525" y="1030"/>
                  <a:pt x="550" y="1063"/>
                </a:cubicBezTo>
                <a:cubicBezTo>
                  <a:pt x="564" y="1080"/>
                  <a:pt x="579" y="1097"/>
                  <a:pt x="597" y="1115"/>
                </a:cubicBezTo>
                <a:cubicBezTo>
                  <a:pt x="598" y="1115"/>
                  <a:pt x="598" y="1115"/>
                  <a:pt x="598" y="1115"/>
                </a:cubicBezTo>
                <a:cubicBezTo>
                  <a:pt x="580" y="1097"/>
                  <a:pt x="564" y="1080"/>
                  <a:pt x="550" y="1062"/>
                </a:cubicBezTo>
                <a:cubicBezTo>
                  <a:pt x="499" y="997"/>
                  <a:pt x="476" y="933"/>
                  <a:pt x="481" y="870"/>
                </a:cubicBezTo>
                <a:cubicBezTo>
                  <a:pt x="485" y="813"/>
                  <a:pt x="533" y="771"/>
                  <a:pt x="590" y="730"/>
                </a:cubicBezTo>
                <a:cubicBezTo>
                  <a:pt x="565" y="748"/>
                  <a:pt x="547" y="764"/>
                  <a:pt x="534" y="780"/>
                </a:cubicBezTo>
                <a:cubicBezTo>
                  <a:pt x="514" y="804"/>
                  <a:pt x="502" y="827"/>
                  <a:pt x="500" y="852"/>
                </a:cubicBezTo>
                <a:cubicBezTo>
                  <a:pt x="496" y="884"/>
                  <a:pt x="500" y="916"/>
                  <a:pt x="510" y="947"/>
                </a:cubicBezTo>
                <a:cubicBezTo>
                  <a:pt x="520" y="979"/>
                  <a:pt x="537" y="1011"/>
                  <a:pt x="561" y="1043"/>
                </a:cubicBezTo>
                <a:cubicBezTo>
                  <a:pt x="579" y="1066"/>
                  <a:pt x="600" y="1090"/>
                  <a:pt x="626" y="1115"/>
                </a:cubicBezTo>
                <a:cubicBezTo>
                  <a:pt x="627" y="1115"/>
                  <a:pt x="627" y="1115"/>
                  <a:pt x="627" y="1115"/>
                </a:cubicBezTo>
                <a:cubicBezTo>
                  <a:pt x="601" y="1090"/>
                  <a:pt x="579" y="1066"/>
                  <a:pt x="561" y="1042"/>
                </a:cubicBezTo>
                <a:cubicBezTo>
                  <a:pt x="514" y="978"/>
                  <a:pt x="493" y="914"/>
                  <a:pt x="500" y="852"/>
                </a:cubicBezTo>
                <a:cubicBezTo>
                  <a:pt x="506" y="800"/>
                  <a:pt x="548" y="761"/>
                  <a:pt x="595" y="727"/>
                </a:cubicBezTo>
                <a:cubicBezTo>
                  <a:pt x="575" y="743"/>
                  <a:pt x="559" y="758"/>
                  <a:pt x="547" y="773"/>
                </a:cubicBezTo>
                <a:cubicBezTo>
                  <a:pt x="532" y="793"/>
                  <a:pt x="523" y="813"/>
                  <a:pt x="520" y="834"/>
                </a:cubicBezTo>
                <a:cubicBezTo>
                  <a:pt x="511" y="896"/>
                  <a:pt x="528" y="959"/>
                  <a:pt x="572" y="1022"/>
                </a:cubicBezTo>
                <a:cubicBezTo>
                  <a:pt x="594" y="1053"/>
                  <a:pt x="621" y="1084"/>
                  <a:pt x="655" y="1115"/>
                </a:cubicBezTo>
                <a:cubicBezTo>
                  <a:pt x="656" y="1115"/>
                  <a:pt x="656" y="1115"/>
                  <a:pt x="656" y="1115"/>
                </a:cubicBezTo>
                <a:cubicBezTo>
                  <a:pt x="622" y="1084"/>
                  <a:pt x="594" y="1053"/>
                  <a:pt x="572" y="1022"/>
                </a:cubicBezTo>
                <a:cubicBezTo>
                  <a:pt x="529" y="959"/>
                  <a:pt x="511" y="896"/>
                  <a:pt x="520" y="834"/>
                </a:cubicBezTo>
                <a:cubicBezTo>
                  <a:pt x="526" y="797"/>
                  <a:pt x="549" y="764"/>
                  <a:pt x="595" y="728"/>
                </a:cubicBezTo>
                <a:cubicBezTo>
                  <a:pt x="562" y="756"/>
                  <a:pt x="544" y="784"/>
                  <a:pt x="539" y="815"/>
                </a:cubicBezTo>
                <a:cubicBezTo>
                  <a:pt x="528" y="877"/>
                  <a:pt x="543" y="939"/>
                  <a:pt x="583" y="1001"/>
                </a:cubicBezTo>
                <a:cubicBezTo>
                  <a:pt x="608" y="1039"/>
                  <a:pt x="642" y="1077"/>
                  <a:pt x="686" y="1115"/>
                </a:cubicBezTo>
                <a:cubicBezTo>
                  <a:pt x="687" y="1115"/>
                  <a:pt x="687" y="1115"/>
                  <a:pt x="687" y="1115"/>
                </a:cubicBezTo>
                <a:cubicBezTo>
                  <a:pt x="573" y="1016"/>
                  <a:pt x="522" y="914"/>
                  <a:pt x="539" y="815"/>
                </a:cubicBezTo>
                <a:cubicBezTo>
                  <a:pt x="545" y="782"/>
                  <a:pt x="565" y="753"/>
                  <a:pt x="602" y="722"/>
                </a:cubicBezTo>
                <a:cubicBezTo>
                  <a:pt x="605" y="720"/>
                  <a:pt x="607" y="718"/>
                  <a:pt x="610" y="716"/>
                </a:cubicBezTo>
                <a:cubicBezTo>
                  <a:pt x="610" y="716"/>
                  <a:pt x="610" y="716"/>
                  <a:pt x="610" y="716"/>
                </a:cubicBezTo>
                <a:cubicBezTo>
                  <a:pt x="581" y="742"/>
                  <a:pt x="565" y="769"/>
                  <a:pt x="559" y="797"/>
                </a:cubicBezTo>
                <a:cubicBezTo>
                  <a:pt x="546" y="857"/>
                  <a:pt x="558" y="919"/>
                  <a:pt x="595" y="980"/>
                </a:cubicBezTo>
                <a:cubicBezTo>
                  <a:pt x="622" y="1026"/>
                  <a:pt x="663" y="1071"/>
                  <a:pt x="716" y="1115"/>
                </a:cubicBezTo>
                <a:cubicBezTo>
                  <a:pt x="717" y="1115"/>
                  <a:pt x="717" y="1115"/>
                  <a:pt x="717" y="1115"/>
                </a:cubicBezTo>
                <a:cubicBezTo>
                  <a:pt x="592" y="1012"/>
                  <a:pt x="537" y="903"/>
                  <a:pt x="559" y="797"/>
                </a:cubicBezTo>
                <a:cubicBezTo>
                  <a:pt x="565" y="768"/>
                  <a:pt x="583" y="741"/>
                  <a:pt x="613" y="714"/>
                </a:cubicBezTo>
                <a:cubicBezTo>
                  <a:pt x="616" y="712"/>
                  <a:pt x="619" y="710"/>
                  <a:pt x="622" y="708"/>
                </a:cubicBezTo>
                <a:cubicBezTo>
                  <a:pt x="599" y="731"/>
                  <a:pt x="585" y="754"/>
                  <a:pt x="579" y="779"/>
                </a:cubicBezTo>
                <a:cubicBezTo>
                  <a:pt x="565" y="839"/>
                  <a:pt x="574" y="899"/>
                  <a:pt x="607" y="959"/>
                </a:cubicBezTo>
                <a:cubicBezTo>
                  <a:pt x="636" y="1012"/>
                  <a:pt x="683" y="1065"/>
                  <a:pt x="748" y="1115"/>
                </a:cubicBezTo>
                <a:cubicBezTo>
                  <a:pt x="749" y="1115"/>
                  <a:pt x="749" y="1115"/>
                  <a:pt x="749" y="1115"/>
                </a:cubicBezTo>
                <a:cubicBezTo>
                  <a:pt x="611" y="1008"/>
                  <a:pt x="552" y="893"/>
                  <a:pt x="579" y="779"/>
                </a:cubicBezTo>
                <a:cubicBezTo>
                  <a:pt x="585" y="753"/>
                  <a:pt x="600" y="730"/>
                  <a:pt x="625" y="706"/>
                </a:cubicBezTo>
                <a:cubicBezTo>
                  <a:pt x="627" y="705"/>
                  <a:pt x="630" y="703"/>
                  <a:pt x="633" y="701"/>
                </a:cubicBezTo>
                <a:cubicBezTo>
                  <a:pt x="615" y="720"/>
                  <a:pt x="604" y="740"/>
                  <a:pt x="598" y="761"/>
                </a:cubicBezTo>
                <a:cubicBezTo>
                  <a:pt x="582" y="819"/>
                  <a:pt x="589" y="879"/>
                  <a:pt x="619" y="938"/>
                </a:cubicBezTo>
                <a:cubicBezTo>
                  <a:pt x="648" y="997"/>
                  <a:pt x="700" y="1054"/>
                  <a:pt x="773" y="1108"/>
                </a:cubicBezTo>
                <a:cubicBezTo>
                  <a:pt x="773" y="1110"/>
                  <a:pt x="773" y="1112"/>
                  <a:pt x="773" y="1115"/>
                </a:cubicBezTo>
                <a:cubicBezTo>
                  <a:pt x="774" y="1115"/>
                  <a:pt x="774" y="1115"/>
                  <a:pt x="774" y="1115"/>
                </a:cubicBezTo>
                <a:cubicBezTo>
                  <a:pt x="774" y="1113"/>
                  <a:pt x="774" y="1111"/>
                  <a:pt x="773" y="1109"/>
                </a:cubicBezTo>
                <a:cubicBezTo>
                  <a:pt x="776" y="1111"/>
                  <a:pt x="779" y="1113"/>
                  <a:pt x="781" y="1115"/>
                </a:cubicBezTo>
                <a:cubicBezTo>
                  <a:pt x="782" y="1115"/>
                  <a:pt x="782" y="1115"/>
                  <a:pt x="782" y="1115"/>
                </a:cubicBezTo>
                <a:cubicBezTo>
                  <a:pt x="779" y="1112"/>
                  <a:pt x="776" y="1110"/>
                  <a:pt x="773" y="1108"/>
                </a:cubicBezTo>
                <a:cubicBezTo>
                  <a:pt x="773" y="1101"/>
                  <a:pt x="773" y="1101"/>
                  <a:pt x="773" y="1101"/>
                </a:cubicBezTo>
                <a:cubicBezTo>
                  <a:pt x="773" y="1096"/>
                  <a:pt x="773" y="1090"/>
                  <a:pt x="773" y="1084"/>
                </a:cubicBezTo>
                <a:cubicBezTo>
                  <a:pt x="779" y="1088"/>
                  <a:pt x="785" y="1093"/>
                  <a:pt x="791" y="1097"/>
                </a:cubicBezTo>
                <a:cubicBezTo>
                  <a:pt x="791" y="1103"/>
                  <a:pt x="791" y="1109"/>
                  <a:pt x="791" y="1115"/>
                </a:cubicBezTo>
                <a:cubicBezTo>
                  <a:pt x="791" y="1115"/>
                  <a:pt x="791" y="1115"/>
                  <a:pt x="791" y="1115"/>
                </a:cubicBezTo>
                <a:cubicBezTo>
                  <a:pt x="791" y="1109"/>
                  <a:pt x="791" y="1103"/>
                  <a:pt x="791" y="1097"/>
                </a:cubicBezTo>
                <a:cubicBezTo>
                  <a:pt x="797" y="1102"/>
                  <a:pt x="803" y="1106"/>
                  <a:pt x="809" y="1110"/>
                </a:cubicBezTo>
                <a:cubicBezTo>
                  <a:pt x="809" y="1112"/>
                  <a:pt x="809" y="1113"/>
                  <a:pt x="809" y="1115"/>
                </a:cubicBezTo>
                <a:cubicBezTo>
                  <a:pt x="809" y="1115"/>
                  <a:pt x="809" y="1115"/>
                  <a:pt x="809" y="1115"/>
                </a:cubicBezTo>
                <a:cubicBezTo>
                  <a:pt x="809" y="1113"/>
                  <a:pt x="809" y="1112"/>
                  <a:pt x="809" y="1110"/>
                </a:cubicBezTo>
                <a:cubicBezTo>
                  <a:pt x="811" y="1112"/>
                  <a:pt x="813" y="1113"/>
                  <a:pt x="815" y="1115"/>
                </a:cubicBezTo>
                <a:cubicBezTo>
                  <a:pt x="816" y="1115"/>
                  <a:pt x="816" y="1115"/>
                  <a:pt x="816" y="1115"/>
                </a:cubicBezTo>
                <a:cubicBezTo>
                  <a:pt x="814" y="1113"/>
                  <a:pt x="812" y="1111"/>
                  <a:pt x="809" y="1110"/>
                </a:cubicBezTo>
                <a:cubicBezTo>
                  <a:pt x="809" y="1102"/>
                  <a:pt x="809" y="1094"/>
                  <a:pt x="809" y="1087"/>
                </a:cubicBezTo>
                <a:cubicBezTo>
                  <a:pt x="815" y="1090"/>
                  <a:pt x="821" y="1094"/>
                  <a:pt x="827" y="1098"/>
                </a:cubicBezTo>
                <a:cubicBezTo>
                  <a:pt x="827" y="1104"/>
                  <a:pt x="826" y="1109"/>
                  <a:pt x="826" y="1115"/>
                </a:cubicBezTo>
                <a:cubicBezTo>
                  <a:pt x="827" y="1115"/>
                  <a:pt x="827" y="1115"/>
                  <a:pt x="827" y="1115"/>
                </a:cubicBezTo>
                <a:cubicBezTo>
                  <a:pt x="827" y="1109"/>
                  <a:pt x="827" y="1104"/>
                  <a:pt x="827" y="1099"/>
                </a:cubicBezTo>
                <a:cubicBezTo>
                  <a:pt x="832" y="1102"/>
                  <a:pt x="838" y="1106"/>
                  <a:pt x="844" y="1109"/>
                </a:cubicBezTo>
                <a:cubicBezTo>
                  <a:pt x="843" y="1111"/>
                  <a:pt x="843" y="1113"/>
                  <a:pt x="843" y="1115"/>
                </a:cubicBezTo>
                <a:cubicBezTo>
                  <a:pt x="844" y="1115"/>
                  <a:pt x="844" y="1115"/>
                  <a:pt x="844" y="1115"/>
                </a:cubicBezTo>
                <a:cubicBezTo>
                  <a:pt x="844" y="1113"/>
                  <a:pt x="844" y="1111"/>
                  <a:pt x="844" y="1110"/>
                </a:cubicBezTo>
                <a:cubicBezTo>
                  <a:pt x="847" y="1111"/>
                  <a:pt x="849" y="1113"/>
                  <a:pt x="852" y="1115"/>
                </a:cubicBezTo>
                <a:cubicBezTo>
                  <a:pt x="853" y="1115"/>
                  <a:pt x="853" y="1115"/>
                  <a:pt x="853" y="1115"/>
                </a:cubicBezTo>
                <a:cubicBezTo>
                  <a:pt x="850" y="1113"/>
                  <a:pt x="847" y="1111"/>
                  <a:pt x="844" y="1109"/>
                </a:cubicBezTo>
                <a:cubicBezTo>
                  <a:pt x="844" y="1101"/>
                  <a:pt x="845" y="1093"/>
                  <a:pt x="845" y="1085"/>
                </a:cubicBezTo>
                <a:cubicBezTo>
                  <a:pt x="850" y="1089"/>
                  <a:pt x="856" y="1092"/>
                  <a:pt x="861" y="1095"/>
                </a:cubicBezTo>
                <a:cubicBezTo>
                  <a:pt x="861" y="1102"/>
                  <a:pt x="861" y="1108"/>
                  <a:pt x="860" y="1115"/>
                </a:cubicBezTo>
                <a:cubicBezTo>
                  <a:pt x="861" y="1115"/>
                  <a:pt x="861" y="1115"/>
                  <a:pt x="861" y="1115"/>
                </a:cubicBezTo>
                <a:cubicBezTo>
                  <a:pt x="861" y="1108"/>
                  <a:pt x="862" y="1102"/>
                  <a:pt x="862" y="1096"/>
                </a:cubicBezTo>
                <a:cubicBezTo>
                  <a:pt x="868" y="1099"/>
                  <a:pt x="874" y="1103"/>
                  <a:pt x="880" y="1107"/>
                </a:cubicBezTo>
                <a:cubicBezTo>
                  <a:pt x="880" y="1109"/>
                  <a:pt x="880" y="1112"/>
                  <a:pt x="880" y="1115"/>
                </a:cubicBezTo>
                <a:cubicBezTo>
                  <a:pt x="880" y="1115"/>
                  <a:pt x="880" y="1115"/>
                  <a:pt x="880" y="1115"/>
                </a:cubicBezTo>
                <a:cubicBezTo>
                  <a:pt x="880" y="1112"/>
                  <a:pt x="880" y="1109"/>
                  <a:pt x="881" y="1107"/>
                </a:cubicBezTo>
                <a:cubicBezTo>
                  <a:pt x="885" y="1109"/>
                  <a:pt x="890" y="1112"/>
                  <a:pt x="894" y="1115"/>
                </a:cubicBezTo>
                <a:cubicBezTo>
                  <a:pt x="895" y="1115"/>
                  <a:pt x="895" y="1115"/>
                  <a:pt x="895" y="1115"/>
                </a:cubicBezTo>
                <a:cubicBezTo>
                  <a:pt x="890" y="1112"/>
                  <a:pt x="885" y="1109"/>
                  <a:pt x="881" y="1106"/>
                </a:cubicBezTo>
                <a:cubicBezTo>
                  <a:pt x="881" y="1098"/>
                  <a:pt x="882" y="1090"/>
                  <a:pt x="882" y="1083"/>
                </a:cubicBezTo>
                <a:cubicBezTo>
                  <a:pt x="887" y="1086"/>
                  <a:pt x="893" y="1089"/>
                  <a:pt x="898" y="1092"/>
                </a:cubicBezTo>
                <a:cubicBezTo>
                  <a:pt x="897" y="1099"/>
                  <a:pt x="897" y="1107"/>
                  <a:pt x="896" y="1115"/>
                </a:cubicBezTo>
                <a:cubicBezTo>
                  <a:pt x="897" y="1115"/>
                  <a:pt x="897" y="1115"/>
                  <a:pt x="897" y="1115"/>
                </a:cubicBezTo>
                <a:cubicBezTo>
                  <a:pt x="897" y="1107"/>
                  <a:pt x="898" y="1100"/>
                  <a:pt x="899" y="1092"/>
                </a:cubicBezTo>
                <a:cubicBezTo>
                  <a:pt x="903" y="1095"/>
                  <a:pt x="908" y="1098"/>
                  <a:pt x="913" y="1100"/>
                </a:cubicBezTo>
                <a:cubicBezTo>
                  <a:pt x="912" y="1115"/>
                  <a:pt x="912" y="1115"/>
                  <a:pt x="912" y="1115"/>
                </a:cubicBezTo>
                <a:cubicBezTo>
                  <a:pt x="912" y="1115"/>
                  <a:pt x="912" y="1115"/>
                  <a:pt x="912" y="1115"/>
                </a:cubicBezTo>
                <a:cubicBezTo>
                  <a:pt x="914" y="1100"/>
                  <a:pt x="914" y="1100"/>
                  <a:pt x="914" y="1100"/>
                </a:cubicBezTo>
                <a:cubicBezTo>
                  <a:pt x="919" y="1103"/>
                  <a:pt x="923" y="1105"/>
                  <a:pt x="928" y="1108"/>
                </a:cubicBezTo>
                <a:cubicBezTo>
                  <a:pt x="928" y="1110"/>
                  <a:pt x="928" y="1112"/>
                  <a:pt x="927" y="1115"/>
                </a:cubicBezTo>
                <a:cubicBezTo>
                  <a:pt x="928" y="1115"/>
                  <a:pt x="928" y="1115"/>
                  <a:pt x="928" y="1115"/>
                </a:cubicBezTo>
                <a:cubicBezTo>
                  <a:pt x="928" y="1112"/>
                  <a:pt x="928" y="1110"/>
                  <a:pt x="929" y="1108"/>
                </a:cubicBezTo>
                <a:cubicBezTo>
                  <a:pt x="933" y="1110"/>
                  <a:pt x="937" y="1112"/>
                  <a:pt x="942" y="1115"/>
                </a:cubicBezTo>
                <a:cubicBezTo>
                  <a:pt x="943" y="1115"/>
                  <a:pt x="943" y="1115"/>
                  <a:pt x="943" y="1115"/>
                </a:cubicBezTo>
                <a:cubicBezTo>
                  <a:pt x="944" y="1107"/>
                  <a:pt x="945" y="1100"/>
                  <a:pt x="946" y="1092"/>
                </a:cubicBezTo>
                <a:cubicBezTo>
                  <a:pt x="950" y="1094"/>
                  <a:pt x="955" y="1096"/>
                  <a:pt x="959" y="1098"/>
                </a:cubicBezTo>
                <a:cubicBezTo>
                  <a:pt x="958" y="1104"/>
                  <a:pt x="958" y="1109"/>
                  <a:pt x="957" y="1115"/>
                </a:cubicBezTo>
                <a:cubicBezTo>
                  <a:pt x="957" y="1115"/>
                  <a:pt x="957" y="1115"/>
                  <a:pt x="957" y="1115"/>
                </a:cubicBezTo>
                <a:cubicBezTo>
                  <a:pt x="958" y="1109"/>
                  <a:pt x="959" y="1104"/>
                  <a:pt x="960" y="1099"/>
                </a:cubicBezTo>
                <a:cubicBezTo>
                  <a:pt x="963" y="1100"/>
                  <a:pt x="967" y="1102"/>
                  <a:pt x="970" y="1103"/>
                </a:cubicBezTo>
                <a:cubicBezTo>
                  <a:pt x="970" y="1107"/>
                  <a:pt x="969" y="1111"/>
                  <a:pt x="968" y="1115"/>
                </a:cubicBezTo>
                <a:cubicBezTo>
                  <a:pt x="969" y="1115"/>
                  <a:pt x="969" y="1115"/>
                  <a:pt x="969" y="1115"/>
                </a:cubicBezTo>
                <a:cubicBezTo>
                  <a:pt x="969" y="1111"/>
                  <a:pt x="970" y="1107"/>
                  <a:pt x="971" y="1104"/>
                </a:cubicBezTo>
                <a:cubicBezTo>
                  <a:pt x="974" y="1105"/>
                  <a:pt x="978" y="1107"/>
                  <a:pt x="982" y="1108"/>
                </a:cubicBezTo>
                <a:cubicBezTo>
                  <a:pt x="981" y="1111"/>
                  <a:pt x="981" y="1113"/>
                  <a:pt x="981" y="1115"/>
                </a:cubicBezTo>
                <a:cubicBezTo>
                  <a:pt x="981" y="1115"/>
                  <a:pt x="981" y="1115"/>
                  <a:pt x="981" y="1115"/>
                </a:cubicBezTo>
                <a:cubicBezTo>
                  <a:pt x="982" y="1113"/>
                  <a:pt x="982" y="1111"/>
                  <a:pt x="982" y="1109"/>
                </a:cubicBezTo>
                <a:cubicBezTo>
                  <a:pt x="986" y="1110"/>
                  <a:pt x="989" y="1111"/>
                  <a:pt x="992" y="1113"/>
                </a:cubicBezTo>
                <a:cubicBezTo>
                  <a:pt x="992" y="1113"/>
                  <a:pt x="992" y="1113"/>
                  <a:pt x="992" y="1113"/>
                </a:cubicBezTo>
                <a:cubicBezTo>
                  <a:pt x="992" y="1113"/>
                  <a:pt x="992" y="1114"/>
                  <a:pt x="992" y="1115"/>
                </a:cubicBezTo>
                <a:cubicBezTo>
                  <a:pt x="992" y="1115"/>
                  <a:pt x="992" y="1115"/>
                  <a:pt x="992" y="1115"/>
                </a:cubicBezTo>
                <a:cubicBezTo>
                  <a:pt x="992" y="1114"/>
                  <a:pt x="992" y="1113"/>
                  <a:pt x="993" y="1113"/>
                </a:cubicBezTo>
                <a:cubicBezTo>
                  <a:pt x="993" y="1113"/>
                  <a:pt x="993" y="1113"/>
                  <a:pt x="993" y="1113"/>
                </a:cubicBezTo>
                <a:cubicBezTo>
                  <a:pt x="994" y="1113"/>
                  <a:pt x="995" y="1114"/>
                  <a:pt x="996" y="1115"/>
                </a:cubicBezTo>
                <a:cubicBezTo>
                  <a:pt x="998" y="1115"/>
                  <a:pt x="998" y="1115"/>
                  <a:pt x="998" y="1115"/>
                </a:cubicBezTo>
                <a:cubicBezTo>
                  <a:pt x="996" y="1114"/>
                  <a:pt x="994" y="1113"/>
                  <a:pt x="993" y="1112"/>
                </a:cubicBezTo>
                <a:cubicBezTo>
                  <a:pt x="995" y="1105"/>
                  <a:pt x="997" y="1097"/>
                  <a:pt x="998" y="1089"/>
                </a:cubicBezTo>
                <a:cubicBezTo>
                  <a:pt x="1002" y="1091"/>
                  <a:pt x="1005" y="1092"/>
                  <a:pt x="1008" y="1093"/>
                </a:cubicBezTo>
                <a:cubicBezTo>
                  <a:pt x="1008" y="1094"/>
                  <a:pt x="1008" y="1096"/>
                  <a:pt x="1007" y="1097"/>
                </a:cubicBezTo>
                <a:cubicBezTo>
                  <a:pt x="1006" y="1103"/>
                  <a:pt x="1004" y="1109"/>
                  <a:pt x="1003" y="1115"/>
                </a:cubicBezTo>
                <a:cubicBezTo>
                  <a:pt x="1003" y="1115"/>
                  <a:pt x="1003" y="1115"/>
                  <a:pt x="1003" y="1115"/>
                </a:cubicBezTo>
                <a:cubicBezTo>
                  <a:pt x="1005" y="1109"/>
                  <a:pt x="1006" y="1103"/>
                  <a:pt x="1008" y="1097"/>
                </a:cubicBezTo>
                <a:cubicBezTo>
                  <a:pt x="1008" y="1096"/>
                  <a:pt x="1009" y="1095"/>
                  <a:pt x="1009" y="1093"/>
                </a:cubicBezTo>
                <a:cubicBezTo>
                  <a:pt x="1012" y="1095"/>
                  <a:pt x="1015" y="1096"/>
                  <a:pt x="1017" y="1097"/>
                </a:cubicBezTo>
                <a:cubicBezTo>
                  <a:pt x="1016" y="1103"/>
                  <a:pt x="1015" y="1109"/>
                  <a:pt x="1013" y="1115"/>
                </a:cubicBezTo>
                <a:cubicBezTo>
                  <a:pt x="1014" y="1115"/>
                  <a:pt x="1014" y="1115"/>
                  <a:pt x="1014" y="1115"/>
                </a:cubicBezTo>
                <a:cubicBezTo>
                  <a:pt x="1015" y="1109"/>
                  <a:pt x="1016" y="1103"/>
                  <a:pt x="1018" y="1097"/>
                </a:cubicBezTo>
                <a:cubicBezTo>
                  <a:pt x="1021" y="1098"/>
                  <a:pt x="1025" y="1100"/>
                  <a:pt x="1029" y="1101"/>
                </a:cubicBezTo>
                <a:cubicBezTo>
                  <a:pt x="1028" y="1105"/>
                  <a:pt x="1027" y="1110"/>
                  <a:pt x="1026" y="1115"/>
                </a:cubicBezTo>
                <a:cubicBezTo>
                  <a:pt x="1027" y="1115"/>
                  <a:pt x="1027" y="1115"/>
                  <a:pt x="1027" y="1115"/>
                </a:cubicBezTo>
                <a:cubicBezTo>
                  <a:pt x="1027" y="1110"/>
                  <a:pt x="1028" y="1106"/>
                  <a:pt x="1029" y="1101"/>
                </a:cubicBezTo>
                <a:cubicBezTo>
                  <a:pt x="1033" y="1102"/>
                  <a:pt x="1036" y="1104"/>
                  <a:pt x="1040" y="1105"/>
                </a:cubicBezTo>
                <a:cubicBezTo>
                  <a:pt x="1039" y="1108"/>
                  <a:pt x="1039" y="1111"/>
                  <a:pt x="1038" y="1115"/>
                </a:cubicBezTo>
                <a:cubicBezTo>
                  <a:pt x="1039" y="1115"/>
                  <a:pt x="1039" y="1115"/>
                  <a:pt x="1039" y="1115"/>
                </a:cubicBezTo>
                <a:cubicBezTo>
                  <a:pt x="1039" y="1111"/>
                  <a:pt x="1040" y="1108"/>
                  <a:pt x="1040" y="1105"/>
                </a:cubicBezTo>
                <a:cubicBezTo>
                  <a:pt x="1044" y="1107"/>
                  <a:pt x="1048" y="1108"/>
                  <a:pt x="1052" y="1109"/>
                </a:cubicBezTo>
                <a:cubicBezTo>
                  <a:pt x="1052" y="1111"/>
                  <a:pt x="1052" y="1113"/>
                  <a:pt x="1052" y="1115"/>
                </a:cubicBezTo>
                <a:cubicBezTo>
                  <a:pt x="1052" y="1115"/>
                  <a:pt x="1052" y="1115"/>
                  <a:pt x="1052" y="1115"/>
                </a:cubicBezTo>
                <a:cubicBezTo>
                  <a:pt x="1052" y="1113"/>
                  <a:pt x="1052" y="1111"/>
                  <a:pt x="1053" y="1110"/>
                </a:cubicBezTo>
                <a:cubicBezTo>
                  <a:pt x="1057" y="1111"/>
                  <a:pt x="1061" y="1112"/>
                  <a:pt x="1065" y="1114"/>
                </a:cubicBezTo>
                <a:cubicBezTo>
                  <a:pt x="1065" y="1114"/>
                  <a:pt x="1065" y="1114"/>
                  <a:pt x="1065" y="1115"/>
                </a:cubicBezTo>
                <a:cubicBezTo>
                  <a:pt x="1066" y="1115"/>
                  <a:pt x="1066" y="1115"/>
                  <a:pt x="1066" y="1115"/>
                </a:cubicBezTo>
                <a:cubicBezTo>
                  <a:pt x="1066" y="1114"/>
                  <a:pt x="1066" y="1114"/>
                  <a:pt x="1066" y="1114"/>
                </a:cubicBezTo>
                <a:cubicBezTo>
                  <a:pt x="1066" y="1114"/>
                  <a:pt x="1066" y="1114"/>
                  <a:pt x="1067" y="1115"/>
                </a:cubicBezTo>
                <a:cubicBezTo>
                  <a:pt x="1068" y="1115"/>
                  <a:pt x="1068" y="1115"/>
                  <a:pt x="1068" y="1115"/>
                </a:cubicBezTo>
                <a:cubicBezTo>
                  <a:pt x="1067" y="1114"/>
                  <a:pt x="1067" y="1114"/>
                  <a:pt x="1066" y="1114"/>
                </a:cubicBezTo>
                <a:cubicBezTo>
                  <a:pt x="1066" y="1106"/>
                  <a:pt x="1067" y="1098"/>
                  <a:pt x="1068" y="1090"/>
                </a:cubicBezTo>
                <a:cubicBezTo>
                  <a:pt x="1070" y="1091"/>
                  <a:pt x="1070" y="1091"/>
                  <a:pt x="1070" y="1091"/>
                </a:cubicBezTo>
                <a:cubicBezTo>
                  <a:pt x="1073" y="1092"/>
                  <a:pt x="1077" y="1093"/>
                  <a:pt x="1080" y="1094"/>
                </a:cubicBezTo>
                <a:cubicBezTo>
                  <a:pt x="1080" y="1101"/>
                  <a:pt x="1080" y="1108"/>
                  <a:pt x="1080" y="1115"/>
                </a:cubicBezTo>
                <a:cubicBezTo>
                  <a:pt x="1080" y="1115"/>
                  <a:pt x="1080" y="1115"/>
                  <a:pt x="1080" y="1115"/>
                </a:cubicBezTo>
                <a:cubicBezTo>
                  <a:pt x="1080" y="1108"/>
                  <a:pt x="1080" y="1101"/>
                  <a:pt x="1081" y="1095"/>
                </a:cubicBezTo>
                <a:cubicBezTo>
                  <a:pt x="1085" y="1096"/>
                  <a:pt x="1089" y="1099"/>
                  <a:pt x="1094" y="1101"/>
                </a:cubicBezTo>
                <a:cubicBezTo>
                  <a:pt x="1094" y="1106"/>
                  <a:pt x="1094" y="1110"/>
                  <a:pt x="1095" y="1115"/>
                </a:cubicBezTo>
                <a:cubicBezTo>
                  <a:pt x="1095" y="1115"/>
                  <a:pt x="1095" y="1115"/>
                  <a:pt x="1095" y="1115"/>
                </a:cubicBezTo>
                <a:cubicBezTo>
                  <a:pt x="1095" y="1110"/>
                  <a:pt x="1095" y="1106"/>
                  <a:pt x="1095" y="1102"/>
                </a:cubicBezTo>
                <a:cubicBezTo>
                  <a:pt x="1096" y="1102"/>
                  <a:pt x="1097" y="1103"/>
                  <a:pt x="1098" y="1103"/>
                </a:cubicBezTo>
                <a:cubicBezTo>
                  <a:pt x="1102" y="1106"/>
                  <a:pt x="1106" y="1108"/>
                  <a:pt x="1110" y="1111"/>
                </a:cubicBezTo>
                <a:cubicBezTo>
                  <a:pt x="1110" y="1111"/>
                  <a:pt x="1110" y="1111"/>
                  <a:pt x="1110" y="1111"/>
                </a:cubicBezTo>
                <a:cubicBezTo>
                  <a:pt x="1110" y="1112"/>
                  <a:pt x="1110" y="1113"/>
                  <a:pt x="1110" y="1115"/>
                </a:cubicBezTo>
                <a:cubicBezTo>
                  <a:pt x="1111" y="1115"/>
                  <a:pt x="1111" y="1115"/>
                  <a:pt x="1111" y="1115"/>
                </a:cubicBezTo>
                <a:cubicBezTo>
                  <a:pt x="1111" y="1113"/>
                  <a:pt x="1111" y="1112"/>
                  <a:pt x="1111" y="1111"/>
                </a:cubicBezTo>
                <a:cubicBezTo>
                  <a:pt x="1112" y="1112"/>
                  <a:pt x="1114" y="1113"/>
                  <a:pt x="1116" y="1115"/>
                </a:cubicBezTo>
                <a:cubicBezTo>
                  <a:pt x="1117" y="1115"/>
                  <a:pt x="1117" y="1115"/>
                  <a:pt x="1117" y="1115"/>
                </a:cubicBezTo>
                <a:cubicBezTo>
                  <a:pt x="1115" y="1113"/>
                  <a:pt x="1113" y="1112"/>
                  <a:pt x="1111" y="1111"/>
                </a:cubicBezTo>
                <a:cubicBezTo>
                  <a:pt x="1110" y="1101"/>
                  <a:pt x="1110" y="1092"/>
                  <a:pt x="1110" y="1083"/>
                </a:cubicBezTo>
                <a:cubicBezTo>
                  <a:pt x="1115" y="1086"/>
                  <a:pt x="1120" y="1090"/>
                  <a:pt x="1125" y="1093"/>
                </a:cubicBezTo>
                <a:cubicBezTo>
                  <a:pt x="1125" y="1100"/>
                  <a:pt x="1126" y="1107"/>
                  <a:pt x="1127" y="1115"/>
                </a:cubicBezTo>
                <a:cubicBezTo>
                  <a:pt x="1127" y="1115"/>
                  <a:pt x="1127" y="1115"/>
                  <a:pt x="1127" y="1115"/>
                </a:cubicBezTo>
                <a:cubicBezTo>
                  <a:pt x="1126" y="1107"/>
                  <a:pt x="1126" y="1100"/>
                  <a:pt x="1125" y="1093"/>
                </a:cubicBezTo>
                <a:cubicBezTo>
                  <a:pt x="1131" y="1097"/>
                  <a:pt x="1137" y="1101"/>
                  <a:pt x="1143" y="1105"/>
                </a:cubicBezTo>
                <a:cubicBezTo>
                  <a:pt x="1143" y="1108"/>
                  <a:pt x="1144" y="1111"/>
                  <a:pt x="1144" y="1115"/>
                </a:cubicBezTo>
                <a:cubicBezTo>
                  <a:pt x="1145" y="1115"/>
                  <a:pt x="1145" y="1115"/>
                  <a:pt x="1145" y="1115"/>
                </a:cubicBezTo>
                <a:cubicBezTo>
                  <a:pt x="1144" y="1112"/>
                  <a:pt x="1144" y="1108"/>
                  <a:pt x="1143" y="1106"/>
                </a:cubicBezTo>
                <a:cubicBezTo>
                  <a:pt x="1147" y="1108"/>
                  <a:pt x="1151" y="1111"/>
                  <a:pt x="1155" y="1115"/>
                </a:cubicBezTo>
                <a:cubicBezTo>
                  <a:pt x="1156" y="1115"/>
                  <a:pt x="1156" y="1115"/>
                  <a:pt x="1156" y="1115"/>
                </a:cubicBezTo>
                <a:cubicBezTo>
                  <a:pt x="1152" y="1111"/>
                  <a:pt x="1148" y="1108"/>
                  <a:pt x="1143" y="1105"/>
                </a:cubicBezTo>
                <a:cubicBezTo>
                  <a:pt x="1142" y="1095"/>
                  <a:pt x="1141" y="1085"/>
                  <a:pt x="1140" y="1076"/>
                </a:cubicBezTo>
                <a:cubicBezTo>
                  <a:pt x="1146" y="1079"/>
                  <a:pt x="1152" y="1084"/>
                  <a:pt x="1158" y="1088"/>
                </a:cubicBezTo>
                <a:cubicBezTo>
                  <a:pt x="1159" y="1097"/>
                  <a:pt x="1160" y="1105"/>
                  <a:pt x="1162" y="1115"/>
                </a:cubicBezTo>
                <a:cubicBezTo>
                  <a:pt x="1163" y="1115"/>
                  <a:pt x="1163" y="1115"/>
                  <a:pt x="1163" y="1115"/>
                </a:cubicBezTo>
                <a:cubicBezTo>
                  <a:pt x="1161" y="1106"/>
                  <a:pt x="1159" y="1097"/>
                  <a:pt x="1158" y="1088"/>
                </a:cubicBezTo>
                <a:cubicBezTo>
                  <a:pt x="1165" y="1093"/>
                  <a:pt x="1172" y="1099"/>
                  <a:pt x="1179" y="1104"/>
                </a:cubicBezTo>
                <a:cubicBezTo>
                  <a:pt x="1180" y="1108"/>
                  <a:pt x="1181" y="1111"/>
                  <a:pt x="1181" y="1115"/>
                </a:cubicBezTo>
                <a:cubicBezTo>
                  <a:pt x="1182" y="1115"/>
                  <a:pt x="1182" y="1115"/>
                  <a:pt x="1182" y="1115"/>
                </a:cubicBezTo>
                <a:cubicBezTo>
                  <a:pt x="1181" y="1111"/>
                  <a:pt x="1180" y="1108"/>
                  <a:pt x="1180" y="1105"/>
                </a:cubicBezTo>
                <a:cubicBezTo>
                  <a:pt x="1184" y="1108"/>
                  <a:pt x="1187" y="1111"/>
                  <a:pt x="1191" y="1115"/>
                </a:cubicBezTo>
                <a:cubicBezTo>
                  <a:pt x="1192" y="1115"/>
                  <a:pt x="1192" y="1115"/>
                  <a:pt x="1192" y="1115"/>
                </a:cubicBezTo>
                <a:cubicBezTo>
                  <a:pt x="1188" y="1111"/>
                  <a:pt x="1184" y="1107"/>
                  <a:pt x="1180" y="1104"/>
                </a:cubicBezTo>
                <a:cubicBezTo>
                  <a:pt x="1177" y="1093"/>
                  <a:pt x="1175" y="1083"/>
                  <a:pt x="1174" y="1073"/>
                </a:cubicBezTo>
                <a:cubicBezTo>
                  <a:pt x="1181" y="1078"/>
                  <a:pt x="1188" y="1084"/>
                  <a:pt x="1195" y="1090"/>
                </a:cubicBezTo>
                <a:cubicBezTo>
                  <a:pt x="1197" y="1098"/>
                  <a:pt x="1199" y="1106"/>
                  <a:pt x="1201" y="1115"/>
                </a:cubicBezTo>
                <a:cubicBezTo>
                  <a:pt x="1202" y="1115"/>
                  <a:pt x="1202" y="1115"/>
                  <a:pt x="1202" y="1115"/>
                </a:cubicBezTo>
                <a:cubicBezTo>
                  <a:pt x="1200" y="1106"/>
                  <a:pt x="1197" y="1098"/>
                  <a:pt x="1196" y="1090"/>
                </a:cubicBezTo>
                <a:cubicBezTo>
                  <a:pt x="1204" y="1097"/>
                  <a:pt x="1213" y="1105"/>
                  <a:pt x="1222" y="1113"/>
                </a:cubicBezTo>
                <a:cubicBezTo>
                  <a:pt x="1222" y="1114"/>
                  <a:pt x="1222" y="1114"/>
                  <a:pt x="1222" y="1115"/>
                </a:cubicBezTo>
                <a:cubicBezTo>
                  <a:pt x="1223" y="1115"/>
                  <a:pt x="1223" y="1115"/>
                  <a:pt x="1223" y="1115"/>
                </a:cubicBezTo>
                <a:cubicBezTo>
                  <a:pt x="1223" y="1114"/>
                  <a:pt x="1223" y="1114"/>
                  <a:pt x="1223" y="1114"/>
                </a:cubicBezTo>
                <a:cubicBezTo>
                  <a:pt x="1223" y="1114"/>
                  <a:pt x="1223" y="1114"/>
                  <a:pt x="1223" y="1115"/>
                </a:cubicBezTo>
                <a:cubicBezTo>
                  <a:pt x="1224" y="1115"/>
                  <a:pt x="1224" y="1115"/>
                  <a:pt x="1224" y="1115"/>
                </a:cubicBezTo>
                <a:cubicBezTo>
                  <a:pt x="1223" y="1114"/>
                  <a:pt x="1223" y="1113"/>
                  <a:pt x="1222" y="1113"/>
                </a:cubicBezTo>
                <a:cubicBezTo>
                  <a:pt x="1218" y="1100"/>
                  <a:pt x="1214" y="1087"/>
                  <a:pt x="1211" y="1075"/>
                </a:cubicBezTo>
                <a:cubicBezTo>
                  <a:pt x="1220" y="1083"/>
                  <a:pt x="1229" y="1091"/>
                  <a:pt x="1239" y="1100"/>
                </a:cubicBezTo>
                <a:cubicBezTo>
                  <a:pt x="1240" y="1104"/>
                  <a:pt x="1242" y="1109"/>
                  <a:pt x="1244" y="1115"/>
                </a:cubicBezTo>
                <a:cubicBezTo>
                  <a:pt x="1244" y="1115"/>
                  <a:pt x="1244" y="1115"/>
                  <a:pt x="1244" y="1115"/>
                </a:cubicBezTo>
                <a:cubicBezTo>
                  <a:pt x="1243" y="1110"/>
                  <a:pt x="1241" y="1105"/>
                  <a:pt x="1239" y="1100"/>
                </a:cubicBezTo>
                <a:cubicBezTo>
                  <a:pt x="1244" y="1105"/>
                  <a:pt x="1249" y="1110"/>
                  <a:pt x="1254" y="1115"/>
                </a:cubicBezTo>
                <a:cubicBezTo>
                  <a:pt x="1255" y="1115"/>
                  <a:pt x="1255" y="1115"/>
                  <a:pt x="1255" y="1115"/>
                </a:cubicBezTo>
                <a:cubicBezTo>
                  <a:pt x="1249" y="1109"/>
                  <a:pt x="1244" y="1104"/>
                  <a:pt x="1239" y="1099"/>
                </a:cubicBezTo>
                <a:cubicBezTo>
                  <a:pt x="1235" y="1086"/>
                  <a:pt x="1231" y="1074"/>
                  <a:pt x="1228" y="1061"/>
                </a:cubicBezTo>
                <a:cubicBezTo>
                  <a:pt x="1237" y="1070"/>
                  <a:pt x="1247" y="1079"/>
                  <a:pt x="1257" y="1089"/>
                </a:cubicBezTo>
                <a:cubicBezTo>
                  <a:pt x="1260" y="1097"/>
                  <a:pt x="1263" y="1106"/>
                  <a:pt x="1266" y="1115"/>
                </a:cubicBezTo>
                <a:cubicBezTo>
                  <a:pt x="1267" y="1115"/>
                  <a:pt x="1267" y="1115"/>
                  <a:pt x="1267" y="1115"/>
                </a:cubicBezTo>
                <a:cubicBezTo>
                  <a:pt x="1264" y="1106"/>
                  <a:pt x="1260" y="1098"/>
                  <a:pt x="1257" y="1090"/>
                </a:cubicBezTo>
                <a:cubicBezTo>
                  <a:pt x="1265" y="1097"/>
                  <a:pt x="1274" y="1106"/>
                  <a:pt x="1282" y="1115"/>
                </a:cubicBezTo>
                <a:cubicBezTo>
                  <a:pt x="1283" y="1115"/>
                  <a:pt x="1283" y="1115"/>
                  <a:pt x="1283" y="1115"/>
                </a:cubicBezTo>
                <a:cubicBezTo>
                  <a:pt x="1274" y="1105"/>
                  <a:pt x="1265" y="1097"/>
                  <a:pt x="1257" y="1088"/>
                </a:cubicBezTo>
                <a:cubicBezTo>
                  <a:pt x="1252" y="1075"/>
                  <a:pt x="1248" y="1061"/>
                  <a:pt x="1244" y="1048"/>
                </a:cubicBezTo>
                <a:cubicBezTo>
                  <a:pt x="1254" y="1057"/>
                  <a:pt x="1264" y="1067"/>
                  <a:pt x="1275" y="1078"/>
                </a:cubicBezTo>
                <a:cubicBezTo>
                  <a:pt x="1279" y="1090"/>
                  <a:pt x="1284" y="1102"/>
                  <a:pt x="1290" y="1115"/>
                </a:cubicBezTo>
                <a:cubicBezTo>
                  <a:pt x="1290" y="1115"/>
                  <a:pt x="1290" y="1115"/>
                  <a:pt x="1290" y="1115"/>
                </a:cubicBezTo>
                <a:cubicBezTo>
                  <a:pt x="1285" y="1102"/>
                  <a:pt x="1280" y="1090"/>
                  <a:pt x="1275" y="1079"/>
                </a:cubicBezTo>
                <a:cubicBezTo>
                  <a:pt x="1286" y="1090"/>
                  <a:pt x="1298" y="1102"/>
                  <a:pt x="1310" y="1115"/>
                </a:cubicBezTo>
                <a:cubicBezTo>
                  <a:pt x="1310" y="1115"/>
                  <a:pt x="1310" y="1115"/>
                  <a:pt x="1310" y="1115"/>
                </a:cubicBezTo>
                <a:cubicBezTo>
                  <a:pt x="1298" y="1101"/>
                  <a:pt x="1286" y="1089"/>
                  <a:pt x="1275" y="1077"/>
                </a:cubicBezTo>
                <a:cubicBezTo>
                  <a:pt x="1269" y="1063"/>
                  <a:pt x="1264" y="1048"/>
                  <a:pt x="1260" y="1034"/>
                </a:cubicBezTo>
                <a:cubicBezTo>
                  <a:pt x="1270" y="1044"/>
                  <a:pt x="1280" y="1054"/>
                  <a:pt x="1291" y="1065"/>
                </a:cubicBezTo>
                <a:cubicBezTo>
                  <a:pt x="1297" y="1081"/>
                  <a:pt x="1305" y="1097"/>
                  <a:pt x="1313" y="1115"/>
                </a:cubicBezTo>
                <a:cubicBezTo>
                  <a:pt x="1313" y="1115"/>
                  <a:pt x="1313" y="1115"/>
                  <a:pt x="1313" y="1115"/>
                </a:cubicBezTo>
                <a:cubicBezTo>
                  <a:pt x="1305" y="1098"/>
                  <a:pt x="1298" y="1081"/>
                  <a:pt x="1292" y="1066"/>
                </a:cubicBezTo>
                <a:cubicBezTo>
                  <a:pt x="1306" y="1081"/>
                  <a:pt x="1321" y="1097"/>
                  <a:pt x="1337" y="1115"/>
                </a:cubicBezTo>
                <a:cubicBezTo>
                  <a:pt x="1337" y="1115"/>
                  <a:pt x="1337" y="1115"/>
                  <a:pt x="1337" y="1115"/>
                </a:cubicBezTo>
                <a:cubicBezTo>
                  <a:pt x="1321" y="1096"/>
                  <a:pt x="1306" y="1080"/>
                  <a:pt x="1291" y="1065"/>
                </a:cubicBezTo>
                <a:cubicBezTo>
                  <a:pt x="1285" y="1049"/>
                  <a:pt x="1279" y="1035"/>
                  <a:pt x="1275" y="1020"/>
                </a:cubicBezTo>
                <a:cubicBezTo>
                  <a:pt x="1286" y="1032"/>
                  <a:pt x="1298" y="1044"/>
                  <a:pt x="1310" y="1057"/>
                </a:cubicBezTo>
                <a:cubicBezTo>
                  <a:pt x="1318" y="1075"/>
                  <a:pt x="1327" y="1094"/>
                  <a:pt x="1338" y="1115"/>
                </a:cubicBezTo>
                <a:cubicBezTo>
                  <a:pt x="1338" y="1115"/>
                  <a:pt x="1338" y="1115"/>
                  <a:pt x="1338" y="1115"/>
                </a:cubicBezTo>
                <a:cubicBezTo>
                  <a:pt x="1328" y="1095"/>
                  <a:pt x="1319" y="1076"/>
                  <a:pt x="1311" y="1058"/>
                </a:cubicBezTo>
                <a:cubicBezTo>
                  <a:pt x="1327" y="1075"/>
                  <a:pt x="1343" y="1094"/>
                  <a:pt x="1362" y="1115"/>
                </a:cubicBezTo>
                <a:cubicBezTo>
                  <a:pt x="1362" y="1115"/>
                  <a:pt x="1362" y="1115"/>
                  <a:pt x="1362" y="1115"/>
                </a:cubicBezTo>
                <a:cubicBezTo>
                  <a:pt x="1344" y="1093"/>
                  <a:pt x="1326" y="1074"/>
                  <a:pt x="1310" y="1056"/>
                </a:cubicBezTo>
                <a:cubicBezTo>
                  <a:pt x="1303" y="1040"/>
                  <a:pt x="1296" y="1024"/>
                  <a:pt x="1291" y="1008"/>
                </a:cubicBezTo>
                <a:cubicBezTo>
                  <a:pt x="1303" y="1020"/>
                  <a:pt x="1315" y="1034"/>
                  <a:pt x="1328" y="1048"/>
                </a:cubicBezTo>
                <a:cubicBezTo>
                  <a:pt x="1338" y="1069"/>
                  <a:pt x="1349" y="1091"/>
                  <a:pt x="1362" y="1115"/>
                </a:cubicBezTo>
                <a:cubicBezTo>
                  <a:pt x="1363" y="1115"/>
                  <a:pt x="1363" y="1115"/>
                  <a:pt x="1363" y="1115"/>
                </a:cubicBezTo>
                <a:cubicBezTo>
                  <a:pt x="1350" y="1092"/>
                  <a:pt x="1339" y="1070"/>
                  <a:pt x="1329" y="1049"/>
                </a:cubicBezTo>
                <a:cubicBezTo>
                  <a:pt x="1347" y="1068"/>
                  <a:pt x="1366" y="1090"/>
                  <a:pt x="1387" y="1115"/>
                </a:cubicBezTo>
                <a:cubicBezTo>
                  <a:pt x="1388" y="1115"/>
                  <a:pt x="1388" y="1115"/>
                  <a:pt x="1388" y="1115"/>
                </a:cubicBezTo>
                <a:cubicBezTo>
                  <a:pt x="1366" y="1089"/>
                  <a:pt x="1346" y="1067"/>
                  <a:pt x="1328" y="1047"/>
                </a:cubicBezTo>
                <a:cubicBezTo>
                  <a:pt x="1320" y="1029"/>
                  <a:pt x="1312" y="1012"/>
                  <a:pt x="1306" y="996"/>
                </a:cubicBezTo>
                <a:cubicBezTo>
                  <a:pt x="1320" y="1010"/>
                  <a:pt x="1334" y="1026"/>
                  <a:pt x="1350" y="1044"/>
                </a:cubicBezTo>
                <a:cubicBezTo>
                  <a:pt x="1362" y="1066"/>
                  <a:pt x="1374" y="1090"/>
                  <a:pt x="1389" y="1115"/>
                </a:cubicBezTo>
                <a:cubicBezTo>
                  <a:pt x="1390" y="1115"/>
                  <a:pt x="1390" y="1115"/>
                  <a:pt x="1390" y="1115"/>
                </a:cubicBezTo>
                <a:cubicBezTo>
                  <a:pt x="1375" y="1090"/>
                  <a:pt x="1363" y="1067"/>
                  <a:pt x="1351" y="1045"/>
                </a:cubicBezTo>
                <a:cubicBezTo>
                  <a:pt x="1369" y="1065"/>
                  <a:pt x="1388" y="1087"/>
                  <a:pt x="1411" y="1115"/>
                </a:cubicBezTo>
                <a:cubicBezTo>
                  <a:pt x="1412" y="1115"/>
                  <a:pt x="1412" y="1115"/>
                  <a:pt x="1412" y="1115"/>
                </a:cubicBezTo>
                <a:cubicBezTo>
                  <a:pt x="1388" y="1087"/>
                  <a:pt x="1369" y="1064"/>
                  <a:pt x="1351" y="1044"/>
                </a:cubicBezTo>
                <a:cubicBezTo>
                  <a:pt x="1340" y="1024"/>
                  <a:pt x="1331" y="1004"/>
                  <a:pt x="1324" y="986"/>
                </a:cubicBezTo>
                <a:cubicBezTo>
                  <a:pt x="1340" y="1003"/>
                  <a:pt x="1356" y="1022"/>
                  <a:pt x="1375" y="1044"/>
                </a:cubicBezTo>
                <a:cubicBezTo>
                  <a:pt x="1388" y="1066"/>
                  <a:pt x="1401" y="1089"/>
                  <a:pt x="1417" y="1115"/>
                </a:cubicBezTo>
                <a:cubicBezTo>
                  <a:pt x="1418" y="1115"/>
                  <a:pt x="1418" y="1115"/>
                  <a:pt x="1418" y="1115"/>
                </a:cubicBezTo>
                <a:cubicBezTo>
                  <a:pt x="1402" y="1090"/>
                  <a:pt x="1389" y="1067"/>
                  <a:pt x="1377" y="1045"/>
                </a:cubicBezTo>
                <a:cubicBezTo>
                  <a:pt x="1393" y="1064"/>
                  <a:pt x="1409" y="1082"/>
                  <a:pt x="1425" y="1102"/>
                </a:cubicBezTo>
                <a:cubicBezTo>
                  <a:pt x="1425" y="1101"/>
                  <a:pt x="1425" y="1101"/>
                  <a:pt x="1425" y="1101"/>
                </a:cubicBezTo>
                <a:cubicBezTo>
                  <a:pt x="1408" y="1081"/>
                  <a:pt x="1392" y="1062"/>
                  <a:pt x="1376" y="1043"/>
                </a:cubicBezTo>
                <a:cubicBezTo>
                  <a:pt x="1363" y="1021"/>
                  <a:pt x="1352" y="999"/>
                  <a:pt x="1343" y="978"/>
                </a:cubicBezTo>
                <a:cubicBezTo>
                  <a:pt x="1361" y="998"/>
                  <a:pt x="1380" y="1020"/>
                  <a:pt x="1404" y="1048"/>
                </a:cubicBezTo>
                <a:cubicBezTo>
                  <a:pt x="1411" y="1059"/>
                  <a:pt x="1418" y="1071"/>
                  <a:pt x="1425" y="1082"/>
                </a:cubicBezTo>
                <a:cubicBezTo>
                  <a:pt x="1425" y="1081"/>
                  <a:pt x="1425" y="1081"/>
                  <a:pt x="1425" y="1081"/>
                </a:cubicBezTo>
                <a:cubicBezTo>
                  <a:pt x="1418" y="1071"/>
                  <a:pt x="1412" y="1060"/>
                  <a:pt x="1406" y="1050"/>
                </a:cubicBezTo>
                <a:cubicBezTo>
                  <a:pt x="1412" y="1057"/>
                  <a:pt x="1419" y="1065"/>
                  <a:pt x="1425" y="1072"/>
                </a:cubicBezTo>
                <a:cubicBezTo>
                  <a:pt x="1425" y="1072"/>
                  <a:pt x="1425" y="1072"/>
                  <a:pt x="1425" y="1072"/>
                </a:cubicBezTo>
                <a:cubicBezTo>
                  <a:pt x="1418" y="1064"/>
                  <a:pt x="1411" y="1055"/>
                  <a:pt x="1404" y="1048"/>
                </a:cubicBezTo>
                <a:cubicBezTo>
                  <a:pt x="1389" y="1021"/>
                  <a:pt x="1375" y="996"/>
                  <a:pt x="1364" y="973"/>
                </a:cubicBezTo>
                <a:cubicBezTo>
                  <a:pt x="1384" y="996"/>
                  <a:pt x="1405" y="1021"/>
                  <a:pt x="1425" y="1044"/>
                </a:cubicBezTo>
                <a:cubicBezTo>
                  <a:pt x="1425" y="1043"/>
                  <a:pt x="1425" y="1043"/>
                  <a:pt x="1425" y="1043"/>
                </a:cubicBezTo>
                <a:cubicBezTo>
                  <a:pt x="1405" y="1020"/>
                  <a:pt x="1384" y="995"/>
                  <a:pt x="1363" y="971"/>
                </a:cubicBezTo>
                <a:cubicBezTo>
                  <a:pt x="1354" y="952"/>
                  <a:pt x="1346" y="934"/>
                  <a:pt x="1339" y="917"/>
                </a:cubicBezTo>
                <a:cubicBezTo>
                  <a:pt x="1353" y="932"/>
                  <a:pt x="1368" y="949"/>
                  <a:pt x="1386" y="970"/>
                </a:cubicBezTo>
                <a:cubicBezTo>
                  <a:pt x="1397" y="991"/>
                  <a:pt x="1410" y="1014"/>
                  <a:pt x="1425" y="1037"/>
                </a:cubicBezTo>
                <a:cubicBezTo>
                  <a:pt x="1425" y="1037"/>
                  <a:pt x="1425" y="1037"/>
                  <a:pt x="1425" y="1037"/>
                </a:cubicBezTo>
                <a:cubicBezTo>
                  <a:pt x="1411" y="1014"/>
                  <a:pt x="1399" y="992"/>
                  <a:pt x="1387" y="971"/>
                </a:cubicBezTo>
                <a:cubicBezTo>
                  <a:pt x="1400" y="986"/>
                  <a:pt x="1412" y="1000"/>
                  <a:pt x="1425" y="1015"/>
                </a:cubicBezTo>
                <a:cubicBezTo>
                  <a:pt x="1425" y="1014"/>
                  <a:pt x="1425" y="1014"/>
                  <a:pt x="1425" y="1014"/>
                </a:cubicBezTo>
                <a:cubicBezTo>
                  <a:pt x="1412" y="999"/>
                  <a:pt x="1399" y="984"/>
                  <a:pt x="1386" y="969"/>
                </a:cubicBezTo>
                <a:cubicBezTo>
                  <a:pt x="1375" y="948"/>
                  <a:pt x="1365" y="928"/>
                  <a:pt x="1357" y="909"/>
                </a:cubicBezTo>
                <a:cubicBezTo>
                  <a:pt x="1377" y="931"/>
                  <a:pt x="1397" y="954"/>
                  <a:pt x="1414" y="973"/>
                </a:cubicBezTo>
                <a:cubicBezTo>
                  <a:pt x="1417" y="979"/>
                  <a:pt x="1421" y="986"/>
                  <a:pt x="1425" y="992"/>
                </a:cubicBezTo>
                <a:cubicBezTo>
                  <a:pt x="1425" y="991"/>
                  <a:pt x="1425" y="991"/>
                  <a:pt x="1425" y="991"/>
                </a:cubicBezTo>
                <a:cubicBezTo>
                  <a:pt x="1422" y="986"/>
                  <a:pt x="1419" y="980"/>
                  <a:pt x="1415" y="975"/>
                </a:cubicBezTo>
                <a:cubicBezTo>
                  <a:pt x="1419" y="979"/>
                  <a:pt x="1422" y="983"/>
                  <a:pt x="1425" y="986"/>
                </a:cubicBezTo>
                <a:cubicBezTo>
                  <a:pt x="1425" y="985"/>
                  <a:pt x="1425" y="985"/>
                  <a:pt x="1425" y="985"/>
                </a:cubicBezTo>
                <a:cubicBezTo>
                  <a:pt x="1421" y="981"/>
                  <a:pt x="1418" y="977"/>
                  <a:pt x="1414" y="973"/>
                </a:cubicBezTo>
                <a:cubicBezTo>
                  <a:pt x="1357" y="874"/>
                  <a:pt x="1331" y="795"/>
                  <a:pt x="1336" y="732"/>
                </a:cubicBezTo>
                <a:cubicBezTo>
                  <a:pt x="1340" y="727"/>
                  <a:pt x="1343" y="722"/>
                  <a:pt x="1347" y="718"/>
                </a:cubicBezTo>
                <a:cubicBezTo>
                  <a:pt x="1345" y="766"/>
                  <a:pt x="1361" y="824"/>
                  <a:pt x="1395" y="892"/>
                </a:cubicBezTo>
                <a:cubicBezTo>
                  <a:pt x="1404" y="910"/>
                  <a:pt x="1414" y="928"/>
                  <a:pt x="1425" y="948"/>
                </a:cubicBezTo>
                <a:cubicBezTo>
                  <a:pt x="1425" y="947"/>
                  <a:pt x="1425" y="947"/>
                  <a:pt x="1425" y="947"/>
                </a:cubicBezTo>
                <a:cubicBezTo>
                  <a:pt x="1414" y="928"/>
                  <a:pt x="1404" y="910"/>
                  <a:pt x="1396" y="892"/>
                </a:cubicBezTo>
                <a:cubicBezTo>
                  <a:pt x="1361" y="823"/>
                  <a:pt x="1345" y="766"/>
                  <a:pt x="1347" y="717"/>
                </a:cubicBezTo>
                <a:cubicBezTo>
                  <a:pt x="1349" y="715"/>
                  <a:pt x="1350" y="713"/>
                  <a:pt x="1351" y="712"/>
                </a:cubicBezTo>
                <a:cubicBezTo>
                  <a:pt x="1354" y="709"/>
                  <a:pt x="1356" y="706"/>
                  <a:pt x="1359" y="703"/>
                </a:cubicBezTo>
                <a:cubicBezTo>
                  <a:pt x="1359" y="751"/>
                  <a:pt x="1376" y="807"/>
                  <a:pt x="1410" y="874"/>
                </a:cubicBezTo>
                <a:cubicBezTo>
                  <a:pt x="1415" y="883"/>
                  <a:pt x="1420" y="892"/>
                  <a:pt x="1425" y="902"/>
                </a:cubicBezTo>
                <a:cubicBezTo>
                  <a:pt x="1425" y="901"/>
                  <a:pt x="1425" y="901"/>
                  <a:pt x="1425" y="901"/>
                </a:cubicBezTo>
                <a:cubicBezTo>
                  <a:pt x="1420" y="891"/>
                  <a:pt x="1415" y="883"/>
                  <a:pt x="1411" y="874"/>
                </a:cubicBezTo>
                <a:cubicBezTo>
                  <a:pt x="1376" y="806"/>
                  <a:pt x="1359" y="750"/>
                  <a:pt x="1359" y="702"/>
                </a:cubicBezTo>
                <a:cubicBezTo>
                  <a:pt x="1363" y="698"/>
                  <a:pt x="1366" y="693"/>
                  <a:pt x="1370" y="688"/>
                </a:cubicBezTo>
                <a:cubicBezTo>
                  <a:pt x="1372" y="735"/>
                  <a:pt x="1390" y="790"/>
                  <a:pt x="1425" y="856"/>
                </a:cubicBezTo>
                <a:cubicBezTo>
                  <a:pt x="1425" y="856"/>
                  <a:pt x="1425" y="856"/>
                  <a:pt x="1425" y="856"/>
                </a:cubicBezTo>
                <a:cubicBezTo>
                  <a:pt x="1425" y="855"/>
                  <a:pt x="1425" y="855"/>
                  <a:pt x="1425" y="855"/>
                </a:cubicBezTo>
                <a:cubicBezTo>
                  <a:pt x="1395" y="797"/>
                  <a:pt x="1373" y="739"/>
                  <a:pt x="1371" y="688"/>
                </a:cubicBezTo>
                <a:cubicBezTo>
                  <a:pt x="1374" y="683"/>
                  <a:pt x="1378" y="678"/>
                  <a:pt x="1382" y="673"/>
                </a:cubicBezTo>
                <a:cubicBezTo>
                  <a:pt x="1385" y="712"/>
                  <a:pt x="1399" y="757"/>
                  <a:pt x="1425" y="808"/>
                </a:cubicBezTo>
                <a:cubicBezTo>
                  <a:pt x="1425" y="808"/>
                  <a:pt x="1425" y="808"/>
                  <a:pt x="1425" y="808"/>
                </a:cubicBezTo>
                <a:cubicBezTo>
                  <a:pt x="1399" y="756"/>
                  <a:pt x="1386" y="711"/>
                  <a:pt x="1383" y="672"/>
                </a:cubicBezTo>
                <a:cubicBezTo>
                  <a:pt x="1383" y="671"/>
                  <a:pt x="1383" y="671"/>
                  <a:pt x="1383" y="671"/>
                </a:cubicBezTo>
                <a:cubicBezTo>
                  <a:pt x="1388" y="666"/>
                  <a:pt x="1393" y="660"/>
                  <a:pt x="1398" y="654"/>
                </a:cubicBezTo>
                <a:cubicBezTo>
                  <a:pt x="1400" y="684"/>
                  <a:pt x="1409" y="718"/>
                  <a:pt x="1425" y="755"/>
                </a:cubicBezTo>
                <a:cubicBezTo>
                  <a:pt x="1425" y="754"/>
                  <a:pt x="1425" y="754"/>
                  <a:pt x="1425" y="754"/>
                </a:cubicBezTo>
                <a:cubicBezTo>
                  <a:pt x="1410" y="719"/>
                  <a:pt x="1401" y="685"/>
                  <a:pt x="1398" y="653"/>
                </a:cubicBezTo>
                <a:cubicBezTo>
                  <a:pt x="1402" y="649"/>
                  <a:pt x="1406" y="644"/>
                  <a:pt x="1410" y="639"/>
                </a:cubicBezTo>
                <a:cubicBezTo>
                  <a:pt x="1412" y="659"/>
                  <a:pt x="1417" y="680"/>
                  <a:pt x="1425" y="703"/>
                </a:cubicBezTo>
                <a:cubicBezTo>
                  <a:pt x="1425" y="701"/>
                  <a:pt x="1425" y="701"/>
                  <a:pt x="1425" y="701"/>
                </a:cubicBezTo>
                <a:cubicBezTo>
                  <a:pt x="1417" y="679"/>
                  <a:pt x="1412" y="658"/>
                  <a:pt x="1410" y="639"/>
                </a:cubicBezTo>
                <a:cubicBezTo>
                  <a:pt x="1414" y="634"/>
                  <a:pt x="1417" y="630"/>
                  <a:pt x="1421" y="624"/>
                </a:cubicBezTo>
                <a:cubicBezTo>
                  <a:pt x="1422" y="630"/>
                  <a:pt x="1424" y="636"/>
                  <a:pt x="1425" y="642"/>
                </a:cubicBezTo>
                <a:cubicBezTo>
                  <a:pt x="1425" y="640"/>
                  <a:pt x="1425" y="640"/>
                  <a:pt x="1425" y="640"/>
                </a:cubicBezTo>
                <a:cubicBezTo>
                  <a:pt x="1424" y="635"/>
                  <a:pt x="1423" y="629"/>
                  <a:pt x="1422" y="624"/>
                </a:cubicBezTo>
                <a:cubicBezTo>
                  <a:pt x="1423" y="622"/>
                  <a:pt x="1424" y="621"/>
                  <a:pt x="1425" y="620"/>
                </a:cubicBezTo>
                <a:cubicBezTo>
                  <a:pt x="1425" y="619"/>
                  <a:pt x="1425" y="619"/>
                  <a:pt x="1425" y="619"/>
                </a:cubicBezTo>
                <a:cubicBezTo>
                  <a:pt x="1424" y="620"/>
                  <a:pt x="1423" y="622"/>
                  <a:pt x="1422" y="623"/>
                </a:cubicBezTo>
                <a:cubicBezTo>
                  <a:pt x="1422" y="623"/>
                  <a:pt x="1422" y="622"/>
                  <a:pt x="1422" y="622"/>
                </a:cubicBezTo>
                <a:cubicBezTo>
                  <a:pt x="1422" y="621"/>
                  <a:pt x="1422" y="621"/>
                  <a:pt x="1422" y="621"/>
                </a:cubicBezTo>
                <a:cubicBezTo>
                  <a:pt x="1423" y="620"/>
                  <a:pt x="1424" y="619"/>
                  <a:pt x="1425" y="617"/>
                </a:cubicBezTo>
                <a:cubicBezTo>
                  <a:pt x="1425" y="616"/>
                  <a:pt x="1425" y="616"/>
                  <a:pt x="1425" y="616"/>
                </a:cubicBezTo>
                <a:cubicBezTo>
                  <a:pt x="1424" y="617"/>
                  <a:pt x="1423" y="618"/>
                  <a:pt x="1421" y="620"/>
                </a:cubicBezTo>
                <a:cubicBezTo>
                  <a:pt x="1421" y="619"/>
                  <a:pt x="1421" y="618"/>
                  <a:pt x="1421" y="617"/>
                </a:cubicBezTo>
                <a:cubicBezTo>
                  <a:pt x="1422" y="616"/>
                  <a:pt x="1424" y="615"/>
                  <a:pt x="1425" y="613"/>
                </a:cubicBezTo>
                <a:cubicBezTo>
                  <a:pt x="1425" y="613"/>
                  <a:pt x="1425" y="613"/>
                  <a:pt x="1425" y="613"/>
                </a:cubicBezTo>
                <a:cubicBezTo>
                  <a:pt x="1424" y="614"/>
                  <a:pt x="1422" y="615"/>
                  <a:pt x="1421" y="617"/>
                </a:cubicBezTo>
                <a:cubicBezTo>
                  <a:pt x="1421" y="617"/>
                  <a:pt x="1421" y="617"/>
                  <a:pt x="1421" y="617"/>
                </a:cubicBezTo>
                <a:cubicBezTo>
                  <a:pt x="1422" y="615"/>
                  <a:pt x="1424" y="613"/>
                  <a:pt x="1425" y="611"/>
                </a:cubicBezTo>
                <a:cubicBezTo>
                  <a:pt x="1425" y="610"/>
                  <a:pt x="1425" y="610"/>
                  <a:pt x="1425" y="610"/>
                </a:cubicBezTo>
                <a:cubicBezTo>
                  <a:pt x="1424" y="612"/>
                  <a:pt x="1422" y="614"/>
                  <a:pt x="1421" y="616"/>
                </a:cubicBezTo>
                <a:cubicBezTo>
                  <a:pt x="1421" y="615"/>
                  <a:pt x="1421" y="614"/>
                  <a:pt x="1420" y="613"/>
                </a:cubicBezTo>
                <a:cubicBezTo>
                  <a:pt x="1422" y="612"/>
                  <a:pt x="1424" y="611"/>
                  <a:pt x="1425" y="609"/>
                </a:cubicBezTo>
                <a:cubicBezTo>
                  <a:pt x="1425" y="608"/>
                  <a:pt x="1425" y="608"/>
                  <a:pt x="1425" y="608"/>
                </a:cubicBezTo>
                <a:cubicBezTo>
                  <a:pt x="1423" y="610"/>
                  <a:pt x="1422" y="611"/>
                  <a:pt x="1420" y="613"/>
                </a:cubicBezTo>
                <a:cubicBezTo>
                  <a:pt x="1420" y="613"/>
                  <a:pt x="1420" y="612"/>
                  <a:pt x="1420" y="612"/>
                </a:cubicBezTo>
                <a:cubicBezTo>
                  <a:pt x="1420" y="612"/>
                  <a:pt x="1420" y="612"/>
                  <a:pt x="1420" y="612"/>
                </a:cubicBezTo>
                <a:cubicBezTo>
                  <a:pt x="1422" y="610"/>
                  <a:pt x="1423" y="608"/>
                  <a:pt x="1425" y="605"/>
                </a:cubicBezTo>
                <a:cubicBezTo>
                  <a:pt x="1425" y="605"/>
                  <a:pt x="1425" y="605"/>
                  <a:pt x="1425" y="605"/>
                </a:cubicBezTo>
                <a:cubicBezTo>
                  <a:pt x="1423" y="607"/>
                  <a:pt x="1422" y="609"/>
                  <a:pt x="1420" y="611"/>
                </a:cubicBezTo>
                <a:cubicBezTo>
                  <a:pt x="1420" y="610"/>
                  <a:pt x="1420" y="608"/>
                  <a:pt x="1420" y="607"/>
                </a:cubicBezTo>
                <a:cubicBezTo>
                  <a:pt x="1422" y="605"/>
                  <a:pt x="1423" y="604"/>
                  <a:pt x="1425" y="602"/>
                </a:cubicBezTo>
                <a:cubicBezTo>
                  <a:pt x="1425" y="601"/>
                  <a:pt x="1425" y="601"/>
                  <a:pt x="1425" y="601"/>
                </a:cubicBezTo>
                <a:cubicBezTo>
                  <a:pt x="1423" y="603"/>
                  <a:pt x="1422" y="605"/>
                  <a:pt x="1420" y="606"/>
                </a:cubicBezTo>
                <a:cubicBezTo>
                  <a:pt x="1420" y="604"/>
                  <a:pt x="1419" y="601"/>
                  <a:pt x="1419" y="599"/>
                </a:cubicBezTo>
                <a:cubicBezTo>
                  <a:pt x="1421" y="597"/>
                  <a:pt x="1423" y="595"/>
                  <a:pt x="1425" y="594"/>
                </a:cubicBezTo>
                <a:cubicBezTo>
                  <a:pt x="1425" y="593"/>
                  <a:pt x="1425" y="593"/>
                  <a:pt x="1425" y="593"/>
                </a:cubicBezTo>
                <a:cubicBezTo>
                  <a:pt x="1423" y="595"/>
                  <a:pt x="1421" y="596"/>
                  <a:pt x="1419" y="598"/>
                </a:cubicBezTo>
                <a:cubicBezTo>
                  <a:pt x="1419" y="598"/>
                  <a:pt x="1419" y="598"/>
                  <a:pt x="1419" y="598"/>
                </a:cubicBezTo>
                <a:cubicBezTo>
                  <a:pt x="1421" y="595"/>
                  <a:pt x="1423" y="592"/>
                  <a:pt x="1425" y="589"/>
                </a:cubicBezTo>
                <a:cubicBezTo>
                  <a:pt x="1425" y="588"/>
                  <a:pt x="1425" y="588"/>
                  <a:pt x="1425" y="588"/>
                </a:cubicBezTo>
                <a:cubicBezTo>
                  <a:pt x="1423" y="591"/>
                  <a:pt x="1421" y="594"/>
                  <a:pt x="1419" y="597"/>
                </a:cubicBezTo>
                <a:cubicBezTo>
                  <a:pt x="1419" y="594"/>
                  <a:pt x="1419" y="591"/>
                  <a:pt x="1419" y="588"/>
                </a:cubicBezTo>
                <a:cubicBezTo>
                  <a:pt x="1421" y="587"/>
                  <a:pt x="1423" y="585"/>
                  <a:pt x="1425" y="584"/>
                </a:cubicBezTo>
                <a:cubicBezTo>
                  <a:pt x="1425" y="583"/>
                  <a:pt x="1425" y="583"/>
                  <a:pt x="1425" y="583"/>
                </a:cubicBezTo>
                <a:cubicBezTo>
                  <a:pt x="1423" y="585"/>
                  <a:pt x="1421" y="586"/>
                  <a:pt x="1419" y="588"/>
                </a:cubicBezTo>
                <a:cubicBezTo>
                  <a:pt x="1419" y="584"/>
                  <a:pt x="1420" y="580"/>
                  <a:pt x="1420" y="577"/>
                </a:cubicBezTo>
                <a:cubicBezTo>
                  <a:pt x="1422" y="575"/>
                  <a:pt x="1423" y="574"/>
                  <a:pt x="1425" y="573"/>
                </a:cubicBezTo>
                <a:cubicBezTo>
                  <a:pt x="1425" y="572"/>
                  <a:pt x="1425" y="572"/>
                  <a:pt x="1425" y="572"/>
                </a:cubicBezTo>
                <a:cubicBezTo>
                  <a:pt x="1423" y="573"/>
                  <a:pt x="1422" y="575"/>
                  <a:pt x="1420" y="576"/>
                </a:cubicBezTo>
                <a:cubicBezTo>
                  <a:pt x="1420" y="572"/>
                  <a:pt x="1421" y="568"/>
                  <a:pt x="1422" y="564"/>
                </a:cubicBezTo>
                <a:cubicBezTo>
                  <a:pt x="1423" y="563"/>
                  <a:pt x="1424" y="562"/>
                  <a:pt x="1425" y="561"/>
                </a:cubicBezTo>
                <a:cubicBezTo>
                  <a:pt x="1425" y="561"/>
                  <a:pt x="1425" y="561"/>
                  <a:pt x="1425" y="561"/>
                </a:cubicBezTo>
                <a:cubicBezTo>
                  <a:pt x="1424" y="562"/>
                  <a:pt x="1423" y="562"/>
                  <a:pt x="1422" y="563"/>
                </a:cubicBezTo>
                <a:cubicBezTo>
                  <a:pt x="1422" y="560"/>
                  <a:pt x="1423" y="557"/>
                  <a:pt x="1424" y="553"/>
                </a:cubicBezTo>
                <a:cubicBezTo>
                  <a:pt x="1424" y="553"/>
                  <a:pt x="1425" y="552"/>
                  <a:pt x="1425" y="552"/>
                </a:cubicBezTo>
                <a:cubicBezTo>
                  <a:pt x="1425" y="551"/>
                  <a:pt x="1425" y="551"/>
                  <a:pt x="1425" y="551"/>
                </a:cubicBezTo>
                <a:cubicBezTo>
                  <a:pt x="1425" y="551"/>
                  <a:pt x="1425" y="552"/>
                  <a:pt x="1424" y="552"/>
                </a:cubicBezTo>
                <a:cubicBezTo>
                  <a:pt x="1425" y="551"/>
                  <a:pt x="1425" y="551"/>
                  <a:pt x="1425" y="551"/>
                </a:cubicBezTo>
                <a:cubicBezTo>
                  <a:pt x="1425" y="551"/>
                  <a:pt x="1425" y="551"/>
                  <a:pt x="1425" y="551"/>
                </a:cubicBezTo>
                <a:cubicBezTo>
                  <a:pt x="1425" y="550"/>
                  <a:pt x="1425" y="550"/>
                  <a:pt x="1425" y="550"/>
                </a:cubicBezTo>
                <a:cubicBezTo>
                  <a:pt x="1425" y="550"/>
                  <a:pt x="1425" y="550"/>
                  <a:pt x="1425" y="550"/>
                </a:cubicBezTo>
                <a:cubicBezTo>
                  <a:pt x="1425" y="550"/>
                  <a:pt x="1425" y="550"/>
                  <a:pt x="1425" y="550"/>
                </a:cubicBezTo>
                <a:cubicBezTo>
                  <a:pt x="1425" y="548"/>
                  <a:pt x="1425" y="548"/>
                  <a:pt x="1425" y="548"/>
                </a:cubicBezTo>
                <a:cubicBezTo>
                  <a:pt x="1425" y="549"/>
                  <a:pt x="1424" y="550"/>
                  <a:pt x="1424" y="551"/>
                </a:cubicBezTo>
                <a:cubicBezTo>
                  <a:pt x="1423" y="552"/>
                  <a:pt x="1422" y="553"/>
                  <a:pt x="1421" y="554"/>
                </a:cubicBezTo>
                <a:cubicBezTo>
                  <a:pt x="1423" y="551"/>
                  <a:pt x="1424" y="549"/>
                  <a:pt x="1425" y="547"/>
                </a:cubicBezTo>
                <a:cubicBezTo>
                  <a:pt x="1425" y="546"/>
                  <a:pt x="1425" y="546"/>
                  <a:pt x="1425" y="546"/>
                </a:cubicBezTo>
                <a:cubicBezTo>
                  <a:pt x="1423" y="549"/>
                  <a:pt x="1422" y="552"/>
                  <a:pt x="1420" y="555"/>
                </a:cubicBezTo>
                <a:cubicBezTo>
                  <a:pt x="1409" y="567"/>
                  <a:pt x="1400" y="580"/>
                  <a:pt x="1394" y="595"/>
                </a:cubicBezTo>
                <a:cubicBezTo>
                  <a:pt x="1389" y="602"/>
                  <a:pt x="1385" y="609"/>
                  <a:pt x="1382" y="617"/>
                </a:cubicBezTo>
                <a:cubicBezTo>
                  <a:pt x="1378" y="622"/>
                  <a:pt x="1375" y="628"/>
                  <a:pt x="1372" y="634"/>
                </a:cubicBezTo>
                <a:cubicBezTo>
                  <a:pt x="1368" y="641"/>
                  <a:pt x="1364" y="648"/>
                  <a:pt x="1361" y="655"/>
                </a:cubicBezTo>
                <a:cubicBezTo>
                  <a:pt x="1357" y="661"/>
                  <a:pt x="1354" y="667"/>
                  <a:pt x="1351" y="673"/>
                </a:cubicBezTo>
                <a:cubicBezTo>
                  <a:pt x="1346" y="680"/>
                  <a:pt x="1342" y="686"/>
                  <a:pt x="1339" y="693"/>
                </a:cubicBezTo>
                <a:cubicBezTo>
                  <a:pt x="1336" y="699"/>
                  <a:pt x="1332" y="704"/>
                  <a:pt x="1330" y="709"/>
                </a:cubicBezTo>
                <a:cubicBezTo>
                  <a:pt x="1325" y="716"/>
                  <a:pt x="1320" y="724"/>
                  <a:pt x="1316" y="731"/>
                </a:cubicBezTo>
                <a:cubicBezTo>
                  <a:pt x="1313" y="737"/>
                  <a:pt x="1309" y="743"/>
                  <a:pt x="1306" y="749"/>
                </a:cubicBezTo>
                <a:cubicBezTo>
                  <a:pt x="1302" y="756"/>
                  <a:pt x="1298" y="762"/>
                  <a:pt x="1294" y="769"/>
                </a:cubicBezTo>
                <a:cubicBezTo>
                  <a:pt x="1284" y="784"/>
                  <a:pt x="1275" y="798"/>
                  <a:pt x="1265" y="812"/>
                </a:cubicBezTo>
                <a:cubicBezTo>
                  <a:pt x="1264" y="810"/>
                  <a:pt x="1263" y="809"/>
                  <a:pt x="1262" y="808"/>
                </a:cubicBezTo>
                <a:cubicBezTo>
                  <a:pt x="1278" y="783"/>
                  <a:pt x="1293" y="757"/>
                  <a:pt x="1308" y="733"/>
                </a:cubicBezTo>
                <a:cubicBezTo>
                  <a:pt x="1315" y="721"/>
                  <a:pt x="1322" y="710"/>
                  <a:pt x="1329" y="698"/>
                </a:cubicBezTo>
                <a:cubicBezTo>
                  <a:pt x="1367" y="636"/>
                  <a:pt x="1398" y="576"/>
                  <a:pt x="1422" y="521"/>
                </a:cubicBezTo>
                <a:cubicBezTo>
                  <a:pt x="1423" y="518"/>
                  <a:pt x="1424" y="515"/>
                  <a:pt x="1425" y="512"/>
                </a:cubicBezTo>
                <a:cubicBezTo>
                  <a:pt x="1425" y="511"/>
                  <a:pt x="1425" y="511"/>
                  <a:pt x="1425" y="511"/>
                </a:cubicBezTo>
                <a:cubicBezTo>
                  <a:pt x="1401" y="569"/>
                  <a:pt x="1369" y="632"/>
                  <a:pt x="1328" y="698"/>
                </a:cubicBezTo>
                <a:cubicBezTo>
                  <a:pt x="1321" y="710"/>
                  <a:pt x="1315" y="721"/>
                  <a:pt x="1307" y="733"/>
                </a:cubicBezTo>
                <a:cubicBezTo>
                  <a:pt x="1293" y="757"/>
                  <a:pt x="1278" y="782"/>
                  <a:pt x="1262" y="808"/>
                </a:cubicBezTo>
                <a:cubicBezTo>
                  <a:pt x="1260" y="806"/>
                  <a:pt x="1258" y="805"/>
                  <a:pt x="1257" y="803"/>
                </a:cubicBezTo>
                <a:cubicBezTo>
                  <a:pt x="1266" y="788"/>
                  <a:pt x="1274" y="773"/>
                  <a:pt x="1283" y="758"/>
                </a:cubicBezTo>
                <a:cubicBezTo>
                  <a:pt x="1291" y="743"/>
                  <a:pt x="1300" y="729"/>
                  <a:pt x="1308" y="715"/>
                </a:cubicBezTo>
                <a:cubicBezTo>
                  <a:pt x="1362" y="621"/>
                  <a:pt x="1401" y="534"/>
                  <a:pt x="1425" y="456"/>
                </a:cubicBezTo>
                <a:cubicBezTo>
                  <a:pt x="1425" y="455"/>
                  <a:pt x="1425" y="455"/>
                  <a:pt x="1425" y="455"/>
                </a:cubicBezTo>
                <a:cubicBezTo>
                  <a:pt x="1402" y="533"/>
                  <a:pt x="1362" y="620"/>
                  <a:pt x="1308" y="714"/>
                </a:cubicBezTo>
                <a:cubicBezTo>
                  <a:pt x="1299" y="729"/>
                  <a:pt x="1291" y="743"/>
                  <a:pt x="1282" y="758"/>
                </a:cubicBezTo>
                <a:cubicBezTo>
                  <a:pt x="1274" y="773"/>
                  <a:pt x="1265" y="788"/>
                  <a:pt x="1256" y="803"/>
                </a:cubicBezTo>
                <a:cubicBezTo>
                  <a:pt x="1254" y="801"/>
                  <a:pt x="1252" y="799"/>
                  <a:pt x="1250" y="797"/>
                </a:cubicBezTo>
                <a:cubicBezTo>
                  <a:pt x="1253" y="792"/>
                  <a:pt x="1256" y="786"/>
                  <a:pt x="1260" y="780"/>
                </a:cubicBezTo>
                <a:cubicBezTo>
                  <a:pt x="1269" y="763"/>
                  <a:pt x="1278" y="747"/>
                  <a:pt x="1286" y="731"/>
                </a:cubicBezTo>
                <a:cubicBezTo>
                  <a:pt x="1355" y="607"/>
                  <a:pt x="1398" y="496"/>
                  <a:pt x="1416" y="403"/>
                </a:cubicBezTo>
                <a:cubicBezTo>
                  <a:pt x="1424" y="357"/>
                  <a:pt x="1426" y="316"/>
                  <a:pt x="1422" y="281"/>
                </a:cubicBezTo>
                <a:cubicBezTo>
                  <a:pt x="1418" y="245"/>
                  <a:pt x="1408" y="215"/>
                  <a:pt x="1391" y="191"/>
                </a:cubicBezTo>
                <a:cubicBezTo>
                  <a:pt x="1401" y="186"/>
                  <a:pt x="1410" y="181"/>
                  <a:pt x="1417" y="176"/>
                </a:cubicBezTo>
                <a:cubicBezTo>
                  <a:pt x="1420" y="180"/>
                  <a:pt x="1423" y="184"/>
                  <a:pt x="1425" y="189"/>
                </a:cubicBezTo>
                <a:cubicBezTo>
                  <a:pt x="1425" y="188"/>
                  <a:pt x="1425" y="188"/>
                  <a:pt x="1425" y="188"/>
                </a:cubicBezTo>
                <a:cubicBezTo>
                  <a:pt x="1423" y="184"/>
                  <a:pt x="1420" y="179"/>
                  <a:pt x="1418" y="176"/>
                </a:cubicBezTo>
                <a:cubicBezTo>
                  <a:pt x="1420" y="174"/>
                  <a:pt x="1423" y="172"/>
                  <a:pt x="1425" y="170"/>
                </a:cubicBezTo>
                <a:cubicBezTo>
                  <a:pt x="1425" y="170"/>
                  <a:pt x="1425" y="170"/>
                  <a:pt x="1425" y="170"/>
                </a:cubicBezTo>
                <a:cubicBezTo>
                  <a:pt x="1423" y="172"/>
                  <a:pt x="1420" y="173"/>
                  <a:pt x="1417" y="175"/>
                </a:cubicBezTo>
                <a:cubicBezTo>
                  <a:pt x="1416" y="173"/>
                  <a:pt x="1415" y="172"/>
                  <a:pt x="1414" y="170"/>
                </a:cubicBezTo>
                <a:cubicBezTo>
                  <a:pt x="1418" y="168"/>
                  <a:pt x="1421" y="166"/>
                  <a:pt x="1425" y="165"/>
                </a:cubicBezTo>
                <a:cubicBezTo>
                  <a:pt x="1425" y="164"/>
                  <a:pt x="1425" y="164"/>
                  <a:pt x="1425" y="164"/>
                </a:cubicBezTo>
                <a:cubicBezTo>
                  <a:pt x="1421" y="166"/>
                  <a:pt x="1418" y="168"/>
                  <a:pt x="1414" y="170"/>
                </a:cubicBezTo>
                <a:cubicBezTo>
                  <a:pt x="1413" y="169"/>
                  <a:pt x="1413" y="169"/>
                  <a:pt x="1413" y="169"/>
                </a:cubicBezTo>
                <a:cubicBezTo>
                  <a:pt x="1416" y="165"/>
                  <a:pt x="1419" y="161"/>
                  <a:pt x="1421" y="157"/>
                </a:cubicBezTo>
                <a:cubicBezTo>
                  <a:pt x="1423" y="156"/>
                  <a:pt x="1424" y="156"/>
                  <a:pt x="1425" y="155"/>
                </a:cubicBezTo>
                <a:cubicBezTo>
                  <a:pt x="1425" y="155"/>
                  <a:pt x="1425" y="155"/>
                  <a:pt x="1425" y="155"/>
                </a:cubicBezTo>
                <a:cubicBezTo>
                  <a:pt x="1424" y="155"/>
                  <a:pt x="1423" y="156"/>
                  <a:pt x="1422" y="156"/>
                </a:cubicBezTo>
                <a:cubicBezTo>
                  <a:pt x="1423" y="154"/>
                  <a:pt x="1424" y="152"/>
                  <a:pt x="1425" y="150"/>
                </a:cubicBezTo>
                <a:cubicBezTo>
                  <a:pt x="1425" y="149"/>
                  <a:pt x="1425" y="149"/>
                  <a:pt x="1425" y="149"/>
                </a:cubicBezTo>
                <a:cubicBezTo>
                  <a:pt x="1424" y="151"/>
                  <a:pt x="1423" y="154"/>
                  <a:pt x="1421" y="156"/>
                </a:cubicBezTo>
                <a:cubicBezTo>
                  <a:pt x="1417" y="158"/>
                  <a:pt x="1412" y="160"/>
                  <a:pt x="1407" y="162"/>
                </a:cubicBezTo>
                <a:cubicBezTo>
                  <a:pt x="1406" y="160"/>
                  <a:pt x="1404" y="158"/>
                  <a:pt x="1402" y="156"/>
                </a:cubicBezTo>
                <a:cubicBezTo>
                  <a:pt x="1402" y="154"/>
                  <a:pt x="1402" y="153"/>
                  <a:pt x="1402" y="151"/>
                </a:cubicBezTo>
                <a:cubicBezTo>
                  <a:pt x="1410" y="149"/>
                  <a:pt x="1418" y="146"/>
                  <a:pt x="1425" y="144"/>
                </a:cubicBezTo>
                <a:cubicBezTo>
                  <a:pt x="1425" y="143"/>
                  <a:pt x="1425" y="143"/>
                  <a:pt x="1425" y="143"/>
                </a:cubicBezTo>
                <a:cubicBezTo>
                  <a:pt x="1418" y="146"/>
                  <a:pt x="1410" y="148"/>
                  <a:pt x="1402" y="151"/>
                </a:cubicBezTo>
                <a:cubicBezTo>
                  <a:pt x="1403" y="146"/>
                  <a:pt x="1403" y="142"/>
                  <a:pt x="1402" y="137"/>
                </a:cubicBezTo>
                <a:cubicBezTo>
                  <a:pt x="1408" y="136"/>
                  <a:pt x="1414" y="134"/>
                  <a:pt x="1420" y="132"/>
                </a:cubicBezTo>
                <a:cubicBezTo>
                  <a:pt x="1421" y="134"/>
                  <a:pt x="1423" y="136"/>
                  <a:pt x="1425" y="138"/>
                </a:cubicBezTo>
                <a:cubicBezTo>
                  <a:pt x="1425" y="137"/>
                  <a:pt x="1425" y="137"/>
                  <a:pt x="1425" y="137"/>
                </a:cubicBezTo>
                <a:cubicBezTo>
                  <a:pt x="1423" y="135"/>
                  <a:pt x="1422" y="134"/>
                  <a:pt x="1420" y="132"/>
                </a:cubicBezTo>
                <a:cubicBezTo>
                  <a:pt x="1422" y="132"/>
                  <a:pt x="1423" y="131"/>
                  <a:pt x="1425" y="130"/>
                </a:cubicBezTo>
                <a:cubicBezTo>
                  <a:pt x="1425" y="130"/>
                  <a:pt x="1425" y="130"/>
                  <a:pt x="1425" y="130"/>
                </a:cubicBezTo>
                <a:cubicBezTo>
                  <a:pt x="1423" y="131"/>
                  <a:pt x="1422" y="131"/>
                  <a:pt x="1420" y="132"/>
                </a:cubicBezTo>
                <a:cubicBezTo>
                  <a:pt x="1420" y="132"/>
                  <a:pt x="1420" y="132"/>
                  <a:pt x="1420" y="132"/>
                </a:cubicBezTo>
                <a:cubicBezTo>
                  <a:pt x="1416" y="128"/>
                  <a:pt x="1412" y="125"/>
                  <a:pt x="1407" y="121"/>
                </a:cubicBezTo>
                <a:cubicBezTo>
                  <a:pt x="1413" y="120"/>
                  <a:pt x="1419" y="118"/>
                  <a:pt x="1425" y="116"/>
                </a:cubicBezTo>
                <a:cubicBezTo>
                  <a:pt x="1425" y="116"/>
                  <a:pt x="1425" y="116"/>
                  <a:pt x="1425" y="116"/>
                </a:cubicBezTo>
                <a:cubicBezTo>
                  <a:pt x="1419" y="117"/>
                  <a:pt x="1413" y="119"/>
                  <a:pt x="1407" y="121"/>
                </a:cubicBezTo>
                <a:cubicBezTo>
                  <a:pt x="1403" y="118"/>
                  <a:pt x="1400" y="116"/>
                  <a:pt x="1396" y="113"/>
                </a:cubicBezTo>
                <a:cubicBezTo>
                  <a:pt x="1395" y="112"/>
                  <a:pt x="1394" y="111"/>
                  <a:pt x="1394" y="109"/>
                </a:cubicBezTo>
                <a:cubicBezTo>
                  <a:pt x="1405" y="106"/>
                  <a:pt x="1416" y="103"/>
                  <a:pt x="1425" y="101"/>
                </a:cubicBezTo>
                <a:cubicBezTo>
                  <a:pt x="1425" y="100"/>
                  <a:pt x="1425" y="100"/>
                  <a:pt x="1425" y="100"/>
                </a:cubicBezTo>
                <a:cubicBezTo>
                  <a:pt x="1416" y="103"/>
                  <a:pt x="1405" y="106"/>
                  <a:pt x="1394" y="109"/>
                </a:cubicBezTo>
                <a:cubicBezTo>
                  <a:pt x="1391" y="103"/>
                  <a:pt x="1387" y="97"/>
                  <a:pt x="1383" y="91"/>
                </a:cubicBezTo>
                <a:cubicBezTo>
                  <a:pt x="1380" y="86"/>
                  <a:pt x="1376" y="81"/>
                  <a:pt x="1373" y="75"/>
                </a:cubicBezTo>
                <a:cubicBezTo>
                  <a:pt x="1392" y="81"/>
                  <a:pt x="1410" y="90"/>
                  <a:pt x="1425" y="100"/>
                </a:cubicBezTo>
                <a:cubicBezTo>
                  <a:pt x="1425" y="99"/>
                  <a:pt x="1425" y="99"/>
                  <a:pt x="1425" y="99"/>
                </a:cubicBezTo>
                <a:cubicBezTo>
                  <a:pt x="1410" y="89"/>
                  <a:pt x="1392" y="81"/>
                  <a:pt x="1372" y="75"/>
                </a:cubicBezTo>
                <a:cubicBezTo>
                  <a:pt x="1367" y="66"/>
                  <a:pt x="1361" y="58"/>
                  <a:pt x="1356" y="49"/>
                </a:cubicBezTo>
                <a:cubicBezTo>
                  <a:pt x="1373" y="52"/>
                  <a:pt x="1389" y="56"/>
                  <a:pt x="1403" y="61"/>
                </a:cubicBezTo>
                <a:cubicBezTo>
                  <a:pt x="1405" y="64"/>
                  <a:pt x="1408" y="68"/>
                  <a:pt x="1410" y="71"/>
                </a:cubicBezTo>
                <a:cubicBezTo>
                  <a:pt x="1417" y="80"/>
                  <a:pt x="1422" y="90"/>
                  <a:pt x="1425" y="99"/>
                </a:cubicBezTo>
                <a:cubicBezTo>
                  <a:pt x="1425" y="97"/>
                  <a:pt x="1425" y="97"/>
                  <a:pt x="1425" y="97"/>
                </a:cubicBezTo>
                <a:cubicBezTo>
                  <a:pt x="1422" y="89"/>
                  <a:pt x="1417" y="80"/>
                  <a:pt x="1410" y="70"/>
                </a:cubicBezTo>
                <a:cubicBezTo>
                  <a:pt x="1408" y="68"/>
                  <a:pt x="1406" y="65"/>
                  <a:pt x="1404" y="62"/>
                </a:cubicBezTo>
                <a:cubicBezTo>
                  <a:pt x="1411" y="64"/>
                  <a:pt x="1418" y="67"/>
                  <a:pt x="1425" y="70"/>
                </a:cubicBezTo>
                <a:cubicBezTo>
                  <a:pt x="1425" y="70"/>
                  <a:pt x="1425" y="70"/>
                  <a:pt x="1425" y="70"/>
                </a:cubicBezTo>
                <a:cubicBezTo>
                  <a:pt x="1418" y="67"/>
                  <a:pt x="1411" y="64"/>
                  <a:pt x="1404" y="61"/>
                </a:cubicBezTo>
                <a:cubicBezTo>
                  <a:pt x="1397" y="51"/>
                  <a:pt x="1390" y="41"/>
                  <a:pt x="1384" y="32"/>
                </a:cubicBezTo>
                <a:cubicBezTo>
                  <a:pt x="1399" y="35"/>
                  <a:pt x="1412" y="39"/>
                  <a:pt x="1425" y="43"/>
                </a:cubicBezTo>
                <a:cubicBezTo>
                  <a:pt x="1425" y="43"/>
                  <a:pt x="1425" y="43"/>
                  <a:pt x="1425" y="43"/>
                </a:cubicBezTo>
                <a:cubicBezTo>
                  <a:pt x="1412" y="38"/>
                  <a:pt x="1398" y="34"/>
                  <a:pt x="1384" y="32"/>
                </a:cubicBezTo>
                <a:cubicBezTo>
                  <a:pt x="1378" y="23"/>
                  <a:pt x="1373" y="14"/>
                  <a:pt x="1368" y="5"/>
                </a:cubicBezTo>
                <a:cubicBezTo>
                  <a:pt x="1383" y="7"/>
                  <a:pt x="1397" y="9"/>
                  <a:pt x="1411" y="12"/>
                </a:cubicBezTo>
                <a:cubicBezTo>
                  <a:pt x="1415" y="18"/>
                  <a:pt x="1420" y="25"/>
                  <a:pt x="1425" y="32"/>
                </a:cubicBezTo>
                <a:cubicBezTo>
                  <a:pt x="1425" y="32"/>
                  <a:pt x="1425" y="32"/>
                  <a:pt x="1425" y="32"/>
                </a:cubicBezTo>
                <a:cubicBezTo>
                  <a:pt x="1420" y="25"/>
                  <a:pt x="1416" y="18"/>
                  <a:pt x="1412" y="12"/>
                </a:cubicBezTo>
                <a:cubicBezTo>
                  <a:pt x="1416" y="13"/>
                  <a:pt x="1421" y="14"/>
                  <a:pt x="1425" y="15"/>
                </a:cubicBezTo>
                <a:cubicBezTo>
                  <a:pt x="1425" y="14"/>
                  <a:pt x="1425" y="14"/>
                  <a:pt x="1425" y="14"/>
                </a:cubicBezTo>
                <a:cubicBezTo>
                  <a:pt x="1420" y="13"/>
                  <a:pt x="1416" y="12"/>
                  <a:pt x="1411" y="11"/>
                </a:cubicBezTo>
                <a:cubicBezTo>
                  <a:pt x="1409" y="7"/>
                  <a:pt x="1406" y="4"/>
                  <a:pt x="1404" y="0"/>
                </a:cubicBezTo>
                <a:cubicBezTo>
                  <a:pt x="1403" y="0"/>
                  <a:pt x="1403" y="0"/>
                  <a:pt x="1403" y="0"/>
                </a:cubicBezTo>
                <a:cubicBezTo>
                  <a:pt x="1406" y="3"/>
                  <a:pt x="1408" y="7"/>
                  <a:pt x="1411" y="11"/>
                </a:cubicBezTo>
                <a:cubicBezTo>
                  <a:pt x="1397" y="8"/>
                  <a:pt x="1382" y="6"/>
                  <a:pt x="1367" y="5"/>
                </a:cubicBezTo>
                <a:cubicBezTo>
                  <a:pt x="1366" y="3"/>
                  <a:pt x="1365" y="1"/>
                  <a:pt x="1364" y="0"/>
                </a:cubicBezTo>
                <a:cubicBezTo>
                  <a:pt x="1364" y="0"/>
                  <a:pt x="1364" y="0"/>
                  <a:pt x="1364" y="0"/>
                </a:cubicBezTo>
                <a:cubicBezTo>
                  <a:pt x="1365" y="1"/>
                  <a:pt x="1366" y="3"/>
                  <a:pt x="1367" y="5"/>
                </a:cubicBezTo>
                <a:cubicBezTo>
                  <a:pt x="1364" y="5"/>
                  <a:pt x="1361" y="4"/>
                  <a:pt x="1359" y="4"/>
                </a:cubicBezTo>
                <a:cubicBezTo>
                  <a:pt x="1349" y="4"/>
                  <a:pt x="1339" y="3"/>
                  <a:pt x="1330" y="3"/>
                </a:cubicBezTo>
                <a:cubicBezTo>
                  <a:pt x="1329" y="2"/>
                  <a:pt x="1329" y="1"/>
                  <a:pt x="1328" y="0"/>
                </a:cubicBezTo>
                <a:cubicBezTo>
                  <a:pt x="1327" y="0"/>
                  <a:pt x="1327" y="0"/>
                  <a:pt x="1327" y="0"/>
                </a:cubicBezTo>
                <a:cubicBezTo>
                  <a:pt x="1328" y="1"/>
                  <a:pt x="1329" y="2"/>
                  <a:pt x="1329" y="3"/>
                </a:cubicBezTo>
                <a:cubicBezTo>
                  <a:pt x="1319" y="3"/>
                  <a:pt x="1310" y="2"/>
                  <a:pt x="1300" y="2"/>
                </a:cubicBezTo>
                <a:cubicBezTo>
                  <a:pt x="1298" y="2"/>
                  <a:pt x="1296" y="2"/>
                  <a:pt x="1294" y="2"/>
                </a:cubicBezTo>
                <a:cubicBezTo>
                  <a:pt x="1294" y="2"/>
                  <a:pt x="1293" y="1"/>
                  <a:pt x="1293" y="0"/>
                </a:cubicBezTo>
                <a:cubicBezTo>
                  <a:pt x="1292" y="0"/>
                  <a:pt x="1292" y="0"/>
                  <a:pt x="1292" y="0"/>
                </a:cubicBezTo>
                <a:cubicBezTo>
                  <a:pt x="1293" y="1"/>
                  <a:pt x="1293" y="2"/>
                  <a:pt x="1293" y="2"/>
                </a:cubicBezTo>
                <a:cubicBezTo>
                  <a:pt x="1283" y="3"/>
                  <a:pt x="1272" y="3"/>
                  <a:pt x="1261" y="3"/>
                </a:cubicBezTo>
                <a:cubicBezTo>
                  <a:pt x="1261" y="2"/>
                  <a:pt x="1261" y="1"/>
                  <a:pt x="1260" y="0"/>
                </a:cubicBezTo>
                <a:cubicBezTo>
                  <a:pt x="1260" y="0"/>
                  <a:pt x="1260" y="0"/>
                  <a:pt x="1260" y="0"/>
                </a:cubicBezTo>
                <a:cubicBezTo>
                  <a:pt x="1260" y="1"/>
                  <a:pt x="1260" y="2"/>
                  <a:pt x="1261" y="3"/>
                </a:cubicBezTo>
                <a:cubicBezTo>
                  <a:pt x="1251" y="4"/>
                  <a:pt x="1241" y="5"/>
                  <a:pt x="1231" y="5"/>
                </a:cubicBezTo>
                <a:cubicBezTo>
                  <a:pt x="1231" y="3"/>
                  <a:pt x="1230" y="2"/>
                  <a:pt x="1230" y="0"/>
                </a:cubicBezTo>
                <a:cubicBezTo>
                  <a:pt x="1229" y="0"/>
                  <a:pt x="1229" y="0"/>
                  <a:pt x="1229" y="0"/>
                </a:cubicBezTo>
                <a:cubicBezTo>
                  <a:pt x="1230" y="2"/>
                  <a:pt x="1230" y="4"/>
                  <a:pt x="1231" y="5"/>
                </a:cubicBezTo>
                <a:cubicBezTo>
                  <a:pt x="1221" y="6"/>
                  <a:pt x="1212" y="7"/>
                  <a:pt x="1203" y="9"/>
                </a:cubicBezTo>
                <a:cubicBezTo>
                  <a:pt x="1203" y="6"/>
                  <a:pt x="1202" y="3"/>
                  <a:pt x="1201" y="0"/>
                </a:cubicBezTo>
                <a:cubicBezTo>
                  <a:pt x="1201" y="0"/>
                  <a:pt x="1201" y="0"/>
                  <a:pt x="1201" y="0"/>
                </a:cubicBezTo>
                <a:cubicBezTo>
                  <a:pt x="1201" y="3"/>
                  <a:pt x="1202" y="6"/>
                  <a:pt x="1203" y="9"/>
                </a:cubicBezTo>
                <a:cubicBezTo>
                  <a:pt x="1194" y="10"/>
                  <a:pt x="1186" y="11"/>
                  <a:pt x="1177" y="13"/>
                </a:cubicBezTo>
                <a:cubicBezTo>
                  <a:pt x="1177" y="8"/>
                  <a:pt x="1176" y="4"/>
                  <a:pt x="1176" y="0"/>
                </a:cubicBezTo>
                <a:cubicBezTo>
                  <a:pt x="1176" y="0"/>
                  <a:pt x="1176" y="0"/>
                  <a:pt x="1176" y="0"/>
                </a:cubicBezTo>
                <a:cubicBezTo>
                  <a:pt x="1176" y="4"/>
                  <a:pt x="1176" y="8"/>
                  <a:pt x="1177" y="13"/>
                </a:cubicBezTo>
                <a:cubicBezTo>
                  <a:pt x="1169" y="14"/>
                  <a:pt x="1161" y="16"/>
                  <a:pt x="1154" y="18"/>
                </a:cubicBezTo>
                <a:cubicBezTo>
                  <a:pt x="1154" y="12"/>
                  <a:pt x="1154" y="6"/>
                  <a:pt x="1154" y="0"/>
                </a:cubicBezTo>
                <a:cubicBezTo>
                  <a:pt x="1154" y="0"/>
                  <a:pt x="1154" y="0"/>
                  <a:pt x="1154" y="0"/>
                </a:cubicBezTo>
                <a:cubicBezTo>
                  <a:pt x="1155" y="0"/>
                  <a:pt x="1155" y="0"/>
                  <a:pt x="1156" y="0"/>
                </a:cubicBezTo>
                <a:cubicBezTo>
                  <a:pt x="1154" y="0"/>
                  <a:pt x="1154" y="0"/>
                  <a:pt x="1154" y="0"/>
                </a:cubicBezTo>
                <a:cubicBezTo>
                  <a:pt x="1154" y="0"/>
                  <a:pt x="1154" y="0"/>
                  <a:pt x="1154" y="0"/>
                </a:cubicBezTo>
                <a:cubicBezTo>
                  <a:pt x="1147" y="2"/>
                  <a:pt x="1141" y="4"/>
                  <a:pt x="1135" y="7"/>
                </a:cubicBezTo>
                <a:cubicBezTo>
                  <a:pt x="1136" y="4"/>
                  <a:pt x="1136" y="2"/>
                  <a:pt x="1137" y="0"/>
                </a:cubicBezTo>
                <a:cubicBezTo>
                  <a:pt x="1136" y="0"/>
                  <a:pt x="1136" y="0"/>
                  <a:pt x="1136" y="0"/>
                </a:cubicBezTo>
                <a:cubicBezTo>
                  <a:pt x="1136" y="2"/>
                  <a:pt x="1135" y="4"/>
                  <a:pt x="1135" y="7"/>
                </a:cubicBezTo>
                <a:cubicBezTo>
                  <a:pt x="1129" y="9"/>
                  <a:pt x="1124" y="11"/>
                  <a:pt x="1119" y="14"/>
                </a:cubicBezTo>
                <a:cubicBezTo>
                  <a:pt x="1121" y="9"/>
                  <a:pt x="1123" y="4"/>
                  <a:pt x="1126" y="0"/>
                </a:cubicBezTo>
                <a:cubicBezTo>
                  <a:pt x="1125" y="0"/>
                  <a:pt x="1125" y="0"/>
                  <a:pt x="1125" y="0"/>
                </a:cubicBezTo>
                <a:cubicBezTo>
                  <a:pt x="1123" y="4"/>
                  <a:pt x="1120" y="9"/>
                  <a:pt x="1119" y="14"/>
                </a:cubicBezTo>
                <a:cubicBezTo>
                  <a:pt x="1106" y="20"/>
                  <a:pt x="1095" y="27"/>
                  <a:pt x="1086" y="35"/>
                </a:cubicBezTo>
                <a:cubicBezTo>
                  <a:pt x="1095" y="22"/>
                  <a:pt x="1107" y="10"/>
                  <a:pt x="1122" y="0"/>
                </a:cubicBezTo>
                <a:cubicBezTo>
                  <a:pt x="1121" y="0"/>
                  <a:pt x="1121" y="0"/>
                  <a:pt x="1121" y="0"/>
                </a:cubicBezTo>
                <a:cubicBezTo>
                  <a:pt x="1106" y="10"/>
                  <a:pt x="1093" y="22"/>
                  <a:pt x="1084" y="36"/>
                </a:cubicBezTo>
                <a:close/>
                <a:moveTo>
                  <a:pt x="1083" y="38"/>
                </a:moveTo>
                <a:cubicBezTo>
                  <a:pt x="1081" y="42"/>
                  <a:pt x="1079" y="46"/>
                  <a:pt x="1077" y="50"/>
                </a:cubicBezTo>
                <a:cubicBezTo>
                  <a:pt x="1072" y="53"/>
                  <a:pt x="1067" y="57"/>
                  <a:pt x="1063" y="60"/>
                </a:cubicBezTo>
                <a:cubicBezTo>
                  <a:pt x="1069" y="52"/>
                  <a:pt x="1076" y="44"/>
                  <a:pt x="1083" y="38"/>
                </a:cubicBezTo>
                <a:close/>
                <a:moveTo>
                  <a:pt x="1285" y="791"/>
                </a:moveTo>
                <a:cubicBezTo>
                  <a:pt x="1284" y="793"/>
                  <a:pt x="1284" y="794"/>
                  <a:pt x="1283" y="795"/>
                </a:cubicBezTo>
                <a:cubicBezTo>
                  <a:pt x="1283" y="796"/>
                  <a:pt x="1282" y="797"/>
                  <a:pt x="1281" y="798"/>
                </a:cubicBezTo>
                <a:cubicBezTo>
                  <a:pt x="1282" y="796"/>
                  <a:pt x="1283" y="794"/>
                  <a:pt x="1284" y="792"/>
                </a:cubicBezTo>
                <a:cubicBezTo>
                  <a:pt x="1284" y="792"/>
                  <a:pt x="1285" y="792"/>
                  <a:pt x="1285" y="791"/>
                </a:cubicBezTo>
                <a:cubicBezTo>
                  <a:pt x="1285" y="791"/>
                  <a:pt x="1285" y="791"/>
                  <a:pt x="1285" y="791"/>
                </a:cubicBezTo>
                <a:close/>
                <a:moveTo>
                  <a:pt x="1328" y="716"/>
                </a:moveTo>
                <a:cubicBezTo>
                  <a:pt x="1329" y="715"/>
                  <a:pt x="1330" y="714"/>
                  <a:pt x="1331" y="713"/>
                </a:cubicBezTo>
                <a:cubicBezTo>
                  <a:pt x="1330" y="716"/>
                  <a:pt x="1329" y="720"/>
                  <a:pt x="1328" y="723"/>
                </a:cubicBezTo>
                <a:cubicBezTo>
                  <a:pt x="1328" y="724"/>
                  <a:pt x="1328" y="724"/>
                  <a:pt x="1328" y="724"/>
                </a:cubicBezTo>
                <a:cubicBezTo>
                  <a:pt x="1325" y="726"/>
                  <a:pt x="1323" y="728"/>
                  <a:pt x="1321" y="730"/>
                </a:cubicBezTo>
                <a:cubicBezTo>
                  <a:pt x="1322" y="728"/>
                  <a:pt x="1322" y="727"/>
                  <a:pt x="1323" y="725"/>
                </a:cubicBezTo>
                <a:cubicBezTo>
                  <a:pt x="1325" y="722"/>
                  <a:pt x="1327" y="719"/>
                  <a:pt x="1328" y="716"/>
                </a:cubicBezTo>
                <a:close/>
                <a:moveTo>
                  <a:pt x="1324" y="722"/>
                </a:moveTo>
                <a:cubicBezTo>
                  <a:pt x="1324" y="722"/>
                  <a:pt x="1325" y="721"/>
                  <a:pt x="1325" y="721"/>
                </a:cubicBezTo>
                <a:cubicBezTo>
                  <a:pt x="1325" y="720"/>
                  <a:pt x="1326" y="720"/>
                  <a:pt x="1326" y="719"/>
                </a:cubicBezTo>
                <a:cubicBezTo>
                  <a:pt x="1325" y="720"/>
                  <a:pt x="1325" y="721"/>
                  <a:pt x="1324" y="722"/>
                </a:cubicBezTo>
                <a:close/>
                <a:moveTo>
                  <a:pt x="1343" y="694"/>
                </a:moveTo>
                <a:cubicBezTo>
                  <a:pt x="1342" y="697"/>
                  <a:pt x="1341" y="700"/>
                  <a:pt x="1340" y="703"/>
                </a:cubicBezTo>
                <a:cubicBezTo>
                  <a:pt x="1337" y="706"/>
                  <a:pt x="1335" y="709"/>
                  <a:pt x="1332" y="711"/>
                </a:cubicBezTo>
                <a:cubicBezTo>
                  <a:pt x="1332" y="711"/>
                  <a:pt x="1333" y="710"/>
                  <a:pt x="1333" y="709"/>
                </a:cubicBezTo>
                <a:lnTo>
                  <a:pt x="1343" y="694"/>
                </a:lnTo>
                <a:close/>
                <a:moveTo>
                  <a:pt x="1334" y="707"/>
                </a:moveTo>
                <a:cubicBezTo>
                  <a:pt x="1334" y="705"/>
                  <a:pt x="1335" y="704"/>
                  <a:pt x="1336" y="702"/>
                </a:cubicBezTo>
                <a:cubicBezTo>
                  <a:pt x="1337" y="700"/>
                  <a:pt x="1339" y="698"/>
                  <a:pt x="1341" y="696"/>
                </a:cubicBezTo>
                <a:lnTo>
                  <a:pt x="1334" y="707"/>
                </a:lnTo>
                <a:close/>
                <a:moveTo>
                  <a:pt x="1415" y="570"/>
                </a:moveTo>
                <a:cubicBezTo>
                  <a:pt x="1415" y="570"/>
                  <a:pt x="1415" y="570"/>
                  <a:pt x="1415" y="570"/>
                </a:cubicBezTo>
                <a:cubicBezTo>
                  <a:pt x="1414" y="571"/>
                  <a:pt x="1413" y="571"/>
                  <a:pt x="1413" y="572"/>
                </a:cubicBezTo>
                <a:cubicBezTo>
                  <a:pt x="1414" y="570"/>
                  <a:pt x="1415" y="567"/>
                  <a:pt x="1416" y="565"/>
                </a:cubicBezTo>
                <a:cubicBezTo>
                  <a:pt x="1416" y="567"/>
                  <a:pt x="1415" y="568"/>
                  <a:pt x="1415" y="570"/>
                </a:cubicBezTo>
                <a:close/>
                <a:moveTo>
                  <a:pt x="1418" y="563"/>
                </a:moveTo>
                <a:cubicBezTo>
                  <a:pt x="1419" y="561"/>
                  <a:pt x="1420" y="560"/>
                  <a:pt x="1421" y="558"/>
                </a:cubicBezTo>
                <a:cubicBezTo>
                  <a:pt x="1419" y="561"/>
                  <a:pt x="1418" y="564"/>
                  <a:pt x="1416" y="567"/>
                </a:cubicBezTo>
                <a:cubicBezTo>
                  <a:pt x="1417" y="566"/>
                  <a:pt x="1417" y="564"/>
                  <a:pt x="1418" y="563"/>
                </a:cubicBezTo>
                <a:close/>
                <a:moveTo>
                  <a:pt x="1414" y="571"/>
                </a:moveTo>
                <a:cubicBezTo>
                  <a:pt x="1412" y="575"/>
                  <a:pt x="1410" y="579"/>
                  <a:pt x="1408" y="583"/>
                </a:cubicBezTo>
                <a:cubicBezTo>
                  <a:pt x="1409" y="580"/>
                  <a:pt x="1411" y="576"/>
                  <a:pt x="1412" y="573"/>
                </a:cubicBezTo>
                <a:cubicBezTo>
                  <a:pt x="1413" y="573"/>
                  <a:pt x="1413" y="572"/>
                  <a:pt x="1414" y="571"/>
                </a:cubicBezTo>
                <a:close/>
                <a:moveTo>
                  <a:pt x="1414" y="572"/>
                </a:moveTo>
                <a:cubicBezTo>
                  <a:pt x="1413" y="576"/>
                  <a:pt x="1412" y="579"/>
                  <a:pt x="1411" y="583"/>
                </a:cubicBezTo>
                <a:cubicBezTo>
                  <a:pt x="1409" y="585"/>
                  <a:pt x="1408" y="586"/>
                  <a:pt x="1406" y="588"/>
                </a:cubicBezTo>
                <a:cubicBezTo>
                  <a:pt x="1406" y="588"/>
                  <a:pt x="1406" y="587"/>
                  <a:pt x="1406" y="587"/>
                </a:cubicBezTo>
                <a:cubicBezTo>
                  <a:pt x="1409" y="582"/>
                  <a:pt x="1412" y="577"/>
                  <a:pt x="1414" y="572"/>
                </a:cubicBezTo>
                <a:close/>
                <a:moveTo>
                  <a:pt x="1411" y="584"/>
                </a:moveTo>
                <a:cubicBezTo>
                  <a:pt x="1410" y="588"/>
                  <a:pt x="1410" y="591"/>
                  <a:pt x="1409" y="595"/>
                </a:cubicBezTo>
                <a:cubicBezTo>
                  <a:pt x="1407" y="597"/>
                  <a:pt x="1404" y="599"/>
                  <a:pt x="1402" y="601"/>
                </a:cubicBezTo>
                <a:cubicBezTo>
                  <a:pt x="1403" y="597"/>
                  <a:pt x="1404" y="593"/>
                  <a:pt x="1406" y="589"/>
                </a:cubicBezTo>
                <a:cubicBezTo>
                  <a:pt x="1407" y="587"/>
                  <a:pt x="1409" y="586"/>
                  <a:pt x="1411" y="584"/>
                </a:cubicBezTo>
                <a:close/>
                <a:moveTo>
                  <a:pt x="1361" y="675"/>
                </a:moveTo>
                <a:cubicBezTo>
                  <a:pt x="1361" y="672"/>
                  <a:pt x="1362" y="669"/>
                  <a:pt x="1363" y="666"/>
                </a:cubicBezTo>
                <a:cubicBezTo>
                  <a:pt x="1365" y="664"/>
                  <a:pt x="1368" y="662"/>
                  <a:pt x="1370" y="659"/>
                </a:cubicBezTo>
                <a:cubicBezTo>
                  <a:pt x="1371" y="659"/>
                  <a:pt x="1371" y="659"/>
                  <a:pt x="1371" y="659"/>
                </a:cubicBezTo>
                <a:cubicBezTo>
                  <a:pt x="1371" y="661"/>
                  <a:pt x="1371" y="663"/>
                  <a:pt x="1371" y="665"/>
                </a:cubicBezTo>
                <a:cubicBezTo>
                  <a:pt x="1369" y="667"/>
                  <a:pt x="1369" y="667"/>
                  <a:pt x="1369" y="667"/>
                </a:cubicBezTo>
                <a:cubicBezTo>
                  <a:pt x="1368" y="668"/>
                  <a:pt x="1367" y="669"/>
                  <a:pt x="1367" y="670"/>
                </a:cubicBezTo>
                <a:cubicBezTo>
                  <a:pt x="1365" y="672"/>
                  <a:pt x="1363" y="673"/>
                  <a:pt x="1361" y="675"/>
                </a:cubicBezTo>
                <a:close/>
                <a:moveTo>
                  <a:pt x="1365" y="672"/>
                </a:moveTo>
                <a:cubicBezTo>
                  <a:pt x="1364" y="674"/>
                  <a:pt x="1362" y="676"/>
                  <a:pt x="1361" y="678"/>
                </a:cubicBezTo>
                <a:cubicBezTo>
                  <a:pt x="1361" y="678"/>
                  <a:pt x="1361" y="677"/>
                  <a:pt x="1361" y="676"/>
                </a:cubicBezTo>
                <a:cubicBezTo>
                  <a:pt x="1362" y="675"/>
                  <a:pt x="1364" y="673"/>
                  <a:pt x="1365" y="672"/>
                </a:cubicBezTo>
                <a:close/>
                <a:moveTo>
                  <a:pt x="1362" y="666"/>
                </a:moveTo>
                <a:cubicBezTo>
                  <a:pt x="1360" y="668"/>
                  <a:pt x="1359" y="669"/>
                  <a:pt x="1357" y="671"/>
                </a:cubicBezTo>
                <a:cubicBezTo>
                  <a:pt x="1359" y="668"/>
                  <a:pt x="1361" y="665"/>
                  <a:pt x="1363" y="661"/>
                </a:cubicBezTo>
                <a:cubicBezTo>
                  <a:pt x="1363" y="661"/>
                  <a:pt x="1363" y="661"/>
                  <a:pt x="1363" y="661"/>
                </a:cubicBezTo>
                <a:cubicBezTo>
                  <a:pt x="1363" y="663"/>
                  <a:pt x="1362" y="664"/>
                  <a:pt x="1362" y="666"/>
                </a:cubicBezTo>
                <a:close/>
                <a:moveTo>
                  <a:pt x="1382" y="656"/>
                </a:moveTo>
                <a:cubicBezTo>
                  <a:pt x="1378" y="659"/>
                  <a:pt x="1375" y="663"/>
                  <a:pt x="1371" y="666"/>
                </a:cubicBezTo>
                <a:cubicBezTo>
                  <a:pt x="1371" y="666"/>
                  <a:pt x="1371" y="665"/>
                  <a:pt x="1371" y="665"/>
                </a:cubicBezTo>
                <a:cubicBezTo>
                  <a:pt x="1375" y="660"/>
                  <a:pt x="1378" y="655"/>
                  <a:pt x="1382" y="651"/>
                </a:cubicBezTo>
                <a:cubicBezTo>
                  <a:pt x="1382" y="652"/>
                  <a:pt x="1382" y="654"/>
                  <a:pt x="1382" y="656"/>
                </a:cubicBezTo>
                <a:close/>
                <a:moveTo>
                  <a:pt x="1382" y="661"/>
                </a:moveTo>
                <a:cubicBezTo>
                  <a:pt x="1381" y="662"/>
                  <a:pt x="1380" y="664"/>
                  <a:pt x="1378" y="665"/>
                </a:cubicBezTo>
                <a:cubicBezTo>
                  <a:pt x="1376" y="668"/>
                  <a:pt x="1373" y="671"/>
                  <a:pt x="1371" y="673"/>
                </a:cubicBezTo>
                <a:cubicBezTo>
                  <a:pt x="1371" y="671"/>
                  <a:pt x="1371" y="669"/>
                  <a:pt x="1371" y="667"/>
                </a:cubicBezTo>
                <a:cubicBezTo>
                  <a:pt x="1374" y="663"/>
                  <a:pt x="1378" y="660"/>
                  <a:pt x="1382" y="656"/>
                </a:cubicBezTo>
                <a:cubicBezTo>
                  <a:pt x="1382" y="658"/>
                  <a:pt x="1382" y="659"/>
                  <a:pt x="1382" y="661"/>
                </a:cubicBezTo>
                <a:close/>
                <a:moveTo>
                  <a:pt x="1371" y="664"/>
                </a:moveTo>
                <a:cubicBezTo>
                  <a:pt x="1371" y="662"/>
                  <a:pt x="1371" y="660"/>
                  <a:pt x="1372" y="658"/>
                </a:cubicBezTo>
                <a:cubicBezTo>
                  <a:pt x="1375" y="655"/>
                  <a:pt x="1379" y="652"/>
                  <a:pt x="1382" y="649"/>
                </a:cubicBezTo>
                <a:cubicBezTo>
                  <a:pt x="1382" y="649"/>
                  <a:pt x="1382" y="650"/>
                  <a:pt x="1382" y="650"/>
                </a:cubicBezTo>
                <a:cubicBezTo>
                  <a:pt x="1378" y="655"/>
                  <a:pt x="1375" y="659"/>
                  <a:pt x="1371" y="664"/>
                </a:cubicBezTo>
                <a:close/>
                <a:moveTo>
                  <a:pt x="1370" y="674"/>
                </a:moveTo>
                <a:cubicBezTo>
                  <a:pt x="1372" y="672"/>
                  <a:pt x="1374" y="670"/>
                  <a:pt x="1376" y="668"/>
                </a:cubicBezTo>
                <a:cubicBezTo>
                  <a:pt x="1374" y="671"/>
                  <a:pt x="1372" y="673"/>
                  <a:pt x="1370" y="676"/>
                </a:cubicBezTo>
                <a:cubicBezTo>
                  <a:pt x="1370" y="675"/>
                  <a:pt x="1370" y="675"/>
                  <a:pt x="1370" y="674"/>
                </a:cubicBezTo>
                <a:close/>
                <a:moveTo>
                  <a:pt x="1379" y="666"/>
                </a:moveTo>
                <a:cubicBezTo>
                  <a:pt x="1380" y="665"/>
                  <a:pt x="1381" y="664"/>
                  <a:pt x="1382" y="663"/>
                </a:cubicBezTo>
                <a:cubicBezTo>
                  <a:pt x="1382" y="664"/>
                  <a:pt x="1382" y="665"/>
                  <a:pt x="1382" y="666"/>
                </a:cubicBezTo>
                <a:cubicBezTo>
                  <a:pt x="1378" y="670"/>
                  <a:pt x="1374" y="675"/>
                  <a:pt x="1370" y="679"/>
                </a:cubicBezTo>
                <a:cubicBezTo>
                  <a:pt x="1370" y="678"/>
                  <a:pt x="1370" y="678"/>
                  <a:pt x="1370" y="677"/>
                </a:cubicBezTo>
                <a:cubicBezTo>
                  <a:pt x="1373" y="673"/>
                  <a:pt x="1376" y="669"/>
                  <a:pt x="1379" y="666"/>
                </a:cubicBezTo>
                <a:close/>
                <a:moveTo>
                  <a:pt x="1382" y="648"/>
                </a:moveTo>
                <a:cubicBezTo>
                  <a:pt x="1379" y="651"/>
                  <a:pt x="1375" y="654"/>
                  <a:pt x="1372" y="657"/>
                </a:cubicBezTo>
                <a:cubicBezTo>
                  <a:pt x="1372" y="654"/>
                  <a:pt x="1373" y="651"/>
                  <a:pt x="1373" y="647"/>
                </a:cubicBezTo>
                <a:cubicBezTo>
                  <a:pt x="1376" y="644"/>
                  <a:pt x="1379" y="642"/>
                  <a:pt x="1383" y="639"/>
                </a:cubicBezTo>
                <a:cubicBezTo>
                  <a:pt x="1382" y="642"/>
                  <a:pt x="1382" y="645"/>
                  <a:pt x="1382" y="648"/>
                </a:cubicBezTo>
                <a:close/>
                <a:moveTo>
                  <a:pt x="1373" y="647"/>
                </a:moveTo>
                <a:cubicBezTo>
                  <a:pt x="1372" y="648"/>
                  <a:pt x="1371" y="649"/>
                  <a:pt x="1370" y="650"/>
                </a:cubicBezTo>
                <a:cubicBezTo>
                  <a:pt x="1371" y="648"/>
                  <a:pt x="1372" y="646"/>
                  <a:pt x="1373" y="644"/>
                </a:cubicBezTo>
                <a:cubicBezTo>
                  <a:pt x="1373" y="644"/>
                  <a:pt x="1373" y="644"/>
                  <a:pt x="1373" y="644"/>
                </a:cubicBezTo>
                <a:cubicBezTo>
                  <a:pt x="1373" y="645"/>
                  <a:pt x="1373" y="646"/>
                  <a:pt x="1373" y="647"/>
                </a:cubicBezTo>
                <a:close/>
                <a:moveTo>
                  <a:pt x="1385" y="626"/>
                </a:moveTo>
                <a:cubicBezTo>
                  <a:pt x="1385" y="626"/>
                  <a:pt x="1385" y="626"/>
                  <a:pt x="1385" y="626"/>
                </a:cubicBezTo>
                <a:cubicBezTo>
                  <a:pt x="1385" y="626"/>
                  <a:pt x="1385" y="626"/>
                  <a:pt x="1385" y="626"/>
                </a:cubicBezTo>
                <a:cubicBezTo>
                  <a:pt x="1384" y="626"/>
                  <a:pt x="1384" y="627"/>
                  <a:pt x="1384" y="628"/>
                </a:cubicBezTo>
                <a:cubicBezTo>
                  <a:pt x="1384" y="628"/>
                  <a:pt x="1383" y="629"/>
                  <a:pt x="1382" y="629"/>
                </a:cubicBezTo>
                <a:cubicBezTo>
                  <a:pt x="1382" y="629"/>
                  <a:pt x="1382" y="629"/>
                  <a:pt x="1382" y="629"/>
                </a:cubicBezTo>
                <a:cubicBezTo>
                  <a:pt x="1382" y="629"/>
                  <a:pt x="1382" y="629"/>
                  <a:pt x="1382" y="629"/>
                </a:cubicBezTo>
                <a:cubicBezTo>
                  <a:pt x="1383" y="628"/>
                  <a:pt x="1384" y="627"/>
                  <a:pt x="1385" y="626"/>
                </a:cubicBezTo>
                <a:close/>
                <a:moveTo>
                  <a:pt x="1384" y="628"/>
                </a:moveTo>
                <a:cubicBezTo>
                  <a:pt x="1384" y="632"/>
                  <a:pt x="1383" y="635"/>
                  <a:pt x="1383" y="638"/>
                </a:cubicBezTo>
                <a:cubicBezTo>
                  <a:pt x="1380" y="641"/>
                  <a:pt x="1376" y="644"/>
                  <a:pt x="1374" y="646"/>
                </a:cubicBezTo>
                <a:cubicBezTo>
                  <a:pt x="1374" y="645"/>
                  <a:pt x="1374" y="644"/>
                  <a:pt x="1374" y="643"/>
                </a:cubicBezTo>
                <a:cubicBezTo>
                  <a:pt x="1377" y="639"/>
                  <a:pt x="1379" y="635"/>
                  <a:pt x="1381" y="631"/>
                </a:cubicBezTo>
                <a:cubicBezTo>
                  <a:pt x="1382" y="630"/>
                  <a:pt x="1383" y="629"/>
                  <a:pt x="1384" y="628"/>
                </a:cubicBezTo>
                <a:close/>
                <a:moveTo>
                  <a:pt x="1382" y="650"/>
                </a:moveTo>
                <a:cubicBezTo>
                  <a:pt x="1383" y="649"/>
                  <a:pt x="1384" y="647"/>
                  <a:pt x="1385" y="646"/>
                </a:cubicBezTo>
                <a:cubicBezTo>
                  <a:pt x="1389" y="643"/>
                  <a:pt x="1393" y="639"/>
                  <a:pt x="1397" y="635"/>
                </a:cubicBezTo>
                <a:cubicBezTo>
                  <a:pt x="1397" y="637"/>
                  <a:pt x="1397" y="639"/>
                  <a:pt x="1397" y="641"/>
                </a:cubicBezTo>
                <a:cubicBezTo>
                  <a:pt x="1392" y="645"/>
                  <a:pt x="1387" y="650"/>
                  <a:pt x="1382" y="655"/>
                </a:cubicBezTo>
                <a:cubicBezTo>
                  <a:pt x="1382" y="653"/>
                  <a:pt x="1382" y="652"/>
                  <a:pt x="1382" y="650"/>
                </a:cubicBezTo>
                <a:close/>
                <a:moveTo>
                  <a:pt x="1397" y="641"/>
                </a:moveTo>
                <a:cubicBezTo>
                  <a:pt x="1395" y="644"/>
                  <a:pt x="1392" y="647"/>
                  <a:pt x="1390" y="650"/>
                </a:cubicBezTo>
                <a:cubicBezTo>
                  <a:pt x="1387" y="654"/>
                  <a:pt x="1385" y="657"/>
                  <a:pt x="1382" y="660"/>
                </a:cubicBezTo>
                <a:cubicBezTo>
                  <a:pt x="1382" y="659"/>
                  <a:pt x="1382" y="657"/>
                  <a:pt x="1382" y="656"/>
                </a:cubicBezTo>
                <a:cubicBezTo>
                  <a:pt x="1387" y="651"/>
                  <a:pt x="1392" y="646"/>
                  <a:pt x="1397" y="641"/>
                </a:cubicBezTo>
                <a:close/>
                <a:moveTo>
                  <a:pt x="1390" y="651"/>
                </a:moveTo>
                <a:cubicBezTo>
                  <a:pt x="1393" y="648"/>
                  <a:pt x="1395" y="645"/>
                  <a:pt x="1397" y="642"/>
                </a:cubicBezTo>
                <a:cubicBezTo>
                  <a:pt x="1397" y="643"/>
                  <a:pt x="1397" y="644"/>
                  <a:pt x="1397" y="646"/>
                </a:cubicBezTo>
                <a:cubicBezTo>
                  <a:pt x="1392" y="651"/>
                  <a:pt x="1387" y="656"/>
                  <a:pt x="1382" y="661"/>
                </a:cubicBezTo>
                <a:cubicBezTo>
                  <a:pt x="1382" y="661"/>
                  <a:pt x="1382" y="661"/>
                  <a:pt x="1382" y="661"/>
                </a:cubicBezTo>
                <a:cubicBezTo>
                  <a:pt x="1385" y="658"/>
                  <a:pt x="1388" y="654"/>
                  <a:pt x="1390" y="651"/>
                </a:cubicBezTo>
                <a:close/>
                <a:moveTo>
                  <a:pt x="1397" y="635"/>
                </a:moveTo>
                <a:cubicBezTo>
                  <a:pt x="1394" y="638"/>
                  <a:pt x="1390" y="641"/>
                  <a:pt x="1387" y="644"/>
                </a:cubicBezTo>
                <a:cubicBezTo>
                  <a:pt x="1390" y="639"/>
                  <a:pt x="1394" y="634"/>
                  <a:pt x="1398" y="629"/>
                </a:cubicBezTo>
                <a:cubicBezTo>
                  <a:pt x="1398" y="629"/>
                  <a:pt x="1398" y="629"/>
                  <a:pt x="1398" y="629"/>
                </a:cubicBezTo>
                <a:cubicBezTo>
                  <a:pt x="1397" y="631"/>
                  <a:pt x="1397" y="633"/>
                  <a:pt x="1397" y="635"/>
                </a:cubicBezTo>
                <a:close/>
                <a:moveTo>
                  <a:pt x="1385" y="646"/>
                </a:moveTo>
                <a:cubicBezTo>
                  <a:pt x="1384" y="647"/>
                  <a:pt x="1383" y="647"/>
                  <a:pt x="1382" y="648"/>
                </a:cubicBezTo>
                <a:cubicBezTo>
                  <a:pt x="1383" y="645"/>
                  <a:pt x="1383" y="642"/>
                  <a:pt x="1383" y="639"/>
                </a:cubicBezTo>
                <a:cubicBezTo>
                  <a:pt x="1383" y="638"/>
                  <a:pt x="1384" y="638"/>
                  <a:pt x="1384" y="638"/>
                </a:cubicBezTo>
                <a:cubicBezTo>
                  <a:pt x="1389" y="634"/>
                  <a:pt x="1393" y="630"/>
                  <a:pt x="1398" y="626"/>
                </a:cubicBezTo>
                <a:cubicBezTo>
                  <a:pt x="1398" y="627"/>
                  <a:pt x="1398" y="628"/>
                  <a:pt x="1398" y="628"/>
                </a:cubicBezTo>
                <a:cubicBezTo>
                  <a:pt x="1393" y="634"/>
                  <a:pt x="1389" y="640"/>
                  <a:pt x="1385" y="646"/>
                </a:cubicBezTo>
                <a:close/>
                <a:moveTo>
                  <a:pt x="1384" y="637"/>
                </a:moveTo>
                <a:cubicBezTo>
                  <a:pt x="1384" y="638"/>
                  <a:pt x="1383" y="638"/>
                  <a:pt x="1383" y="638"/>
                </a:cubicBezTo>
                <a:cubicBezTo>
                  <a:pt x="1384" y="634"/>
                  <a:pt x="1384" y="631"/>
                  <a:pt x="1385" y="628"/>
                </a:cubicBezTo>
                <a:cubicBezTo>
                  <a:pt x="1389" y="624"/>
                  <a:pt x="1393" y="620"/>
                  <a:pt x="1398" y="616"/>
                </a:cubicBezTo>
                <a:cubicBezTo>
                  <a:pt x="1399" y="615"/>
                  <a:pt x="1399" y="615"/>
                  <a:pt x="1399" y="615"/>
                </a:cubicBezTo>
                <a:cubicBezTo>
                  <a:pt x="1399" y="615"/>
                  <a:pt x="1399" y="615"/>
                  <a:pt x="1399" y="615"/>
                </a:cubicBezTo>
                <a:cubicBezTo>
                  <a:pt x="1398" y="619"/>
                  <a:pt x="1398" y="622"/>
                  <a:pt x="1398" y="625"/>
                </a:cubicBezTo>
                <a:cubicBezTo>
                  <a:pt x="1393" y="629"/>
                  <a:pt x="1388" y="633"/>
                  <a:pt x="1384" y="637"/>
                </a:cubicBezTo>
                <a:close/>
                <a:moveTo>
                  <a:pt x="1403" y="622"/>
                </a:moveTo>
                <a:cubicBezTo>
                  <a:pt x="1405" y="620"/>
                  <a:pt x="1406" y="619"/>
                  <a:pt x="1408" y="617"/>
                </a:cubicBezTo>
                <a:cubicBezTo>
                  <a:pt x="1408" y="619"/>
                  <a:pt x="1408" y="622"/>
                  <a:pt x="1408" y="624"/>
                </a:cubicBezTo>
                <a:cubicBezTo>
                  <a:pt x="1405" y="628"/>
                  <a:pt x="1401" y="631"/>
                  <a:pt x="1398" y="634"/>
                </a:cubicBezTo>
                <a:cubicBezTo>
                  <a:pt x="1398" y="632"/>
                  <a:pt x="1398" y="630"/>
                  <a:pt x="1398" y="628"/>
                </a:cubicBezTo>
                <a:cubicBezTo>
                  <a:pt x="1400" y="626"/>
                  <a:pt x="1401" y="624"/>
                  <a:pt x="1403" y="622"/>
                </a:cubicBezTo>
                <a:close/>
                <a:moveTo>
                  <a:pt x="1398" y="627"/>
                </a:moveTo>
                <a:cubicBezTo>
                  <a:pt x="1398" y="627"/>
                  <a:pt x="1398" y="626"/>
                  <a:pt x="1398" y="626"/>
                </a:cubicBezTo>
                <a:cubicBezTo>
                  <a:pt x="1399" y="625"/>
                  <a:pt x="1400" y="624"/>
                  <a:pt x="1401" y="623"/>
                </a:cubicBezTo>
                <a:cubicBezTo>
                  <a:pt x="1400" y="625"/>
                  <a:pt x="1399" y="626"/>
                  <a:pt x="1398" y="627"/>
                </a:cubicBezTo>
                <a:close/>
                <a:moveTo>
                  <a:pt x="1404" y="620"/>
                </a:moveTo>
                <a:cubicBezTo>
                  <a:pt x="1405" y="618"/>
                  <a:pt x="1407" y="616"/>
                  <a:pt x="1408" y="614"/>
                </a:cubicBezTo>
                <a:cubicBezTo>
                  <a:pt x="1408" y="614"/>
                  <a:pt x="1408" y="614"/>
                  <a:pt x="1408" y="614"/>
                </a:cubicBezTo>
                <a:cubicBezTo>
                  <a:pt x="1408" y="615"/>
                  <a:pt x="1408" y="616"/>
                  <a:pt x="1408" y="616"/>
                </a:cubicBezTo>
                <a:cubicBezTo>
                  <a:pt x="1407" y="618"/>
                  <a:pt x="1405" y="619"/>
                  <a:pt x="1404" y="620"/>
                </a:cubicBezTo>
                <a:close/>
                <a:moveTo>
                  <a:pt x="1408" y="613"/>
                </a:moveTo>
                <a:cubicBezTo>
                  <a:pt x="1406" y="616"/>
                  <a:pt x="1404" y="619"/>
                  <a:pt x="1402" y="622"/>
                </a:cubicBezTo>
                <a:cubicBezTo>
                  <a:pt x="1401" y="623"/>
                  <a:pt x="1400" y="624"/>
                  <a:pt x="1398" y="625"/>
                </a:cubicBezTo>
                <a:cubicBezTo>
                  <a:pt x="1399" y="622"/>
                  <a:pt x="1399" y="618"/>
                  <a:pt x="1399" y="615"/>
                </a:cubicBezTo>
                <a:cubicBezTo>
                  <a:pt x="1402" y="613"/>
                  <a:pt x="1405" y="610"/>
                  <a:pt x="1408" y="608"/>
                </a:cubicBezTo>
                <a:cubicBezTo>
                  <a:pt x="1408" y="610"/>
                  <a:pt x="1408" y="611"/>
                  <a:pt x="1408" y="613"/>
                </a:cubicBezTo>
                <a:close/>
                <a:moveTo>
                  <a:pt x="1399" y="615"/>
                </a:moveTo>
                <a:cubicBezTo>
                  <a:pt x="1398" y="616"/>
                  <a:pt x="1398" y="616"/>
                  <a:pt x="1398" y="616"/>
                </a:cubicBezTo>
                <a:cubicBezTo>
                  <a:pt x="1393" y="619"/>
                  <a:pt x="1389" y="623"/>
                  <a:pt x="1385" y="627"/>
                </a:cubicBezTo>
                <a:cubicBezTo>
                  <a:pt x="1385" y="626"/>
                  <a:pt x="1385" y="625"/>
                  <a:pt x="1385" y="624"/>
                </a:cubicBezTo>
                <a:cubicBezTo>
                  <a:pt x="1388" y="619"/>
                  <a:pt x="1391" y="614"/>
                  <a:pt x="1394" y="610"/>
                </a:cubicBezTo>
                <a:cubicBezTo>
                  <a:pt x="1396" y="607"/>
                  <a:pt x="1399" y="605"/>
                  <a:pt x="1401" y="603"/>
                </a:cubicBezTo>
                <a:cubicBezTo>
                  <a:pt x="1400" y="607"/>
                  <a:pt x="1400" y="611"/>
                  <a:pt x="1399" y="615"/>
                </a:cubicBezTo>
                <a:close/>
                <a:moveTo>
                  <a:pt x="1398" y="635"/>
                </a:moveTo>
                <a:cubicBezTo>
                  <a:pt x="1401" y="632"/>
                  <a:pt x="1405" y="628"/>
                  <a:pt x="1408" y="625"/>
                </a:cubicBezTo>
                <a:cubicBezTo>
                  <a:pt x="1408" y="626"/>
                  <a:pt x="1408" y="626"/>
                  <a:pt x="1408" y="627"/>
                </a:cubicBezTo>
                <a:cubicBezTo>
                  <a:pt x="1406" y="631"/>
                  <a:pt x="1403" y="634"/>
                  <a:pt x="1400" y="638"/>
                </a:cubicBezTo>
                <a:cubicBezTo>
                  <a:pt x="1398" y="640"/>
                  <a:pt x="1398" y="640"/>
                  <a:pt x="1398" y="640"/>
                </a:cubicBezTo>
                <a:cubicBezTo>
                  <a:pt x="1398" y="638"/>
                  <a:pt x="1398" y="637"/>
                  <a:pt x="1398" y="635"/>
                </a:cubicBezTo>
                <a:close/>
                <a:moveTo>
                  <a:pt x="1408" y="628"/>
                </a:moveTo>
                <a:cubicBezTo>
                  <a:pt x="1409" y="628"/>
                  <a:pt x="1409" y="629"/>
                  <a:pt x="1409" y="629"/>
                </a:cubicBezTo>
                <a:cubicBezTo>
                  <a:pt x="1407" y="631"/>
                  <a:pt x="1404" y="633"/>
                  <a:pt x="1402" y="635"/>
                </a:cubicBezTo>
                <a:cubicBezTo>
                  <a:pt x="1404" y="633"/>
                  <a:pt x="1407" y="630"/>
                  <a:pt x="1408" y="628"/>
                </a:cubicBezTo>
                <a:close/>
                <a:moveTo>
                  <a:pt x="1408" y="607"/>
                </a:moveTo>
                <a:cubicBezTo>
                  <a:pt x="1405" y="610"/>
                  <a:pt x="1402" y="612"/>
                  <a:pt x="1400" y="614"/>
                </a:cubicBezTo>
                <a:cubicBezTo>
                  <a:pt x="1400" y="610"/>
                  <a:pt x="1401" y="606"/>
                  <a:pt x="1402" y="602"/>
                </a:cubicBezTo>
                <a:cubicBezTo>
                  <a:pt x="1404" y="600"/>
                  <a:pt x="1407" y="598"/>
                  <a:pt x="1409" y="596"/>
                </a:cubicBezTo>
                <a:cubicBezTo>
                  <a:pt x="1409" y="600"/>
                  <a:pt x="1409" y="603"/>
                  <a:pt x="1408" y="607"/>
                </a:cubicBezTo>
                <a:close/>
                <a:moveTo>
                  <a:pt x="1409" y="607"/>
                </a:moveTo>
                <a:cubicBezTo>
                  <a:pt x="1411" y="605"/>
                  <a:pt x="1414" y="603"/>
                  <a:pt x="1416" y="601"/>
                </a:cubicBezTo>
                <a:cubicBezTo>
                  <a:pt x="1414" y="605"/>
                  <a:pt x="1411" y="609"/>
                  <a:pt x="1409" y="612"/>
                </a:cubicBezTo>
                <a:cubicBezTo>
                  <a:pt x="1409" y="611"/>
                  <a:pt x="1409" y="609"/>
                  <a:pt x="1409" y="607"/>
                </a:cubicBezTo>
                <a:close/>
                <a:moveTo>
                  <a:pt x="1409" y="607"/>
                </a:moveTo>
                <a:cubicBezTo>
                  <a:pt x="1409" y="603"/>
                  <a:pt x="1409" y="599"/>
                  <a:pt x="1410" y="595"/>
                </a:cubicBezTo>
                <a:cubicBezTo>
                  <a:pt x="1410" y="595"/>
                  <a:pt x="1411" y="594"/>
                  <a:pt x="1412" y="594"/>
                </a:cubicBezTo>
                <a:cubicBezTo>
                  <a:pt x="1414" y="592"/>
                  <a:pt x="1416" y="590"/>
                  <a:pt x="1419" y="589"/>
                </a:cubicBezTo>
                <a:cubicBezTo>
                  <a:pt x="1419" y="591"/>
                  <a:pt x="1419" y="594"/>
                  <a:pt x="1419" y="597"/>
                </a:cubicBezTo>
                <a:cubicBezTo>
                  <a:pt x="1418" y="598"/>
                  <a:pt x="1418" y="599"/>
                  <a:pt x="1417" y="600"/>
                </a:cubicBezTo>
                <a:cubicBezTo>
                  <a:pt x="1414" y="602"/>
                  <a:pt x="1412" y="604"/>
                  <a:pt x="1409" y="607"/>
                </a:cubicBezTo>
                <a:close/>
                <a:moveTo>
                  <a:pt x="1401" y="602"/>
                </a:moveTo>
                <a:cubicBezTo>
                  <a:pt x="1399" y="604"/>
                  <a:pt x="1397" y="606"/>
                  <a:pt x="1395" y="608"/>
                </a:cubicBezTo>
                <a:cubicBezTo>
                  <a:pt x="1395" y="608"/>
                  <a:pt x="1395" y="608"/>
                  <a:pt x="1395" y="608"/>
                </a:cubicBezTo>
                <a:cubicBezTo>
                  <a:pt x="1395" y="608"/>
                  <a:pt x="1395" y="608"/>
                  <a:pt x="1395" y="608"/>
                </a:cubicBezTo>
                <a:cubicBezTo>
                  <a:pt x="1398" y="602"/>
                  <a:pt x="1401" y="596"/>
                  <a:pt x="1404" y="590"/>
                </a:cubicBezTo>
                <a:cubicBezTo>
                  <a:pt x="1405" y="590"/>
                  <a:pt x="1405" y="590"/>
                  <a:pt x="1405" y="590"/>
                </a:cubicBezTo>
                <a:cubicBezTo>
                  <a:pt x="1403" y="594"/>
                  <a:pt x="1402" y="598"/>
                  <a:pt x="1401" y="602"/>
                </a:cubicBezTo>
                <a:close/>
                <a:moveTo>
                  <a:pt x="1393" y="609"/>
                </a:moveTo>
                <a:cubicBezTo>
                  <a:pt x="1391" y="611"/>
                  <a:pt x="1389" y="613"/>
                  <a:pt x="1387" y="616"/>
                </a:cubicBezTo>
                <a:cubicBezTo>
                  <a:pt x="1388" y="612"/>
                  <a:pt x="1389" y="609"/>
                  <a:pt x="1390" y="606"/>
                </a:cubicBezTo>
                <a:cubicBezTo>
                  <a:pt x="1394" y="601"/>
                  <a:pt x="1398" y="596"/>
                  <a:pt x="1403" y="591"/>
                </a:cubicBezTo>
                <a:cubicBezTo>
                  <a:pt x="1400" y="597"/>
                  <a:pt x="1397" y="603"/>
                  <a:pt x="1393" y="609"/>
                </a:cubicBezTo>
                <a:close/>
                <a:moveTo>
                  <a:pt x="1392" y="611"/>
                </a:moveTo>
                <a:cubicBezTo>
                  <a:pt x="1390" y="615"/>
                  <a:pt x="1388" y="619"/>
                  <a:pt x="1386" y="623"/>
                </a:cubicBezTo>
                <a:cubicBezTo>
                  <a:pt x="1386" y="621"/>
                  <a:pt x="1387" y="619"/>
                  <a:pt x="1387" y="617"/>
                </a:cubicBezTo>
                <a:cubicBezTo>
                  <a:pt x="1389" y="615"/>
                  <a:pt x="1391" y="613"/>
                  <a:pt x="1392" y="611"/>
                </a:cubicBezTo>
                <a:close/>
                <a:moveTo>
                  <a:pt x="1385" y="624"/>
                </a:moveTo>
                <a:cubicBezTo>
                  <a:pt x="1384" y="626"/>
                  <a:pt x="1382" y="628"/>
                  <a:pt x="1381" y="631"/>
                </a:cubicBezTo>
                <a:cubicBezTo>
                  <a:pt x="1379" y="632"/>
                  <a:pt x="1378" y="634"/>
                  <a:pt x="1376" y="636"/>
                </a:cubicBezTo>
                <a:cubicBezTo>
                  <a:pt x="1377" y="633"/>
                  <a:pt x="1378" y="629"/>
                  <a:pt x="1379" y="626"/>
                </a:cubicBezTo>
                <a:cubicBezTo>
                  <a:pt x="1381" y="623"/>
                  <a:pt x="1384" y="620"/>
                  <a:pt x="1386" y="617"/>
                </a:cubicBezTo>
                <a:cubicBezTo>
                  <a:pt x="1386" y="620"/>
                  <a:pt x="1385" y="622"/>
                  <a:pt x="1385" y="624"/>
                </a:cubicBezTo>
                <a:close/>
                <a:moveTo>
                  <a:pt x="1380" y="632"/>
                </a:moveTo>
                <a:cubicBezTo>
                  <a:pt x="1378" y="635"/>
                  <a:pt x="1376" y="639"/>
                  <a:pt x="1375" y="642"/>
                </a:cubicBezTo>
                <a:cubicBezTo>
                  <a:pt x="1375" y="640"/>
                  <a:pt x="1375" y="638"/>
                  <a:pt x="1376" y="637"/>
                </a:cubicBezTo>
                <a:cubicBezTo>
                  <a:pt x="1377" y="635"/>
                  <a:pt x="1379" y="634"/>
                  <a:pt x="1380" y="632"/>
                </a:cubicBezTo>
                <a:close/>
                <a:moveTo>
                  <a:pt x="1374" y="643"/>
                </a:moveTo>
                <a:cubicBezTo>
                  <a:pt x="1372" y="646"/>
                  <a:pt x="1370" y="648"/>
                  <a:pt x="1369" y="651"/>
                </a:cubicBezTo>
                <a:cubicBezTo>
                  <a:pt x="1368" y="652"/>
                  <a:pt x="1367" y="654"/>
                  <a:pt x="1365" y="655"/>
                </a:cubicBezTo>
                <a:cubicBezTo>
                  <a:pt x="1366" y="652"/>
                  <a:pt x="1367" y="649"/>
                  <a:pt x="1368" y="646"/>
                </a:cubicBezTo>
                <a:cubicBezTo>
                  <a:pt x="1370" y="643"/>
                  <a:pt x="1373" y="640"/>
                  <a:pt x="1375" y="638"/>
                </a:cubicBezTo>
                <a:cubicBezTo>
                  <a:pt x="1375" y="639"/>
                  <a:pt x="1374" y="641"/>
                  <a:pt x="1374" y="643"/>
                </a:cubicBezTo>
                <a:close/>
                <a:moveTo>
                  <a:pt x="1368" y="653"/>
                </a:moveTo>
                <a:cubicBezTo>
                  <a:pt x="1367" y="655"/>
                  <a:pt x="1365" y="657"/>
                  <a:pt x="1364" y="658"/>
                </a:cubicBezTo>
                <a:cubicBezTo>
                  <a:pt x="1365" y="657"/>
                  <a:pt x="1365" y="657"/>
                  <a:pt x="1365" y="656"/>
                </a:cubicBezTo>
                <a:cubicBezTo>
                  <a:pt x="1366" y="655"/>
                  <a:pt x="1367" y="654"/>
                  <a:pt x="1368" y="653"/>
                </a:cubicBezTo>
                <a:close/>
                <a:moveTo>
                  <a:pt x="1369" y="651"/>
                </a:moveTo>
                <a:cubicBezTo>
                  <a:pt x="1370" y="650"/>
                  <a:pt x="1372" y="649"/>
                  <a:pt x="1373" y="648"/>
                </a:cubicBezTo>
                <a:cubicBezTo>
                  <a:pt x="1372" y="651"/>
                  <a:pt x="1372" y="654"/>
                  <a:pt x="1371" y="658"/>
                </a:cubicBezTo>
                <a:cubicBezTo>
                  <a:pt x="1370" y="659"/>
                  <a:pt x="1370" y="659"/>
                  <a:pt x="1370" y="659"/>
                </a:cubicBezTo>
                <a:cubicBezTo>
                  <a:pt x="1367" y="661"/>
                  <a:pt x="1365" y="663"/>
                  <a:pt x="1363" y="665"/>
                </a:cubicBezTo>
                <a:cubicBezTo>
                  <a:pt x="1363" y="664"/>
                  <a:pt x="1364" y="662"/>
                  <a:pt x="1364" y="660"/>
                </a:cubicBezTo>
                <a:cubicBezTo>
                  <a:pt x="1366" y="657"/>
                  <a:pt x="1367" y="654"/>
                  <a:pt x="1369" y="651"/>
                </a:cubicBezTo>
                <a:close/>
                <a:moveTo>
                  <a:pt x="1364" y="660"/>
                </a:moveTo>
                <a:cubicBezTo>
                  <a:pt x="1361" y="664"/>
                  <a:pt x="1358" y="669"/>
                  <a:pt x="1355" y="673"/>
                </a:cubicBezTo>
                <a:cubicBezTo>
                  <a:pt x="1355" y="673"/>
                  <a:pt x="1355" y="674"/>
                  <a:pt x="1354" y="674"/>
                </a:cubicBezTo>
                <a:cubicBezTo>
                  <a:pt x="1355" y="671"/>
                  <a:pt x="1356" y="668"/>
                  <a:pt x="1357" y="665"/>
                </a:cubicBezTo>
                <a:cubicBezTo>
                  <a:pt x="1360" y="662"/>
                  <a:pt x="1362" y="659"/>
                  <a:pt x="1364" y="657"/>
                </a:cubicBezTo>
                <a:cubicBezTo>
                  <a:pt x="1364" y="658"/>
                  <a:pt x="1364" y="659"/>
                  <a:pt x="1364" y="660"/>
                </a:cubicBezTo>
                <a:close/>
                <a:moveTo>
                  <a:pt x="1356" y="673"/>
                </a:moveTo>
                <a:cubicBezTo>
                  <a:pt x="1358" y="671"/>
                  <a:pt x="1360" y="669"/>
                  <a:pt x="1362" y="667"/>
                </a:cubicBezTo>
                <a:cubicBezTo>
                  <a:pt x="1361" y="670"/>
                  <a:pt x="1361" y="673"/>
                  <a:pt x="1360" y="676"/>
                </a:cubicBezTo>
                <a:cubicBezTo>
                  <a:pt x="1359" y="677"/>
                  <a:pt x="1357" y="679"/>
                  <a:pt x="1355" y="680"/>
                </a:cubicBezTo>
                <a:cubicBezTo>
                  <a:pt x="1354" y="682"/>
                  <a:pt x="1353" y="683"/>
                  <a:pt x="1352" y="684"/>
                </a:cubicBezTo>
                <a:cubicBezTo>
                  <a:pt x="1352" y="681"/>
                  <a:pt x="1353" y="679"/>
                  <a:pt x="1354" y="677"/>
                </a:cubicBezTo>
                <a:cubicBezTo>
                  <a:pt x="1354" y="676"/>
                  <a:pt x="1355" y="674"/>
                  <a:pt x="1356" y="673"/>
                </a:cubicBezTo>
                <a:close/>
                <a:moveTo>
                  <a:pt x="1370" y="680"/>
                </a:moveTo>
                <a:cubicBezTo>
                  <a:pt x="1370" y="682"/>
                  <a:pt x="1370" y="684"/>
                  <a:pt x="1370" y="686"/>
                </a:cubicBezTo>
                <a:cubicBezTo>
                  <a:pt x="1369" y="687"/>
                  <a:pt x="1368" y="689"/>
                  <a:pt x="1366" y="691"/>
                </a:cubicBezTo>
                <a:cubicBezTo>
                  <a:pt x="1364" y="694"/>
                  <a:pt x="1361" y="696"/>
                  <a:pt x="1359" y="699"/>
                </a:cubicBezTo>
                <a:cubicBezTo>
                  <a:pt x="1359" y="697"/>
                  <a:pt x="1359" y="695"/>
                  <a:pt x="1359" y="693"/>
                </a:cubicBezTo>
                <a:cubicBezTo>
                  <a:pt x="1360" y="691"/>
                  <a:pt x="1361" y="690"/>
                  <a:pt x="1362" y="688"/>
                </a:cubicBezTo>
                <a:cubicBezTo>
                  <a:pt x="1365" y="686"/>
                  <a:pt x="1367" y="683"/>
                  <a:pt x="1370" y="680"/>
                </a:cubicBezTo>
                <a:close/>
                <a:moveTo>
                  <a:pt x="1365" y="685"/>
                </a:moveTo>
                <a:cubicBezTo>
                  <a:pt x="1366" y="683"/>
                  <a:pt x="1368" y="680"/>
                  <a:pt x="1370" y="678"/>
                </a:cubicBezTo>
                <a:cubicBezTo>
                  <a:pt x="1370" y="678"/>
                  <a:pt x="1370" y="679"/>
                  <a:pt x="1370" y="679"/>
                </a:cubicBezTo>
                <a:cubicBezTo>
                  <a:pt x="1368" y="681"/>
                  <a:pt x="1366" y="683"/>
                  <a:pt x="1365" y="685"/>
                </a:cubicBezTo>
                <a:close/>
                <a:moveTo>
                  <a:pt x="1370" y="677"/>
                </a:moveTo>
                <a:cubicBezTo>
                  <a:pt x="1367" y="680"/>
                  <a:pt x="1365" y="684"/>
                  <a:pt x="1362" y="688"/>
                </a:cubicBezTo>
                <a:cubicBezTo>
                  <a:pt x="1361" y="689"/>
                  <a:pt x="1360" y="690"/>
                  <a:pt x="1359" y="691"/>
                </a:cubicBezTo>
                <a:cubicBezTo>
                  <a:pt x="1359" y="689"/>
                  <a:pt x="1360" y="687"/>
                  <a:pt x="1360" y="685"/>
                </a:cubicBezTo>
                <a:cubicBezTo>
                  <a:pt x="1363" y="681"/>
                  <a:pt x="1367" y="678"/>
                  <a:pt x="1370" y="675"/>
                </a:cubicBezTo>
                <a:cubicBezTo>
                  <a:pt x="1370" y="675"/>
                  <a:pt x="1370" y="676"/>
                  <a:pt x="1370" y="677"/>
                </a:cubicBezTo>
                <a:close/>
                <a:moveTo>
                  <a:pt x="1359" y="685"/>
                </a:moveTo>
                <a:cubicBezTo>
                  <a:pt x="1357" y="687"/>
                  <a:pt x="1354" y="690"/>
                  <a:pt x="1351" y="693"/>
                </a:cubicBezTo>
                <a:cubicBezTo>
                  <a:pt x="1354" y="688"/>
                  <a:pt x="1357" y="684"/>
                  <a:pt x="1360" y="680"/>
                </a:cubicBezTo>
                <a:cubicBezTo>
                  <a:pt x="1360" y="682"/>
                  <a:pt x="1359" y="683"/>
                  <a:pt x="1359" y="685"/>
                </a:cubicBezTo>
                <a:close/>
                <a:moveTo>
                  <a:pt x="1350" y="694"/>
                </a:moveTo>
                <a:cubicBezTo>
                  <a:pt x="1350" y="691"/>
                  <a:pt x="1351" y="688"/>
                  <a:pt x="1351" y="685"/>
                </a:cubicBezTo>
                <a:cubicBezTo>
                  <a:pt x="1353" y="683"/>
                  <a:pt x="1354" y="682"/>
                  <a:pt x="1356" y="681"/>
                </a:cubicBezTo>
                <a:cubicBezTo>
                  <a:pt x="1357" y="679"/>
                  <a:pt x="1359" y="678"/>
                  <a:pt x="1360" y="677"/>
                </a:cubicBezTo>
                <a:cubicBezTo>
                  <a:pt x="1360" y="677"/>
                  <a:pt x="1360" y="678"/>
                  <a:pt x="1360" y="679"/>
                </a:cubicBezTo>
                <a:cubicBezTo>
                  <a:pt x="1357" y="684"/>
                  <a:pt x="1353" y="689"/>
                  <a:pt x="1350" y="694"/>
                </a:cubicBezTo>
                <a:close/>
                <a:moveTo>
                  <a:pt x="1353" y="678"/>
                </a:moveTo>
                <a:cubicBezTo>
                  <a:pt x="1352" y="680"/>
                  <a:pt x="1352" y="682"/>
                  <a:pt x="1351" y="684"/>
                </a:cubicBezTo>
                <a:cubicBezTo>
                  <a:pt x="1349" y="687"/>
                  <a:pt x="1346" y="689"/>
                  <a:pt x="1344" y="691"/>
                </a:cubicBezTo>
                <a:cubicBezTo>
                  <a:pt x="1346" y="689"/>
                  <a:pt x="1348" y="686"/>
                  <a:pt x="1350" y="683"/>
                </a:cubicBezTo>
                <a:cubicBezTo>
                  <a:pt x="1351" y="681"/>
                  <a:pt x="1352" y="680"/>
                  <a:pt x="1353" y="678"/>
                </a:cubicBezTo>
                <a:cubicBezTo>
                  <a:pt x="1353" y="678"/>
                  <a:pt x="1353" y="678"/>
                  <a:pt x="1353" y="678"/>
                </a:cubicBezTo>
                <a:close/>
                <a:moveTo>
                  <a:pt x="1353" y="677"/>
                </a:moveTo>
                <a:cubicBezTo>
                  <a:pt x="1352" y="679"/>
                  <a:pt x="1350" y="681"/>
                  <a:pt x="1349" y="683"/>
                </a:cubicBezTo>
                <a:cubicBezTo>
                  <a:pt x="1347" y="685"/>
                  <a:pt x="1346" y="688"/>
                  <a:pt x="1344" y="691"/>
                </a:cubicBezTo>
                <a:cubicBezTo>
                  <a:pt x="1345" y="688"/>
                  <a:pt x="1346" y="686"/>
                  <a:pt x="1347" y="684"/>
                </a:cubicBezTo>
                <a:cubicBezTo>
                  <a:pt x="1349" y="681"/>
                  <a:pt x="1351" y="679"/>
                  <a:pt x="1353" y="676"/>
                </a:cubicBezTo>
                <a:cubicBezTo>
                  <a:pt x="1353" y="676"/>
                  <a:pt x="1353" y="676"/>
                  <a:pt x="1353" y="677"/>
                </a:cubicBezTo>
                <a:close/>
                <a:moveTo>
                  <a:pt x="1351" y="685"/>
                </a:moveTo>
                <a:cubicBezTo>
                  <a:pt x="1350" y="688"/>
                  <a:pt x="1350" y="692"/>
                  <a:pt x="1349" y="695"/>
                </a:cubicBezTo>
                <a:cubicBezTo>
                  <a:pt x="1349" y="695"/>
                  <a:pt x="1349" y="695"/>
                  <a:pt x="1349" y="695"/>
                </a:cubicBezTo>
                <a:cubicBezTo>
                  <a:pt x="1349" y="695"/>
                  <a:pt x="1349" y="695"/>
                  <a:pt x="1349" y="695"/>
                </a:cubicBezTo>
                <a:cubicBezTo>
                  <a:pt x="1347" y="697"/>
                  <a:pt x="1344" y="700"/>
                  <a:pt x="1341" y="702"/>
                </a:cubicBezTo>
                <a:cubicBezTo>
                  <a:pt x="1341" y="702"/>
                  <a:pt x="1341" y="703"/>
                  <a:pt x="1341" y="703"/>
                </a:cubicBezTo>
                <a:cubicBezTo>
                  <a:pt x="1341" y="699"/>
                  <a:pt x="1342" y="696"/>
                  <a:pt x="1343" y="693"/>
                </a:cubicBezTo>
                <a:cubicBezTo>
                  <a:pt x="1346" y="690"/>
                  <a:pt x="1348" y="688"/>
                  <a:pt x="1351" y="685"/>
                </a:cubicBezTo>
                <a:close/>
                <a:moveTo>
                  <a:pt x="1349" y="696"/>
                </a:moveTo>
                <a:cubicBezTo>
                  <a:pt x="1349" y="698"/>
                  <a:pt x="1348" y="700"/>
                  <a:pt x="1348" y="703"/>
                </a:cubicBezTo>
                <a:cubicBezTo>
                  <a:pt x="1345" y="706"/>
                  <a:pt x="1342" y="709"/>
                  <a:pt x="1339" y="712"/>
                </a:cubicBezTo>
                <a:cubicBezTo>
                  <a:pt x="1339" y="712"/>
                  <a:pt x="1339" y="711"/>
                  <a:pt x="1339" y="710"/>
                </a:cubicBezTo>
                <a:cubicBezTo>
                  <a:pt x="1342" y="705"/>
                  <a:pt x="1346" y="700"/>
                  <a:pt x="1349" y="696"/>
                </a:cubicBezTo>
                <a:close/>
                <a:moveTo>
                  <a:pt x="1339" y="709"/>
                </a:moveTo>
                <a:cubicBezTo>
                  <a:pt x="1340" y="707"/>
                  <a:pt x="1340" y="705"/>
                  <a:pt x="1340" y="704"/>
                </a:cubicBezTo>
                <a:cubicBezTo>
                  <a:pt x="1341" y="703"/>
                  <a:pt x="1341" y="703"/>
                  <a:pt x="1342" y="702"/>
                </a:cubicBezTo>
                <a:cubicBezTo>
                  <a:pt x="1344" y="700"/>
                  <a:pt x="1346" y="699"/>
                  <a:pt x="1348" y="697"/>
                </a:cubicBezTo>
                <a:cubicBezTo>
                  <a:pt x="1345" y="701"/>
                  <a:pt x="1342" y="705"/>
                  <a:pt x="1339" y="709"/>
                </a:cubicBezTo>
                <a:close/>
                <a:moveTo>
                  <a:pt x="1340" y="704"/>
                </a:moveTo>
                <a:cubicBezTo>
                  <a:pt x="1339" y="706"/>
                  <a:pt x="1339" y="708"/>
                  <a:pt x="1338" y="710"/>
                </a:cubicBezTo>
                <a:cubicBezTo>
                  <a:pt x="1337" y="713"/>
                  <a:pt x="1335" y="715"/>
                  <a:pt x="1334" y="717"/>
                </a:cubicBezTo>
                <a:cubicBezTo>
                  <a:pt x="1332" y="719"/>
                  <a:pt x="1331" y="721"/>
                  <a:pt x="1329" y="722"/>
                </a:cubicBezTo>
                <a:cubicBezTo>
                  <a:pt x="1330" y="719"/>
                  <a:pt x="1331" y="716"/>
                  <a:pt x="1332" y="713"/>
                </a:cubicBezTo>
                <a:cubicBezTo>
                  <a:pt x="1334" y="710"/>
                  <a:pt x="1337" y="707"/>
                  <a:pt x="1340" y="704"/>
                </a:cubicBezTo>
                <a:close/>
                <a:moveTo>
                  <a:pt x="525" y="521"/>
                </a:moveTo>
                <a:cubicBezTo>
                  <a:pt x="524" y="523"/>
                  <a:pt x="523" y="524"/>
                  <a:pt x="521" y="526"/>
                </a:cubicBezTo>
                <a:cubicBezTo>
                  <a:pt x="520" y="526"/>
                  <a:pt x="520" y="526"/>
                  <a:pt x="520" y="526"/>
                </a:cubicBezTo>
                <a:cubicBezTo>
                  <a:pt x="516" y="529"/>
                  <a:pt x="512" y="532"/>
                  <a:pt x="508" y="534"/>
                </a:cubicBezTo>
                <a:cubicBezTo>
                  <a:pt x="510" y="533"/>
                  <a:pt x="511" y="531"/>
                  <a:pt x="513" y="530"/>
                </a:cubicBezTo>
                <a:cubicBezTo>
                  <a:pt x="517" y="527"/>
                  <a:pt x="521" y="524"/>
                  <a:pt x="525" y="521"/>
                </a:cubicBezTo>
                <a:close/>
                <a:moveTo>
                  <a:pt x="516" y="527"/>
                </a:moveTo>
                <a:cubicBezTo>
                  <a:pt x="516" y="527"/>
                  <a:pt x="516" y="527"/>
                  <a:pt x="516" y="527"/>
                </a:cubicBezTo>
                <a:cubicBezTo>
                  <a:pt x="520" y="524"/>
                  <a:pt x="524" y="521"/>
                  <a:pt x="528" y="519"/>
                </a:cubicBezTo>
                <a:cubicBezTo>
                  <a:pt x="528" y="519"/>
                  <a:pt x="527" y="519"/>
                  <a:pt x="527" y="520"/>
                </a:cubicBezTo>
                <a:cubicBezTo>
                  <a:pt x="523" y="522"/>
                  <a:pt x="520" y="525"/>
                  <a:pt x="516" y="527"/>
                </a:cubicBezTo>
                <a:close/>
                <a:moveTo>
                  <a:pt x="527" y="520"/>
                </a:moveTo>
                <a:cubicBezTo>
                  <a:pt x="531" y="517"/>
                  <a:pt x="535" y="515"/>
                  <a:pt x="539" y="512"/>
                </a:cubicBezTo>
                <a:cubicBezTo>
                  <a:pt x="539" y="513"/>
                  <a:pt x="538" y="513"/>
                  <a:pt x="538" y="514"/>
                </a:cubicBezTo>
                <a:cubicBezTo>
                  <a:pt x="536" y="515"/>
                  <a:pt x="534" y="516"/>
                  <a:pt x="533" y="517"/>
                </a:cubicBezTo>
                <a:cubicBezTo>
                  <a:pt x="530" y="520"/>
                  <a:pt x="526" y="522"/>
                  <a:pt x="523" y="524"/>
                </a:cubicBezTo>
                <a:cubicBezTo>
                  <a:pt x="525" y="523"/>
                  <a:pt x="526" y="521"/>
                  <a:pt x="527" y="520"/>
                </a:cubicBezTo>
                <a:close/>
                <a:moveTo>
                  <a:pt x="1293" y="785"/>
                </a:moveTo>
                <a:cubicBezTo>
                  <a:pt x="1293" y="785"/>
                  <a:pt x="1293" y="786"/>
                  <a:pt x="1292" y="786"/>
                </a:cubicBezTo>
                <a:cubicBezTo>
                  <a:pt x="1289" y="790"/>
                  <a:pt x="1286" y="794"/>
                  <a:pt x="1283" y="797"/>
                </a:cubicBezTo>
                <a:cubicBezTo>
                  <a:pt x="1284" y="797"/>
                  <a:pt x="1284" y="796"/>
                  <a:pt x="1284" y="796"/>
                </a:cubicBezTo>
                <a:cubicBezTo>
                  <a:pt x="1285" y="794"/>
                  <a:pt x="1287" y="792"/>
                  <a:pt x="1288" y="791"/>
                </a:cubicBezTo>
                <a:cubicBezTo>
                  <a:pt x="1289" y="789"/>
                  <a:pt x="1291" y="787"/>
                  <a:pt x="1293" y="785"/>
                </a:cubicBezTo>
                <a:cubicBezTo>
                  <a:pt x="1293" y="785"/>
                  <a:pt x="1293" y="785"/>
                  <a:pt x="1293" y="785"/>
                </a:cubicBezTo>
                <a:close/>
                <a:moveTo>
                  <a:pt x="1311" y="753"/>
                </a:moveTo>
                <a:cubicBezTo>
                  <a:pt x="1312" y="751"/>
                  <a:pt x="1314" y="749"/>
                  <a:pt x="1316" y="748"/>
                </a:cubicBezTo>
                <a:cubicBezTo>
                  <a:pt x="1316" y="748"/>
                  <a:pt x="1316" y="748"/>
                  <a:pt x="1316" y="748"/>
                </a:cubicBezTo>
                <a:cubicBezTo>
                  <a:pt x="1316" y="748"/>
                  <a:pt x="1316" y="748"/>
                  <a:pt x="1316" y="748"/>
                </a:cubicBezTo>
                <a:cubicBezTo>
                  <a:pt x="1315" y="750"/>
                  <a:pt x="1315" y="752"/>
                  <a:pt x="1314" y="755"/>
                </a:cubicBezTo>
                <a:cubicBezTo>
                  <a:pt x="1311" y="758"/>
                  <a:pt x="1308" y="762"/>
                  <a:pt x="1305" y="765"/>
                </a:cubicBezTo>
                <a:cubicBezTo>
                  <a:pt x="1305" y="764"/>
                  <a:pt x="1306" y="762"/>
                  <a:pt x="1306" y="760"/>
                </a:cubicBezTo>
                <a:cubicBezTo>
                  <a:pt x="1308" y="758"/>
                  <a:pt x="1309" y="755"/>
                  <a:pt x="1311" y="753"/>
                </a:cubicBezTo>
                <a:close/>
                <a:moveTo>
                  <a:pt x="1306" y="759"/>
                </a:moveTo>
                <a:cubicBezTo>
                  <a:pt x="1307" y="758"/>
                  <a:pt x="1307" y="758"/>
                  <a:pt x="1307" y="758"/>
                </a:cubicBezTo>
                <a:cubicBezTo>
                  <a:pt x="1307" y="757"/>
                  <a:pt x="1308" y="756"/>
                  <a:pt x="1308" y="756"/>
                </a:cubicBezTo>
                <a:cubicBezTo>
                  <a:pt x="1308" y="757"/>
                  <a:pt x="1307" y="758"/>
                  <a:pt x="1306" y="759"/>
                </a:cubicBezTo>
                <a:close/>
                <a:moveTo>
                  <a:pt x="1313" y="750"/>
                </a:moveTo>
                <a:cubicBezTo>
                  <a:pt x="1314" y="748"/>
                  <a:pt x="1315" y="746"/>
                  <a:pt x="1316" y="744"/>
                </a:cubicBezTo>
                <a:cubicBezTo>
                  <a:pt x="1316" y="745"/>
                  <a:pt x="1316" y="746"/>
                  <a:pt x="1316" y="747"/>
                </a:cubicBezTo>
                <a:cubicBezTo>
                  <a:pt x="1315" y="747"/>
                  <a:pt x="1315" y="747"/>
                  <a:pt x="1315" y="747"/>
                </a:cubicBezTo>
                <a:cubicBezTo>
                  <a:pt x="1314" y="748"/>
                  <a:pt x="1313" y="749"/>
                  <a:pt x="1313" y="750"/>
                </a:cubicBezTo>
                <a:close/>
                <a:moveTo>
                  <a:pt x="1315" y="755"/>
                </a:moveTo>
                <a:cubicBezTo>
                  <a:pt x="1315" y="754"/>
                  <a:pt x="1316" y="753"/>
                  <a:pt x="1317" y="752"/>
                </a:cubicBezTo>
                <a:cubicBezTo>
                  <a:pt x="1316" y="753"/>
                  <a:pt x="1315" y="755"/>
                  <a:pt x="1315" y="756"/>
                </a:cubicBezTo>
                <a:cubicBezTo>
                  <a:pt x="1315" y="755"/>
                  <a:pt x="1315" y="755"/>
                  <a:pt x="1315" y="755"/>
                </a:cubicBezTo>
                <a:close/>
                <a:moveTo>
                  <a:pt x="1305" y="937"/>
                </a:moveTo>
                <a:cubicBezTo>
                  <a:pt x="1297" y="928"/>
                  <a:pt x="1289" y="920"/>
                  <a:pt x="1281" y="912"/>
                </a:cubicBezTo>
                <a:cubicBezTo>
                  <a:pt x="1279" y="901"/>
                  <a:pt x="1277" y="890"/>
                  <a:pt x="1276" y="879"/>
                </a:cubicBezTo>
                <a:cubicBezTo>
                  <a:pt x="1282" y="885"/>
                  <a:pt x="1288" y="891"/>
                  <a:pt x="1294" y="898"/>
                </a:cubicBezTo>
                <a:cubicBezTo>
                  <a:pt x="1294" y="898"/>
                  <a:pt x="1294" y="898"/>
                  <a:pt x="1294" y="898"/>
                </a:cubicBezTo>
                <a:cubicBezTo>
                  <a:pt x="1297" y="910"/>
                  <a:pt x="1301" y="923"/>
                  <a:pt x="1305" y="937"/>
                </a:cubicBezTo>
                <a:close/>
                <a:moveTo>
                  <a:pt x="1230" y="977"/>
                </a:moveTo>
                <a:cubicBezTo>
                  <a:pt x="1229" y="968"/>
                  <a:pt x="1228" y="958"/>
                  <a:pt x="1228" y="949"/>
                </a:cubicBezTo>
                <a:cubicBezTo>
                  <a:pt x="1233" y="954"/>
                  <a:pt x="1238" y="958"/>
                  <a:pt x="1244" y="963"/>
                </a:cubicBezTo>
                <a:cubicBezTo>
                  <a:pt x="1245" y="973"/>
                  <a:pt x="1247" y="984"/>
                  <a:pt x="1249" y="995"/>
                </a:cubicBezTo>
                <a:cubicBezTo>
                  <a:pt x="1243" y="989"/>
                  <a:pt x="1236" y="983"/>
                  <a:pt x="1230" y="977"/>
                </a:cubicBezTo>
                <a:close/>
                <a:moveTo>
                  <a:pt x="700" y="645"/>
                </a:moveTo>
                <a:cubicBezTo>
                  <a:pt x="703" y="643"/>
                  <a:pt x="707" y="641"/>
                  <a:pt x="710" y="638"/>
                </a:cubicBezTo>
                <a:cubicBezTo>
                  <a:pt x="710" y="640"/>
                  <a:pt x="709" y="641"/>
                  <a:pt x="709" y="642"/>
                </a:cubicBezTo>
                <a:cubicBezTo>
                  <a:pt x="705" y="644"/>
                  <a:pt x="702" y="647"/>
                  <a:pt x="699" y="649"/>
                </a:cubicBezTo>
                <a:cubicBezTo>
                  <a:pt x="699" y="648"/>
                  <a:pt x="699" y="646"/>
                  <a:pt x="700" y="645"/>
                </a:cubicBezTo>
                <a:close/>
                <a:moveTo>
                  <a:pt x="699" y="645"/>
                </a:moveTo>
                <a:cubicBezTo>
                  <a:pt x="698" y="646"/>
                  <a:pt x="697" y="647"/>
                  <a:pt x="695" y="648"/>
                </a:cubicBezTo>
                <a:cubicBezTo>
                  <a:pt x="696" y="647"/>
                  <a:pt x="697" y="646"/>
                  <a:pt x="698" y="645"/>
                </a:cubicBezTo>
                <a:cubicBezTo>
                  <a:pt x="699" y="645"/>
                  <a:pt x="699" y="644"/>
                  <a:pt x="700" y="644"/>
                </a:cubicBezTo>
                <a:cubicBezTo>
                  <a:pt x="700" y="644"/>
                  <a:pt x="700" y="645"/>
                  <a:pt x="699" y="645"/>
                </a:cubicBezTo>
                <a:close/>
                <a:moveTo>
                  <a:pt x="713" y="631"/>
                </a:moveTo>
                <a:cubicBezTo>
                  <a:pt x="713" y="632"/>
                  <a:pt x="712" y="633"/>
                  <a:pt x="712" y="635"/>
                </a:cubicBezTo>
                <a:cubicBezTo>
                  <a:pt x="709" y="637"/>
                  <a:pt x="706" y="639"/>
                  <a:pt x="703" y="641"/>
                </a:cubicBezTo>
                <a:cubicBezTo>
                  <a:pt x="706" y="638"/>
                  <a:pt x="710" y="635"/>
                  <a:pt x="713" y="631"/>
                </a:cubicBezTo>
                <a:cubicBezTo>
                  <a:pt x="713" y="631"/>
                  <a:pt x="713" y="631"/>
                  <a:pt x="713" y="631"/>
                </a:cubicBezTo>
                <a:close/>
                <a:moveTo>
                  <a:pt x="727" y="616"/>
                </a:moveTo>
                <a:cubicBezTo>
                  <a:pt x="727" y="616"/>
                  <a:pt x="727" y="617"/>
                  <a:pt x="727" y="617"/>
                </a:cubicBezTo>
                <a:cubicBezTo>
                  <a:pt x="727" y="617"/>
                  <a:pt x="726" y="618"/>
                  <a:pt x="725" y="618"/>
                </a:cubicBezTo>
                <a:cubicBezTo>
                  <a:pt x="726" y="617"/>
                  <a:pt x="727" y="617"/>
                  <a:pt x="727" y="616"/>
                </a:cubicBezTo>
                <a:cubicBezTo>
                  <a:pt x="727" y="616"/>
                  <a:pt x="727" y="616"/>
                  <a:pt x="727" y="616"/>
                </a:cubicBezTo>
                <a:close/>
                <a:moveTo>
                  <a:pt x="740" y="601"/>
                </a:moveTo>
                <a:cubicBezTo>
                  <a:pt x="740" y="601"/>
                  <a:pt x="741" y="601"/>
                  <a:pt x="741" y="600"/>
                </a:cubicBezTo>
                <a:cubicBezTo>
                  <a:pt x="740" y="603"/>
                  <a:pt x="739" y="607"/>
                  <a:pt x="737" y="610"/>
                </a:cubicBezTo>
                <a:cubicBezTo>
                  <a:pt x="734" y="612"/>
                  <a:pt x="731" y="614"/>
                  <a:pt x="728" y="617"/>
                </a:cubicBezTo>
                <a:cubicBezTo>
                  <a:pt x="728" y="616"/>
                  <a:pt x="728" y="615"/>
                  <a:pt x="728" y="615"/>
                </a:cubicBezTo>
                <a:cubicBezTo>
                  <a:pt x="733" y="610"/>
                  <a:pt x="736" y="606"/>
                  <a:pt x="740" y="601"/>
                </a:cubicBezTo>
                <a:close/>
                <a:moveTo>
                  <a:pt x="729" y="613"/>
                </a:moveTo>
                <a:cubicBezTo>
                  <a:pt x="730" y="611"/>
                  <a:pt x="731" y="609"/>
                  <a:pt x="732" y="607"/>
                </a:cubicBezTo>
                <a:cubicBezTo>
                  <a:pt x="734" y="606"/>
                  <a:pt x="736" y="604"/>
                  <a:pt x="739" y="602"/>
                </a:cubicBezTo>
                <a:cubicBezTo>
                  <a:pt x="736" y="606"/>
                  <a:pt x="732" y="610"/>
                  <a:pt x="729" y="613"/>
                </a:cubicBezTo>
                <a:close/>
                <a:moveTo>
                  <a:pt x="625" y="463"/>
                </a:moveTo>
                <a:cubicBezTo>
                  <a:pt x="621" y="464"/>
                  <a:pt x="618" y="466"/>
                  <a:pt x="614" y="468"/>
                </a:cubicBezTo>
                <a:cubicBezTo>
                  <a:pt x="614" y="468"/>
                  <a:pt x="614" y="467"/>
                  <a:pt x="614" y="467"/>
                </a:cubicBezTo>
                <a:cubicBezTo>
                  <a:pt x="622" y="463"/>
                  <a:pt x="629" y="460"/>
                  <a:pt x="636" y="457"/>
                </a:cubicBezTo>
                <a:cubicBezTo>
                  <a:pt x="635" y="457"/>
                  <a:pt x="635" y="457"/>
                  <a:pt x="635" y="457"/>
                </a:cubicBezTo>
                <a:cubicBezTo>
                  <a:pt x="632" y="459"/>
                  <a:pt x="628" y="461"/>
                  <a:pt x="625" y="463"/>
                </a:cubicBezTo>
                <a:close/>
                <a:moveTo>
                  <a:pt x="635" y="457"/>
                </a:moveTo>
                <a:cubicBezTo>
                  <a:pt x="635" y="458"/>
                  <a:pt x="635" y="458"/>
                  <a:pt x="635" y="458"/>
                </a:cubicBezTo>
                <a:cubicBezTo>
                  <a:pt x="634" y="459"/>
                  <a:pt x="634" y="459"/>
                  <a:pt x="634" y="459"/>
                </a:cubicBezTo>
                <a:cubicBezTo>
                  <a:pt x="632" y="460"/>
                  <a:pt x="630" y="460"/>
                  <a:pt x="629" y="461"/>
                </a:cubicBezTo>
                <a:cubicBezTo>
                  <a:pt x="631" y="460"/>
                  <a:pt x="633" y="459"/>
                  <a:pt x="635" y="457"/>
                </a:cubicBezTo>
                <a:close/>
                <a:moveTo>
                  <a:pt x="1067" y="103"/>
                </a:moveTo>
                <a:cubicBezTo>
                  <a:pt x="1059" y="105"/>
                  <a:pt x="1052" y="107"/>
                  <a:pt x="1045" y="110"/>
                </a:cubicBezTo>
                <a:cubicBezTo>
                  <a:pt x="1046" y="105"/>
                  <a:pt x="1046" y="101"/>
                  <a:pt x="1047" y="97"/>
                </a:cubicBezTo>
                <a:cubicBezTo>
                  <a:pt x="1054" y="94"/>
                  <a:pt x="1060" y="92"/>
                  <a:pt x="1067" y="90"/>
                </a:cubicBezTo>
                <a:cubicBezTo>
                  <a:pt x="1067" y="94"/>
                  <a:pt x="1067" y="99"/>
                  <a:pt x="1067" y="103"/>
                </a:cubicBezTo>
                <a:close/>
                <a:moveTo>
                  <a:pt x="1067" y="104"/>
                </a:moveTo>
                <a:cubicBezTo>
                  <a:pt x="1067" y="108"/>
                  <a:pt x="1067" y="113"/>
                  <a:pt x="1068" y="118"/>
                </a:cubicBezTo>
                <a:cubicBezTo>
                  <a:pt x="1060" y="119"/>
                  <a:pt x="1052" y="121"/>
                  <a:pt x="1044" y="123"/>
                </a:cubicBezTo>
                <a:cubicBezTo>
                  <a:pt x="1044" y="119"/>
                  <a:pt x="1044" y="114"/>
                  <a:pt x="1045" y="110"/>
                </a:cubicBezTo>
                <a:cubicBezTo>
                  <a:pt x="1052" y="108"/>
                  <a:pt x="1059" y="106"/>
                  <a:pt x="1067" y="104"/>
                </a:cubicBezTo>
                <a:close/>
                <a:moveTo>
                  <a:pt x="1110" y="78"/>
                </a:moveTo>
                <a:cubicBezTo>
                  <a:pt x="1095" y="81"/>
                  <a:pt x="1081" y="85"/>
                  <a:pt x="1068" y="89"/>
                </a:cubicBezTo>
                <a:cubicBezTo>
                  <a:pt x="1068" y="85"/>
                  <a:pt x="1068" y="81"/>
                  <a:pt x="1069" y="76"/>
                </a:cubicBezTo>
                <a:cubicBezTo>
                  <a:pt x="1081" y="72"/>
                  <a:pt x="1095" y="67"/>
                  <a:pt x="1109" y="63"/>
                </a:cubicBezTo>
                <a:cubicBezTo>
                  <a:pt x="1109" y="68"/>
                  <a:pt x="1109" y="73"/>
                  <a:pt x="1110" y="78"/>
                </a:cubicBezTo>
                <a:close/>
                <a:moveTo>
                  <a:pt x="1110" y="78"/>
                </a:moveTo>
                <a:cubicBezTo>
                  <a:pt x="1110" y="83"/>
                  <a:pt x="1110" y="88"/>
                  <a:pt x="1111" y="94"/>
                </a:cubicBezTo>
                <a:cubicBezTo>
                  <a:pt x="1096" y="96"/>
                  <a:pt x="1081" y="100"/>
                  <a:pt x="1067" y="103"/>
                </a:cubicBezTo>
                <a:cubicBezTo>
                  <a:pt x="1067" y="99"/>
                  <a:pt x="1067" y="94"/>
                  <a:pt x="1068" y="89"/>
                </a:cubicBezTo>
                <a:cubicBezTo>
                  <a:pt x="1081" y="85"/>
                  <a:pt x="1095" y="82"/>
                  <a:pt x="1110" y="78"/>
                </a:cubicBezTo>
                <a:close/>
                <a:moveTo>
                  <a:pt x="1275" y="849"/>
                </a:moveTo>
                <a:cubicBezTo>
                  <a:pt x="1273" y="846"/>
                  <a:pt x="1270" y="844"/>
                  <a:pt x="1268" y="842"/>
                </a:cubicBezTo>
                <a:cubicBezTo>
                  <a:pt x="1269" y="835"/>
                  <a:pt x="1271" y="827"/>
                  <a:pt x="1273" y="820"/>
                </a:cubicBezTo>
                <a:cubicBezTo>
                  <a:pt x="1275" y="821"/>
                  <a:pt x="1276" y="822"/>
                  <a:pt x="1277" y="823"/>
                </a:cubicBezTo>
                <a:cubicBezTo>
                  <a:pt x="1276" y="832"/>
                  <a:pt x="1275" y="840"/>
                  <a:pt x="1275" y="849"/>
                </a:cubicBezTo>
                <a:close/>
                <a:moveTo>
                  <a:pt x="1278" y="824"/>
                </a:moveTo>
                <a:cubicBezTo>
                  <a:pt x="1281" y="827"/>
                  <a:pt x="1284" y="830"/>
                  <a:pt x="1287" y="833"/>
                </a:cubicBezTo>
                <a:cubicBezTo>
                  <a:pt x="1287" y="843"/>
                  <a:pt x="1287" y="852"/>
                  <a:pt x="1288" y="862"/>
                </a:cubicBezTo>
                <a:cubicBezTo>
                  <a:pt x="1284" y="858"/>
                  <a:pt x="1280" y="853"/>
                  <a:pt x="1275" y="849"/>
                </a:cubicBezTo>
                <a:cubicBezTo>
                  <a:pt x="1276" y="841"/>
                  <a:pt x="1276" y="832"/>
                  <a:pt x="1278" y="824"/>
                </a:cubicBezTo>
                <a:close/>
                <a:moveTo>
                  <a:pt x="790" y="910"/>
                </a:moveTo>
                <a:cubicBezTo>
                  <a:pt x="796" y="917"/>
                  <a:pt x="803" y="923"/>
                  <a:pt x="810" y="930"/>
                </a:cubicBezTo>
                <a:cubicBezTo>
                  <a:pt x="810" y="938"/>
                  <a:pt x="810" y="947"/>
                  <a:pt x="810" y="956"/>
                </a:cubicBezTo>
                <a:cubicBezTo>
                  <a:pt x="803" y="950"/>
                  <a:pt x="796" y="944"/>
                  <a:pt x="790" y="938"/>
                </a:cubicBezTo>
                <a:cubicBezTo>
                  <a:pt x="790" y="938"/>
                  <a:pt x="790" y="938"/>
                  <a:pt x="790" y="938"/>
                </a:cubicBezTo>
                <a:cubicBezTo>
                  <a:pt x="790" y="929"/>
                  <a:pt x="790" y="919"/>
                  <a:pt x="790" y="910"/>
                </a:cubicBezTo>
                <a:close/>
                <a:moveTo>
                  <a:pt x="677" y="671"/>
                </a:moveTo>
                <a:cubicBezTo>
                  <a:pt x="680" y="669"/>
                  <a:pt x="683" y="667"/>
                  <a:pt x="687" y="665"/>
                </a:cubicBezTo>
                <a:cubicBezTo>
                  <a:pt x="686" y="665"/>
                  <a:pt x="686" y="665"/>
                  <a:pt x="686" y="665"/>
                </a:cubicBezTo>
                <a:cubicBezTo>
                  <a:pt x="683" y="667"/>
                  <a:pt x="680" y="670"/>
                  <a:pt x="676" y="672"/>
                </a:cubicBezTo>
                <a:cubicBezTo>
                  <a:pt x="676" y="672"/>
                  <a:pt x="677" y="671"/>
                  <a:pt x="677" y="671"/>
                </a:cubicBezTo>
                <a:close/>
                <a:moveTo>
                  <a:pt x="673" y="672"/>
                </a:moveTo>
                <a:cubicBezTo>
                  <a:pt x="675" y="671"/>
                  <a:pt x="676" y="671"/>
                  <a:pt x="677" y="670"/>
                </a:cubicBezTo>
                <a:cubicBezTo>
                  <a:pt x="677" y="670"/>
                  <a:pt x="676" y="670"/>
                  <a:pt x="676" y="670"/>
                </a:cubicBezTo>
                <a:cubicBezTo>
                  <a:pt x="675" y="671"/>
                  <a:pt x="674" y="672"/>
                  <a:pt x="673" y="672"/>
                </a:cubicBezTo>
                <a:close/>
                <a:moveTo>
                  <a:pt x="705" y="649"/>
                </a:moveTo>
                <a:cubicBezTo>
                  <a:pt x="706" y="648"/>
                  <a:pt x="706" y="648"/>
                  <a:pt x="707" y="647"/>
                </a:cubicBezTo>
                <a:cubicBezTo>
                  <a:pt x="707" y="648"/>
                  <a:pt x="706" y="649"/>
                  <a:pt x="706" y="650"/>
                </a:cubicBezTo>
                <a:cubicBezTo>
                  <a:pt x="702" y="652"/>
                  <a:pt x="699" y="655"/>
                  <a:pt x="696" y="656"/>
                </a:cubicBezTo>
                <a:cubicBezTo>
                  <a:pt x="696" y="656"/>
                  <a:pt x="696" y="656"/>
                  <a:pt x="696" y="655"/>
                </a:cubicBezTo>
                <a:cubicBezTo>
                  <a:pt x="699" y="653"/>
                  <a:pt x="702" y="651"/>
                  <a:pt x="705" y="649"/>
                </a:cubicBezTo>
                <a:close/>
                <a:moveTo>
                  <a:pt x="696" y="655"/>
                </a:moveTo>
                <a:cubicBezTo>
                  <a:pt x="697" y="654"/>
                  <a:pt x="697" y="654"/>
                  <a:pt x="697" y="654"/>
                </a:cubicBezTo>
                <a:cubicBezTo>
                  <a:pt x="698" y="653"/>
                  <a:pt x="700" y="652"/>
                  <a:pt x="701" y="651"/>
                </a:cubicBezTo>
                <a:cubicBezTo>
                  <a:pt x="700" y="652"/>
                  <a:pt x="698" y="653"/>
                  <a:pt x="696" y="655"/>
                </a:cubicBezTo>
                <a:close/>
                <a:moveTo>
                  <a:pt x="752" y="585"/>
                </a:moveTo>
                <a:cubicBezTo>
                  <a:pt x="753" y="584"/>
                  <a:pt x="754" y="584"/>
                  <a:pt x="755" y="583"/>
                </a:cubicBezTo>
                <a:cubicBezTo>
                  <a:pt x="753" y="586"/>
                  <a:pt x="752" y="590"/>
                  <a:pt x="751" y="593"/>
                </a:cubicBezTo>
                <a:cubicBezTo>
                  <a:pt x="749" y="594"/>
                  <a:pt x="747" y="596"/>
                  <a:pt x="745" y="597"/>
                </a:cubicBezTo>
                <a:cubicBezTo>
                  <a:pt x="745" y="597"/>
                  <a:pt x="744" y="596"/>
                  <a:pt x="744" y="596"/>
                </a:cubicBezTo>
                <a:cubicBezTo>
                  <a:pt x="747" y="592"/>
                  <a:pt x="750" y="588"/>
                  <a:pt x="752" y="585"/>
                </a:cubicBezTo>
                <a:close/>
                <a:moveTo>
                  <a:pt x="744" y="595"/>
                </a:moveTo>
                <a:cubicBezTo>
                  <a:pt x="744" y="594"/>
                  <a:pt x="744" y="594"/>
                  <a:pt x="744" y="594"/>
                </a:cubicBezTo>
                <a:cubicBezTo>
                  <a:pt x="745" y="593"/>
                  <a:pt x="746" y="591"/>
                  <a:pt x="746" y="589"/>
                </a:cubicBezTo>
                <a:cubicBezTo>
                  <a:pt x="748" y="588"/>
                  <a:pt x="749" y="587"/>
                  <a:pt x="751" y="586"/>
                </a:cubicBezTo>
                <a:cubicBezTo>
                  <a:pt x="749" y="589"/>
                  <a:pt x="746" y="592"/>
                  <a:pt x="744" y="595"/>
                </a:cubicBezTo>
                <a:close/>
                <a:moveTo>
                  <a:pt x="783" y="531"/>
                </a:moveTo>
                <a:cubicBezTo>
                  <a:pt x="782" y="529"/>
                  <a:pt x="782" y="528"/>
                  <a:pt x="781" y="526"/>
                </a:cubicBezTo>
                <a:cubicBezTo>
                  <a:pt x="784" y="516"/>
                  <a:pt x="787" y="505"/>
                  <a:pt x="789" y="495"/>
                </a:cubicBezTo>
                <a:cubicBezTo>
                  <a:pt x="789" y="494"/>
                  <a:pt x="789" y="494"/>
                  <a:pt x="789" y="494"/>
                </a:cubicBezTo>
                <a:cubicBezTo>
                  <a:pt x="789" y="494"/>
                  <a:pt x="789" y="494"/>
                  <a:pt x="789" y="494"/>
                </a:cubicBezTo>
                <a:cubicBezTo>
                  <a:pt x="783" y="482"/>
                  <a:pt x="778" y="471"/>
                  <a:pt x="774" y="459"/>
                </a:cubicBezTo>
                <a:cubicBezTo>
                  <a:pt x="785" y="471"/>
                  <a:pt x="795" y="486"/>
                  <a:pt x="803" y="506"/>
                </a:cubicBezTo>
                <a:cubicBezTo>
                  <a:pt x="800" y="509"/>
                  <a:pt x="797" y="512"/>
                  <a:pt x="795" y="516"/>
                </a:cubicBezTo>
                <a:cubicBezTo>
                  <a:pt x="791" y="521"/>
                  <a:pt x="786" y="526"/>
                  <a:pt x="783" y="531"/>
                </a:cubicBezTo>
                <a:close/>
                <a:moveTo>
                  <a:pt x="783" y="532"/>
                </a:moveTo>
                <a:cubicBezTo>
                  <a:pt x="782" y="533"/>
                  <a:pt x="781" y="534"/>
                  <a:pt x="780" y="535"/>
                </a:cubicBezTo>
                <a:cubicBezTo>
                  <a:pt x="781" y="534"/>
                  <a:pt x="782" y="533"/>
                  <a:pt x="782" y="532"/>
                </a:cubicBezTo>
                <a:lnTo>
                  <a:pt x="783" y="532"/>
                </a:lnTo>
                <a:close/>
                <a:moveTo>
                  <a:pt x="683" y="433"/>
                </a:moveTo>
                <a:cubicBezTo>
                  <a:pt x="692" y="430"/>
                  <a:pt x="700" y="428"/>
                  <a:pt x="708" y="426"/>
                </a:cubicBezTo>
                <a:cubicBezTo>
                  <a:pt x="708" y="429"/>
                  <a:pt x="707" y="432"/>
                  <a:pt x="707" y="435"/>
                </a:cubicBezTo>
                <a:cubicBezTo>
                  <a:pt x="700" y="435"/>
                  <a:pt x="691" y="437"/>
                  <a:pt x="683" y="439"/>
                </a:cubicBezTo>
                <a:cubicBezTo>
                  <a:pt x="683" y="437"/>
                  <a:pt x="683" y="435"/>
                  <a:pt x="683" y="433"/>
                </a:cubicBezTo>
                <a:close/>
                <a:moveTo>
                  <a:pt x="683" y="433"/>
                </a:moveTo>
                <a:cubicBezTo>
                  <a:pt x="681" y="434"/>
                  <a:pt x="679" y="434"/>
                  <a:pt x="677" y="435"/>
                </a:cubicBezTo>
                <a:cubicBezTo>
                  <a:pt x="679" y="434"/>
                  <a:pt x="681" y="433"/>
                  <a:pt x="683" y="432"/>
                </a:cubicBezTo>
                <a:cubicBezTo>
                  <a:pt x="683" y="432"/>
                  <a:pt x="683" y="433"/>
                  <a:pt x="683" y="433"/>
                </a:cubicBezTo>
                <a:close/>
                <a:moveTo>
                  <a:pt x="683" y="432"/>
                </a:moveTo>
                <a:cubicBezTo>
                  <a:pt x="680" y="433"/>
                  <a:pt x="676" y="435"/>
                  <a:pt x="673" y="437"/>
                </a:cubicBezTo>
                <a:cubicBezTo>
                  <a:pt x="671" y="437"/>
                  <a:pt x="669" y="438"/>
                  <a:pt x="667" y="439"/>
                </a:cubicBezTo>
                <a:cubicBezTo>
                  <a:pt x="673" y="436"/>
                  <a:pt x="678" y="433"/>
                  <a:pt x="684" y="430"/>
                </a:cubicBezTo>
                <a:cubicBezTo>
                  <a:pt x="683" y="431"/>
                  <a:pt x="683" y="431"/>
                  <a:pt x="683" y="432"/>
                </a:cubicBezTo>
                <a:close/>
                <a:moveTo>
                  <a:pt x="919" y="250"/>
                </a:moveTo>
                <a:cubicBezTo>
                  <a:pt x="919" y="254"/>
                  <a:pt x="919" y="257"/>
                  <a:pt x="919" y="261"/>
                </a:cubicBezTo>
                <a:cubicBezTo>
                  <a:pt x="910" y="264"/>
                  <a:pt x="901" y="266"/>
                  <a:pt x="893" y="269"/>
                </a:cubicBezTo>
                <a:cubicBezTo>
                  <a:pt x="893" y="265"/>
                  <a:pt x="893" y="262"/>
                  <a:pt x="894" y="258"/>
                </a:cubicBezTo>
                <a:cubicBezTo>
                  <a:pt x="901" y="255"/>
                  <a:pt x="910" y="253"/>
                  <a:pt x="919" y="250"/>
                </a:cubicBezTo>
                <a:close/>
                <a:moveTo>
                  <a:pt x="894" y="258"/>
                </a:moveTo>
                <a:cubicBezTo>
                  <a:pt x="894" y="254"/>
                  <a:pt x="895" y="250"/>
                  <a:pt x="895" y="246"/>
                </a:cubicBezTo>
                <a:cubicBezTo>
                  <a:pt x="903" y="244"/>
                  <a:pt x="911" y="241"/>
                  <a:pt x="919" y="238"/>
                </a:cubicBezTo>
                <a:cubicBezTo>
                  <a:pt x="919" y="242"/>
                  <a:pt x="918" y="246"/>
                  <a:pt x="919" y="250"/>
                </a:cubicBezTo>
                <a:cubicBezTo>
                  <a:pt x="910" y="252"/>
                  <a:pt x="901" y="255"/>
                  <a:pt x="894" y="258"/>
                </a:cubicBezTo>
                <a:close/>
                <a:moveTo>
                  <a:pt x="945" y="230"/>
                </a:moveTo>
                <a:cubicBezTo>
                  <a:pt x="936" y="233"/>
                  <a:pt x="927" y="235"/>
                  <a:pt x="919" y="238"/>
                </a:cubicBezTo>
                <a:cubicBezTo>
                  <a:pt x="920" y="234"/>
                  <a:pt x="920" y="230"/>
                  <a:pt x="921" y="226"/>
                </a:cubicBezTo>
                <a:cubicBezTo>
                  <a:pt x="928" y="223"/>
                  <a:pt x="936" y="221"/>
                  <a:pt x="945" y="219"/>
                </a:cubicBezTo>
                <a:cubicBezTo>
                  <a:pt x="944" y="222"/>
                  <a:pt x="944" y="226"/>
                  <a:pt x="945" y="230"/>
                </a:cubicBezTo>
                <a:close/>
                <a:moveTo>
                  <a:pt x="945" y="231"/>
                </a:moveTo>
                <a:cubicBezTo>
                  <a:pt x="945" y="235"/>
                  <a:pt x="945" y="238"/>
                  <a:pt x="945" y="242"/>
                </a:cubicBezTo>
                <a:cubicBezTo>
                  <a:pt x="936" y="245"/>
                  <a:pt x="927" y="247"/>
                  <a:pt x="919" y="250"/>
                </a:cubicBezTo>
                <a:cubicBezTo>
                  <a:pt x="919" y="246"/>
                  <a:pt x="919" y="242"/>
                  <a:pt x="919" y="238"/>
                </a:cubicBezTo>
                <a:cubicBezTo>
                  <a:pt x="927" y="236"/>
                  <a:pt x="936" y="233"/>
                  <a:pt x="945" y="231"/>
                </a:cubicBezTo>
                <a:close/>
                <a:moveTo>
                  <a:pt x="971" y="211"/>
                </a:moveTo>
                <a:cubicBezTo>
                  <a:pt x="962" y="213"/>
                  <a:pt x="953" y="216"/>
                  <a:pt x="945" y="218"/>
                </a:cubicBezTo>
                <a:cubicBezTo>
                  <a:pt x="945" y="214"/>
                  <a:pt x="946" y="210"/>
                  <a:pt x="946" y="206"/>
                </a:cubicBezTo>
                <a:cubicBezTo>
                  <a:pt x="946" y="206"/>
                  <a:pt x="946" y="206"/>
                  <a:pt x="946" y="206"/>
                </a:cubicBezTo>
                <a:cubicBezTo>
                  <a:pt x="954" y="203"/>
                  <a:pt x="962" y="201"/>
                  <a:pt x="970" y="198"/>
                </a:cubicBezTo>
                <a:cubicBezTo>
                  <a:pt x="970" y="202"/>
                  <a:pt x="970" y="207"/>
                  <a:pt x="971" y="211"/>
                </a:cubicBezTo>
                <a:close/>
                <a:moveTo>
                  <a:pt x="971" y="211"/>
                </a:moveTo>
                <a:cubicBezTo>
                  <a:pt x="971" y="215"/>
                  <a:pt x="971" y="219"/>
                  <a:pt x="972" y="223"/>
                </a:cubicBezTo>
                <a:cubicBezTo>
                  <a:pt x="963" y="226"/>
                  <a:pt x="954" y="228"/>
                  <a:pt x="945" y="230"/>
                </a:cubicBezTo>
                <a:cubicBezTo>
                  <a:pt x="945" y="226"/>
                  <a:pt x="945" y="222"/>
                  <a:pt x="945" y="218"/>
                </a:cubicBezTo>
                <a:cubicBezTo>
                  <a:pt x="953" y="216"/>
                  <a:pt x="962" y="214"/>
                  <a:pt x="971" y="211"/>
                </a:cubicBezTo>
                <a:close/>
                <a:moveTo>
                  <a:pt x="1241" y="931"/>
                </a:moveTo>
                <a:cubicBezTo>
                  <a:pt x="1237" y="928"/>
                  <a:pt x="1233" y="924"/>
                  <a:pt x="1229" y="921"/>
                </a:cubicBezTo>
                <a:cubicBezTo>
                  <a:pt x="1230" y="913"/>
                  <a:pt x="1231" y="904"/>
                  <a:pt x="1233" y="896"/>
                </a:cubicBezTo>
                <a:cubicBezTo>
                  <a:pt x="1236" y="899"/>
                  <a:pt x="1239" y="901"/>
                  <a:pt x="1242" y="904"/>
                </a:cubicBezTo>
                <a:cubicBezTo>
                  <a:pt x="1241" y="913"/>
                  <a:pt x="1241" y="922"/>
                  <a:pt x="1241" y="931"/>
                </a:cubicBezTo>
                <a:close/>
                <a:moveTo>
                  <a:pt x="1229" y="921"/>
                </a:moveTo>
                <a:cubicBezTo>
                  <a:pt x="1225" y="918"/>
                  <a:pt x="1222" y="915"/>
                  <a:pt x="1218" y="912"/>
                </a:cubicBezTo>
                <a:cubicBezTo>
                  <a:pt x="1220" y="904"/>
                  <a:pt x="1222" y="897"/>
                  <a:pt x="1225" y="889"/>
                </a:cubicBezTo>
                <a:cubicBezTo>
                  <a:pt x="1227" y="891"/>
                  <a:pt x="1230" y="894"/>
                  <a:pt x="1232" y="896"/>
                </a:cubicBezTo>
                <a:cubicBezTo>
                  <a:pt x="1231" y="904"/>
                  <a:pt x="1229" y="912"/>
                  <a:pt x="1229" y="921"/>
                </a:cubicBezTo>
                <a:close/>
                <a:moveTo>
                  <a:pt x="770" y="945"/>
                </a:moveTo>
                <a:cubicBezTo>
                  <a:pt x="769" y="936"/>
                  <a:pt x="769" y="926"/>
                  <a:pt x="769" y="917"/>
                </a:cubicBezTo>
                <a:cubicBezTo>
                  <a:pt x="775" y="924"/>
                  <a:pt x="782" y="931"/>
                  <a:pt x="790" y="938"/>
                </a:cubicBezTo>
                <a:cubicBezTo>
                  <a:pt x="790" y="947"/>
                  <a:pt x="790" y="956"/>
                  <a:pt x="790" y="965"/>
                </a:cubicBezTo>
                <a:cubicBezTo>
                  <a:pt x="783" y="958"/>
                  <a:pt x="776" y="952"/>
                  <a:pt x="770" y="945"/>
                </a:cubicBezTo>
                <a:close/>
                <a:moveTo>
                  <a:pt x="790" y="965"/>
                </a:moveTo>
                <a:cubicBezTo>
                  <a:pt x="790" y="974"/>
                  <a:pt x="790" y="983"/>
                  <a:pt x="790" y="992"/>
                </a:cubicBezTo>
                <a:cubicBezTo>
                  <a:pt x="783" y="986"/>
                  <a:pt x="776" y="980"/>
                  <a:pt x="770" y="974"/>
                </a:cubicBezTo>
                <a:cubicBezTo>
                  <a:pt x="770" y="965"/>
                  <a:pt x="770" y="955"/>
                  <a:pt x="770" y="946"/>
                </a:cubicBezTo>
                <a:cubicBezTo>
                  <a:pt x="776" y="952"/>
                  <a:pt x="783" y="959"/>
                  <a:pt x="790" y="965"/>
                </a:cubicBezTo>
                <a:close/>
                <a:moveTo>
                  <a:pt x="718" y="644"/>
                </a:moveTo>
                <a:cubicBezTo>
                  <a:pt x="718" y="645"/>
                  <a:pt x="717" y="645"/>
                  <a:pt x="717" y="646"/>
                </a:cubicBezTo>
                <a:cubicBezTo>
                  <a:pt x="706" y="653"/>
                  <a:pt x="706" y="653"/>
                  <a:pt x="706" y="653"/>
                </a:cubicBezTo>
                <a:cubicBezTo>
                  <a:pt x="706" y="653"/>
                  <a:pt x="706" y="653"/>
                  <a:pt x="706" y="653"/>
                </a:cubicBezTo>
                <a:cubicBezTo>
                  <a:pt x="710" y="650"/>
                  <a:pt x="714" y="647"/>
                  <a:pt x="718" y="644"/>
                </a:cubicBezTo>
                <a:close/>
                <a:moveTo>
                  <a:pt x="706" y="652"/>
                </a:moveTo>
                <a:cubicBezTo>
                  <a:pt x="706" y="651"/>
                  <a:pt x="706" y="651"/>
                  <a:pt x="707" y="651"/>
                </a:cubicBezTo>
                <a:cubicBezTo>
                  <a:pt x="709" y="649"/>
                  <a:pt x="711" y="648"/>
                  <a:pt x="714" y="647"/>
                </a:cubicBezTo>
                <a:cubicBezTo>
                  <a:pt x="711" y="648"/>
                  <a:pt x="709" y="650"/>
                  <a:pt x="706" y="652"/>
                </a:cubicBezTo>
                <a:close/>
                <a:moveTo>
                  <a:pt x="817" y="488"/>
                </a:moveTo>
                <a:cubicBezTo>
                  <a:pt x="819" y="486"/>
                  <a:pt x="820" y="484"/>
                  <a:pt x="822" y="482"/>
                </a:cubicBezTo>
                <a:cubicBezTo>
                  <a:pt x="822" y="482"/>
                  <a:pt x="822" y="482"/>
                  <a:pt x="822" y="482"/>
                </a:cubicBezTo>
                <a:cubicBezTo>
                  <a:pt x="822" y="483"/>
                  <a:pt x="822" y="483"/>
                  <a:pt x="822" y="483"/>
                </a:cubicBezTo>
                <a:cubicBezTo>
                  <a:pt x="821" y="485"/>
                  <a:pt x="820" y="487"/>
                  <a:pt x="819" y="488"/>
                </a:cubicBezTo>
                <a:cubicBezTo>
                  <a:pt x="818" y="489"/>
                  <a:pt x="817" y="490"/>
                  <a:pt x="817" y="490"/>
                </a:cubicBezTo>
                <a:cubicBezTo>
                  <a:pt x="817" y="489"/>
                  <a:pt x="817" y="489"/>
                  <a:pt x="817" y="488"/>
                </a:cubicBezTo>
                <a:close/>
                <a:moveTo>
                  <a:pt x="819" y="477"/>
                </a:moveTo>
                <a:cubicBezTo>
                  <a:pt x="816" y="473"/>
                  <a:pt x="814" y="468"/>
                  <a:pt x="812" y="463"/>
                </a:cubicBezTo>
                <a:cubicBezTo>
                  <a:pt x="816" y="469"/>
                  <a:pt x="819" y="475"/>
                  <a:pt x="822" y="481"/>
                </a:cubicBezTo>
                <a:cubicBezTo>
                  <a:pt x="820" y="483"/>
                  <a:pt x="819" y="485"/>
                  <a:pt x="817" y="487"/>
                </a:cubicBezTo>
                <a:cubicBezTo>
                  <a:pt x="818" y="484"/>
                  <a:pt x="818" y="481"/>
                  <a:pt x="819" y="478"/>
                </a:cubicBezTo>
                <a:cubicBezTo>
                  <a:pt x="819" y="478"/>
                  <a:pt x="819" y="478"/>
                  <a:pt x="819" y="478"/>
                </a:cubicBezTo>
                <a:lnTo>
                  <a:pt x="819" y="477"/>
                </a:lnTo>
                <a:close/>
                <a:moveTo>
                  <a:pt x="638" y="452"/>
                </a:moveTo>
                <a:cubicBezTo>
                  <a:pt x="638" y="451"/>
                  <a:pt x="638" y="450"/>
                  <a:pt x="639" y="450"/>
                </a:cubicBezTo>
                <a:cubicBezTo>
                  <a:pt x="646" y="446"/>
                  <a:pt x="653" y="442"/>
                  <a:pt x="661" y="438"/>
                </a:cubicBezTo>
                <a:cubicBezTo>
                  <a:pt x="661" y="439"/>
                  <a:pt x="660" y="439"/>
                  <a:pt x="660" y="440"/>
                </a:cubicBezTo>
                <a:cubicBezTo>
                  <a:pt x="660" y="440"/>
                  <a:pt x="660" y="440"/>
                  <a:pt x="660" y="440"/>
                </a:cubicBezTo>
                <a:cubicBezTo>
                  <a:pt x="653" y="444"/>
                  <a:pt x="645" y="448"/>
                  <a:pt x="638" y="452"/>
                </a:cubicBezTo>
                <a:close/>
                <a:moveTo>
                  <a:pt x="660" y="441"/>
                </a:moveTo>
                <a:cubicBezTo>
                  <a:pt x="660" y="441"/>
                  <a:pt x="660" y="441"/>
                  <a:pt x="660" y="441"/>
                </a:cubicBezTo>
                <a:cubicBezTo>
                  <a:pt x="652" y="445"/>
                  <a:pt x="646" y="449"/>
                  <a:pt x="640" y="452"/>
                </a:cubicBezTo>
                <a:cubicBezTo>
                  <a:pt x="639" y="452"/>
                  <a:pt x="638" y="453"/>
                  <a:pt x="637" y="453"/>
                </a:cubicBezTo>
                <a:cubicBezTo>
                  <a:pt x="637" y="453"/>
                  <a:pt x="637" y="453"/>
                  <a:pt x="637" y="453"/>
                </a:cubicBezTo>
                <a:cubicBezTo>
                  <a:pt x="645" y="449"/>
                  <a:pt x="653" y="445"/>
                  <a:pt x="660" y="441"/>
                </a:cubicBezTo>
                <a:close/>
                <a:moveTo>
                  <a:pt x="660" y="441"/>
                </a:moveTo>
                <a:cubicBezTo>
                  <a:pt x="664" y="439"/>
                  <a:pt x="668" y="437"/>
                  <a:pt x="672" y="435"/>
                </a:cubicBezTo>
                <a:cubicBezTo>
                  <a:pt x="675" y="433"/>
                  <a:pt x="679" y="432"/>
                  <a:pt x="682" y="430"/>
                </a:cubicBezTo>
                <a:cubicBezTo>
                  <a:pt x="677" y="433"/>
                  <a:pt x="672" y="436"/>
                  <a:pt x="667" y="439"/>
                </a:cubicBezTo>
                <a:cubicBezTo>
                  <a:pt x="663" y="441"/>
                  <a:pt x="663" y="441"/>
                  <a:pt x="663" y="441"/>
                </a:cubicBezTo>
                <a:cubicBezTo>
                  <a:pt x="662" y="441"/>
                  <a:pt x="661" y="442"/>
                  <a:pt x="660" y="442"/>
                </a:cubicBezTo>
                <a:cubicBezTo>
                  <a:pt x="660" y="442"/>
                  <a:pt x="660" y="442"/>
                  <a:pt x="660" y="441"/>
                </a:cubicBezTo>
                <a:close/>
                <a:moveTo>
                  <a:pt x="672" y="435"/>
                </a:moveTo>
                <a:cubicBezTo>
                  <a:pt x="668" y="436"/>
                  <a:pt x="664" y="438"/>
                  <a:pt x="661" y="440"/>
                </a:cubicBezTo>
                <a:cubicBezTo>
                  <a:pt x="661" y="439"/>
                  <a:pt x="661" y="438"/>
                  <a:pt x="661" y="438"/>
                </a:cubicBezTo>
                <a:cubicBezTo>
                  <a:pt x="668" y="434"/>
                  <a:pt x="676" y="430"/>
                  <a:pt x="685" y="426"/>
                </a:cubicBezTo>
                <a:cubicBezTo>
                  <a:pt x="684" y="426"/>
                  <a:pt x="684" y="427"/>
                  <a:pt x="684" y="428"/>
                </a:cubicBezTo>
                <a:cubicBezTo>
                  <a:pt x="680" y="430"/>
                  <a:pt x="676" y="432"/>
                  <a:pt x="672" y="435"/>
                </a:cubicBezTo>
                <a:close/>
                <a:moveTo>
                  <a:pt x="813" y="342"/>
                </a:moveTo>
                <a:cubicBezTo>
                  <a:pt x="813" y="344"/>
                  <a:pt x="813" y="346"/>
                  <a:pt x="814" y="348"/>
                </a:cubicBezTo>
                <a:cubicBezTo>
                  <a:pt x="803" y="352"/>
                  <a:pt x="795" y="356"/>
                  <a:pt x="788" y="359"/>
                </a:cubicBezTo>
                <a:cubicBezTo>
                  <a:pt x="788" y="356"/>
                  <a:pt x="788" y="354"/>
                  <a:pt x="788" y="352"/>
                </a:cubicBezTo>
                <a:cubicBezTo>
                  <a:pt x="796" y="349"/>
                  <a:pt x="804" y="346"/>
                  <a:pt x="813" y="342"/>
                </a:cubicBezTo>
                <a:close/>
                <a:moveTo>
                  <a:pt x="788" y="352"/>
                </a:moveTo>
                <a:cubicBezTo>
                  <a:pt x="788" y="349"/>
                  <a:pt x="789" y="347"/>
                  <a:pt x="789" y="345"/>
                </a:cubicBezTo>
                <a:cubicBezTo>
                  <a:pt x="797" y="342"/>
                  <a:pt x="805" y="339"/>
                  <a:pt x="814" y="336"/>
                </a:cubicBezTo>
                <a:cubicBezTo>
                  <a:pt x="814" y="336"/>
                  <a:pt x="814" y="336"/>
                  <a:pt x="814" y="336"/>
                </a:cubicBezTo>
                <a:cubicBezTo>
                  <a:pt x="813" y="338"/>
                  <a:pt x="813" y="340"/>
                  <a:pt x="813" y="342"/>
                </a:cubicBezTo>
                <a:cubicBezTo>
                  <a:pt x="804" y="345"/>
                  <a:pt x="796" y="349"/>
                  <a:pt x="788" y="352"/>
                </a:cubicBezTo>
                <a:close/>
                <a:moveTo>
                  <a:pt x="814" y="349"/>
                </a:moveTo>
                <a:cubicBezTo>
                  <a:pt x="814" y="350"/>
                  <a:pt x="814" y="352"/>
                  <a:pt x="814" y="353"/>
                </a:cubicBezTo>
                <a:cubicBezTo>
                  <a:pt x="814" y="353"/>
                  <a:pt x="814" y="353"/>
                  <a:pt x="814" y="353"/>
                </a:cubicBezTo>
                <a:cubicBezTo>
                  <a:pt x="810" y="355"/>
                  <a:pt x="805" y="357"/>
                  <a:pt x="801" y="359"/>
                </a:cubicBezTo>
                <a:cubicBezTo>
                  <a:pt x="800" y="359"/>
                  <a:pt x="800" y="359"/>
                  <a:pt x="800" y="359"/>
                </a:cubicBezTo>
                <a:cubicBezTo>
                  <a:pt x="796" y="361"/>
                  <a:pt x="792" y="363"/>
                  <a:pt x="788" y="364"/>
                </a:cubicBezTo>
                <a:cubicBezTo>
                  <a:pt x="788" y="363"/>
                  <a:pt x="788" y="361"/>
                  <a:pt x="788" y="359"/>
                </a:cubicBezTo>
                <a:cubicBezTo>
                  <a:pt x="795" y="356"/>
                  <a:pt x="803" y="353"/>
                  <a:pt x="814" y="349"/>
                </a:cubicBezTo>
                <a:close/>
                <a:moveTo>
                  <a:pt x="840" y="326"/>
                </a:moveTo>
                <a:cubicBezTo>
                  <a:pt x="840" y="328"/>
                  <a:pt x="840" y="330"/>
                  <a:pt x="840" y="332"/>
                </a:cubicBezTo>
                <a:cubicBezTo>
                  <a:pt x="830" y="335"/>
                  <a:pt x="822" y="339"/>
                  <a:pt x="814" y="342"/>
                </a:cubicBezTo>
                <a:cubicBezTo>
                  <a:pt x="814" y="340"/>
                  <a:pt x="814" y="337"/>
                  <a:pt x="814" y="335"/>
                </a:cubicBezTo>
                <a:cubicBezTo>
                  <a:pt x="822" y="332"/>
                  <a:pt x="831" y="329"/>
                  <a:pt x="840" y="326"/>
                </a:cubicBezTo>
                <a:close/>
                <a:moveTo>
                  <a:pt x="814" y="335"/>
                </a:moveTo>
                <a:cubicBezTo>
                  <a:pt x="814" y="332"/>
                  <a:pt x="814" y="329"/>
                  <a:pt x="815" y="327"/>
                </a:cubicBezTo>
                <a:cubicBezTo>
                  <a:pt x="823" y="324"/>
                  <a:pt x="831" y="321"/>
                  <a:pt x="840" y="318"/>
                </a:cubicBezTo>
                <a:cubicBezTo>
                  <a:pt x="840" y="320"/>
                  <a:pt x="840" y="323"/>
                  <a:pt x="840" y="325"/>
                </a:cubicBezTo>
                <a:cubicBezTo>
                  <a:pt x="831" y="329"/>
                  <a:pt x="822" y="332"/>
                  <a:pt x="814" y="335"/>
                </a:cubicBezTo>
                <a:close/>
                <a:moveTo>
                  <a:pt x="867" y="309"/>
                </a:moveTo>
                <a:cubicBezTo>
                  <a:pt x="867" y="311"/>
                  <a:pt x="867" y="313"/>
                  <a:pt x="867" y="316"/>
                </a:cubicBezTo>
                <a:cubicBezTo>
                  <a:pt x="857" y="319"/>
                  <a:pt x="848" y="322"/>
                  <a:pt x="840" y="325"/>
                </a:cubicBezTo>
                <a:cubicBezTo>
                  <a:pt x="840" y="323"/>
                  <a:pt x="840" y="320"/>
                  <a:pt x="840" y="318"/>
                </a:cubicBezTo>
                <a:cubicBezTo>
                  <a:pt x="848" y="315"/>
                  <a:pt x="857" y="312"/>
                  <a:pt x="867" y="309"/>
                </a:cubicBezTo>
                <a:close/>
                <a:moveTo>
                  <a:pt x="840" y="317"/>
                </a:moveTo>
                <a:cubicBezTo>
                  <a:pt x="840" y="314"/>
                  <a:pt x="840" y="311"/>
                  <a:pt x="841" y="308"/>
                </a:cubicBezTo>
                <a:cubicBezTo>
                  <a:pt x="849" y="305"/>
                  <a:pt x="857" y="302"/>
                  <a:pt x="866" y="299"/>
                </a:cubicBezTo>
                <a:cubicBezTo>
                  <a:pt x="866" y="302"/>
                  <a:pt x="866" y="305"/>
                  <a:pt x="866" y="308"/>
                </a:cubicBezTo>
                <a:cubicBezTo>
                  <a:pt x="857" y="311"/>
                  <a:pt x="848" y="314"/>
                  <a:pt x="840" y="317"/>
                </a:cubicBezTo>
                <a:close/>
                <a:moveTo>
                  <a:pt x="1318" y="197"/>
                </a:moveTo>
                <a:cubicBezTo>
                  <a:pt x="1318" y="200"/>
                  <a:pt x="1318" y="203"/>
                  <a:pt x="1318" y="206"/>
                </a:cubicBezTo>
                <a:cubicBezTo>
                  <a:pt x="1311" y="208"/>
                  <a:pt x="1303" y="211"/>
                  <a:pt x="1294" y="214"/>
                </a:cubicBezTo>
                <a:cubicBezTo>
                  <a:pt x="1292" y="212"/>
                  <a:pt x="1290" y="210"/>
                  <a:pt x="1289" y="209"/>
                </a:cubicBezTo>
                <a:cubicBezTo>
                  <a:pt x="1288" y="206"/>
                  <a:pt x="1287" y="203"/>
                  <a:pt x="1287" y="201"/>
                </a:cubicBezTo>
                <a:cubicBezTo>
                  <a:pt x="1297" y="198"/>
                  <a:pt x="1306" y="195"/>
                  <a:pt x="1314" y="193"/>
                </a:cubicBezTo>
                <a:cubicBezTo>
                  <a:pt x="1315" y="194"/>
                  <a:pt x="1317" y="196"/>
                  <a:pt x="1318" y="197"/>
                </a:cubicBezTo>
                <a:close/>
                <a:moveTo>
                  <a:pt x="1314" y="193"/>
                </a:moveTo>
                <a:cubicBezTo>
                  <a:pt x="1317" y="192"/>
                  <a:pt x="1317" y="192"/>
                  <a:pt x="1317" y="192"/>
                </a:cubicBezTo>
                <a:cubicBezTo>
                  <a:pt x="1318" y="193"/>
                  <a:pt x="1318" y="195"/>
                  <a:pt x="1318" y="196"/>
                </a:cubicBezTo>
                <a:cubicBezTo>
                  <a:pt x="1317" y="195"/>
                  <a:pt x="1316" y="194"/>
                  <a:pt x="1314" y="193"/>
                </a:cubicBezTo>
                <a:close/>
                <a:moveTo>
                  <a:pt x="1319" y="206"/>
                </a:moveTo>
                <a:cubicBezTo>
                  <a:pt x="1321" y="206"/>
                  <a:pt x="1323" y="205"/>
                  <a:pt x="1325" y="204"/>
                </a:cubicBezTo>
                <a:cubicBezTo>
                  <a:pt x="1328" y="208"/>
                  <a:pt x="1331" y="211"/>
                  <a:pt x="1333" y="215"/>
                </a:cubicBezTo>
                <a:cubicBezTo>
                  <a:pt x="1328" y="217"/>
                  <a:pt x="1322" y="219"/>
                  <a:pt x="1317" y="221"/>
                </a:cubicBezTo>
                <a:cubicBezTo>
                  <a:pt x="1318" y="216"/>
                  <a:pt x="1319" y="211"/>
                  <a:pt x="1319" y="206"/>
                </a:cubicBezTo>
                <a:close/>
                <a:moveTo>
                  <a:pt x="1319" y="198"/>
                </a:moveTo>
                <a:cubicBezTo>
                  <a:pt x="1321" y="200"/>
                  <a:pt x="1323" y="202"/>
                  <a:pt x="1325" y="204"/>
                </a:cubicBezTo>
                <a:cubicBezTo>
                  <a:pt x="1323" y="205"/>
                  <a:pt x="1321" y="205"/>
                  <a:pt x="1319" y="206"/>
                </a:cubicBezTo>
                <a:cubicBezTo>
                  <a:pt x="1319" y="203"/>
                  <a:pt x="1319" y="200"/>
                  <a:pt x="1319" y="198"/>
                </a:cubicBezTo>
                <a:close/>
                <a:moveTo>
                  <a:pt x="1195" y="922"/>
                </a:moveTo>
                <a:cubicBezTo>
                  <a:pt x="1193" y="921"/>
                  <a:pt x="1191" y="919"/>
                  <a:pt x="1188" y="918"/>
                </a:cubicBezTo>
                <a:cubicBezTo>
                  <a:pt x="1191" y="911"/>
                  <a:pt x="1195" y="904"/>
                  <a:pt x="1199" y="897"/>
                </a:cubicBezTo>
                <a:cubicBezTo>
                  <a:pt x="1200" y="898"/>
                  <a:pt x="1202" y="900"/>
                  <a:pt x="1203" y="901"/>
                </a:cubicBezTo>
                <a:cubicBezTo>
                  <a:pt x="1200" y="908"/>
                  <a:pt x="1197" y="915"/>
                  <a:pt x="1195" y="922"/>
                </a:cubicBezTo>
                <a:close/>
                <a:moveTo>
                  <a:pt x="1204" y="901"/>
                </a:moveTo>
                <a:cubicBezTo>
                  <a:pt x="1205" y="902"/>
                  <a:pt x="1207" y="904"/>
                  <a:pt x="1209" y="906"/>
                </a:cubicBezTo>
                <a:cubicBezTo>
                  <a:pt x="1207" y="913"/>
                  <a:pt x="1205" y="921"/>
                  <a:pt x="1203" y="929"/>
                </a:cubicBezTo>
                <a:cubicBezTo>
                  <a:pt x="1203" y="929"/>
                  <a:pt x="1203" y="929"/>
                  <a:pt x="1203" y="929"/>
                </a:cubicBezTo>
                <a:cubicBezTo>
                  <a:pt x="1201" y="926"/>
                  <a:pt x="1198" y="924"/>
                  <a:pt x="1195" y="922"/>
                </a:cubicBezTo>
                <a:cubicBezTo>
                  <a:pt x="1198" y="915"/>
                  <a:pt x="1200" y="908"/>
                  <a:pt x="1204" y="901"/>
                </a:cubicBezTo>
                <a:close/>
                <a:moveTo>
                  <a:pt x="1188" y="917"/>
                </a:moveTo>
                <a:cubicBezTo>
                  <a:pt x="1186" y="916"/>
                  <a:pt x="1185" y="915"/>
                  <a:pt x="1183" y="914"/>
                </a:cubicBezTo>
                <a:cubicBezTo>
                  <a:pt x="1185" y="910"/>
                  <a:pt x="1187" y="907"/>
                  <a:pt x="1189" y="903"/>
                </a:cubicBezTo>
                <a:cubicBezTo>
                  <a:pt x="1191" y="900"/>
                  <a:pt x="1193" y="897"/>
                  <a:pt x="1195" y="895"/>
                </a:cubicBezTo>
                <a:cubicBezTo>
                  <a:pt x="1196" y="895"/>
                  <a:pt x="1197" y="896"/>
                  <a:pt x="1198" y="897"/>
                </a:cubicBezTo>
                <a:cubicBezTo>
                  <a:pt x="1194" y="904"/>
                  <a:pt x="1191" y="910"/>
                  <a:pt x="1188" y="917"/>
                </a:cubicBezTo>
                <a:close/>
                <a:moveTo>
                  <a:pt x="768" y="885"/>
                </a:moveTo>
                <a:cubicBezTo>
                  <a:pt x="768" y="873"/>
                  <a:pt x="767" y="862"/>
                  <a:pt x="767" y="852"/>
                </a:cubicBezTo>
                <a:cubicBezTo>
                  <a:pt x="774" y="862"/>
                  <a:pt x="781" y="871"/>
                  <a:pt x="789" y="880"/>
                </a:cubicBezTo>
                <a:cubicBezTo>
                  <a:pt x="789" y="889"/>
                  <a:pt x="789" y="899"/>
                  <a:pt x="789" y="909"/>
                </a:cubicBezTo>
                <a:cubicBezTo>
                  <a:pt x="782" y="901"/>
                  <a:pt x="775" y="893"/>
                  <a:pt x="768" y="885"/>
                </a:cubicBezTo>
                <a:close/>
                <a:moveTo>
                  <a:pt x="789" y="910"/>
                </a:moveTo>
                <a:cubicBezTo>
                  <a:pt x="790" y="919"/>
                  <a:pt x="790" y="928"/>
                  <a:pt x="790" y="937"/>
                </a:cubicBezTo>
                <a:cubicBezTo>
                  <a:pt x="782" y="930"/>
                  <a:pt x="775" y="923"/>
                  <a:pt x="769" y="916"/>
                </a:cubicBezTo>
                <a:cubicBezTo>
                  <a:pt x="769" y="905"/>
                  <a:pt x="768" y="895"/>
                  <a:pt x="768" y="886"/>
                </a:cubicBezTo>
                <a:cubicBezTo>
                  <a:pt x="775" y="894"/>
                  <a:pt x="782" y="902"/>
                  <a:pt x="789" y="910"/>
                </a:cubicBezTo>
                <a:close/>
                <a:moveTo>
                  <a:pt x="767" y="851"/>
                </a:moveTo>
                <a:cubicBezTo>
                  <a:pt x="767" y="839"/>
                  <a:pt x="766" y="827"/>
                  <a:pt x="766" y="816"/>
                </a:cubicBezTo>
                <a:cubicBezTo>
                  <a:pt x="773" y="828"/>
                  <a:pt x="780" y="839"/>
                  <a:pt x="789" y="850"/>
                </a:cubicBezTo>
                <a:cubicBezTo>
                  <a:pt x="789" y="859"/>
                  <a:pt x="789" y="869"/>
                  <a:pt x="789" y="879"/>
                </a:cubicBezTo>
                <a:cubicBezTo>
                  <a:pt x="781" y="870"/>
                  <a:pt x="774" y="861"/>
                  <a:pt x="767" y="851"/>
                </a:cubicBezTo>
                <a:close/>
                <a:moveTo>
                  <a:pt x="732" y="630"/>
                </a:moveTo>
                <a:cubicBezTo>
                  <a:pt x="735" y="628"/>
                  <a:pt x="738" y="626"/>
                  <a:pt x="741" y="624"/>
                </a:cubicBezTo>
                <a:cubicBezTo>
                  <a:pt x="741" y="625"/>
                  <a:pt x="741" y="626"/>
                  <a:pt x="740" y="627"/>
                </a:cubicBezTo>
                <a:cubicBezTo>
                  <a:pt x="739" y="628"/>
                  <a:pt x="737" y="629"/>
                  <a:pt x="736" y="631"/>
                </a:cubicBezTo>
                <a:cubicBezTo>
                  <a:pt x="734" y="631"/>
                  <a:pt x="732" y="632"/>
                  <a:pt x="730" y="633"/>
                </a:cubicBezTo>
                <a:cubicBezTo>
                  <a:pt x="731" y="632"/>
                  <a:pt x="731" y="631"/>
                  <a:pt x="732" y="630"/>
                </a:cubicBezTo>
                <a:close/>
                <a:moveTo>
                  <a:pt x="731" y="629"/>
                </a:moveTo>
                <a:cubicBezTo>
                  <a:pt x="728" y="631"/>
                  <a:pt x="726" y="632"/>
                  <a:pt x="723" y="634"/>
                </a:cubicBezTo>
                <a:cubicBezTo>
                  <a:pt x="726" y="631"/>
                  <a:pt x="729" y="629"/>
                  <a:pt x="732" y="626"/>
                </a:cubicBezTo>
                <a:cubicBezTo>
                  <a:pt x="732" y="627"/>
                  <a:pt x="731" y="628"/>
                  <a:pt x="731" y="629"/>
                </a:cubicBezTo>
                <a:close/>
                <a:moveTo>
                  <a:pt x="756" y="603"/>
                </a:moveTo>
                <a:cubicBezTo>
                  <a:pt x="755" y="605"/>
                  <a:pt x="755" y="606"/>
                  <a:pt x="754" y="608"/>
                </a:cubicBezTo>
                <a:cubicBezTo>
                  <a:pt x="752" y="609"/>
                  <a:pt x="750" y="610"/>
                  <a:pt x="748" y="612"/>
                </a:cubicBezTo>
                <a:cubicBezTo>
                  <a:pt x="747" y="611"/>
                  <a:pt x="747" y="611"/>
                  <a:pt x="747" y="611"/>
                </a:cubicBezTo>
                <a:cubicBezTo>
                  <a:pt x="750" y="609"/>
                  <a:pt x="753" y="606"/>
                  <a:pt x="756" y="603"/>
                </a:cubicBezTo>
                <a:cubicBezTo>
                  <a:pt x="756" y="603"/>
                  <a:pt x="756" y="603"/>
                  <a:pt x="756" y="603"/>
                </a:cubicBezTo>
                <a:close/>
                <a:moveTo>
                  <a:pt x="749" y="391"/>
                </a:moveTo>
                <a:cubicBezTo>
                  <a:pt x="752" y="389"/>
                  <a:pt x="756" y="387"/>
                  <a:pt x="760" y="385"/>
                </a:cubicBezTo>
                <a:cubicBezTo>
                  <a:pt x="760" y="386"/>
                  <a:pt x="760" y="387"/>
                  <a:pt x="760" y="388"/>
                </a:cubicBezTo>
                <a:cubicBezTo>
                  <a:pt x="752" y="391"/>
                  <a:pt x="744" y="395"/>
                  <a:pt x="735" y="400"/>
                </a:cubicBezTo>
                <a:cubicBezTo>
                  <a:pt x="735" y="399"/>
                  <a:pt x="735" y="398"/>
                  <a:pt x="735" y="397"/>
                </a:cubicBezTo>
                <a:lnTo>
                  <a:pt x="749" y="391"/>
                </a:lnTo>
                <a:close/>
                <a:moveTo>
                  <a:pt x="735" y="397"/>
                </a:moveTo>
                <a:cubicBezTo>
                  <a:pt x="735" y="395"/>
                  <a:pt x="735" y="394"/>
                  <a:pt x="736" y="393"/>
                </a:cubicBezTo>
                <a:cubicBezTo>
                  <a:pt x="743" y="390"/>
                  <a:pt x="751" y="386"/>
                  <a:pt x="760" y="381"/>
                </a:cubicBezTo>
                <a:cubicBezTo>
                  <a:pt x="760" y="383"/>
                  <a:pt x="760" y="384"/>
                  <a:pt x="760" y="385"/>
                </a:cubicBezTo>
                <a:cubicBezTo>
                  <a:pt x="756" y="387"/>
                  <a:pt x="752" y="388"/>
                  <a:pt x="748" y="390"/>
                </a:cubicBezTo>
                <a:lnTo>
                  <a:pt x="735" y="397"/>
                </a:lnTo>
                <a:close/>
                <a:moveTo>
                  <a:pt x="760" y="389"/>
                </a:moveTo>
                <a:cubicBezTo>
                  <a:pt x="760" y="390"/>
                  <a:pt x="760" y="391"/>
                  <a:pt x="760" y="392"/>
                </a:cubicBezTo>
                <a:cubicBezTo>
                  <a:pt x="752" y="395"/>
                  <a:pt x="743" y="399"/>
                  <a:pt x="735" y="403"/>
                </a:cubicBezTo>
                <a:cubicBezTo>
                  <a:pt x="735" y="402"/>
                  <a:pt x="735" y="401"/>
                  <a:pt x="735" y="400"/>
                </a:cubicBezTo>
                <a:cubicBezTo>
                  <a:pt x="743" y="396"/>
                  <a:pt x="752" y="392"/>
                  <a:pt x="760" y="389"/>
                </a:cubicBezTo>
                <a:close/>
                <a:moveTo>
                  <a:pt x="760" y="393"/>
                </a:moveTo>
                <a:cubicBezTo>
                  <a:pt x="760" y="394"/>
                  <a:pt x="760" y="396"/>
                  <a:pt x="760" y="397"/>
                </a:cubicBezTo>
                <a:cubicBezTo>
                  <a:pt x="752" y="400"/>
                  <a:pt x="743" y="403"/>
                  <a:pt x="734" y="406"/>
                </a:cubicBezTo>
                <a:cubicBezTo>
                  <a:pt x="734" y="405"/>
                  <a:pt x="734" y="404"/>
                  <a:pt x="734" y="403"/>
                </a:cubicBezTo>
                <a:cubicBezTo>
                  <a:pt x="743" y="399"/>
                  <a:pt x="752" y="396"/>
                  <a:pt x="760" y="393"/>
                </a:cubicBezTo>
                <a:close/>
                <a:moveTo>
                  <a:pt x="734" y="400"/>
                </a:moveTo>
                <a:cubicBezTo>
                  <a:pt x="730" y="402"/>
                  <a:pt x="725" y="404"/>
                  <a:pt x="721" y="407"/>
                </a:cubicBezTo>
                <a:cubicBezTo>
                  <a:pt x="710" y="412"/>
                  <a:pt x="710" y="412"/>
                  <a:pt x="710" y="412"/>
                </a:cubicBezTo>
                <a:cubicBezTo>
                  <a:pt x="710" y="411"/>
                  <a:pt x="710" y="410"/>
                  <a:pt x="710" y="409"/>
                </a:cubicBezTo>
                <a:cubicBezTo>
                  <a:pt x="719" y="405"/>
                  <a:pt x="728" y="401"/>
                  <a:pt x="734" y="398"/>
                </a:cubicBezTo>
                <a:cubicBezTo>
                  <a:pt x="734" y="398"/>
                  <a:pt x="734" y="399"/>
                  <a:pt x="734" y="400"/>
                </a:cubicBezTo>
                <a:close/>
                <a:moveTo>
                  <a:pt x="734" y="407"/>
                </a:moveTo>
                <a:cubicBezTo>
                  <a:pt x="743" y="403"/>
                  <a:pt x="752" y="400"/>
                  <a:pt x="761" y="398"/>
                </a:cubicBezTo>
                <a:cubicBezTo>
                  <a:pt x="761" y="400"/>
                  <a:pt x="761" y="402"/>
                  <a:pt x="761" y="404"/>
                </a:cubicBezTo>
                <a:cubicBezTo>
                  <a:pt x="752" y="405"/>
                  <a:pt x="743" y="408"/>
                  <a:pt x="734" y="411"/>
                </a:cubicBezTo>
                <a:cubicBezTo>
                  <a:pt x="734" y="409"/>
                  <a:pt x="734" y="408"/>
                  <a:pt x="734" y="407"/>
                </a:cubicBezTo>
                <a:close/>
                <a:moveTo>
                  <a:pt x="775" y="375"/>
                </a:moveTo>
                <a:cubicBezTo>
                  <a:pt x="775" y="375"/>
                  <a:pt x="775" y="375"/>
                  <a:pt x="775" y="375"/>
                </a:cubicBezTo>
                <a:cubicBezTo>
                  <a:pt x="779" y="373"/>
                  <a:pt x="783" y="371"/>
                  <a:pt x="787" y="370"/>
                </a:cubicBezTo>
                <a:cubicBezTo>
                  <a:pt x="787" y="371"/>
                  <a:pt x="787" y="372"/>
                  <a:pt x="787" y="373"/>
                </a:cubicBezTo>
                <a:cubicBezTo>
                  <a:pt x="779" y="377"/>
                  <a:pt x="770" y="380"/>
                  <a:pt x="761" y="384"/>
                </a:cubicBezTo>
                <a:cubicBezTo>
                  <a:pt x="761" y="383"/>
                  <a:pt x="761" y="382"/>
                  <a:pt x="761" y="381"/>
                </a:cubicBezTo>
                <a:cubicBezTo>
                  <a:pt x="766" y="379"/>
                  <a:pt x="770" y="377"/>
                  <a:pt x="775" y="375"/>
                </a:cubicBezTo>
                <a:close/>
                <a:moveTo>
                  <a:pt x="761" y="381"/>
                </a:moveTo>
                <a:cubicBezTo>
                  <a:pt x="761" y="379"/>
                  <a:pt x="761" y="378"/>
                  <a:pt x="761" y="376"/>
                </a:cubicBezTo>
                <a:cubicBezTo>
                  <a:pt x="771" y="372"/>
                  <a:pt x="780" y="368"/>
                  <a:pt x="787" y="365"/>
                </a:cubicBezTo>
                <a:cubicBezTo>
                  <a:pt x="787" y="366"/>
                  <a:pt x="787" y="368"/>
                  <a:pt x="787" y="369"/>
                </a:cubicBezTo>
                <a:cubicBezTo>
                  <a:pt x="783" y="371"/>
                  <a:pt x="779" y="372"/>
                  <a:pt x="775" y="374"/>
                </a:cubicBezTo>
                <a:cubicBezTo>
                  <a:pt x="775" y="375"/>
                  <a:pt x="775" y="375"/>
                  <a:pt x="775" y="375"/>
                </a:cubicBezTo>
                <a:cubicBezTo>
                  <a:pt x="770" y="377"/>
                  <a:pt x="766" y="379"/>
                  <a:pt x="761" y="381"/>
                </a:cubicBezTo>
                <a:close/>
                <a:moveTo>
                  <a:pt x="787" y="374"/>
                </a:moveTo>
                <a:cubicBezTo>
                  <a:pt x="787" y="375"/>
                  <a:pt x="787" y="376"/>
                  <a:pt x="787" y="378"/>
                </a:cubicBezTo>
                <a:cubicBezTo>
                  <a:pt x="779" y="381"/>
                  <a:pt x="770" y="384"/>
                  <a:pt x="761" y="388"/>
                </a:cubicBezTo>
                <a:cubicBezTo>
                  <a:pt x="761" y="387"/>
                  <a:pt x="761" y="386"/>
                  <a:pt x="761" y="385"/>
                </a:cubicBezTo>
                <a:cubicBezTo>
                  <a:pt x="770" y="381"/>
                  <a:pt x="779" y="377"/>
                  <a:pt x="787" y="374"/>
                </a:cubicBezTo>
                <a:close/>
                <a:moveTo>
                  <a:pt x="788" y="378"/>
                </a:moveTo>
                <a:cubicBezTo>
                  <a:pt x="788" y="380"/>
                  <a:pt x="788" y="382"/>
                  <a:pt x="788" y="383"/>
                </a:cubicBezTo>
                <a:cubicBezTo>
                  <a:pt x="779" y="386"/>
                  <a:pt x="770" y="388"/>
                  <a:pt x="761" y="392"/>
                </a:cubicBezTo>
                <a:cubicBezTo>
                  <a:pt x="761" y="391"/>
                  <a:pt x="761" y="390"/>
                  <a:pt x="761" y="388"/>
                </a:cubicBezTo>
                <a:cubicBezTo>
                  <a:pt x="770" y="385"/>
                  <a:pt x="779" y="381"/>
                  <a:pt x="788" y="378"/>
                </a:cubicBezTo>
                <a:close/>
                <a:moveTo>
                  <a:pt x="1288" y="209"/>
                </a:moveTo>
                <a:cubicBezTo>
                  <a:pt x="1288" y="209"/>
                  <a:pt x="1288" y="209"/>
                  <a:pt x="1288" y="209"/>
                </a:cubicBezTo>
                <a:cubicBezTo>
                  <a:pt x="1289" y="211"/>
                  <a:pt x="1289" y="213"/>
                  <a:pt x="1289" y="215"/>
                </a:cubicBezTo>
                <a:cubicBezTo>
                  <a:pt x="1281" y="218"/>
                  <a:pt x="1272" y="220"/>
                  <a:pt x="1262" y="223"/>
                </a:cubicBezTo>
                <a:cubicBezTo>
                  <a:pt x="1261" y="222"/>
                  <a:pt x="1260" y="221"/>
                  <a:pt x="1259" y="220"/>
                </a:cubicBezTo>
                <a:cubicBezTo>
                  <a:pt x="1259" y="220"/>
                  <a:pt x="1259" y="220"/>
                  <a:pt x="1259" y="220"/>
                </a:cubicBezTo>
                <a:cubicBezTo>
                  <a:pt x="1258" y="217"/>
                  <a:pt x="1257" y="213"/>
                  <a:pt x="1255" y="210"/>
                </a:cubicBezTo>
                <a:cubicBezTo>
                  <a:pt x="1256" y="210"/>
                  <a:pt x="1256" y="210"/>
                  <a:pt x="1256" y="210"/>
                </a:cubicBezTo>
                <a:cubicBezTo>
                  <a:pt x="1264" y="207"/>
                  <a:pt x="1273" y="205"/>
                  <a:pt x="1281" y="203"/>
                </a:cubicBezTo>
                <a:cubicBezTo>
                  <a:pt x="1283" y="205"/>
                  <a:pt x="1286" y="207"/>
                  <a:pt x="1288" y="209"/>
                </a:cubicBezTo>
                <a:close/>
                <a:moveTo>
                  <a:pt x="1282" y="202"/>
                </a:moveTo>
                <a:cubicBezTo>
                  <a:pt x="1286" y="201"/>
                  <a:pt x="1286" y="201"/>
                  <a:pt x="1286" y="201"/>
                </a:cubicBezTo>
                <a:cubicBezTo>
                  <a:pt x="1287" y="203"/>
                  <a:pt x="1288" y="206"/>
                  <a:pt x="1288" y="208"/>
                </a:cubicBezTo>
                <a:cubicBezTo>
                  <a:pt x="1286" y="206"/>
                  <a:pt x="1284" y="204"/>
                  <a:pt x="1282" y="202"/>
                </a:cubicBezTo>
                <a:close/>
                <a:moveTo>
                  <a:pt x="765" y="593"/>
                </a:moveTo>
                <a:cubicBezTo>
                  <a:pt x="766" y="592"/>
                  <a:pt x="767" y="591"/>
                  <a:pt x="768" y="589"/>
                </a:cubicBezTo>
                <a:cubicBezTo>
                  <a:pt x="768" y="589"/>
                  <a:pt x="768" y="589"/>
                  <a:pt x="768" y="589"/>
                </a:cubicBezTo>
                <a:cubicBezTo>
                  <a:pt x="768" y="590"/>
                  <a:pt x="767" y="591"/>
                  <a:pt x="767" y="592"/>
                </a:cubicBezTo>
                <a:cubicBezTo>
                  <a:pt x="767" y="592"/>
                  <a:pt x="767" y="592"/>
                  <a:pt x="767" y="592"/>
                </a:cubicBezTo>
                <a:cubicBezTo>
                  <a:pt x="766" y="592"/>
                  <a:pt x="765" y="593"/>
                  <a:pt x="765" y="593"/>
                </a:cubicBezTo>
                <a:cubicBezTo>
                  <a:pt x="765" y="593"/>
                  <a:pt x="765" y="593"/>
                  <a:pt x="765" y="593"/>
                </a:cubicBezTo>
                <a:close/>
                <a:moveTo>
                  <a:pt x="1258" y="220"/>
                </a:moveTo>
                <a:cubicBezTo>
                  <a:pt x="1259" y="222"/>
                  <a:pt x="1259" y="223"/>
                  <a:pt x="1259" y="224"/>
                </a:cubicBezTo>
                <a:cubicBezTo>
                  <a:pt x="1250" y="227"/>
                  <a:pt x="1241" y="229"/>
                  <a:pt x="1232" y="232"/>
                </a:cubicBezTo>
                <a:cubicBezTo>
                  <a:pt x="1230" y="233"/>
                  <a:pt x="1230" y="233"/>
                  <a:pt x="1230" y="233"/>
                </a:cubicBezTo>
                <a:cubicBezTo>
                  <a:pt x="1229" y="232"/>
                  <a:pt x="1229" y="231"/>
                  <a:pt x="1228" y="231"/>
                </a:cubicBezTo>
                <a:cubicBezTo>
                  <a:pt x="1227" y="227"/>
                  <a:pt x="1225" y="223"/>
                  <a:pt x="1223" y="219"/>
                </a:cubicBezTo>
                <a:cubicBezTo>
                  <a:pt x="1231" y="217"/>
                  <a:pt x="1239" y="214"/>
                  <a:pt x="1248" y="212"/>
                </a:cubicBezTo>
                <a:cubicBezTo>
                  <a:pt x="1251" y="215"/>
                  <a:pt x="1255" y="217"/>
                  <a:pt x="1258" y="220"/>
                </a:cubicBezTo>
                <a:close/>
                <a:moveTo>
                  <a:pt x="1248" y="212"/>
                </a:moveTo>
                <a:cubicBezTo>
                  <a:pt x="1255" y="210"/>
                  <a:pt x="1255" y="210"/>
                  <a:pt x="1255" y="210"/>
                </a:cubicBezTo>
                <a:cubicBezTo>
                  <a:pt x="1256" y="213"/>
                  <a:pt x="1257" y="216"/>
                  <a:pt x="1258" y="219"/>
                </a:cubicBezTo>
                <a:cubicBezTo>
                  <a:pt x="1255" y="217"/>
                  <a:pt x="1252" y="214"/>
                  <a:pt x="1248" y="212"/>
                </a:cubicBezTo>
                <a:close/>
                <a:moveTo>
                  <a:pt x="749" y="621"/>
                </a:moveTo>
                <a:cubicBezTo>
                  <a:pt x="750" y="620"/>
                  <a:pt x="751" y="619"/>
                  <a:pt x="752" y="619"/>
                </a:cubicBezTo>
                <a:cubicBezTo>
                  <a:pt x="751" y="620"/>
                  <a:pt x="751" y="621"/>
                  <a:pt x="751" y="622"/>
                </a:cubicBezTo>
                <a:cubicBezTo>
                  <a:pt x="749" y="623"/>
                  <a:pt x="749" y="623"/>
                  <a:pt x="749" y="623"/>
                </a:cubicBezTo>
                <a:cubicBezTo>
                  <a:pt x="749" y="623"/>
                  <a:pt x="749" y="623"/>
                  <a:pt x="749" y="623"/>
                </a:cubicBezTo>
                <a:cubicBezTo>
                  <a:pt x="749" y="622"/>
                  <a:pt x="749" y="621"/>
                  <a:pt x="749" y="621"/>
                </a:cubicBezTo>
                <a:close/>
                <a:moveTo>
                  <a:pt x="859" y="435"/>
                </a:moveTo>
                <a:cubicBezTo>
                  <a:pt x="860" y="436"/>
                  <a:pt x="861" y="437"/>
                  <a:pt x="862" y="438"/>
                </a:cubicBezTo>
                <a:cubicBezTo>
                  <a:pt x="857" y="442"/>
                  <a:pt x="852" y="447"/>
                  <a:pt x="847" y="451"/>
                </a:cubicBezTo>
                <a:cubicBezTo>
                  <a:pt x="850" y="447"/>
                  <a:pt x="852" y="443"/>
                  <a:pt x="855" y="439"/>
                </a:cubicBezTo>
                <a:cubicBezTo>
                  <a:pt x="856" y="438"/>
                  <a:pt x="858" y="436"/>
                  <a:pt x="859" y="435"/>
                </a:cubicBezTo>
                <a:close/>
                <a:moveTo>
                  <a:pt x="857" y="437"/>
                </a:moveTo>
                <a:cubicBezTo>
                  <a:pt x="857" y="436"/>
                  <a:pt x="858" y="435"/>
                  <a:pt x="859" y="434"/>
                </a:cubicBezTo>
                <a:cubicBezTo>
                  <a:pt x="859" y="434"/>
                  <a:pt x="859" y="434"/>
                  <a:pt x="859" y="434"/>
                </a:cubicBezTo>
                <a:cubicBezTo>
                  <a:pt x="858" y="435"/>
                  <a:pt x="857" y="436"/>
                  <a:pt x="857" y="437"/>
                </a:cubicBezTo>
                <a:close/>
                <a:moveTo>
                  <a:pt x="1228" y="231"/>
                </a:moveTo>
                <a:cubicBezTo>
                  <a:pt x="1228" y="232"/>
                  <a:pt x="1228" y="232"/>
                  <a:pt x="1228" y="233"/>
                </a:cubicBezTo>
                <a:cubicBezTo>
                  <a:pt x="1218" y="236"/>
                  <a:pt x="1208" y="239"/>
                  <a:pt x="1198" y="242"/>
                </a:cubicBezTo>
                <a:cubicBezTo>
                  <a:pt x="1197" y="242"/>
                  <a:pt x="1196" y="241"/>
                  <a:pt x="1196" y="241"/>
                </a:cubicBezTo>
                <a:cubicBezTo>
                  <a:pt x="1195" y="239"/>
                  <a:pt x="1194" y="237"/>
                  <a:pt x="1193" y="236"/>
                </a:cubicBezTo>
                <a:cubicBezTo>
                  <a:pt x="1192" y="234"/>
                  <a:pt x="1191" y="231"/>
                  <a:pt x="1190" y="229"/>
                </a:cubicBezTo>
                <a:cubicBezTo>
                  <a:pt x="1197" y="227"/>
                  <a:pt x="1205" y="224"/>
                  <a:pt x="1214" y="222"/>
                </a:cubicBezTo>
                <a:cubicBezTo>
                  <a:pt x="1219" y="225"/>
                  <a:pt x="1223" y="228"/>
                  <a:pt x="1228" y="231"/>
                </a:cubicBezTo>
                <a:close/>
                <a:moveTo>
                  <a:pt x="1214" y="222"/>
                </a:moveTo>
                <a:cubicBezTo>
                  <a:pt x="1217" y="221"/>
                  <a:pt x="1220" y="220"/>
                  <a:pt x="1222" y="219"/>
                </a:cubicBezTo>
                <a:cubicBezTo>
                  <a:pt x="1224" y="223"/>
                  <a:pt x="1226" y="227"/>
                  <a:pt x="1227" y="230"/>
                </a:cubicBezTo>
                <a:cubicBezTo>
                  <a:pt x="1223" y="227"/>
                  <a:pt x="1219" y="224"/>
                  <a:pt x="1214" y="222"/>
                </a:cubicBezTo>
                <a:close/>
                <a:moveTo>
                  <a:pt x="877" y="828"/>
                </a:moveTo>
                <a:cubicBezTo>
                  <a:pt x="884" y="834"/>
                  <a:pt x="892" y="839"/>
                  <a:pt x="900" y="845"/>
                </a:cubicBezTo>
                <a:cubicBezTo>
                  <a:pt x="900" y="852"/>
                  <a:pt x="899" y="860"/>
                  <a:pt x="899" y="868"/>
                </a:cubicBezTo>
                <a:cubicBezTo>
                  <a:pt x="891" y="863"/>
                  <a:pt x="883" y="857"/>
                  <a:pt x="876" y="852"/>
                </a:cubicBezTo>
                <a:cubicBezTo>
                  <a:pt x="876" y="844"/>
                  <a:pt x="877" y="836"/>
                  <a:pt x="877" y="828"/>
                </a:cubicBezTo>
                <a:close/>
                <a:moveTo>
                  <a:pt x="875" y="852"/>
                </a:moveTo>
                <a:cubicBezTo>
                  <a:pt x="868" y="846"/>
                  <a:pt x="861" y="840"/>
                  <a:pt x="855" y="835"/>
                </a:cubicBezTo>
                <a:cubicBezTo>
                  <a:pt x="855" y="826"/>
                  <a:pt x="855" y="817"/>
                  <a:pt x="856" y="809"/>
                </a:cubicBezTo>
                <a:cubicBezTo>
                  <a:pt x="862" y="815"/>
                  <a:pt x="869" y="822"/>
                  <a:pt x="877" y="827"/>
                </a:cubicBezTo>
                <a:cubicBezTo>
                  <a:pt x="876" y="835"/>
                  <a:pt x="876" y="843"/>
                  <a:pt x="875" y="852"/>
                </a:cubicBezTo>
                <a:close/>
                <a:moveTo>
                  <a:pt x="877" y="827"/>
                </a:moveTo>
                <a:cubicBezTo>
                  <a:pt x="877" y="819"/>
                  <a:pt x="878" y="810"/>
                  <a:pt x="878" y="802"/>
                </a:cubicBezTo>
                <a:cubicBezTo>
                  <a:pt x="885" y="809"/>
                  <a:pt x="893" y="815"/>
                  <a:pt x="902" y="820"/>
                </a:cubicBezTo>
                <a:cubicBezTo>
                  <a:pt x="901" y="828"/>
                  <a:pt x="901" y="836"/>
                  <a:pt x="900" y="844"/>
                </a:cubicBezTo>
                <a:cubicBezTo>
                  <a:pt x="892" y="839"/>
                  <a:pt x="884" y="833"/>
                  <a:pt x="877" y="827"/>
                </a:cubicBezTo>
                <a:close/>
                <a:moveTo>
                  <a:pt x="799" y="542"/>
                </a:moveTo>
                <a:cubicBezTo>
                  <a:pt x="799" y="542"/>
                  <a:pt x="799" y="542"/>
                  <a:pt x="799" y="542"/>
                </a:cubicBezTo>
                <a:cubicBezTo>
                  <a:pt x="801" y="538"/>
                  <a:pt x="803" y="534"/>
                  <a:pt x="805" y="529"/>
                </a:cubicBezTo>
                <a:cubicBezTo>
                  <a:pt x="805" y="529"/>
                  <a:pt x="805" y="529"/>
                  <a:pt x="805" y="529"/>
                </a:cubicBezTo>
                <a:cubicBezTo>
                  <a:pt x="807" y="529"/>
                  <a:pt x="808" y="528"/>
                  <a:pt x="810" y="527"/>
                </a:cubicBezTo>
                <a:cubicBezTo>
                  <a:pt x="810" y="527"/>
                  <a:pt x="810" y="527"/>
                  <a:pt x="810" y="527"/>
                </a:cubicBezTo>
                <a:cubicBezTo>
                  <a:pt x="808" y="531"/>
                  <a:pt x="807" y="534"/>
                  <a:pt x="806" y="538"/>
                </a:cubicBezTo>
                <a:cubicBezTo>
                  <a:pt x="804" y="539"/>
                  <a:pt x="802" y="541"/>
                  <a:pt x="799" y="542"/>
                </a:cubicBezTo>
                <a:close/>
                <a:moveTo>
                  <a:pt x="810" y="526"/>
                </a:moveTo>
                <a:cubicBezTo>
                  <a:pt x="808" y="527"/>
                  <a:pt x="807" y="528"/>
                  <a:pt x="805" y="529"/>
                </a:cubicBezTo>
                <a:cubicBezTo>
                  <a:pt x="806" y="526"/>
                  <a:pt x="807" y="524"/>
                  <a:pt x="808" y="522"/>
                </a:cubicBezTo>
                <a:cubicBezTo>
                  <a:pt x="809" y="523"/>
                  <a:pt x="809" y="525"/>
                  <a:pt x="810" y="526"/>
                </a:cubicBezTo>
                <a:close/>
                <a:moveTo>
                  <a:pt x="808" y="519"/>
                </a:moveTo>
                <a:cubicBezTo>
                  <a:pt x="808" y="519"/>
                  <a:pt x="808" y="519"/>
                  <a:pt x="809" y="518"/>
                </a:cubicBezTo>
                <a:cubicBezTo>
                  <a:pt x="809" y="519"/>
                  <a:pt x="808" y="520"/>
                  <a:pt x="808" y="520"/>
                </a:cubicBezTo>
                <a:cubicBezTo>
                  <a:pt x="808" y="520"/>
                  <a:pt x="808" y="519"/>
                  <a:pt x="808" y="519"/>
                </a:cubicBezTo>
                <a:close/>
                <a:moveTo>
                  <a:pt x="1094" y="200"/>
                </a:moveTo>
                <a:cubicBezTo>
                  <a:pt x="1092" y="200"/>
                  <a:pt x="1091" y="200"/>
                  <a:pt x="1090" y="200"/>
                </a:cubicBezTo>
                <a:cubicBezTo>
                  <a:pt x="1091" y="200"/>
                  <a:pt x="1092" y="199"/>
                  <a:pt x="1093" y="199"/>
                </a:cubicBezTo>
                <a:cubicBezTo>
                  <a:pt x="1093" y="199"/>
                  <a:pt x="1093" y="200"/>
                  <a:pt x="1094" y="200"/>
                </a:cubicBezTo>
                <a:close/>
                <a:moveTo>
                  <a:pt x="1088" y="187"/>
                </a:moveTo>
                <a:cubicBezTo>
                  <a:pt x="1103" y="185"/>
                  <a:pt x="1117" y="184"/>
                  <a:pt x="1130" y="183"/>
                </a:cubicBezTo>
                <a:cubicBezTo>
                  <a:pt x="1117" y="188"/>
                  <a:pt x="1105" y="193"/>
                  <a:pt x="1093" y="198"/>
                </a:cubicBezTo>
                <a:cubicBezTo>
                  <a:pt x="1092" y="195"/>
                  <a:pt x="1090" y="191"/>
                  <a:pt x="1088" y="187"/>
                </a:cubicBezTo>
                <a:close/>
                <a:moveTo>
                  <a:pt x="1094" y="200"/>
                </a:moveTo>
                <a:cubicBezTo>
                  <a:pt x="1095" y="204"/>
                  <a:pt x="1097" y="208"/>
                  <a:pt x="1099" y="211"/>
                </a:cubicBezTo>
                <a:cubicBezTo>
                  <a:pt x="1096" y="212"/>
                  <a:pt x="1094" y="214"/>
                  <a:pt x="1091" y="215"/>
                </a:cubicBezTo>
                <a:cubicBezTo>
                  <a:pt x="1083" y="215"/>
                  <a:pt x="1075" y="215"/>
                  <a:pt x="1067" y="216"/>
                </a:cubicBezTo>
                <a:cubicBezTo>
                  <a:pt x="1066" y="215"/>
                  <a:pt x="1065" y="214"/>
                  <a:pt x="1065" y="212"/>
                </a:cubicBezTo>
                <a:cubicBezTo>
                  <a:pt x="1072" y="209"/>
                  <a:pt x="1080" y="205"/>
                  <a:pt x="1089" y="201"/>
                </a:cubicBezTo>
                <a:cubicBezTo>
                  <a:pt x="1090" y="201"/>
                  <a:pt x="1092" y="201"/>
                  <a:pt x="1094" y="200"/>
                </a:cubicBezTo>
                <a:close/>
                <a:moveTo>
                  <a:pt x="857" y="723"/>
                </a:moveTo>
                <a:cubicBezTo>
                  <a:pt x="863" y="733"/>
                  <a:pt x="871" y="742"/>
                  <a:pt x="879" y="750"/>
                </a:cubicBezTo>
                <a:cubicBezTo>
                  <a:pt x="879" y="758"/>
                  <a:pt x="879" y="767"/>
                  <a:pt x="879" y="776"/>
                </a:cubicBezTo>
                <a:cubicBezTo>
                  <a:pt x="871" y="768"/>
                  <a:pt x="863" y="761"/>
                  <a:pt x="857" y="752"/>
                </a:cubicBezTo>
                <a:cubicBezTo>
                  <a:pt x="857" y="743"/>
                  <a:pt x="857" y="733"/>
                  <a:pt x="857" y="723"/>
                </a:cubicBezTo>
                <a:close/>
                <a:moveTo>
                  <a:pt x="783" y="602"/>
                </a:moveTo>
                <a:cubicBezTo>
                  <a:pt x="786" y="600"/>
                  <a:pt x="790" y="598"/>
                  <a:pt x="793" y="597"/>
                </a:cubicBezTo>
                <a:cubicBezTo>
                  <a:pt x="793" y="596"/>
                  <a:pt x="793" y="596"/>
                  <a:pt x="793" y="596"/>
                </a:cubicBezTo>
                <a:cubicBezTo>
                  <a:pt x="793" y="597"/>
                  <a:pt x="793" y="598"/>
                  <a:pt x="793" y="598"/>
                </a:cubicBezTo>
                <a:cubicBezTo>
                  <a:pt x="791" y="599"/>
                  <a:pt x="790" y="601"/>
                  <a:pt x="788" y="602"/>
                </a:cubicBezTo>
                <a:cubicBezTo>
                  <a:pt x="786" y="603"/>
                  <a:pt x="785" y="604"/>
                  <a:pt x="783" y="604"/>
                </a:cubicBezTo>
                <a:cubicBezTo>
                  <a:pt x="783" y="604"/>
                  <a:pt x="783" y="603"/>
                  <a:pt x="783" y="602"/>
                </a:cubicBezTo>
                <a:close/>
                <a:moveTo>
                  <a:pt x="780" y="603"/>
                </a:moveTo>
                <a:cubicBezTo>
                  <a:pt x="778" y="604"/>
                  <a:pt x="776" y="605"/>
                  <a:pt x="773" y="606"/>
                </a:cubicBezTo>
                <a:cubicBezTo>
                  <a:pt x="774" y="605"/>
                  <a:pt x="774" y="603"/>
                  <a:pt x="774" y="602"/>
                </a:cubicBezTo>
                <a:cubicBezTo>
                  <a:pt x="777" y="600"/>
                  <a:pt x="780" y="599"/>
                  <a:pt x="784" y="597"/>
                </a:cubicBezTo>
                <a:cubicBezTo>
                  <a:pt x="783" y="598"/>
                  <a:pt x="783" y="599"/>
                  <a:pt x="783" y="600"/>
                </a:cubicBezTo>
                <a:cubicBezTo>
                  <a:pt x="782" y="601"/>
                  <a:pt x="781" y="602"/>
                  <a:pt x="780" y="603"/>
                </a:cubicBezTo>
                <a:close/>
                <a:moveTo>
                  <a:pt x="792" y="596"/>
                </a:moveTo>
                <a:cubicBezTo>
                  <a:pt x="789" y="598"/>
                  <a:pt x="786" y="599"/>
                  <a:pt x="783" y="601"/>
                </a:cubicBezTo>
                <a:cubicBezTo>
                  <a:pt x="783" y="601"/>
                  <a:pt x="783" y="601"/>
                  <a:pt x="783" y="601"/>
                </a:cubicBezTo>
                <a:cubicBezTo>
                  <a:pt x="787" y="598"/>
                  <a:pt x="790" y="595"/>
                  <a:pt x="794" y="592"/>
                </a:cubicBezTo>
                <a:cubicBezTo>
                  <a:pt x="794" y="593"/>
                  <a:pt x="793" y="595"/>
                  <a:pt x="793" y="596"/>
                </a:cubicBezTo>
                <a:lnTo>
                  <a:pt x="792" y="596"/>
                </a:lnTo>
                <a:close/>
                <a:moveTo>
                  <a:pt x="785" y="592"/>
                </a:moveTo>
                <a:cubicBezTo>
                  <a:pt x="788" y="590"/>
                  <a:pt x="791" y="588"/>
                  <a:pt x="795" y="587"/>
                </a:cubicBezTo>
                <a:cubicBezTo>
                  <a:pt x="794" y="588"/>
                  <a:pt x="794" y="590"/>
                  <a:pt x="794" y="591"/>
                </a:cubicBezTo>
                <a:cubicBezTo>
                  <a:pt x="791" y="593"/>
                  <a:pt x="787" y="594"/>
                  <a:pt x="784" y="596"/>
                </a:cubicBezTo>
                <a:cubicBezTo>
                  <a:pt x="784" y="595"/>
                  <a:pt x="785" y="593"/>
                  <a:pt x="785" y="592"/>
                </a:cubicBezTo>
                <a:close/>
                <a:moveTo>
                  <a:pt x="785" y="591"/>
                </a:moveTo>
                <a:cubicBezTo>
                  <a:pt x="783" y="592"/>
                  <a:pt x="781" y="593"/>
                  <a:pt x="780" y="594"/>
                </a:cubicBezTo>
                <a:cubicBezTo>
                  <a:pt x="781" y="592"/>
                  <a:pt x="783" y="590"/>
                  <a:pt x="785" y="588"/>
                </a:cubicBezTo>
                <a:cubicBezTo>
                  <a:pt x="785" y="589"/>
                  <a:pt x="785" y="590"/>
                  <a:pt x="785" y="591"/>
                </a:cubicBezTo>
                <a:close/>
                <a:moveTo>
                  <a:pt x="896" y="392"/>
                </a:moveTo>
                <a:cubicBezTo>
                  <a:pt x="897" y="391"/>
                  <a:pt x="898" y="389"/>
                  <a:pt x="899" y="388"/>
                </a:cubicBezTo>
                <a:cubicBezTo>
                  <a:pt x="898" y="391"/>
                  <a:pt x="896" y="393"/>
                  <a:pt x="895" y="395"/>
                </a:cubicBezTo>
                <a:cubicBezTo>
                  <a:pt x="895" y="396"/>
                  <a:pt x="895" y="396"/>
                  <a:pt x="895" y="396"/>
                </a:cubicBezTo>
                <a:cubicBezTo>
                  <a:pt x="895" y="395"/>
                  <a:pt x="894" y="395"/>
                  <a:pt x="894" y="395"/>
                </a:cubicBezTo>
                <a:cubicBezTo>
                  <a:pt x="895" y="394"/>
                  <a:pt x="895" y="393"/>
                  <a:pt x="896" y="392"/>
                </a:cubicBezTo>
                <a:close/>
                <a:moveTo>
                  <a:pt x="895" y="393"/>
                </a:moveTo>
                <a:cubicBezTo>
                  <a:pt x="896" y="391"/>
                  <a:pt x="897" y="389"/>
                  <a:pt x="898" y="388"/>
                </a:cubicBezTo>
                <a:cubicBezTo>
                  <a:pt x="897" y="389"/>
                  <a:pt x="896" y="390"/>
                  <a:pt x="896" y="391"/>
                </a:cubicBezTo>
                <a:cubicBezTo>
                  <a:pt x="895" y="392"/>
                  <a:pt x="895" y="392"/>
                  <a:pt x="895" y="393"/>
                </a:cubicBezTo>
                <a:close/>
                <a:moveTo>
                  <a:pt x="1101" y="215"/>
                </a:moveTo>
                <a:cubicBezTo>
                  <a:pt x="1103" y="218"/>
                  <a:pt x="1104" y="221"/>
                  <a:pt x="1106" y="224"/>
                </a:cubicBezTo>
                <a:cubicBezTo>
                  <a:pt x="1100" y="226"/>
                  <a:pt x="1094" y="228"/>
                  <a:pt x="1089" y="230"/>
                </a:cubicBezTo>
                <a:cubicBezTo>
                  <a:pt x="1085" y="230"/>
                  <a:pt x="1081" y="230"/>
                  <a:pt x="1077" y="230"/>
                </a:cubicBezTo>
                <a:cubicBezTo>
                  <a:pt x="1076" y="230"/>
                  <a:pt x="1075" y="230"/>
                  <a:pt x="1073" y="230"/>
                </a:cubicBezTo>
                <a:cubicBezTo>
                  <a:pt x="1072" y="228"/>
                  <a:pt x="1071" y="226"/>
                  <a:pt x="1070" y="224"/>
                </a:cubicBezTo>
                <a:cubicBezTo>
                  <a:pt x="1077" y="221"/>
                  <a:pt x="1084" y="218"/>
                  <a:pt x="1091" y="215"/>
                </a:cubicBezTo>
                <a:cubicBezTo>
                  <a:pt x="1094" y="215"/>
                  <a:pt x="1098" y="215"/>
                  <a:pt x="1101" y="215"/>
                </a:cubicBezTo>
                <a:close/>
                <a:moveTo>
                  <a:pt x="1092" y="215"/>
                </a:moveTo>
                <a:cubicBezTo>
                  <a:pt x="1095" y="214"/>
                  <a:pt x="1097" y="213"/>
                  <a:pt x="1099" y="212"/>
                </a:cubicBezTo>
                <a:cubicBezTo>
                  <a:pt x="1100" y="213"/>
                  <a:pt x="1100" y="214"/>
                  <a:pt x="1101" y="215"/>
                </a:cubicBezTo>
                <a:cubicBezTo>
                  <a:pt x="1098" y="215"/>
                  <a:pt x="1095" y="215"/>
                  <a:pt x="1092" y="215"/>
                </a:cubicBezTo>
                <a:close/>
                <a:moveTo>
                  <a:pt x="835" y="567"/>
                </a:moveTo>
                <a:cubicBezTo>
                  <a:pt x="836" y="566"/>
                  <a:pt x="836" y="566"/>
                  <a:pt x="836" y="566"/>
                </a:cubicBezTo>
                <a:cubicBezTo>
                  <a:pt x="836" y="567"/>
                  <a:pt x="836" y="569"/>
                  <a:pt x="836" y="570"/>
                </a:cubicBezTo>
                <a:cubicBezTo>
                  <a:pt x="833" y="571"/>
                  <a:pt x="830" y="573"/>
                  <a:pt x="827" y="574"/>
                </a:cubicBezTo>
                <a:cubicBezTo>
                  <a:pt x="827" y="574"/>
                  <a:pt x="827" y="574"/>
                  <a:pt x="827" y="573"/>
                </a:cubicBezTo>
                <a:cubicBezTo>
                  <a:pt x="830" y="571"/>
                  <a:pt x="832" y="569"/>
                  <a:pt x="835" y="567"/>
                </a:cubicBezTo>
                <a:close/>
                <a:moveTo>
                  <a:pt x="827" y="573"/>
                </a:moveTo>
                <a:cubicBezTo>
                  <a:pt x="827" y="572"/>
                  <a:pt x="827" y="571"/>
                  <a:pt x="827" y="570"/>
                </a:cubicBezTo>
                <a:cubicBezTo>
                  <a:pt x="829" y="569"/>
                  <a:pt x="831" y="569"/>
                  <a:pt x="833" y="568"/>
                </a:cubicBezTo>
                <a:cubicBezTo>
                  <a:pt x="831" y="569"/>
                  <a:pt x="829" y="571"/>
                  <a:pt x="827" y="573"/>
                </a:cubicBezTo>
                <a:close/>
                <a:moveTo>
                  <a:pt x="836" y="570"/>
                </a:moveTo>
                <a:cubicBezTo>
                  <a:pt x="836" y="571"/>
                  <a:pt x="836" y="572"/>
                  <a:pt x="836" y="572"/>
                </a:cubicBezTo>
                <a:cubicBezTo>
                  <a:pt x="834" y="574"/>
                  <a:pt x="832" y="575"/>
                  <a:pt x="830" y="577"/>
                </a:cubicBezTo>
                <a:cubicBezTo>
                  <a:pt x="829" y="577"/>
                  <a:pt x="828" y="578"/>
                  <a:pt x="827" y="578"/>
                </a:cubicBezTo>
                <a:cubicBezTo>
                  <a:pt x="827" y="577"/>
                  <a:pt x="827" y="576"/>
                  <a:pt x="827" y="575"/>
                </a:cubicBezTo>
                <a:cubicBezTo>
                  <a:pt x="830" y="573"/>
                  <a:pt x="833" y="572"/>
                  <a:pt x="836" y="570"/>
                </a:cubicBezTo>
                <a:close/>
                <a:moveTo>
                  <a:pt x="836" y="573"/>
                </a:moveTo>
                <a:cubicBezTo>
                  <a:pt x="836" y="573"/>
                  <a:pt x="836" y="573"/>
                  <a:pt x="836" y="573"/>
                </a:cubicBezTo>
                <a:cubicBezTo>
                  <a:pt x="835" y="574"/>
                  <a:pt x="834" y="574"/>
                  <a:pt x="834" y="574"/>
                </a:cubicBezTo>
                <a:cubicBezTo>
                  <a:pt x="834" y="574"/>
                  <a:pt x="835" y="573"/>
                  <a:pt x="836" y="573"/>
                </a:cubicBezTo>
                <a:close/>
                <a:moveTo>
                  <a:pt x="830" y="577"/>
                </a:moveTo>
                <a:cubicBezTo>
                  <a:pt x="832" y="576"/>
                  <a:pt x="834" y="575"/>
                  <a:pt x="836" y="574"/>
                </a:cubicBezTo>
                <a:cubicBezTo>
                  <a:pt x="836" y="574"/>
                  <a:pt x="836" y="574"/>
                  <a:pt x="836" y="574"/>
                </a:cubicBezTo>
                <a:cubicBezTo>
                  <a:pt x="836" y="574"/>
                  <a:pt x="836" y="574"/>
                  <a:pt x="836" y="574"/>
                </a:cubicBezTo>
                <a:cubicBezTo>
                  <a:pt x="833" y="576"/>
                  <a:pt x="830" y="578"/>
                  <a:pt x="827" y="580"/>
                </a:cubicBezTo>
                <a:cubicBezTo>
                  <a:pt x="827" y="579"/>
                  <a:pt x="827" y="579"/>
                  <a:pt x="827" y="579"/>
                </a:cubicBezTo>
                <a:cubicBezTo>
                  <a:pt x="828" y="578"/>
                  <a:pt x="829" y="578"/>
                  <a:pt x="830" y="577"/>
                </a:cubicBezTo>
                <a:close/>
                <a:moveTo>
                  <a:pt x="836" y="565"/>
                </a:moveTo>
                <a:cubicBezTo>
                  <a:pt x="835" y="565"/>
                  <a:pt x="835" y="566"/>
                  <a:pt x="834" y="566"/>
                </a:cubicBezTo>
                <a:cubicBezTo>
                  <a:pt x="832" y="568"/>
                  <a:pt x="830" y="569"/>
                  <a:pt x="827" y="570"/>
                </a:cubicBezTo>
                <a:cubicBezTo>
                  <a:pt x="827" y="567"/>
                  <a:pt x="828" y="564"/>
                  <a:pt x="828" y="561"/>
                </a:cubicBezTo>
                <a:cubicBezTo>
                  <a:pt x="831" y="559"/>
                  <a:pt x="834" y="558"/>
                  <a:pt x="836" y="557"/>
                </a:cubicBezTo>
                <a:cubicBezTo>
                  <a:pt x="836" y="560"/>
                  <a:pt x="836" y="562"/>
                  <a:pt x="836" y="565"/>
                </a:cubicBezTo>
                <a:close/>
                <a:moveTo>
                  <a:pt x="794" y="598"/>
                </a:moveTo>
                <a:cubicBezTo>
                  <a:pt x="794" y="597"/>
                  <a:pt x="794" y="597"/>
                  <a:pt x="794" y="596"/>
                </a:cubicBezTo>
                <a:cubicBezTo>
                  <a:pt x="797" y="594"/>
                  <a:pt x="797" y="594"/>
                  <a:pt x="797" y="594"/>
                </a:cubicBezTo>
                <a:cubicBezTo>
                  <a:pt x="797" y="595"/>
                  <a:pt x="797" y="595"/>
                  <a:pt x="797" y="595"/>
                </a:cubicBezTo>
                <a:cubicBezTo>
                  <a:pt x="796" y="596"/>
                  <a:pt x="795" y="597"/>
                  <a:pt x="794" y="598"/>
                </a:cubicBezTo>
                <a:close/>
                <a:moveTo>
                  <a:pt x="797" y="596"/>
                </a:moveTo>
                <a:cubicBezTo>
                  <a:pt x="797" y="596"/>
                  <a:pt x="797" y="596"/>
                  <a:pt x="797" y="596"/>
                </a:cubicBezTo>
                <a:cubicBezTo>
                  <a:pt x="796" y="597"/>
                  <a:pt x="795" y="598"/>
                  <a:pt x="794" y="599"/>
                </a:cubicBezTo>
                <a:cubicBezTo>
                  <a:pt x="794" y="598"/>
                  <a:pt x="794" y="598"/>
                  <a:pt x="794" y="598"/>
                </a:cubicBezTo>
                <a:cubicBezTo>
                  <a:pt x="795" y="598"/>
                  <a:pt x="796" y="597"/>
                  <a:pt x="797" y="596"/>
                </a:cubicBezTo>
                <a:close/>
                <a:moveTo>
                  <a:pt x="794" y="595"/>
                </a:moveTo>
                <a:cubicBezTo>
                  <a:pt x="794" y="594"/>
                  <a:pt x="794" y="593"/>
                  <a:pt x="794" y="592"/>
                </a:cubicBezTo>
                <a:cubicBezTo>
                  <a:pt x="795" y="592"/>
                  <a:pt x="795" y="591"/>
                  <a:pt x="796" y="591"/>
                </a:cubicBezTo>
                <a:cubicBezTo>
                  <a:pt x="796" y="590"/>
                  <a:pt x="796" y="590"/>
                  <a:pt x="796" y="590"/>
                </a:cubicBezTo>
                <a:cubicBezTo>
                  <a:pt x="797" y="592"/>
                  <a:pt x="797" y="593"/>
                  <a:pt x="797" y="594"/>
                </a:cubicBezTo>
                <a:lnTo>
                  <a:pt x="794" y="595"/>
                </a:lnTo>
                <a:close/>
                <a:moveTo>
                  <a:pt x="821" y="543"/>
                </a:moveTo>
                <a:cubicBezTo>
                  <a:pt x="822" y="543"/>
                  <a:pt x="823" y="542"/>
                  <a:pt x="823" y="542"/>
                </a:cubicBezTo>
                <a:cubicBezTo>
                  <a:pt x="822" y="546"/>
                  <a:pt x="822" y="550"/>
                  <a:pt x="821" y="553"/>
                </a:cubicBezTo>
                <a:cubicBezTo>
                  <a:pt x="820" y="554"/>
                  <a:pt x="819" y="554"/>
                  <a:pt x="817" y="555"/>
                </a:cubicBezTo>
                <a:cubicBezTo>
                  <a:pt x="817" y="554"/>
                  <a:pt x="817" y="552"/>
                  <a:pt x="816" y="551"/>
                </a:cubicBezTo>
                <a:cubicBezTo>
                  <a:pt x="818" y="548"/>
                  <a:pt x="820" y="546"/>
                  <a:pt x="821" y="543"/>
                </a:cubicBezTo>
                <a:close/>
                <a:moveTo>
                  <a:pt x="816" y="550"/>
                </a:moveTo>
                <a:cubicBezTo>
                  <a:pt x="816" y="549"/>
                  <a:pt x="816" y="549"/>
                  <a:pt x="816" y="549"/>
                </a:cubicBezTo>
                <a:cubicBezTo>
                  <a:pt x="816" y="548"/>
                  <a:pt x="817" y="546"/>
                  <a:pt x="817" y="545"/>
                </a:cubicBezTo>
                <a:cubicBezTo>
                  <a:pt x="818" y="545"/>
                  <a:pt x="819" y="544"/>
                  <a:pt x="820" y="544"/>
                </a:cubicBezTo>
                <a:cubicBezTo>
                  <a:pt x="819" y="546"/>
                  <a:pt x="818" y="548"/>
                  <a:pt x="816" y="550"/>
                </a:cubicBezTo>
                <a:close/>
                <a:moveTo>
                  <a:pt x="846" y="485"/>
                </a:moveTo>
                <a:cubicBezTo>
                  <a:pt x="848" y="484"/>
                  <a:pt x="850" y="483"/>
                  <a:pt x="851" y="482"/>
                </a:cubicBezTo>
                <a:cubicBezTo>
                  <a:pt x="850" y="486"/>
                  <a:pt x="848" y="490"/>
                  <a:pt x="847" y="495"/>
                </a:cubicBezTo>
                <a:cubicBezTo>
                  <a:pt x="845" y="496"/>
                  <a:pt x="844" y="497"/>
                  <a:pt x="842" y="498"/>
                </a:cubicBezTo>
                <a:cubicBezTo>
                  <a:pt x="842" y="497"/>
                  <a:pt x="842" y="497"/>
                  <a:pt x="842" y="497"/>
                </a:cubicBezTo>
                <a:cubicBezTo>
                  <a:pt x="843" y="493"/>
                  <a:pt x="845" y="489"/>
                  <a:pt x="846" y="485"/>
                </a:cubicBezTo>
                <a:close/>
                <a:moveTo>
                  <a:pt x="844" y="490"/>
                </a:moveTo>
                <a:cubicBezTo>
                  <a:pt x="844" y="488"/>
                  <a:pt x="845" y="487"/>
                  <a:pt x="845" y="486"/>
                </a:cubicBezTo>
                <a:cubicBezTo>
                  <a:pt x="846" y="485"/>
                  <a:pt x="846" y="485"/>
                  <a:pt x="846" y="485"/>
                </a:cubicBezTo>
                <a:cubicBezTo>
                  <a:pt x="845" y="487"/>
                  <a:pt x="844" y="488"/>
                  <a:pt x="844" y="490"/>
                </a:cubicBezTo>
                <a:close/>
                <a:moveTo>
                  <a:pt x="871" y="431"/>
                </a:moveTo>
                <a:cubicBezTo>
                  <a:pt x="872" y="431"/>
                  <a:pt x="872" y="432"/>
                  <a:pt x="872" y="432"/>
                </a:cubicBezTo>
                <a:cubicBezTo>
                  <a:pt x="871" y="435"/>
                  <a:pt x="869" y="438"/>
                  <a:pt x="868" y="441"/>
                </a:cubicBezTo>
                <a:cubicBezTo>
                  <a:pt x="867" y="442"/>
                  <a:pt x="866" y="442"/>
                  <a:pt x="866" y="443"/>
                </a:cubicBezTo>
                <a:cubicBezTo>
                  <a:pt x="865" y="442"/>
                  <a:pt x="865" y="442"/>
                  <a:pt x="865" y="442"/>
                </a:cubicBezTo>
                <a:cubicBezTo>
                  <a:pt x="867" y="439"/>
                  <a:pt x="869" y="435"/>
                  <a:pt x="871" y="431"/>
                </a:cubicBezTo>
                <a:close/>
                <a:moveTo>
                  <a:pt x="871" y="429"/>
                </a:moveTo>
                <a:cubicBezTo>
                  <a:pt x="872" y="427"/>
                  <a:pt x="874" y="425"/>
                  <a:pt x="875" y="423"/>
                </a:cubicBezTo>
                <a:cubicBezTo>
                  <a:pt x="875" y="422"/>
                  <a:pt x="875" y="422"/>
                  <a:pt x="876" y="422"/>
                </a:cubicBezTo>
                <a:cubicBezTo>
                  <a:pt x="874" y="424"/>
                  <a:pt x="873" y="427"/>
                  <a:pt x="871" y="430"/>
                </a:cubicBezTo>
                <a:lnTo>
                  <a:pt x="871" y="429"/>
                </a:lnTo>
                <a:close/>
                <a:moveTo>
                  <a:pt x="922" y="350"/>
                </a:moveTo>
                <a:cubicBezTo>
                  <a:pt x="924" y="347"/>
                  <a:pt x="926" y="344"/>
                  <a:pt x="927" y="342"/>
                </a:cubicBezTo>
                <a:cubicBezTo>
                  <a:pt x="927" y="342"/>
                  <a:pt x="928" y="342"/>
                  <a:pt x="928" y="342"/>
                </a:cubicBezTo>
                <a:cubicBezTo>
                  <a:pt x="926" y="344"/>
                  <a:pt x="924" y="347"/>
                  <a:pt x="922" y="350"/>
                </a:cubicBezTo>
                <a:close/>
                <a:moveTo>
                  <a:pt x="928" y="342"/>
                </a:moveTo>
                <a:cubicBezTo>
                  <a:pt x="928" y="342"/>
                  <a:pt x="928" y="342"/>
                  <a:pt x="928" y="342"/>
                </a:cubicBezTo>
                <a:cubicBezTo>
                  <a:pt x="927" y="344"/>
                  <a:pt x="926" y="345"/>
                  <a:pt x="925" y="347"/>
                </a:cubicBezTo>
                <a:cubicBezTo>
                  <a:pt x="926" y="345"/>
                  <a:pt x="927" y="344"/>
                  <a:pt x="928" y="342"/>
                </a:cubicBezTo>
                <a:close/>
                <a:moveTo>
                  <a:pt x="929" y="342"/>
                </a:moveTo>
                <a:cubicBezTo>
                  <a:pt x="929" y="342"/>
                  <a:pt x="930" y="342"/>
                  <a:pt x="930" y="342"/>
                </a:cubicBezTo>
                <a:cubicBezTo>
                  <a:pt x="928" y="345"/>
                  <a:pt x="925" y="348"/>
                  <a:pt x="923" y="351"/>
                </a:cubicBezTo>
                <a:cubicBezTo>
                  <a:pt x="921" y="353"/>
                  <a:pt x="920" y="355"/>
                  <a:pt x="918" y="357"/>
                </a:cubicBezTo>
                <a:cubicBezTo>
                  <a:pt x="918" y="357"/>
                  <a:pt x="918" y="357"/>
                  <a:pt x="918" y="357"/>
                </a:cubicBezTo>
                <a:cubicBezTo>
                  <a:pt x="921" y="352"/>
                  <a:pt x="925" y="347"/>
                  <a:pt x="929" y="342"/>
                </a:cubicBezTo>
                <a:close/>
                <a:moveTo>
                  <a:pt x="986" y="278"/>
                </a:moveTo>
                <a:cubicBezTo>
                  <a:pt x="987" y="279"/>
                  <a:pt x="988" y="281"/>
                  <a:pt x="988" y="283"/>
                </a:cubicBezTo>
                <a:cubicBezTo>
                  <a:pt x="985" y="285"/>
                  <a:pt x="982" y="287"/>
                  <a:pt x="979" y="289"/>
                </a:cubicBezTo>
                <a:cubicBezTo>
                  <a:pt x="976" y="289"/>
                  <a:pt x="973" y="290"/>
                  <a:pt x="969" y="290"/>
                </a:cubicBezTo>
                <a:cubicBezTo>
                  <a:pt x="973" y="286"/>
                  <a:pt x="978" y="282"/>
                  <a:pt x="982" y="278"/>
                </a:cubicBezTo>
                <a:cubicBezTo>
                  <a:pt x="984" y="278"/>
                  <a:pt x="985" y="278"/>
                  <a:pt x="986" y="278"/>
                </a:cubicBezTo>
                <a:close/>
                <a:moveTo>
                  <a:pt x="983" y="278"/>
                </a:moveTo>
                <a:cubicBezTo>
                  <a:pt x="984" y="277"/>
                  <a:pt x="985" y="276"/>
                  <a:pt x="986" y="275"/>
                </a:cubicBezTo>
                <a:cubicBezTo>
                  <a:pt x="986" y="276"/>
                  <a:pt x="986" y="277"/>
                  <a:pt x="986" y="277"/>
                </a:cubicBezTo>
                <a:cubicBezTo>
                  <a:pt x="985" y="277"/>
                  <a:pt x="984" y="277"/>
                  <a:pt x="983" y="278"/>
                </a:cubicBezTo>
                <a:close/>
                <a:moveTo>
                  <a:pt x="1051" y="261"/>
                </a:moveTo>
                <a:cubicBezTo>
                  <a:pt x="1050" y="261"/>
                  <a:pt x="1050" y="261"/>
                  <a:pt x="1050" y="261"/>
                </a:cubicBezTo>
                <a:cubicBezTo>
                  <a:pt x="1045" y="261"/>
                  <a:pt x="1039" y="261"/>
                  <a:pt x="1034" y="261"/>
                </a:cubicBezTo>
                <a:cubicBezTo>
                  <a:pt x="1031" y="261"/>
                  <a:pt x="1028" y="261"/>
                  <a:pt x="1025" y="261"/>
                </a:cubicBezTo>
                <a:cubicBezTo>
                  <a:pt x="1031" y="257"/>
                  <a:pt x="1038" y="254"/>
                  <a:pt x="1046" y="250"/>
                </a:cubicBezTo>
                <a:cubicBezTo>
                  <a:pt x="1047" y="254"/>
                  <a:pt x="1049" y="257"/>
                  <a:pt x="1051" y="261"/>
                </a:cubicBezTo>
                <a:close/>
                <a:moveTo>
                  <a:pt x="1044" y="246"/>
                </a:moveTo>
                <a:cubicBezTo>
                  <a:pt x="1047" y="246"/>
                  <a:pt x="1050" y="246"/>
                  <a:pt x="1053" y="246"/>
                </a:cubicBezTo>
                <a:cubicBezTo>
                  <a:pt x="1051" y="247"/>
                  <a:pt x="1048" y="248"/>
                  <a:pt x="1046" y="249"/>
                </a:cubicBezTo>
                <a:cubicBezTo>
                  <a:pt x="1045" y="248"/>
                  <a:pt x="1045" y="247"/>
                  <a:pt x="1044" y="246"/>
                </a:cubicBezTo>
                <a:close/>
                <a:moveTo>
                  <a:pt x="846" y="565"/>
                </a:moveTo>
                <a:cubicBezTo>
                  <a:pt x="847" y="565"/>
                  <a:pt x="847" y="565"/>
                  <a:pt x="847" y="565"/>
                </a:cubicBezTo>
                <a:cubicBezTo>
                  <a:pt x="850" y="563"/>
                  <a:pt x="853" y="562"/>
                  <a:pt x="856" y="560"/>
                </a:cubicBezTo>
                <a:cubicBezTo>
                  <a:pt x="856" y="561"/>
                  <a:pt x="856" y="561"/>
                  <a:pt x="856" y="561"/>
                </a:cubicBezTo>
                <a:cubicBezTo>
                  <a:pt x="854" y="563"/>
                  <a:pt x="851" y="564"/>
                  <a:pt x="849" y="566"/>
                </a:cubicBezTo>
                <a:cubicBezTo>
                  <a:pt x="848" y="566"/>
                  <a:pt x="847" y="567"/>
                  <a:pt x="847" y="567"/>
                </a:cubicBezTo>
                <a:cubicBezTo>
                  <a:pt x="847" y="567"/>
                  <a:pt x="846" y="566"/>
                  <a:pt x="846" y="565"/>
                </a:cubicBezTo>
                <a:close/>
                <a:moveTo>
                  <a:pt x="849" y="592"/>
                </a:moveTo>
                <a:cubicBezTo>
                  <a:pt x="848" y="585"/>
                  <a:pt x="847" y="578"/>
                  <a:pt x="847" y="570"/>
                </a:cubicBezTo>
                <a:cubicBezTo>
                  <a:pt x="848" y="577"/>
                  <a:pt x="849" y="585"/>
                  <a:pt x="849" y="592"/>
                </a:cubicBezTo>
                <a:close/>
                <a:moveTo>
                  <a:pt x="837" y="522"/>
                </a:moveTo>
                <a:cubicBezTo>
                  <a:pt x="838" y="525"/>
                  <a:pt x="838" y="528"/>
                  <a:pt x="839" y="531"/>
                </a:cubicBezTo>
                <a:cubicBezTo>
                  <a:pt x="839" y="532"/>
                  <a:pt x="839" y="533"/>
                  <a:pt x="839" y="534"/>
                </a:cubicBezTo>
                <a:cubicBezTo>
                  <a:pt x="836" y="535"/>
                  <a:pt x="834" y="536"/>
                  <a:pt x="831" y="537"/>
                </a:cubicBezTo>
                <a:cubicBezTo>
                  <a:pt x="832" y="533"/>
                  <a:pt x="833" y="528"/>
                  <a:pt x="834" y="523"/>
                </a:cubicBezTo>
                <a:cubicBezTo>
                  <a:pt x="835" y="523"/>
                  <a:pt x="836" y="523"/>
                  <a:pt x="837" y="522"/>
                </a:cubicBezTo>
                <a:close/>
                <a:moveTo>
                  <a:pt x="834" y="523"/>
                </a:moveTo>
                <a:cubicBezTo>
                  <a:pt x="835" y="521"/>
                  <a:pt x="835" y="520"/>
                  <a:pt x="836" y="518"/>
                </a:cubicBezTo>
                <a:cubicBezTo>
                  <a:pt x="836" y="519"/>
                  <a:pt x="836" y="520"/>
                  <a:pt x="837" y="522"/>
                </a:cubicBezTo>
                <a:cubicBezTo>
                  <a:pt x="836" y="522"/>
                  <a:pt x="835" y="522"/>
                  <a:pt x="834" y="523"/>
                </a:cubicBezTo>
                <a:close/>
                <a:moveTo>
                  <a:pt x="906" y="387"/>
                </a:moveTo>
                <a:cubicBezTo>
                  <a:pt x="909" y="385"/>
                  <a:pt x="912" y="383"/>
                  <a:pt x="915" y="381"/>
                </a:cubicBezTo>
                <a:cubicBezTo>
                  <a:pt x="918" y="383"/>
                  <a:pt x="920" y="384"/>
                  <a:pt x="922" y="386"/>
                </a:cubicBezTo>
                <a:cubicBezTo>
                  <a:pt x="915" y="391"/>
                  <a:pt x="907" y="395"/>
                  <a:pt x="900" y="400"/>
                </a:cubicBezTo>
                <a:cubicBezTo>
                  <a:pt x="899" y="399"/>
                  <a:pt x="898" y="398"/>
                  <a:pt x="897" y="397"/>
                </a:cubicBezTo>
                <a:cubicBezTo>
                  <a:pt x="897" y="396"/>
                  <a:pt x="897" y="396"/>
                  <a:pt x="897" y="396"/>
                </a:cubicBezTo>
                <a:cubicBezTo>
                  <a:pt x="900" y="393"/>
                  <a:pt x="903" y="390"/>
                  <a:pt x="906" y="387"/>
                </a:cubicBezTo>
                <a:close/>
                <a:moveTo>
                  <a:pt x="898" y="395"/>
                </a:moveTo>
                <a:cubicBezTo>
                  <a:pt x="898" y="394"/>
                  <a:pt x="898" y="394"/>
                  <a:pt x="898" y="393"/>
                </a:cubicBezTo>
                <a:cubicBezTo>
                  <a:pt x="899" y="392"/>
                  <a:pt x="901" y="391"/>
                  <a:pt x="902" y="390"/>
                </a:cubicBezTo>
                <a:cubicBezTo>
                  <a:pt x="901" y="392"/>
                  <a:pt x="899" y="393"/>
                  <a:pt x="898" y="395"/>
                </a:cubicBezTo>
                <a:close/>
                <a:moveTo>
                  <a:pt x="991" y="289"/>
                </a:moveTo>
                <a:cubicBezTo>
                  <a:pt x="991" y="289"/>
                  <a:pt x="991" y="289"/>
                  <a:pt x="991" y="289"/>
                </a:cubicBezTo>
                <a:cubicBezTo>
                  <a:pt x="991" y="290"/>
                  <a:pt x="992" y="291"/>
                  <a:pt x="992" y="291"/>
                </a:cubicBezTo>
                <a:cubicBezTo>
                  <a:pt x="987" y="295"/>
                  <a:pt x="981" y="298"/>
                  <a:pt x="976" y="302"/>
                </a:cubicBezTo>
                <a:cubicBezTo>
                  <a:pt x="974" y="302"/>
                  <a:pt x="971" y="302"/>
                  <a:pt x="968" y="302"/>
                </a:cubicBezTo>
                <a:cubicBezTo>
                  <a:pt x="967" y="302"/>
                  <a:pt x="966" y="302"/>
                  <a:pt x="965" y="302"/>
                </a:cubicBezTo>
                <a:cubicBezTo>
                  <a:pt x="969" y="298"/>
                  <a:pt x="974" y="294"/>
                  <a:pt x="979" y="290"/>
                </a:cubicBezTo>
                <a:cubicBezTo>
                  <a:pt x="983" y="290"/>
                  <a:pt x="987" y="289"/>
                  <a:pt x="991" y="289"/>
                </a:cubicBezTo>
                <a:close/>
                <a:moveTo>
                  <a:pt x="980" y="289"/>
                </a:moveTo>
                <a:cubicBezTo>
                  <a:pt x="983" y="287"/>
                  <a:pt x="986" y="285"/>
                  <a:pt x="989" y="283"/>
                </a:cubicBezTo>
                <a:cubicBezTo>
                  <a:pt x="989" y="285"/>
                  <a:pt x="990" y="287"/>
                  <a:pt x="991" y="289"/>
                </a:cubicBezTo>
                <a:cubicBezTo>
                  <a:pt x="991" y="289"/>
                  <a:pt x="991" y="289"/>
                  <a:pt x="991" y="289"/>
                </a:cubicBezTo>
                <a:cubicBezTo>
                  <a:pt x="987" y="289"/>
                  <a:pt x="984" y="289"/>
                  <a:pt x="980" y="289"/>
                </a:cubicBezTo>
                <a:close/>
                <a:moveTo>
                  <a:pt x="1063" y="284"/>
                </a:moveTo>
                <a:cubicBezTo>
                  <a:pt x="1063" y="284"/>
                  <a:pt x="1063" y="284"/>
                  <a:pt x="1063" y="284"/>
                </a:cubicBezTo>
                <a:cubicBezTo>
                  <a:pt x="1064" y="285"/>
                  <a:pt x="1064" y="285"/>
                  <a:pt x="1064" y="286"/>
                </a:cubicBezTo>
                <a:cubicBezTo>
                  <a:pt x="1064" y="286"/>
                  <a:pt x="1064" y="286"/>
                  <a:pt x="1064" y="286"/>
                </a:cubicBezTo>
                <a:cubicBezTo>
                  <a:pt x="1055" y="289"/>
                  <a:pt x="1047" y="293"/>
                  <a:pt x="1039" y="296"/>
                </a:cubicBezTo>
                <a:cubicBezTo>
                  <a:pt x="1036" y="295"/>
                  <a:pt x="1033" y="294"/>
                  <a:pt x="1030" y="294"/>
                </a:cubicBezTo>
                <a:cubicBezTo>
                  <a:pt x="1029" y="291"/>
                  <a:pt x="1028" y="289"/>
                  <a:pt x="1027" y="287"/>
                </a:cubicBezTo>
                <a:cubicBezTo>
                  <a:pt x="1033" y="284"/>
                  <a:pt x="1038" y="282"/>
                  <a:pt x="1044" y="279"/>
                </a:cubicBezTo>
                <a:cubicBezTo>
                  <a:pt x="1051" y="280"/>
                  <a:pt x="1057" y="282"/>
                  <a:pt x="1063" y="284"/>
                </a:cubicBezTo>
                <a:close/>
                <a:moveTo>
                  <a:pt x="1045" y="279"/>
                </a:moveTo>
                <a:cubicBezTo>
                  <a:pt x="1049" y="277"/>
                  <a:pt x="1053" y="275"/>
                  <a:pt x="1058" y="274"/>
                </a:cubicBezTo>
                <a:cubicBezTo>
                  <a:pt x="1059" y="277"/>
                  <a:pt x="1061" y="280"/>
                  <a:pt x="1063" y="284"/>
                </a:cubicBezTo>
                <a:cubicBezTo>
                  <a:pt x="1057" y="282"/>
                  <a:pt x="1051" y="280"/>
                  <a:pt x="1045" y="279"/>
                </a:cubicBezTo>
                <a:close/>
                <a:moveTo>
                  <a:pt x="898" y="535"/>
                </a:moveTo>
                <a:cubicBezTo>
                  <a:pt x="898" y="534"/>
                  <a:pt x="898" y="533"/>
                  <a:pt x="897" y="532"/>
                </a:cubicBezTo>
                <a:cubicBezTo>
                  <a:pt x="901" y="529"/>
                  <a:pt x="904" y="526"/>
                  <a:pt x="907" y="524"/>
                </a:cubicBezTo>
                <a:cubicBezTo>
                  <a:pt x="912" y="521"/>
                  <a:pt x="917" y="519"/>
                  <a:pt x="922" y="517"/>
                </a:cubicBezTo>
                <a:cubicBezTo>
                  <a:pt x="922" y="517"/>
                  <a:pt x="922" y="518"/>
                  <a:pt x="922" y="519"/>
                </a:cubicBezTo>
                <a:cubicBezTo>
                  <a:pt x="917" y="523"/>
                  <a:pt x="911" y="527"/>
                  <a:pt x="905" y="531"/>
                </a:cubicBezTo>
                <a:cubicBezTo>
                  <a:pt x="903" y="533"/>
                  <a:pt x="900" y="534"/>
                  <a:pt x="898" y="535"/>
                </a:cubicBezTo>
                <a:close/>
                <a:moveTo>
                  <a:pt x="902" y="534"/>
                </a:moveTo>
                <a:cubicBezTo>
                  <a:pt x="901" y="534"/>
                  <a:pt x="899" y="535"/>
                  <a:pt x="898" y="536"/>
                </a:cubicBezTo>
                <a:cubicBezTo>
                  <a:pt x="898" y="536"/>
                  <a:pt x="898" y="536"/>
                  <a:pt x="898" y="536"/>
                </a:cubicBezTo>
                <a:cubicBezTo>
                  <a:pt x="898" y="536"/>
                  <a:pt x="898" y="536"/>
                  <a:pt x="898" y="536"/>
                </a:cubicBezTo>
                <a:cubicBezTo>
                  <a:pt x="899" y="535"/>
                  <a:pt x="901" y="534"/>
                  <a:pt x="902" y="534"/>
                </a:cubicBezTo>
                <a:close/>
                <a:moveTo>
                  <a:pt x="866" y="543"/>
                </a:moveTo>
                <a:cubicBezTo>
                  <a:pt x="869" y="542"/>
                  <a:pt x="869" y="542"/>
                  <a:pt x="869" y="542"/>
                </a:cubicBezTo>
                <a:cubicBezTo>
                  <a:pt x="869" y="543"/>
                  <a:pt x="869" y="544"/>
                  <a:pt x="870" y="546"/>
                </a:cubicBezTo>
                <a:cubicBezTo>
                  <a:pt x="869" y="547"/>
                  <a:pt x="867" y="548"/>
                  <a:pt x="866" y="549"/>
                </a:cubicBezTo>
                <a:cubicBezTo>
                  <a:pt x="866" y="547"/>
                  <a:pt x="866" y="545"/>
                  <a:pt x="866" y="543"/>
                </a:cubicBezTo>
                <a:close/>
                <a:moveTo>
                  <a:pt x="866" y="551"/>
                </a:moveTo>
                <a:cubicBezTo>
                  <a:pt x="865" y="552"/>
                  <a:pt x="863" y="552"/>
                  <a:pt x="862" y="553"/>
                </a:cubicBezTo>
                <a:cubicBezTo>
                  <a:pt x="863" y="552"/>
                  <a:pt x="865" y="551"/>
                  <a:pt x="866" y="550"/>
                </a:cubicBezTo>
                <a:cubicBezTo>
                  <a:pt x="866" y="550"/>
                  <a:pt x="866" y="550"/>
                  <a:pt x="866" y="551"/>
                </a:cubicBezTo>
                <a:close/>
                <a:moveTo>
                  <a:pt x="838" y="545"/>
                </a:moveTo>
                <a:cubicBezTo>
                  <a:pt x="838" y="542"/>
                  <a:pt x="839" y="538"/>
                  <a:pt x="839" y="534"/>
                </a:cubicBezTo>
                <a:cubicBezTo>
                  <a:pt x="840" y="534"/>
                  <a:pt x="840" y="534"/>
                  <a:pt x="840" y="534"/>
                </a:cubicBezTo>
                <a:cubicBezTo>
                  <a:pt x="840" y="537"/>
                  <a:pt x="841" y="539"/>
                  <a:pt x="842" y="542"/>
                </a:cubicBezTo>
                <a:cubicBezTo>
                  <a:pt x="841" y="543"/>
                  <a:pt x="841" y="543"/>
                  <a:pt x="840" y="544"/>
                </a:cubicBezTo>
                <a:cubicBezTo>
                  <a:pt x="839" y="544"/>
                  <a:pt x="839" y="545"/>
                  <a:pt x="838" y="545"/>
                </a:cubicBezTo>
                <a:close/>
                <a:moveTo>
                  <a:pt x="840" y="545"/>
                </a:moveTo>
                <a:cubicBezTo>
                  <a:pt x="839" y="546"/>
                  <a:pt x="838" y="547"/>
                  <a:pt x="837" y="547"/>
                </a:cubicBezTo>
                <a:cubicBezTo>
                  <a:pt x="838" y="547"/>
                  <a:pt x="838" y="546"/>
                  <a:pt x="838" y="546"/>
                </a:cubicBezTo>
                <a:cubicBezTo>
                  <a:pt x="838" y="545"/>
                  <a:pt x="839" y="545"/>
                  <a:pt x="840" y="545"/>
                </a:cubicBezTo>
                <a:close/>
                <a:moveTo>
                  <a:pt x="840" y="534"/>
                </a:moveTo>
                <a:cubicBezTo>
                  <a:pt x="842" y="533"/>
                  <a:pt x="845" y="532"/>
                  <a:pt x="847" y="531"/>
                </a:cubicBezTo>
                <a:cubicBezTo>
                  <a:pt x="847" y="532"/>
                  <a:pt x="846" y="534"/>
                  <a:pt x="846" y="536"/>
                </a:cubicBezTo>
                <a:cubicBezTo>
                  <a:pt x="845" y="538"/>
                  <a:pt x="843" y="540"/>
                  <a:pt x="842" y="542"/>
                </a:cubicBezTo>
                <a:cubicBezTo>
                  <a:pt x="841" y="539"/>
                  <a:pt x="841" y="536"/>
                  <a:pt x="840" y="534"/>
                </a:cubicBezTo>
                <a:close/>
                <a:moveTo>
                  <a:pt x="846" y="542"/>
                </a:moveTo>
                <a:cubicBezTo>
                  <a:pt x="849" y="540"/>
                  <a:pt x="852" y="539"/>
                  <a:pt x="855" y="538"/>
                </a:cubicBezTo>
                <a:cubicBezTo>
                  <a:pt x="855" y="541"/>
                  <a:pt x="855" y="544"/>
                  <a:pt x="855" y="547"/>
                </a:cubicBezTo>
                <a:cubicBezTo>
                  <a:pt x="855" y="547"/>
                  <a:pt x="854" y="548"/>
                  <a:pt x="854" y="548"/>
                </a:cubicBezTo>
                <a:cubicBezTo>
                  <a:pt x="851" y="549"/>
                  <a:pt x="849" y="550"/>
                  <a:pt x="846" y="552"/>
                </a:cubicBezTo>
                <a:cubicBezTo>
                  <a:pt x="846" y="548"/>
                  <a:pt x="846" y="545"/>
                  <a:pt x="846" y="542"/>
                </a:cubicBezTo>
                <a:close/>
                <a:moveTo>
                  <a:pt x="855" y="537"/>
                </a:moveTo>
                <a:cubicBezTo>
                  <a:pt x="852" y="538"/>
                  <a:pt x="849" y="540"/>
                  <a:pt x="846" y="541"/>
                </a:cubicBezTo>
                <a:cubicBezTo>
                  <a:pt x="846" y="539"/>
                  <a:pt x="847" y="538"/>
                  <a:pt x="847" y="536"/>
                </a:cubicBezTo>
                <a:cubicBezTo>
                  <a:pt x="848" y="533"/>
                  <a:pt x="850" y="531"/>
                  <a:pt x="852" y="528"/>
                </a:cubicBezTo>
                <a:cubicBezTo>
                  <a:pt x="853" y="528"/>
                  <a:pt x="854" y="527"/>
                  <a:pt x="855" y="526"/>
                </a:cubicBezTo>
                <a:cubicBezTo>
                  <a:pt x="855" y="530"/>
                  <a:pt x="855" y="534"/>
                  <a:pt x="855" y="537"/>
                </a:cubicBezTo>
                <a:close/>
                <a:moveTo>
                  <a:pt x="889" y="428"/>
                </a:moveTo>
                <a:cubicBezTo>
                  <a:pt x="891" y="431"/>
                  <a:pt x="892" y="433"/>
                  <a:pt x="894" y="436"/>
                </a:cubicBezTo>
                <a:cubicBezTo>
                  <a:pt x="889" y="439"/>
                  <a:pt x="884" y="442"/>
                  <a:pt x="879" y="445"/>
                </a:cubicBezTo>
                <a:cubicBezTo>
                  <a:pt x="879" y="444"/>
                  <a:pt x="879" y="444"/>
                  <a:pt x="879" y="444"/>
                </a:cubicBezTo>
                <a:cubicBezTo>
                  <a:pt x="879" y="444"/>
                  <a:pt x="879" y="444"/>
                  <a:pt x="879" y="444"/>
                </a:cubicBezTo>
                <a:cubicBezTo>
                  <a:pt x="878" y="443"/>
                  <a:pt x="878" y="443"/>
                  <a:pt x="878" y="443"/>
                </a:cubicBezTo>
                <a:cubicBezTo>
                  <a:pt x="879" y="439"/>
                  <a:pt x="881" y="436"/>
                  <a:pt x="882" y="432"/>
                </a:cubicBezTo>
                <a:cubicBezTo>
                  <a:pt x="884" y="431"/>
                  <a:pt x="886" y="430"/>
                  <a:pt x="889" y="428"/>
                </a:cubicBezTo>
                <a:close/>
                <a:moveTo>
                  <a:pt x="882" y="432"/>
                </a:moveTo>
                <a:cubicBezTo>
                  <a:pt x="883" y="429"/>
                  <a:pt x="884" y="426"/>
                  <a:pt x="885" y="424"/>
                </a:cubicBezTo>
                <a:cubicBezTo>
                  <a:pt x="886" y="425"/>
                  <a:pt x="887" y="426"/>
                  <a:pt x="888" y="428"/>
                </a:cubicBezTo>
                <a:cubicBezTo>
                  <a:pt x="886" y="429"/>
                  <a:pt x="884" y="430"/>
                  <a:pt x="882" y="432"/>
                </a:cubicBezTo>
                <a:close/>
                <a:moveTo>
                  <a:pt x="1030" y="294"/>
                </a:moveTo>
                <a:cubicBezTo>
                  <a:pt x="1031" y="296"/>
                  <a:pt x="1032" y="297"/>
                  <a:pt x="1033" y="299"/>
                </a:cubicBezTo>
                <a:cubicBezTo>
                  <a:pt x="1026" y="302"/>
                  <a:pt x="1019" y="305"/>
                  <a:pt x="1012" y="308"/>
                </a:cubicBezTo>
                <a:cubicBezTo>
                  <a:pt x="1008" y="306"/>
                  <a:pt x="1003" y="305"/>
                  <a:pt x="998" y="304"/>
                </a:cubicBezTo>
                <a:cubicBezTo>
                  <a:pt x="998" y="303"/>
                  <a:pt x="998" y="303"/>
                  <a:pt x="997" y="302"/>
                </a:cubicBezTo>
                <a:cubicBezTo>
                  <a:pt x="1004" y="298"/>
                  <a:pt x="1010" y="295"/>
                  <a:pt x="1017" y="292"/>
                </a:cubicBezTo>
                <a:cubicBezTo>
                  <a:pt x="1022" y="292"/>
                  <a:pt x="1026" y="293"/>
                  <a:pt x="1030" y="294"/>
                </a:cubicBezTo>
                <a:close/>
                <a:moveTo>
                  <a:pt x="1018" y="291"/>
                </a:moveTo>
                <a:cubicBezTo>
                  <a:pt x="1021" y="290"/>
                  <a:pt x="1024" y="288"/>
                  <a:pt x="1027" y="287"/>
                </a:cubicBezTo>
                <a:cubicBezTo>
                  <a:pt x="1028" y="289"/>
                  <a:pt x="1029" y="291"/>
                  <a:pt x="1030" y="294"/>
                </a:cubicBezTo>
                <a:cubicBezTo>
                  <a:pt x="1026" y="293"/>
                  <a:pt x="1022" y="292"/>
                  <a:pt x="1018" y="291"/>
                </a:cubicBezTo>
                <a:close/>
                <a:moveTo>
                  <a:pt x="1145" y="311"/>
                </a:moveTo>
                <a:cubicBezTo>
                  <a:pt x="1145" y="311"/>
                  <a:pt x="1145" y="311"/>
                  <a:pt x="1145" y="312"/>
                </a:cubicBezTo>
                <a:cubicBezTo>
                  <a:pt x="1140" y="313"/>
                  <a:pt x="1135" y="315"/>
                  <a:pt x="1130" y="317"/>
                </a:cubicBezTo>
                <a:cubicBezTo>
                  <a:pt x="1125" y="318"/>
                  <a:pt x="1121" y="319"/>
                  <a:pt x="1117" y="321"/>
                </a:cubicBezTo>
                <a:cubicBezTo>
                  <a:pt x="1117" y="316"/>
                  <a:pt x="1116" y="312"/>
                  <a:pt x="1116" y="308"/>
                </a:cubicBezTo>
                <a:cubicBezTo>
                  <a:pt x="1123" y="305"/>
                  <a:pt x="1130" y="303"/>
                  <a:pt x="1137" y="301"/>
                </a:cubicBezTo>
                <a:cubicBezTo>
                  <a:pt x="1139" y="304"/>
                  <a:pt x="1142" y="307"/>
                  <a:pt x="1145" y="311"/>
                </a:cubicBezTo>
                <a:close/>
                <a:moveTo>
                  <a:pt x="1137" y="301"/>
                </a:moveTo>
                <a:cubicBezTo>
                  <a:pt x="1144" y="298"/>
                  <a:pt x="1144" y="298"/>
                  <a:pt x="1144" y="298"/>
                </a:cubicBezTo>
                <a:cubicBezTo>
                  <a:pt x="1145" y="302"/>
                  <a:pt x="1145" y="306"/>
                  <a:pt x="1145" y="310"/>
                </a:cubicBezTo>
                <a:cubicBezTo>
                  <a:pt x="1142" y="307"/>
                  <a:pt x="1140" y="304"/>
                  <a:pt x="1137" y="301"/>
                </a:cubicBezTo>
                <a:close/>
                <a:moveTo>
                  <a:pt x="977" y="716"/>
                </a:moveTo>
                <a:cubicBezTo>
                  <a:pt x="977" y="708"/>
                  <a:pt x="978" y="700"/>
                  <a:pt x="978" y="693"/>
                </a:cubicBezTo>
                <a:cubicBezTo>
                  <a:pt x="985" y="696"/>
                  <a:pt x="992" y="699"/>
                  <a:pt x="1000" y="702"/>
                </a:cubicBezTo>
                <a:cubicBezTo>
                  <a:pt x="999" y="710"/>
                  <a:pt x="998" y="718"/>
                  <a:pt x="997" y="725"/>
                </a:cubicBezTo>
                <a:cubicBezTo>
                  <a:pt x="990" y="722"/>
                  <a:pt x="983" y="719"/>
                  <a:pt x="977" y="716"/>
                </a:cubicBezTo>
                <a:close/>
                <a:moveTo>
                  <a:pt x="997" y="726"/>
                </a:moveTo>
                <a:cubicBezTo>
                  <a:pt x="997" y="733"/>
                  <a:pt x="996" y="741"/>
                  <a:pt x="995" y="749"/>
                </a:cubicBezTo>
                <a:cubicBezTo>
                  <a:pt x="988" y="746"/>
                  <a:pt x="981" y="743"/>
                  <a:pt x="975" y="740"/>
                </a:cubicBezTo>
                <a:cubicBezTo>
                  <a:pt x="975" y="732"/>
                  <a:pt x="976" y="724"/>
                  <a:pt x="977" y="717"/>
                </a:cubicBezTo>
                <a:cubicBezTo>
                  <a:pt x="983" y="720"/>
                  <a:pt x="990" y="723"/>
                  <a:pt x="997" y="726"/>
                </a:cubicBezTo>
                <a:close/>
                <a:moveTo>
                  <a:pt x="946" y="496"/>
                </a:moveTo>
                <a:cubicBezTo>
                  <a:pt x="946" y="493"/>
                  <a:pt x="945" y="490"/>
                  <a:pt x="944" y="487"/>
                </a:cubicBezTo>
                <a:cubicBezTo>
                  <a:pt x="952" y="484"/>
                  <a:pt x="959" y="481"/>
                  <a:pt x="966" y="478"/>
                </a:cubicBezTo>
                <a:cubicBezTo>
                  <a:pt x="962" y="483"/>
                  <a:pt x="957" y="488"/>
                  <a:pt x="952" y="493"/>
                </a:cubicBezTo>
                <a:cubicBezTo>
                  <a:pt x="950" y="494"/>
                  <a:pt x="948" y="495"/>
                  <a:pt x="946" y="496"/>
                </a:cubicBezTo>
                <a:close/>
                <a:moveTo>
                  <a:pt x="951" y="494"/>
                </a:moveTo>
                <a:cubicBezTo>
                  <a:pt x="950" y="495"/>
                  <a:pt x="948" y="497"/>
                  <a:pt x="947" y="498"/>
                </a:cubicBezTo>
                <a:cubicBezTo>
                  <a:pt x="947" y="497"/>
                  <a:pt x="947" y="497"/>
                  <a:pt x="946" y="496"/>
                </a:cubicBezTo>
                <a:cubicBezTo>
                  <a:pt x="948" y="495"/>
                  <a:pt x="950" y="494"/>
                  <a:pt x="951" y="494"/>
                </a:cubicBezTo>
                <a:close/>
                <a:moveTo>
                  <a:pt x="871" y="549"/>
                </a:moveTo>
                <a:cubicBezTo>
                  <a:pt x="870" y="548"/>
                  <a:pt x="870" y="547"/>
                  <a:pt x="870" y="546"/>
                </a:cubicBezTo>
                <a:cubicBezTo>
                  <a:pt x="874" y="543"/>
                  <a:pt x="878" y="539"/>
                  <a:pt x="881" y="536"/>
                </a:cubicBezTo>
                <a:cubicBezTo>
                  <a:pt x="886" y="533"/>
                  <a:pt x="891" y="531"/>
                  <a:pt x="896" y="529"/>
                </a:cubicBezTo>
                <a:cubicBezTo>
                  <a:pt x="896" y="530"/>
                  <a:pt x="897" y="531"/>
                  <a:pt x="897" y="532"/>
                </a:cubicBezTo>
                <a:cubicBezTo>
                  <a:pt x="892" y="535"/>
                  <a:pt x="888" y="539"/>
                  <a:pt x="883" y="543"/>
                </a:cubicBezTo>
                <a:cubicBezTo>
                  <a:pt x="879" y="545"/>
                  <a:pt x="875" y="547"/>
                  <a:pt x="871" y="549"/>
                </a:cubicBezTo>
                <a:close/>
                <a:moveTo>
                  <a:pt x="880" y="545"/>
                </a:moveTo>
                <a:cubicBezTo>
                  <a:pt x="877" y="547"/>
                  <a:pt x="874" y="549"/>
                  <a:pt x="871" y="551"/>
                </a:cubicBezTo>
                <a:cubicBezTo>
                  <a:pt x="871" y="551"/>
                  <a:pt x="871" y="550"/>
                  <a:pt x="871" y="549"/>
                </a:cubicBezTo>
                <a:cubicBezTo>
                  <a:pt x="871" y="549"/>
                  <a:pt x="871" y="549"/>
                  <a:pt x="871" y="549"/>
                </a:cubicBezTo>
                <a:cubicBezTo>
                  <a:pt x="874" y="548"/>
                  <a:pt x="877" y="546"/>
                  <a:pt x="880" y="545"/>
                </a:cubicBezTo>
                <a:close/>
                <a:moveTo>
                  <a:pt x="1117" y="323"/>
                </a:moveTo>
                <a:cubicBezTo>
                  <a:pt x="1120" y="326"/>
                  <a:pt x="1122" y="329"/>
                  <a:pt x="1123" y="332"/>
                </a:cubicBezTo>
                <a:cubicBezTo>
                  <a:pt x="1117" y="334"/>
                  <a:pt x="1117" y="334"/>
                  <a:pt x="1117" y="334"/>
                </a:cubicBezTo>
                <a:cubicBezTo>
                  <a:pt x="1118" y="330"/>
                  <a:pt x="1118" y="327"/>
                  <a:pt x="1117" y="323"/>
                </a:cubicBezTo>
                <a:close/>
                <a:moveTo>
                  <a:pt x="1124" y="332"/>
                </a:moveTo>
                <a:cubicBezTo>
                  <a:pt x="1126" y="336"/>
                  <a:pt x="1128" y="339"/>
                  <a:pt x="1130" y="343"/>
                </a:cubicBezTo>
                <a:cubicBezTo>
                  <a:pt x="1125" y="344"/>
                  <a:pt x="1120" y="346"/>
                  <a:pt x="1116" y="348"/>
                </a:cubicBezTo>
                <a:cubicBezTo>
                  <a:pt x="1117" y="343"/>
                  <a:pt x="1117" y="339"/>
                  <a:pt x="1117" y="334"/>
                </a:cubicBezTo>
                <a:lnTo>
                  <a:pt x="1124" y="332"/>
                </a:lnTo>
                <a:close/>
                <a:moveTo>
                  <a:pt x="895" y="519"/>
                </a:moveTo>
                <a:cubicBezTo>
                  <a:pt x="894" y="516"/>
                  <a:pt x="894" y="513"/>
                  <a:pt x="893" y="510"/>
                </a:cubicBezTo>
                <a:cubicBezTo>
                  <a:pt x="898" y="507"/>
                  <a:pt x="903" y="505"/>
                  <a:pt x="910" y="502"/>
                </a:cubicBezTo>
                <a:cubicBezTo>
                  <a:pt x="906" y="507"/>
                  <a:pt x="902" y="513"/>
                  <a:pt x="898" y="518"/>
                </a:cubicBezTo>
                <a:lnTo>
                  <a:pt x="895" y="519"/>
                </a:lnTo>
                <a:close/>
                <a:moveTo>
                  <a:pt x="895" y="522"/>
                </a:moveTo>
                <a:cubicBezTo>
                  <a:pt x="895" y="524"/>
                  <a:pt x="896" y="526"/>
                  <a:pt x="896" y="528"/>
                </a:cubicBezTo>
                <a:cubicBezTo>
                  <a:pt x="892" y="530"/>
                  <a:pt x="887" y="533"/>
                  <a:pt x="882" y="535"/>
                </a:cubicBezTo>
                <a:cubicBezTo>
                  <a:pt x="887" y="530"/>
                  <a:pt x="891" y="526"/>
                  <a:pt x="895" y="522"/>
                </a:cubicBezTo>
                <a:close/>
                <a:moveTo>
                  <a:pt x="973" y="329"/>
                </a:moveTo>
                <a:cubicBezTo>
                  <a:pt x="978" y="326"/>
                  <a:pt x="983" y="323"/>
                  <a:pt x="988" y="321"/>
                </a:cubicBezTo>
                <a:cubicBezTo>
                  <a:pt x="993" y="322"/>
                  <a:pt x="998" y="324"/>
                  <a:pt x="1003" y="327"/>
                </a:cubicBezTo>
                <a:cubicBezTo>
                  <a:pt x="995" y="331"/>
                  <a:pt x="986" y="335"/>
                  <a:pt x="979" y="339"/>
                </a:cubicBezTo>
                <a:cubicBezTo>
                  <a:pt x="978" y="339"/>
                  <a:pt x="978" y="338"/>
                  <a:pt x="978" y="338"/>
                </a:cubicBezTo>
                <a:cubicBezTo>
                  <a:pt x="976" y="335"/>
                  <a:pt x="975" y="332"/>
                  <a:pt x="973" y="329"/>
                </a:cubicBezTo>
                <a:close/>
                <a:moveTo>
                  <a:pt x="977" y="338"/>
                </a:moveTo>
                <a:cubicBezTo>
                  <a:pt x="973" y="336"/>
                  <a:pt x="969" y="335"/>
                  <a:pt x="965" y="333"/>
                </a:cubicBezTo>
                <a:cubicBezTo>
                  <a:pt x="968" y="332"/>
                  <a:pt x="970" y="330"/>
                  <a:pt x="973" y="329"/>
                </a:cubicBezTo>
                <a:cubicBezTo>
                  <a:pt x="974" y="332"/>
                  <a:pt x="976" y="335"/>
                  <a:pt x="977" y="338"/>
                </a:cubicBezTo>
                <a:close/>
                <a:moveTo>
                  <a:pt x="1050" y="329"/>
                </a:moveTo>
                <a:cubicBezTo>
                  <a:pt x="1050" y="329"/>
                  <a:pt x="1050" y="329"/>
                  <a:pt x="1050" y="329"/>
                </a:cubicBezTo>
                <a:cubicBezTo>
                  <a:pt x="1041" y="333"/>
                  <a:pt x="1032" y="336"/>
                  <a:pt x="1023" y="339"/>
                </a:cubicBezTo>
                <a:cubicBezTo>
                  <a:pt x="1020" y="336"/>
                  <a:pt x="1016" y="334"/>
                  <a:pt x="1013" y="332"/>
                </a:cubicBezTo>
                <a:cubicBezTo>
                  <a:pt x="1012" y="331"/>
                  <a:pt x="1012" y="331"/>
                  <a:pt x="1012" y="331"/>
                </a:cubicBezTo>
                <a:cubicBezTo>
                  <a:pt x="1020" y="327"/>
                  <a:pt x="1029" y="324"/>
                  <a:pt x="1038" y="320"/>
                </a:cubicBezTo>
                <a:cubicBezTo>
                  <a:pt x="1042" y="323"/>
                  <a:pt x="1046" y="326"/>
                  <a:pt x="1050" y="329"/>
                </a:cubicBezTo>
                <a:close/>
                <a:moveTo>
                  <a:pt x="1039" y="320"/>
                </a:moveTo>
                <a:cubicBezTo>
                  <a:pt x="1040" y="319"/>
                  <a:pt x="1042" y="319"/>
                  <a:pt x="1044" y="318"/>
                </a:cubicBezTo>
                <a:cubicBezTo>
                  <a:pt x="1045" y="321"/>
                  <a:pt x="1047" y="324"/>
                  <a:pt x="1049" y="328"/>
                </a:cubicBezTo>
                <a:cubicBezTo>
                  <a:pt x="1046" y="325"/>
                  <a:pt x="1042" y="322"/>
                  <a:pt x="1039" y="320"/>
                </a:cubicBezTo>
                <a:close/>
                <a:moveTo>
                  <a:pt x="1023" y="455"/>
                </a:moveTo>
                <a:cubicBezTo>
                  <a:pt x="1023" y="454"/>
                  <a:pt x="1023" y="453"/>
                  <a:pt x="1022" y="452"/>
                </a:cubicBezTo>
                <a:cubicBezTo>
                  <a:pt x="1023" y="451"/>
                  <a:pt x="1023" y="451"/>
                  <a:pt x="1023" y="451"/>
                </a:cubicBezTo>
                <a:cubicBezTo>
                  <a:pt x="1031" y="447"/>
                  <a:pt x="1038" y="443"/>
                  <a:pt x="1044" y="439"/>
                </a:cubicBezTo>
                <a:cubicBezTo>
                  <a:pt x="1041" y="443"/>
                  <a:pt x="1037" y="446"/>
                  <a:pt x="1033" y="449"/>
                </a:cubicBezTo>
                <a:cubicBezTo>
                  <a:pt x="1030" y="451"/>
                  <a:pt x="1026" y="453"/>
                  <a:pt x="1023" y="455"/>
                </a:cubicBezTo>
                <a:close/>
                <a:moveTo>
                  <a:pt x="1030" y="452"/>
                </a:moveTo>
                <a:cubicBezTo>
                  <a:pt x="1028" y="454"/>
                  <a:pt x="1026" y="455"/>
                  <a:pt x="1023" y="457"/>
                </a:cubicBezTo>
                <a:cubicBezTo>
                  <a:pt x="1023" y="457"/>
                  <a:pt x="1023" y="456"/>
                  <a:pt x="1023" y="456"/>
                </a:cubicBezTo>
                <a:cubicBezTo>
                  <a:pt x="1025" y="455"/>
                  <a:pt x="1028" y="453"/>
                  <a:pt x="1030" y="452"/>
                </a:cubicBezTo>
                <a:close/>
                <a:moveTo>
                  <a:pt x="968" y="464"/>
                </a:moveTo>
                <a:cubicBezTo>
                  <a:pt x="967" y="461"/>
                  <a:pt x="966" y="458"/>
                  <a:pt x="965" y="454"/>
                </a:cubicBezTo>
                <a:cubicBezTo>
                  <a:pt x="970" y="452"/>
                  <a:pt x="975" y="450"/>
                  <a:pt x="979" y="448"/>
                </a:cubicBezTo>
                <a:cubicBezTo>
                  <a:pt x="986" y="446"/>
                  <a:pt x="986" y="446"/>
                  <a:pt x="986" y="446"/>
                </a:cubicBezTo>
                <a:cubicBezTo>
                  <a:pt x="984" y="451"/>
                  <a:pt x="981" y="455"/>
                  <a:pt x="978" y="460"/>
                </a:cubicBezTo>
                <a:cubicBezTo>
                  <a:pt x="975" y="461"/>
                  <a:pt x="971" y="463"/>
                  <a:pt x="968" y="464"/>
                </a:cubicBezTo>
                <a:close/>
                <a:moveTo>
                  <a:pt x="978" y="461"/>
                </a:moveTo>
                <a:cubicBezTo>
                  <a:pt x="975" y="465"/>
                  <a:pt x="973" y="469"/>
                  <a:pt x="970" y="473"/>
                </a:cubicBezTo>
                <a:cubicBezTo>
                  <a:pt x="969" y="470"/>
                  <a:pt x="969" y="467"/>
                  <a:pt x="968" y="465"/>
                </a:cubicBezTo>
                <a:cubicBezTo>
                  <a:pt x="971" y="464"/>
                  <a:pt x="975" y="462"/>
                  <a:pt x="978" y="461"/>
                </a:cubicBezTo>
                <a:close/>
                <a:moveTo>
                  <a:pt x="942" y="475"/>
                </a:moveTo>
                <a:cubicBezTo>
                  <a:pt x="941" y="472"/>
                  <a:pt x="940" y="468"/>
                  <a:pt x="939" y="465"/>
                </a:cubicBezTo>
                <a:cubicBezTo>
                  <a:pt x="944" y="463"/>
                  <a:pt x="950" y="460"/>
                  <a:pt x="957" y="458"/>
                </a:cubicBezTo>
                <a:cubicBezTo>
                  <a:pt x="955" y="462"/>
                  <a:pt x="952" y="467"/>
                  <a:pt x="949" y="472"/>
                </a:cubicBezTo>
                <a:cubicBezTo>
                  <a:pt x="947" y="473"/>
                  <a:pt x="944" y="474"/>
                  <a:pt x="942" y="475"/>
                </a:cubicBezTo>
                <a:close/>
                <a:moveTo>
                  <a:pt x="949" y="473"/>
                </a:moveTo>
                <a:cubicBezTo>
                  <a:pt x="947" y="476"/>
                  <a:pt x="945" y="479"/>
                  <a:pt x="943" y="482"/>
                </a:cubicBezTo>
                <a:cubicBezTo>
                  <a:pt x="943" y="480"/>
                  <a:pt x="942" y="478"/>
                  <a:pt x="942" y="476"/>
                </a:cubicBezTo>
                <a:cubicBezTo>
                  <a:pt x="944" y="475"/>
                  <a:pt x="947" y="474"/>
                  <a:pt x="949" y="473"/>
                </a:cubicBezTo>
                <a:close/>
                <a:moveTo>
                  <a:pt x="879" y="467"/>
                </a:moveTo>
                <a:cubicBezTo>
                  <a:pt x="880" y="470"/>
                  <a:pt x="881" y="474"/>
                  <a:pt x="882" y="477"/>
                </a:cubicBezTo>
                <a:cubicBezTo>
                  <a:pt x="879" y="478"/>
                  <a:pt x="876" y="480"/>
                  <a:pt x="873" y="482"/>
                </a:cubicBezTo>
                <a:cubicBezTo>
                  <a:pt x="874" y="477"/>
                  <a:pt x="875" y="473"/>
                  <a:pt x="876" y="469"/>
                </a:cubicBezTo>
                <a:cubicBezTo>
                  <a:pt x="877" y="468"/>
                  <a:pt x="878" y="468"/>
                  <a:pt x="879" y="467"/>
                </a:cubicBezTo>
                <a:close/>
                <a:moveTo>
                  <a:pt x="876" y="468"/>
                </a:moveTo>
                <a:cubicBezTo>
                  <a:pt x="876" y="466"/>
                  <a:pt x="876" y="465"/>
                  <a:pt x="877" y="463"/>
                </a:cubicBezTo>
                <a:cubicBezTo>
                  <a:pt x="877" y="464"/>
                  <a:pt x="878" y="466"/>
                  <a:pt x="878" y="467"/>
                </a:cubicBezTo>
                <a:cubicBezTo>
                  <a:pt x="877" y="467"/>
                  <a:pt x="877" y="468"/>
                  <a:pt x="876" y="468"/>
                </a:cubicBezTo>
                <a:close/>
                <a:moveTo>
                  <a:pt x="912" y="476"/>
                </a:moveTo>
                <a:cubicBezTo>
                  <a:pt x="913" y="479"/>
                  <a:pt x="914" y="483"/>
                  <a:pt x="915" y="486"/>
                </a:cubicBezTo>
                <a:cubicBezTo>
                  <a:pt x="907" y="490"/>
                  <a:pt x="899" y="493"/>
                  <a:pt x="892" y="496"/>
                </a:cubicBezTo>
                <a:cubicBezTo>
                  <a:pt x="894" y="491"/>
                  <a:pt x="896" y="487"/>
                  <a:pt x="898" y="482"/>
                </a:cubicBezTo>
                <a:cubicBezTo>
                  <a:pt x="903" y="480"/>
                  <a:pt x="907" y="478"/>
                  <a:pt x="912" y="476"/>
                </a:cubicBezTo>
                <a:close/>
                <a:moveTo>
                  <a:pt x="898" y="481"/>
                </a:moveTo>
                <a:cubicBezTo>
                  <a:pt x="900" y="477"/>
                  <a:pt x="902" y="473"/>
                  <a:pt x="903" y="468"/>
                </a:cubicBezTo>
                <a:cubicBezTo>
                  <a:pt x="905" y="467"/>
                  <a:pt x="907" y="466"/>
                  <a:pt x="908" y="466"/>
                </a:cubicBezTo>
                <a:cubicBezTo>
                  <a:pt x="910" y="469"/>
                  <a:pt x="911" y="472"/>
                  <a:pt x="912" y="476"/>
                </a:cubicBezTo>
                <a:cubicBezTo>
                  <a:pt x="907" y="478"/>
                  <a:pt x="903" y="479"/>
                  <a:pt x="898" y="481"/>
                </a:cubicBezTo>
                <a:close/>
                <a:moveTo>
                  <a:pt x="909" y="465"/>
                </a:moveTo>
                <a:cubicBezTo>
                  <a:pt x="916" y="462"/>
                  <a:pt x="924" y="459"/>
                  <a:pt x="932" y="455"/>
                </a:cubicBezTo>
                <a:cubicBezTo>
                  <a:pt x="931" y="460"/>
                  <a:pt x="930" y="465"/>
                  <a:pt x="928" y="469"/>
                </a:cubicBezTo>
                <a:cubicBezTo>
                  <a:pt x="922" y="471"/>
                  <a:pt x="917" y="473"/>
                  <a:pt x="912" y="475"/>
                </a:cubicBezTo>
                <a:cubicBezTo>
                  <a:pt x="911" y="472"/>
                  <a:pt x="910" y="469"/>
                  <a:pt x="909" y="465"/>
                </a:cubicBezTo>
                <a:close/>
                <a:moveTo>
                  <a:pt x="933" y="455"/>
                </a:moveTo>
                <a:cubicBezTo>
                  <a:pt x="934" y="455"/>
                  <a:pt x="934" y="455"/>
                  <a:pt x="934" y="455"/>
                </a:cubicBezTo>
                <a:cubicBezTo>
                  <a:pt x="936" y="458"/>
                  <a:pt x="937" y="461"/>
                  <a:pt x="938" y="465"/>
                </a:cubicBezTo>
                <a:cubicBezTo>
                  <a:pt x="935" y="466"/>
                  <a:pt x="932" y="467"/>
                  <a:pt x="928" y="469"/>
                </a:cubicBezTo>
                <a:cubicBezTo>
                  <a:pt x="928" y="469"/>
                  <a:pt x="928" y="469"/>
                  <a:pt x="928" y="469"/>
                </a:cubicBezTo>
                <a:cubicBezTo>
                  <a:pt x="930" y="464"/>
                  <a:pt x="932" y="460"/>
                  <a:pt x="933" y="455"/>
                </a:cubicBezTo>
                <a:close/>
                <a:moveTo>
                  <a:pt x="987" y="433"/>
                </a:moveTo>
                <a:cubicBezTo>
                  <a:pt x="986" y="429"/>
                  <a:pt x="985" y="426"/>
                  <a:pt x="983" y="422"/>
                </a:cubicBezTo>
                <a:cubicBezTo>
                  <a:pt x="987" y="421"/>
                  <a:pt x="992" y="419"/>
                  <a:pt x="996" y="417"/>
                </a:cubicBezTo>
                <a:cubicBezTo>
                  <a:pt x="995" y="422"/>
                  <a:pt x="994" y="427"/>
                  <a:pt x="992" y="431"/>
                </a:cubicBezTo>
                <a:lnTo>
                  <a:pt x="987" y="433"/>
                </a:lnTo>
                <a:close/>
                <a:moveTo>
                  <a:pt x="992" y="432"/>
                </a:moveTo>
                <a:cubicBezTo>
                  <a:pt x="991" y="434"/>
                  <a:pt x="990" y="436"/>
                  <a:pt x="989" y="438"/>
                </a:cubicBezTo>
                <a:cubicBezTo>
                  <a:pt x="989" y="437"/>
                  <a:pt x="988" y="435"/>
                  <a:pt x="988" y="433"/>
                </a:cubicBezTo>
                <a:lnTo>
                  <a:pt x="992" y="432"/>
                </a:lnTo>
                <a:close/>
                <a:moveTo>
                  <a:pt x="966" y="429"/>
                </a:moveTo>
                <a:cubicBezTo>
                  <a:pt x="971" y="427"/>
                  <a:pt x="977" y="425"/>
                  <a:pt x="983" y="422"/>
                </a:cubicBezTo>
                <a:cubicBezTo>
                  <a:pt x="984" y="426"/>
                  <a:pt x="986" y="429"/>
                  <a:pt x="987" y="433"/>
                </a:cubicBezTo>
                <a:cubicBezTo>
                  <a:pt x="978" y="437"/>
                  <a:pt x="970" y="440"/>
                  <a:pt x="963" y="443"/>
                </a:cubicBezTo>
                <a:cubicBezTo>
                  <a:pt x="964" y="438"/>
                  <a:pt x="965" y="433"/>
                  <a:pt x="966" y="429"/>
                </a:cubicBezTo>
                <a:close/>
                <a:moveTo>
                  <a:pt x="962" y="443"/>
                </a:moveTo>
                <a:cubicBezTo>
                  <a:pt x="961" y="443"/>
                  <a:pt x="961" y="443"/>
                  <a:pt x="961" y="443"/>
                </a:cubicBezTo>
                <a:cubicBezTo>
                  <a:pt x="960" y="440"/>
                  <a:pt x="958" y="436"/>
                  <a:pt x="957" y="433"/>
                </a:cubicBezTo>
                <a:cubicBezTo>
                  <a:pt x="960" y="431"/>
                  <a:pt x="963" y="430"/>
                  <a:pt x="966" y="429"/>
                </a:cubicBezTo>
                <a:cubicBezTo>
                  <a:pt x="965" y="434"/>
                  <a:pt x="964" y="438"/>
                  <a:pt x="962" y="443"/>
                </a:cubicBezTo>
                <a:close/>
                <a:moveTo>
                  <a:pt x="999" y="404"/>
                </a:moveTo>
                <a:cubicBezTo>
                  <a:pt x="1001" y="403"/>
                  <a:pt x="1003" y="402"/>
                  <a:pt x="1005" y="401"/>
                </a:cubicBezTo>
                <a:cubicBezTo>
                  <a:pt x="1006" y="405"/>
                  <a:pt x="1008" y="408"/>
                  <a:pt x="1009" y="412"/>
                </a:cubicBezTo>
                <a:cubicBezTo>
                  <a:pt x="1005" y="413"/>
                  <a:pt x="1001" y="415"/>
                  <a:pt x="997" y="417"/>
                </a:cubicBezTo>
                <a:cubicBezTo>
                  <a:pt x="997" y="412"/>
                  <a:pt x="998" y="408"/>
                  <a:pt x="999" y="404"/>
                </a:cubicBezTo>
                <a:close/>
                <a:moveTo>
                  <a:pt x="996" y="417"/>
                </a:moveTo>
                <a:cubicBezTo>
                  <a:pt x="992" y="418"/>
                  <a:pt x="987" y="420"/>
                  <a:pt x="983" y="422"/>
                </a:cubicBezTo>
                <a:cubicBezTo>
                  <a:pt x="981" y="418"/>
                  <a:pt x="980" y="415"/>
                  <a:pt x="978" y="411"/>
                </a:cubicBezTo>
                <a:cubicBezTo>
                  <a:pt x="984" y="409"/>
                  <a:pt x="991" y="406"/>
                  <a:pt x="998" y="404"/>
                </a:cubicBezTo>
                <a:cubicBezTo>
                  <a:pt x="998" y="408"/>
                  <a:pt x="997" y="412"/>
                  <a:pt x="996" y="417"/>
                </a:cubicBezTo>
                <a:close/>
                <a:moveTo>
                  <a:pt x="999" y="403"/>
                </a:moveTo>
                <a:cubicBezTo>
                  <a:pt x="999" y="399"/>
                  <a:pt x="999" y="396"/>
                  <a:pt x="999" y="392"/>
                </a:cubicBezTo>
                <a:cubicBezTo>
                  <a:pt x="1001" y="395"/>
                  <a:pt x="1003" y="398"/>
                  <a:pt x="1004" y="401"/>
                </a:cubicBezTo>
                <a:cubicBezTo>
                  <a:pt x="1002" y="402"/>
                  <a:pt x="1001" y="402"/>
                  <a:pt x="999" y="403"/>
                </a:cubicBezTo>
                <a:close/>
                <a:moveTo>
                  <a:pt x="1005" y="401"/>
                </a:moveTo>
                <a:cubicBezTo>
                  <a:pt x="1012" y="398"/>
                  <a:pt x="1020" y="396"/>
                  <a:pt x="1028" y="392"/>
                </a:cubicBezTo>
                <a:cubicBezTo>
                  <a:pt x="1028" y="397"/>
                  <a:pt x="1027" y="401"/>
                  <a:pt x="1026" y="405"/>
                </a:cubicBezTo>
                <a:cubicBezTo>
                  <a:pt x="1021" y="407"/>
                  <a:pt x="1015" y="409"/>
                  <a:pt x="1010" y="412"/>
                </a:cubicBezTo>
                <a:cubicBezTo>
                  <a:pt x="1010" y="412"/>
                  <a:pt x="1010" y="412"/>
                  <a:pt x="1010" y="412"/>
                </a:cubicBezTo>
                <a:cubicBezTo>
                  <a:pt x="1010" y="412"/>
                  <a:pt x="1010" y="412"/>
                  <a:pt x="1010" y="412"/>
                </a:cubicBezTo>
                <a:cubicBezTo>
                  <a:pt x="1008" y="408"/>
                  <a:pt x="1007" y="404"/>
                  <a:pt x="1005" y="401"/>
                </a:cubicBezTo>
                <a:close/>
                <a:moveTo>
                  <a:pt x="1026" y="406"/>
                </a:moveTo>
                <a:cubicBezTo>
                  <a:pt x="1034" y="403"/>
                  <a:pt x="1034" y="403"/>
                  <a:pt x="1034" y="403"/>
                </a:cubicBezTo>
                <a:cubicBezTo>
                  <a:pt x="1035" y="406"/>
                  <a:pt x="1037" y="410"/>
                  <a:pt x="1038" y="413"/>
                </a:cubicBezTo>
                <a:cubicBezTo>
                  <a:pt x="1033" y="415"/>
                  <a:pt x="1027" y="417"/>
                  <a:pt x="1022" y="419"/>
                </a:cubicBezTo>
                <a:cubicBezTo>
                  <a:pt x="1022" y="419"/>
                  <a:pt x="1022" y="419"/>
                  <a:pt x="1022" y="419"/>
                </a:cubicBezTo>
                <a:cubicBezTo>
                  <a:pt x="1024" y="415"/>
                  <a:pt x="1025" y="410"/>
                  <a:pt x="1026" y="406"/>
                </a:cubicBezTo>
                <a:close/>
                <a:moveTo>
                  <a:pt x="1026" y="405"/>
                </a:moveTo>
                <a:cubicBezTo>
                  <a:pt x="1027" y="401"/>
                  <a:pt x="1028" y="397"/>
                  <a:pt x="1029" y="392"/>
                </a:cubicBezTo>
                <a:cubicBezTo>
                  <a:pt x="1029" y="392"/>
                  <a:pt x="1029" y="392"/>
                  <a:pt x="1029" y="392"/>
                </a:cubicBezTo>
                <a:cubicBezTo>
                  <a:pt x="1031" y="395"/>
                  <a:pt x="1032" y="399"/>
                  <a:pt x="1034" y="402"/>
                </a:cubicBezTo>
                <a:lnTo>
                  <a:pt x="1026" y="405"/>
                </a:lnTo>
                <a:close/>
                <a:moveTo>
                  <a:pt x="1029" y="390"/>
                </a:moveTo>
                <a:cubicBezTo>
                  <a:pt x="1027" y="387"/>
                  <a:pt x="1025" y="384"/>
                  <a:pt x="1024" y="381"/>
                </a:cubicBezTo>
                <a:cubicBezTo>
                  <a:pt x="1026" y="380"/>
                  <a:pt x="1027" y="380"/>
                  <a:pt x="1029" y="379"/>
                </a:cubicBezTo>
                <a:cubicBezTo>
                  <a:pt x="1029" y="383"/>
                  <a:pt x="1029" y="386"/>
                  <a:pt x="1029" y="390"/>
                </a:cubicBezTo>
                <a:close/>
                <a:moveTo>
                  <a:pt x="1028" y="391"/>
                </a:moveTo>
                <a:cubicBezTo>
                  <a:pt x="1028" y="391"/>
                  <a:pt x="1028" y="392"/>
                  <a:pt x="1028" y="392"/>
                </a:cubicBezTo>
                <a:cubicBezTo>
                  <a:pt x="1020" y="395"/>
                  <a:pt x="1012" y="398"/>
                  <a:pt x="1005" y="401"/>
                </a:cubicBezTo>
                <a:cubicBezTo>
                  <a:pt x="1003" y="397"/>
                  <a:pt x="1001" y="394"/>
                  <a:pt x="999" y="391"/>
                </a:cubicBezTo>
                <a:cubicBezTo>
                  <a:pt x="999" y="391"/>
                  <a:pt x="999" y="390"/>
                  <a:pt x="999" y="390"/>
                </a:cubicBezTo>
                <a:cubicBezTo>
                  <a:pt x="1007" y="387"/>
                  <a:pt x="1015" y="384"/>
                  <a:pt x="1023" y="381"/>
                </a:cubicBezTo>
                <a:cubicBezTo>
                  <a:pt x="1025" y="384"/>
                  <a:pt x="1027" y="388"/>
                  <a:pt x="1028" y="391"/>
                </a:cubicBezTo>
                <a:close/>
                <a:moveTo>
                  <a:pt x="999" y="390"/>
                </a:moveTo>
                <a:cubicBezTo>
                  <a:pt x="999" y="385"/>
                  <a:pt x="999" y="381"/>
                  <a:pt x="999" y="377"/>
                </a:cubicBezTo>
                <a:cubicBezTo>
                  <a:pt x="1004" y="374"/>
                  <a:pt x="1010" y="372"/>
                  <a:pt x="1016" y="370"/>
                </a:cubicBezTo>
                <a:cubicBezTo>
                  <a:pt x="1018" y="374"/>
                  <a:pt x="1021" y="377"/>
                  <a:pt x="1023" y="381"/>
                </a:cubicBezTo>
                <a:cubicBezTo>
                  <a:pt x="1015" y="384"/>
                  <a:pt x="1007" y="387"/>
                  <a:pt x="999" y="390"/>
                </a:cubicBezTo>
                <a:close/>
                <a:moveTo>
                  <a:pt x="999" y="376"/>
                </a:moveTo>
                <a:cubicBezTo>
                  <a:pt x="999" y="376"/>
                  <a:pt x="999" y="376"/>
                  <a:pt x="999" y="375"/>
                </a:cubicBezTo>
                <a:cubicBezTo>
                  <a:pt x="999" y="375"/>
                  <a:pt x="999" y="375"/>
                  <a:pt x="999" y="375"/>
                </a:cubicBezTo>
                <a:cubicBezTo>
                  <a:pt x="997" y="372"/>
                  <a:pt x="995" y="369"/>
                  <a:pt x="993" y="366"/>
                </a:cubicBezTo>
                <a:cubicBezTo>
                  <a:pt x="998" y="364"/>
                  <a:pt x="1002" y="362"/>
                  <a:pt x="1007" y="360"/>
                </a:cubicBezTo>
                <a:cubicBezTo>
                  <a:pt x="1010" y="363"/>
                  <a:pt x="1013" y="366"/>
                  <a:pt x="1015" y="370"/>
                </a:cubicBezTo>
                <a:cubicBezTo>
                  <a:pt x="1010" y="372"/>
                  <a:pt x="1004" y="374"/>
                  <a:pt x="999" y="376"/>
                </a:cubicBezTo>
                <a:close/>
                <a:moveTo>
                  <a:pt x="998" y="375"/>
                </a:moveTo>
                <a:cubicBezTo>
                  <a:pt x="998" y="376"/>
                  <a:pt x="998" y="376"/>
                  <a:pt x="998" y="376"/>
                </a:cubicBezTo>
                <a:cubicBezTo>
                  <a:pt x="996" y="377"/>
                  <a:pt x="994" y="378"/>
                  <a:pt x="991" y="379"/>
                </a:cubicBezTo>
                <a:cubicBezTo>
                  <a:pt x="989" y="376"/>
                  <a:pt x="986" y="373"/>
                  <a:pt x="983" y="370"/>
                </a:cubicBezTo>
                <a:cubicBezTo>
                  <a:pt x="986" y="369"/>
                  <a:pt x="989" y="367"/>
                  <a:pt x="993" y="366"/>
                </a:cubicBezTo>
                <a:cubicBezTo>
                  <a:pt x="994" y="369"/>
                  <a:pt x="996" y="372"/>
                  <a:pt x="998" y="375"/>
                </a:cubicBezTo>
                <a:close/>
                <a:moveTo>
                  <a:pt x="998" y="377"/>
                </a:moveTo>
                <a:cubicBezTo>
                  <a:pt x="999" y="381"/>
                  <a:pt x="999" y="386"/>
                  <a:pt x="999" y="390"/>
                </a:cubicBezTo>
                <a:cubicBezTo>
                  <a:pt x="999" y="390"/>
                  <a:pt x="999" y="390"/>
                  <a:pt x="999" y="390"/>
                </a:cubicBezTo>
                <a:cubicBezTo>
                  <a:pt x="996" y="386"/>
                  <a:pt x="994" y="383"/>
                  <a:pt x="991" y="379"/>
                </a:cubicBezTo>
                <a:cubicBezTo>
                  <a:pt x="994" y="379"/>
                  <a:pt x="996" y="378"/>
                  <a:pt x="998" y="377"/>
                </a:cubicBezTo>
                <a:close/>
                <a:moveTo>
                  <a:pt x="999" y="391"/>
                </a:moveTo>
                <a:cubicBezTo>
                  <a:pt x="999" y="395"/>
                  <a:pt x="999" y="399"/>
                  <a:pt x="998" y="403"/>
                </a:cubicBezTo>
                <a:cubicBezTo>
                  <a:pt x="991" y="406"/>
                  <a:pt x="984" y="408"/>
                  <a:pt x="978" y="411"/>
                </a:cubicBezTo>
                <a:cubicBezTo>
                  <a:pt x="976" y="407"/>
                  <a:pt x="974" y="404"/>
                  <a:pt x="972" y="401"/>
                </a:cubicBezTo>
                <a:cubicBezTo>
                  <a:pt x="980" y="397"/>
                  <a:pt x="989" y="394"/>
                  <a:pt x="998" y="391"/>
                </a:cubicBezTo>
                <a:cubicBezTo>
                  <a:pt x="999" y="391"/>
                  <a:pt x="999" y="391"/>
                  <a:pt x="999" y="391"/>
                </a:cubicBezTo>
                <a:close/>
                <a:moveTo>
                  <a:pt x="983" y="422"/>
                </a:moveTo>
                <a:cubicBezTo>
                  <a:pt x="977" y="424"/>
                  <a:pt x="972" y="426"/>
                  <a:pt x="966" y="428"/>
                </a:cubicBezTo>
                <a:cubicBezTo>
                  <a:pt x="967" y="424"/>
                  <a:pt x="968" y="420"/>
                  <a:pt x="968" y="415"/>
                </a:cubicBezTo>
                <a:cubicBezTo>
                  <a:pt x="971" y="414"/>
                  <a:pt x="975" y="413"/>
                  <a:pt x="978" y="412"/>
                </a:cubicBezTo>
                <a:cubicBezTo>
                  <a:pt x="979" y="415"/>
                  <a:pt x="981" y="418"/>
                  <a:pt x="983" y="422"/>
                </a:cubicBezTo>
                <a:close/>
                <a:moveTo>
                  <a:pt x="996" y="417"/>
                </a:moveTo>
                <a:cubicBezTo>
                  <a:pt x="1001" y="415"/>
                  <a:pt x="1005" y="414"/>
                  <a:pt x="1010" y="412"/>
                </a:cubicBezTo>
                <a:cubicBezTo>
                  <a:pt x="1011" y="416"/>
                  <a:pt x="1012" y="419"/>
                  <a:pt x="1014" y="423"/>
                </a:cubicBezTo>
                <a:cubicBezTo>
                  <a:pt x="1005" y="426"/>
                  <a:pt x="1005" y="426"/>
                  <a:pt x="1005" y="426"/>
                </a:cubicBezTo>
                <a:cubicBezTo>
                  <a:pt x="1001" y="428"/>
                  <a:pt x="997" y="429"/>
                  <a:pt x="993" y="431"/>
                </a:cubicBezTo>
                <a:cubicBezTo>
                  <a:pt x="994" y="426"/>
                  <a:pt x="995" y="422"/>
                  <a:pt x="996" y="417"/>
                </a:cubicBezTo>
                <a:close/>
                <a:moveTo>
                  <a:pt x="1010" y="412"/>
                </a:moveTo>
                <a:cubicBezTo>
                  <a:pt x="1015" y="410"/>
                  <a:pt x="1020" y="408"/>
                  <a:pt x="1026" y="406"/>
                </a:cubicBezTo>
                <a:cubicBezTo>
                  <a:pt x="1025" y="411"/>
                  <a:pt x="1023" y="415"/>
                  <a:pt x="1022" y="420"/>
                </a:cubicBezTo>
                <a:cubicBezTo>
                  <a:pt x="1019" y="421"/>
                  <a:pt x="1017" y="422"/>
                  <a:pt x="1014" y="423"/>
                </a:cubicBezTo>
                <a:cubicBezTo>
                  <a:pt x="1013" y="419"/>
                  <a:pt x="1011" y="415"/>
                  <a:pt x="1010" y="412"/>
                </a:cubicBezTo>
                <a:close/>
                <a:moveTo>
                  <a:pt x="1021" y="420"/>
                </a:moveTo>
                <a:cubicBezTo>
                  <a:pt x="1020" y="424"/>
                  <a:pt x="1018" y="427"/>
                  <a:pt x="1017" y="431"/>
                </a:cubicBezTo>
                <a:cubicBezTo>
                  <a:pt x="1016" y="428"/>
                  <a:pt x="1015" y="425"/>
                  <a:pt x="1014" y="423"/>
                </a:cubicBezTo>
                <a:cubicBezTo>
                  <a:pt x="1017" y="422"/>
                  <a:pt x="1019" y="421"/>
                  <a:pt x="1021" y="420"/>
                </a:cubicBezTo>
                <a:close/>
                <a:moveTo>
                  <a:pt x="1022" y="420"/>
                </a:moveTo>
                <a:cubicBezTo>
                  <a:pt x="1027" y="418"/>
                  <a:pt x="1033" y="416"/>
                  <a:pt x="1038" y="414"/>
                </a:cubicBezTo>
                <a:cubicBezTo>
                  <a:pt x="1039" y="417"/>
                  <a:pt x="1040" y="420"/>
                  <a:pt x="1041" y="423"/>
                </a:cubicBezTo>
                <a:cubicBezTo>
                  <a:pt x="1034" y="426"/>
                  <a:pt x="1026" y="429"/>
                  <a:pt x="1017" y="433"/>
                </a:cubicBezTo>
                <a:cubicBezTo>
                  <a:pt x="1017" y="432"/>
                  <a:pt x="1017" y="432"/>
                  <a:pt x="1017" y="431"/>
                </a:cubicBezTo>
                <a:cubicBezTo>
                  <a:pt x="1019" y="428"/>
                  <a:pt x="1020" y="424"/>
                  <a:pt x="1022" y="420"/>
                </a:cubicBezTo>
                <a:close/>
                <a:moveTo>
                  <a:pt x="1034" y="403"/>
                </a:moveTo>
                <a:cubicBezTo>
                  <a:pt x="1041" y="400"/>
                  <a:pt x="1048" y="398"/>
                  <a:pt x="1055" y="395"/>
                </a:cubicBezTo>
                <a:cubicBezTo>
                  <a:pt x="1054" y="399"/>
                  <a:pt x="1052" y="404"/>
                  <a:pt x="1050" y="408"/>
                </a:cubicBezTo>
                <a:cubicBezTo>
                  <a:pt x="1046" y="410"/>
                  <a:pt x="1042" y="411"/>
                  <a:pt x="1038" y="413"/>
                </a:cubicBezTo>
                <a:cubicBezTo>
                  <a:pt x="1037" y="410"/>
                  <a:pt x="1036" y="406"/>
                  <a:pt x="1034" y="403"/>
                </a:cubicBezTo>
                <a:close/>
                <a:moveTo>
                  <a:pt x="1034" y="402"/>
                </a:moveTo>
                <a:cubicBezTo>
                  <a:pt x="1034" y="402"/>
                  <a:pt x="1034" y="402"/>
                  <a:pt x="1034" y="402"/>
                </a:cubicBezTo>
                <a:cubicBezTo>
                  <a:pt x="1033" y="399"/>
                  <a:pt x="1031" y="395"/>
                  <a:pt x="1030" y="392"/>
                </a:cubicBezTo>
                <a:cubicBezTo>
                  <a:pt x="1038" y="389"/>
                  <a:pt x="1046" y="386"/>
                  <a:pt x="1054" y="383"/>
                </a:cubicBezTo>
                <a:cubicBezTo>
                  <a:pt x="1056" y="382"/>
                  <a:pt x="1056" y="382"/>
                  <a:pt x="1056" y="382"/>
                </a:cubicBezTo>
                <a:cubicBezTo>
                  <a:pt x="1056" y="384"/>
                  <a:pt x="1057" y="385"/>
                  <a:pt x="1057" y="386"/>
                </a:cubicBezTo>
                <a:cubicBezTo>
                  <a:pt x="1057" y="389"/>
                  <a:pt x="1056" y="392"/>
                  <a:pt x="1055" y="394"/>
                </a:cubicBezTo>
                <a:cubicBezTo>
                  <a:pt x="1048" y="397"/>
                  <a:pt x="1041" y="400"/>
                  <a:pt x="1034" y="402"/>
                </a:cubicBezTo>
                <a:close/>
                <a:moveTo>
                  <a:pt x="1057" y="386"/>
                </a:moveTo>
                <a:cubicBezTo>
                  <a:pt x="1058" y="388"/>
                  <a:pt x="1059" y="390"/>
                  <a:pt x="1060" y="393"/>
                </a:cubicBezTo>
                <a:cubicBezTo>
                  <a:pt x="1059" y="393"/>
                  <a:pt x="1057" y="394"/>
                  <a:pt x="1056" y="394"/>
                </a:cubicBezTo>
                <a:cubicBezTo>
                  <a:pt x="1056" y="392"/>
                  <a:pt x="1057" y="389"/>
                  <a:pt x="1057" y="386"/>
                </a:cubicBezTo>
                <a:close/>
                <a:moveTo>
                  <a:pt x="1057" y="385"/>
                </a:moveTo>
                <a:cubicBezTo>
                  <a:pt x="1057" y="384"/>
                  <a:pt x="1057" y="383"/>
                  <a:pt x="1056" y="382"/>
                </a:cubicBezTo>
                <a:cubicBezTo>
                  <a:pt x="1058" y="382"/>
                  <a:pt x="1058" y="382"/>
                  <a:pt x="1058" y="382"/>
                </a:cubicBezTo>
                <a:cubicBezTo>
                  <a:pt x="1058" y="383"/>
                  <a:pt x="1057" y="384"/>
                  <a:pt x="1057" y="385"/>
                </a:cubicBezTo>
                <a:close/>
                <a:moveTo>
                  <a:pt x="1056" y="382"/>
                </a:moveTo>
                <a:cubicBezTo>
                  <a:pt x="1054" y="378"/>
                  <a:pt x="1052" y="375"/>
                  <a:pt x="1050" y="371"/>
                </a:cubicBezTo>
                <a:cubicBezTo>
                  <a:pt x="1053" y="370"/>
                  <a:pt x="1056" y="369"/>
                  <a:pt x="1059" y="368"/>
                </a:cubicBezTo>
                <a:cubicBezTo>
                  <a:pt x="1059" y="373"/>
                  <a:pt x="1059" y="377"/>
                  <a:pt x="1058" y="381"/>
                </a:cubicBezTo>
                <a:lnTo>
                  <a:pt x="1056" y="382"/>
                </a:lnTo>
                <a:close/>
                <a:moveTo>
                  <a:pt x="1050" y="371"/>
                </a:moveTo>
                <a:cubicBezTo>
                  <a:pt x="1048" y="367"/>
                  <a:pt x="1046" y="364"/>
                  <a:pt x="1043" y="360"/>
                </a:cubicBezTo>
                <a:cubicBezTo>
                  <a:pt x="1048" y="358"/>
                  <a:pt x="1053" y="357"/>
                  <a:pt x="1059" y="355"/>
                </a:cubicBezTo>
                <a:cubicBezTo>
                  <a:pt x="1059" y="359"/>
                  <a:pt x="1059" y="363"/>
                  <a:pt x="1059" y="368"/>
                </a:cubicBezTo>
                <a:cubicBezTo>
                  <a:pt x="1056" y="369"/>
                  <a:pt x="1053" y="370"/>
                  <a:pt x="1050" y="371"/>
                </a:cubicBezTo>
                <a:close/>
                <a:moveTo>
                  <a:pt x="1050" y="371"/>
                </a:moveTo>
                <a:cubicBezTo>
                  <a:pt x="1042" y="374"/>
                  <a:pt x="1036" y="376"/>
                  <a:pt x="1030" y="378"/>
                </a:cubicBezTo>
                <a:cubicBezTo>
                  <a:pt x="1030" y="374"/>
                  <a:pt x="1030" y="370"/>
                  <a:pt x="1029" y="365"/>
                </a:cubicBezTo>
                <a:cubicBezTo>
                  <a:pt x="1034" y="364"/>
                  <a:pt x="1038" y="362"/>
                  <a:pt x="1043" y="360"/>
                </a:cubicBezTo>
                <a:cubicBezTo>
                  <a:pt x="1045" y="364"/>
                  <a:pt x="1047" y="367"/>
                  <a:pt x="1050" y="371"/>
                </a:cubicBezTo>
                <a:close/>
                <a:moveTo>
                  <a:pt x="1030" y="379"/>
                </a:moveTo>
                <a:cubicBezTo>
                  <a:pt x="1036" y="377"/>
                  <a:pt x="1043" y="374"/>
                  <a:pt x="1050" y="372"/>
                </a:cubicBezTo>
                <a:cubicBezTo>
                  <a:pt x="1052" y="375"/>
                  <a:pt x="1054" y="378"/>
                  <a:pt x="1055" y="382"/>
                </a:cubicBezTo>
                <a:cubicBezTo>
                  <a:pt x="1054" y="383"/>
                  <a:pt x="1054" y="383"/>
                  <a:pt x="1054" y="383"/>
                </a:cubicBezTo>
                <a:cubicBezTo>
                  <a:pt x="1046" y="386"/>
                  <a:pt x="1038" y="389"/>
                  <a:pt x="1029" y="392"/>
                </a:cubicBezTo>
                <a:cubicBezTo>
                  <a:pt x="1029" y="391"/>
                  <a:pt x="1029" y="391"/>
                  <a:pt x="1029" y="391"/>
                </a:cubicBezTo>
                <a:cubicBezTo>
                  <a:pt x="1029" y="387"/>
                  <a:pt x="1030" y="383"/>
                  <a:pt x="1030" y="379"/>
                </a:cubicBezTo>
                <a:close/>
                <a:moveTo>
                  <a:pt x="1023" y="381"/>
                </a:moveTo>
                <a:cubicBezTo>
                  <a:pt x="1021" y="377"/>
                  <a:pt x="1019" y="373"/>
                  <a:pt x="1016" y="370"/>
                </a:cubicBezTo>
                <a:cubicBezTo>
                  <a:pt x="1020" y="368"/>
                  <a:pt x="1025" y="367"/>
                  <a:pt x="1029" y="365"/>
                </a:cubicBezTo>
                <a:cubicBezTo>
                  <a:pt x="1029" y="370"/>
                  <a:pt x="1029" y="374"/>
                  <a:pt x="1029" y="378"/>
                </a:cubicBezTo>
                <a:cubicBezTo>
                  <a:pt x="1027" y="379"/>
                  <a:pt x="1025" y="380"/>
                  <a:pt x="1023" y="381"/>
                </a:cubicBezTo>
                <a:close/>
                <a:moveTo>
                  <a:pt x="1016" y="370"/>
                </a:moveTo>
                <a:cubicBezTo>
                  <a:pt x="1013" y="366"/>
                  <a:pt x="1011" y="363"/>
                  <a:pt x="1008" y="360"/>
                </a:cubicBezTo>
                <a:cubicBezTo>
                  <a:pt x="1008" y="360"/>
                  <a:pt x="1008" y="360"/>
                  <a:pt x="1008" y="360"/>
                </a:cubicBezTo>
                <a:cubicBezTo>
                  <a:pt x="1013" y="358"/>
                  <a:pt x="1019" y="356"/>
                  <a:pt x="1025" y="353"/>
                </a:cubicBezTo>
                <a:cubicBezTo>
                  <a:pt x="1026" y="355"/>
                  <a:pt x="1027" y="357"/>
                  <a:pt x="1028" y="358"/>
                </a:cubicBezTo>
                <a:cubicBezTo>
                  <a:pt x="1028" y="361"/>
                  <a:pt x="1029" y="363"/>
                  <a:pt x="1029" y="365"/>
                </a:cubicBezTo>
                <a:cubicBezTo>
                  <a:pt x="1024" y="366"/>
                  <a:pt x="1020" y="368"/>
                  <a:pt x="1016" y="370"/>
                </a:cubicBezTo>
                <a:close/>
                <a:moveTo>
                  <a:pt x="1007" y="360"/>
                </a:moveTo>
                <a:cubicBezTo>
                  <a:pt x="1004" y="356"/>
                  <a:pt x="1001" y="353"/>
                  <a:pt x="997" y="350"/>
                </a:cubicBezTo>
                <a:cubicBezTo>
                  <a:pt x="1004" y="347"/>
                  <a:pt x="1011" y="345"/>
                  <a:pt x="1018" y="342"/>
                </a:cubicBezTo>
                <a:cubicBezTo>
                  <a:pt x="1020" y="345"/>
                  <a:pt x="1022" y="349"/>
                  <a:pt x="1025" y="353"/>
                </a:cubicBezTo>
                <a:cubicBezTo>
                  <a:pt x="1019" y="355"/>
                  <a:pt x="1013" y="357"/>
                  <a:pt x="1007" y="360"/>
                </a:cubicBezTo>
                <a:close/>
                <a:moveTo>
                  <a:pt x="1007" y="360"/>
                </a:moveTo>
                <a:cubicBezTo>
                  <a:pt x="1002" y="362"/>
                  <a:pt x="997" y="364"/>
                  <a:pt x="993" y="365"/>
                </a:cubicBezTo>
                <a:cubicBezTo>
                  <a:pt x="991" y="362"/>
                  <a:pt x="989" y="358"/>
                  <a:pt x="987" y="355"/>
                </a:cubicBezTo>
                <a:cubicBezTo>
                  <a:pt x="990" y="353"/>
                  <a:pt x="993" y="352"/>
                  <a:pt x="997" y="350"/>
                </a:cubicBezTo>
                <a:cubicBezTo>
                  <a:pt x="1000" y="353"/>
                  <a:pt x="1004" y="356"/>
                  <a:pt x="1007" y="360"/>
                </a:cubicBezTo>
                <a:close/>
                <a:moveTo>
                  <a:pt x="986" y="354"/>
                </a:moveTo>
                <a:cubicBezTo>
                  <a:pt x="985" y="351"/>
                  <a:pt x="983" y="348"/>
                  <a:pt x="981" y="344"/>
                </a:cubicBezTo>
                <a:cubicBezTo>
                  <a:pt x="982" y="344"/>
                  <a:pt x="984" y="343"/>
                  <a:pt x="985" y="342"/>
                </a:cubicBezTo>
                <a:cubicBezTo>
                  <a:pt x="989" y="345"/>
                  <a:pt x="993" y="347"/>
                  <a:pt x="996" y="350"/>
                </a:cubicBezTo>
                <a:cubicBezTo>
                  <a:pt x="993" y="351"/>
                  <a:pt x="990" y="353"/>
                  <a:pt x="986" y="354"/>
                </a:cubicBezTo>
                <a:close/>
                <a:moveTo>
                  <a:pt x="992" y="366"/>
                </a:moveTo>
                <a:cubicBezTo>
                  <a:pt x="989" y="367"/>
                  <a:pt x="986" y="368"/>
                  <a:pt x="983" y="370"/>
                </a:cubicBezTo>
                <a:cubicBezTo>
                  <a:pt x="980" y="366"/>
                  <a:pt x="976" y="363"/>
                  <a:pt x="973" y="361"/>
                </a:cubicBezTo>
                <a:cubicBezTo>
                  <a:pt x="977" y="359"/>
                  <a:pt x="982" y="357"/>
                  <a:pt x="986" y="355"/>
                </a:cubicBezTo>
                <a:cubicBezTo>
                  <a:pt x="988" y="358"/>
                  <a:pt x="990" y="362"/>
                  <a:pt x="992" y="366"/>
                </a:cubicBezTo>
                <a:close/>
                <a:moveTo>
                  <a:pt x="991" y="379"/>
                </a:moveTo>
                <a:cubicBezTo>
                  <a:pt x="982" y="383"/>
                  <a:pt x="974" y="386"/>
                  <a:pt x="967" y="389"/>
                </a:cubicBezTo>
                <a:cubicBezTo>
                  <a:pt x="965" y="386"/>
                  <a:pt x="963" y="383"/>
                  <a:pt x="961" y="379"/>
                </a:cubicBezTo>
                <a:cubicBezTo>
                  <a:pt x="968" y="376"/>
                  <a:pt x="975" y="373"/>
                  <a:pt x="983" y="370"/>
                </a:cubicBezTo>
                <a:cubicBezTo>
                  <a:pt x="985" y="373"/>
                  <a:pt x="988" y="376"/>
                  <a:pt x="991" y="379"/>
                </a:cubicBezTo>
                <a:close/>
                <a:moveTo>
                  <a:pt x="968" y="392"/>
                </a:moveTo>
                <a:cubicBezTo>
                  <a:pt x="968" y="393"/>
                  <a:pt x="968" y="394"/>
                  <a:pt x="968" y="395"/>
                </a:cubicBezTo>
                <a:cubicBezTo>
                  <a:pt x="967" y="394"/>
                  <a:pt x="966" y="392"/>
                  <a:pt x="965" y="390"/>
                </a:cubicBezTo>
                <a:cubicBezTo>
                  <a:pt x="965" y="390"/>
                  <a:pt x="966" y="390"/>
                  <a:pt x="967" y="390"/>
                </a:cubicBezTo>
                <a:cubicBezTo>
                  <a:pt x="967" y="390"/>
                  <a:pt x="968" y="391"/>
                  <a:pt x="968" y="392"/>
                </a:cubicBezTo>
                <a:close/>
                <a:moveTo>
                  <a:pt x="967" y="389"/>
                </a:moveTo>
                <a:cubicBezTo>
                  <a:pt x="975" y="386"/>
                  <a:pt x="983" y="383"/>
                  <a:pt x="991" y="380"/>
                </a:cubicBezTo>
                <a:cubicBezTo>
                  <a:pt x="993" y="383"/>
                  <a:pt x="996" y="386"/>
                  <a:pt x="998" y="390"/>
                </a:cubicBezTo>
                <a:cubicBezTo>
                  <a:pt x="989" y="394"/>
                  <a:pt x="980" y="397"/>
                  <a:pt x="972" y="400"/>
                </a:cubicBezTo>
                <a:cubicBezTo>
                  <a:pt x="971" y="399"/>
                  <a:pt x="970" y="397"/>
                  <a:pt x="969" y="396"/>
                </a:cubicBezTo>
                <a:cubicBezTo>
                  <a:pt x="969" y="395"/>
                  <a:pt x="969" y="393"/>
                  <a:pt x="969" y="392"/>
                </a:cubicBezTo>
                <a:cubicBezTo>
                  <a:pt x="969" y="392"/>
                  <a:pt x="969" y="392"/>
                  <a:pt x="969" y="392"/>
                </a:cubicBezTo>
                <a:cubicBezTo>
                  <a:pt x="968" y="391"/>
                  <a:pt x="968" y="390"/>
                  <a:pt x="967" y="389"/>
                </a:cubicBezTo>
                <a:close/>
                <a:moveTo>
                  <a:pt x="971" y="401"/>
                </a:moveTo>
                <a:cubicBezTo>
                  <a:pt x="971" y="401"/>
                  <a:pt x="970" y="401"/>
                  <a:pt x="969" y="402"/>
                </a:cubicBezTo>
                <a:cubicBezTo>
                  <a:pt x="969" y="400"/>
                  <a:pt x="969" y="398"/>
                  <a:pt x="969" y="397"/>
                </a:cubicBezTo>
                <a:cubicBezTo>
                  <a:pt x="970" y="398"/>
                  <a:pt x="971" y="399"/>
                  <a:pt x="971" y="401"/>
                </a:cubicBezTo>
                <a:close/>
                <a:moveTo>
                  <a:pt x="969" y="402"/>
                </a:moveTo>
                <a:cubicBezTo>
                  <a:pt x="970" y="402"/>
                  <a:pt x="971" y="401"/>
                  <a:pt x="972" y="401"/>
                </a:cubicBezTo>
                <a:cubicBezTo>
                  <a:pt x="974" y="404"/>
                  <a:pt x="976" y="408"/>
                  <a:pt x="977" y="411"/>
                </a:cubicBezTo>
                <a:cubicBezTo>
                  <a:pt x="974" y="412"/>
                  <a:pt x="971" y="413"/>
                  <a:pt x="968" y="415"/>
                </a:cubicBezTo>
                <a:cubicBezTo>
                  <a:pt x="969" y="411"/>
                  <a:pt x="969" y="406"/>
                  <a:pt x="969" y="402"/>
                </a:cubicBezTo>
                <a:close/>
                <a:moveTo>
                  <a:pt x="968" y="415"/>
                </a:moveTo>
                <a:cubicBezTo>
                  <a:pt x="962" y="417"/>
                  <a:pt x="957" y="419"/>
                  <a:pt x="951" y="422"/>
                </a:cubicBezTo>
                <a:cubicBezTo>
                  <a:pt x="950" y="418"/>
                  <a:pt x="948" y="415"/>
                  <a:pt x="946" y="412"/>
                </a:cubicBezTo>
                <a:cubicBezTo>
                  <a:pt x="953" y="409"/>
                  <a:pt x="961" y="406"/>
                  <a:pt x="968" y="402"/>
                </a:cubicBezTo>
                <a:cubicBezTo>
                  <a:pt x="968" y="407"/>
                  <a:pt x="968" y="411"/>
                  <a:pt x="968" y="415"/>
                </a:cubicBezTo>
                <a:close/>
                <a:moveTo>
                  <a:pt x="968" y="415"/>
                </a:moveTo>
                <a:cubicBezTo>
                  <a:pt x="967" y="420"/>
                  <a:pt x="967" y="424"/>
                  <a:pt x="966" y="428"/>
                </a:cubicBezTo>
                <a:cubicBezTo>
                  <a:pt x="963" y="430"/>
                  <a:pt x="960" y="431"/>
                  <a:pt x="957" y="432"/>
                </a:cubicBezTo>
                <a:cubicBezTo>
                  <a:pt x="955" y="429"/>
                  <a:pt x="953" y="425"/>
                  <a:pt x="952" y="422"/>
                </a:cubicBezTo>
                <a:cubicBezTo>
                  <a:pt x="957" y="420"/>
                  <a:pt x="962" y="418"/>
                  <a:pt x="968" y="415"/>
                </a:cubicBezTo>
                <a:close/>
                <a:moveTo>
                  <a:pt x="961" y="443"/>
                </a:moveTo>
                <a:cubicBezTo>
                  <a:pt x="951" y="447"/>
                  <a:pt x="943" y="451"/>
                  <a:pt x="935" y="454"/>
                </a:cubicBezTo>
                <a:cubicBezTo>
                  <a:pt x="934" y="453"/>
                  <a:pt x="934" y="453"/>
                  <a:pt x="934" y="452"/>
                </a:cubicBezTo>
                <a:cubicBezTo>
                  <a:pt x="935" y="448"/>
                  <a:pt x="936" y="445"/>
                  <a:pt x="936" y="441"/>
                </a:cubicBezTo>
                <a:cubicBezTo>
                  <a:pt x="943" y="438"/>
                  <a:pt x="949" y="436"/>
                  <a:pt x="956" y="433"/>
                </a:cubicBezTo>
                <a:cubicBezTo>
                  <a:pt x="958" y="436"/>
                  <a:pt x="959" y="440"/>
                  <a:pt x="961" y="443"/>
                </a:cubicBezTo>
                <a:close/>
                <a:moveTo>
                  <a:pt x="934" y="451"/>
                </a:moveTo>
                <a:cubicBezTo>
                  <a:pt x="933" y="448"/>
                  <a:pt x="932" y="446"/>
                  <a:pt x="930" y="443"/>
                </a:cubicBezTo>
                <a:cubicBezTo>
                  <a:pt x="932" y="443"/>
                  <a:pt x="934" y="442"/>
                  <a:pt x="936" y="441"/>
                </a:cubicBezTo>
                <a:cubicBezTo>
                  <a:pt x="935" y="444"/>
                  <a:pt x="934" y="448"/>
                  <a:pt x="934" y="451"/>
                </a:cubicBezTo>
                <a:close/>
                <a:moveTo>
                  <a:pt x="934" y="453"/>
                </a:moveTo>
                <a:cubicBezTo>
                  <a:pt x="934" y="453"/>
                  <a:pt x="934" y="454"/>
                  <a:pt x="934" y="454"/>
                </a:cubicBezTo>
                <a:cubicBezTo>
                  <a:pt x="933" y="455"/>
                  <a:pt x="933" y="455"/>
                  <a:pt x="933" y="455"/>
                </a:cubicBezTo>
                <a:cubicBezTo>
                  <a:pt x="933" y="454"/>
                  <a:pt x="934" y="453"/>
                  <a:pt x="934" y="453"/>
                </a:cubicBezTo>
                <a:close/>
                <a:moveTo>
                  <a:pt x="935" y="454"/>
                </a:moveTo>
                <a:cubicBezTo>
                  <a:pt x="943" y="451"/>
                  <a:pt x="951" y="448"/>
                  <a:pt x="961" y="444"/>
                </a:cubicBezTo>
                <a:cubicBezTo>
                  <a:pt x="961" y="444"/>
                  <a:pt x="961" y="445"/>
                  <a:pt x="961" y="446"/>
                </a:cubicBezTo>
                <a:cubicBezTo>
                  <a:pt x="960" y="449"/>
                  <a:pt x="959" y="453"/>
                  <a:pt x="957" y="457"/>
                </a:cubicBezTo>
                <a:cubicBezTo>
                  <a:pt x="950" y="460"/>
                  <a:pt x="944" y="462"/>
                  <a:pt x="938" y="465"/>
                </a:cubicBezTo>
                <a:cubicBezTo>
                  <a:pt x="937" y="461"/>
                  <a:pt x="936" y="458"/>
                  <a:pt x="935" y="454"/>
                </a:cubicBezTo>
                <a:close/>
                <a:moveTo>
                  <a:pt x="962" y="446"/>
                </a:moveTo>
                <a:cubicBezTo>
                  <a:pt x="963" y="449"/>
                  <a:pt x="963" y="451"/>
                  <a:pt x="964" y="454"/>
                </a:cubicBezTo>
                <a:cubicBezTo>
                  <a:pt x="962" y="455"/>
                  <a:pt x="960" y="456"/>
                  <a:pt x="958" y="457"/>
                </a:cubicBezTo>
                <a:cubicBezTo>
                  <a:pt x="958" y="457"/>
                  <a:pt x="958" y="457"/>
                  <a:pt x="958" y="457"/>
                </a:cubicBezTo>
                <a:cubicBezTo>
                  <a:pt x="959" y="453"/>
                  <a:pt x="960" y="450"/>
                  <a:pt x="962" y="446"/>
                </a:cubicBezTo>
                <a:close/>
                <a:moveTo>
                  <a:pt x="962" y="446"/>
                </a:moveTo>
                <a:cubicBezTo>
                  <a:pt x="962" y="445"/>
                  <a:pt x="962" y="444"/>
                  <a:pt x="963" y="443"/>
                </a:cubicBezTo>
                <a:cubicBezTo>
                  <a:pt x="970" y="440"/>
                  <a:pt x="978" y="437"/>
                  <a:pt x="987" y="434"/>
                </a:cubicBezTo>
                <a:cubicBezTo>
                  <a:pt x="988" y="435"/>
                  <a:pt x="988" y="437"/>
                  <a:pt x="989" y="439"/>
                </a:cubicBezTo>
                <a:cubicBezTo>
                  <a:pt x="988" y="441"/>
                  <a:pt x="987" y="443"/>
                  <a:pt x="986" y="445"/>
                </a:cubicBezTo>
                <a:cubicBezTo>
                  <a:pt x="979" y="448"/>
                  <a:pt x="979" y="448"/>
                  <a:pt x="979" y="448"/>
                </a:cubicBezTo>
                <a:cubicBezTo>
                  <a:pt x="974" y="450"/>
                  <a:pt x="970" y="452"/>
                  <a:pt x="965" y="454"/>
                </a:cubicBezTo>
                <a:cubicBezTo>
                  <a:pt x="964" y="451"/>
                  <a:pt x="963" y="448"/>
                  <a:pt x="962" y="446"/>
                </a:cubicBezTo>
                <a:close/>
                <a:moveTo>
                  <a:pt x="989" y="440"/>
                </a:moveTo>
                <a:cubicBezTo>
                  <a:pt x="990" y="441"/>
                  <a:pt x="990" y="442"/>
                  <a:pt x="990" y="444"/>
                </a:cubicBezTo>
                <a:cubicBezTo>
                  <a:pt x="987" y="445"/>
                  <a:pt x="987" y="445"/>
                  <a:pt x="987" y="445"/>
                </a:cubicBezTo>
                <a:cubicBezTo>
                  <a:pt x="988" y="443"/>
                  <a:pt x="989" y="442"/>
                  <a:pt x="989" y="440"/>
                </a:cubicBezTo>
                <a:close/>
                <a:moveTo>
                  <a:pt x="990" y="439"/>
                </a:moveTo>
                <a:cubicBezTo>
                  <a:pt x="991" y="437"/>
                  <a:pt x="992" y="434"/>
                  <a:pt x="992" y="431"/>
                </a:cubicBezTo>
                <a:cubicBezTo>
                  <a:pt x="997" y="430"/>
                  <a:pt x="1001" y="428"/>
                  <a:pt x="1005" y="426"/>
                </a:cubicBezTo>
                <a:cubicBezTo>
                  <a:pt x="1014" y="423"/>
                  <a:pt x="1014" y="423"/>
                  <a:pt x="1014" y="423"/>
                </a:cubicBezTo>
                <a:cubicBezTo>
                  <a:pt x="1015" y="426"/>
                  <a:pt x="1016" y="429"/>
                  <a:pt x="1016" y="431"/>
                </a:cubicBezTo>
                <a:cubicBezTo>
                  <a:pt x="1016" y="432"/>
                  <a:pt x="1016" y="433"/>
                  <a:pt x="1015" y="433"/>
                </a:cubicBezTo>
                <a:cubicBezTo>
                  <a:pt x="1007" y="437"/>
                  <a:pt x="998" y="441"/>
                  <a:pt x="991" y="443"/>
                </a:cubicBezTo>
                <a:cubicBezTo>
                  <a:pt x="990" y="442"/>
                  <a:pt x="990" y="441"/>
                  <a:pt x="990" y="439"/>
                </a:cubicBezTo>
                <a:close/>
                <a:moveTo>
                  <a:pt x="1016" y="434"/>
                </a:moveTo>
                <a:cubicBezTo>
                  <a:pt x="1017" y="433"/>
                  <a:pt x="1017" y="433"/>
                  <a:pt x="1017" y="433"/>
                </a:cubicBezTo>
                <a:cubicBezTo>
                  <a:pt x="1018" y="436"/>
                  <a:pt x="1019" y="439"/>
                  <a:pt x="1020" y="443"/>
                </a:cubicBezTo>
                <a:cubicBezTo>
                  <a:pt x="1016" y="444"/>
                  <a:pt x="1012" y="446"/>
                  <a:pt x="1008" y="448"/>
                </a:cubicBezTo>
                <a:cubicBezTo>
                  <a:pt x="1011" y="443"/>
                  <a:pt x="1013" y="439"/>
                  <a:pt x="1016" y="434"/>
                </a:cubicBezTo>
                <a:close/>
                <a:moveTo>
                  <a:pt x="1017" y="433"/>
                </a:moveTo>
                <a:cubicBezTo>
                  <a:pt x="1026" y="430"/>
                  <a:pt x="1034" y="426"/>
                  <a:pt x="1041" y="423"/>
                </a:cubicBezTo>
                <a:cubicBezTo>
                  <a:pt x="1041" y="424"/>
                  <a:pt x="1041" y="425"/>
                  <a:pt x="1042" y="425"/>
                </a:cubicBezTo>
                <a:cubicBezTo>
                  <a:pt x="1039" y="429"/>
                  <a:pt x="1037" y="432"/>
                  <a:pt x="1035" y="436"/>
                </a:cubicBezTo>
                <a:cubicBezTo>
                  <a:pt x="1030" y="438"/>
                  <a:pt x="1025" y="440"/>
                  <a:pt x="1020" y="442"/>
                </a:cubicBezTo>
                <a:cubicBezTo>
                  <a:pt x="1019" y="439"/>
                  <a:pt x="1018" y="436"/>
                  <a:pt x="1017" y="433"/>
                </a:cubicBezTo>
                <a:close/>
                <a:moveTo>
                  <a:pt x="1035" y="436"/>
                </a:moveTo>
                <a:cubicBezTo>
                  <a:pt x="1038" y="435"/>
                  <a:pt x="1041" y="434"/>
                  <a:pt x="1043" y="432"/>
                </a:cubicBezTo>
                <a:cubicBezTo>
                  <a:pt x="1044" y="434"/>
                  <a:pt x="1044" y="436"/>
                  <a:pt x="1045" y="438"/>
                </a:cubicBezTo>
                <a:cubicBezTo>
                  <a:pt x="1038" y="442"/>
                  <a:pt x="1032" y="446"/>
                  <a:pt x="1024" y="449"/>
                </a:cubicBezTo>
                <a:cubicBezTo>
                  <a:pt x="1028" y="445"/>
                  <a:pt x="1032" y="441"/>
                  <a:pt x="1035" y="436"/>
                </a:cubicBezTo>
                <a:close/>
                <a:moveTo>
                  <a:pt x="1036" y="435"/>
                </a:moveTo>
                <a:cubicBezTo>
                  <a:pt x="1038" y="432"/>
                  <a:pt x="1040" y="429"/>
                  <a:pt x="1042" y="426"/>
                </a:cubicBezTo>
                <a:cubicBezTo>
                  <a:pt x="1042" y="428"/>
                  <a:pt x="1043" y="430"/>
                  <a:pt x="1043" y="432"/>
                </a:cubicBezTo>
                <a:cubicBezTo>
                  <a:pt x="1041" y="433"/>
                  <a:pt x="1038" y="434"/>
                  <a:pt x="1036" y="435"/>
                </a:cubicBezTo>
                <a:close/>
                <a:moveTo>
                  <a:pt x="1041" y="423"/>
                </a:moveTo>
                <a:cubicBezTo>
                  <a:pt x="1043" y="422"/>
                  <a:pt x="1043" y="422"/>
                  <a:pt x="1043" y="422"/>
                </a:cubicBezTo>
                <a:cubicBezTo>
                  <a:pt x="1043" y="423"/>
                  <a:pt x="1042" y="424"/>
                  <a:pt x="1042" y="425"/>
                </a:cubicBezTo>
                <a:cubicBezTo>
                  <a:pt x="1042" y="424"/>
                  <a:pt x="1042" y="424"/>
                  <a:pt x="1041" y="423"/>
                </a:cubicBezTo>
                <a:close/>
                <a:moveTo>
                  <a:pt x="1041" y="423"/>
                </a:moveTo>
                <a:cubicBezTo>
                  <a:pt x="1040" y="420"/>
                  <a:pt x="1039" y="416"/>
                  <a:pt x="1038" y="414"/>
                </a:cubicBezTo>
                <a:cubicBezTo>
                  <a:pt x="1042" y="412"/>
                  <a:pt x="1046" y="410"/>
                  <a:pt x="1050" y="409"/>
                </a:cubicBezTo>
                <a:cubicBezTo>
                  <a:pt x="1048" y="413"/>
                  <a:pt x="1046" y="418"/>
                  <a:pt x="1044" y="422"/>
                </a:cubicBezTo>
                <a:lnTo>
                  <a:pt x="1041" y="423"/>
                </a:lnTo>
                <a:close/>
                <a:moveTo>
                  <a:pt x="1051" y="409"/>
                </a:moveTo>
                <a:cubicBezTo>
                  <a:pt x="1055" y="407"/>
                  <a:pt x="1060" y="405"/>
                  <a:pt x="1064" y="403"/>
                </a:cubicBezTo>
                <a:cubicBezTo>
                  <a:pt x="1065" y="406"/>
                  <a:pt x="1066" y="409"/>
                  <a:pt x="1067" y="412"/>
                </a:cubicBezTo>
                <a:cubicBezTo>
                  <a:pt x="1060" y="415"/>
                  <a:pt x="1052" y="418"/>
                  <a:pt x="1044" y="421"/>
                </a:cubicBezTo>
                <a:cubicBezTo>
                  <a:pt x="1047" y="417"/>
                  <a:pt x="1049" y="413"/>
                  <a:pt x="1051" y="409"/>
                </a:cubicBezTo>
                <a:close/>
                <a:moveTo>
                  <a:pt x="1051" y="408"/>
                </a:moveTo>
                <a:cubicBezTo>
                  <a:pt x="1053" y="404"/>
                  <a:pt x="1054" y="399"/>
                  <a:pt x="1055" y="395"/>
                </a:cubicBezTo>
                <a:cubicBezTo>
                  <a:pt x="1057" y="394"/>
                  <a:pt x="1059" y="394"/>
                  <a:pt x="1060" y="393"/>
                </a:cubicBezTo>
                <a:cubicBezTo>
                  <a:pt x="1062" y="396"/>
                  <a:pt x="1063" y="399"/>
                  <a:pt x="1064" y="403"/>
                </a:cubicBezTo>
                <a:cubicBezTo>
                  <a:pt x="1060" y="404"/>
                  <a:pt x="1055" y="406"/>
                  <a:pt x="1051" y="408"/>
                </a:cubicBezTo>
                <a:close/>
                <a:moveTo>
                  <a:pt x="1058" y="386"/>
                </a:moveTo>
                <a:cubicBezTo>
                  <a:pt x="1058" y="384"/>
                  <a:pt x="1058" y="383"/>
                  <a:pt x="1058" y="381"/>
                </a:cubicBezTo>
                <a:cubicBezTo>
                  <a:pt x="1066" y="379"/>
                  <a:pt x="1074" y="376"/>
                  <a:pt x="1082" y="373"/>
                </a:cubicBezTo>
                <a:cubicBezTo>
                  <a:pt x="1083" y="374"/>
                  <a:pt x="1084" y="376"/>
                  <a:pt x="1084" y="378"/>
                </a:cubicBezTo>
                <a:cubicBezTo>
                  <a:pt x="1084" y="380"/>
                  <a:pt x="1083" y="382"/>
                  <a:pt x="1082" y="384"/>
                </a:cubicBezTo>
                <a:cubicBezTo>
                  <a:pt x="1076" y="387"/>
                  <a:pt x="1068" y="389"/>
                  <a:pt x="1061" y="392"/>
                </a:cubicBezTo>
                <a:cubicBezTo>
                  <a:pt x="1060" y="390"/>
                  <a:pt x="1059" y="388"/>
                  <a:pt x="1058" y="386"/>
                </a:cubicBezTo>
                <a:close/>
                <a:moveTo>
                  <a:pt x="1058" y="381"/>
                </a:moveTo>
                <a:cubicBezTo>
                  <a:pt x="1059" y="377"/>
                  <a:pt x="1060" y="372"/>
                  <a:pt x="1060" y="368"/>
                </a:cubicBezTo>
                <a:cubicBezTo>
                  <a:pt x="1065" y="366"/>
                  <a:pt x="1071" y="364"/>
                  <a:pt x="1077" y="362"/>
                </a:cubicBezTo>
                <a:cubicBezTo>
                  <a:pt x="1078" y="365"/>
                  <a:pt x="1080" y="369"/>
                  <a:pt x="1082" y="372"/>
                </a:cubicBezTo>
                <a:cubicBezTo>
                  <a:pt x="1074" y="375"/>
                  <a:pt x="1066" y="378"/>
                  <a:pt x="1058" y="381"/>
                </a:cubicBezTo>
                <a:close/>
                <a:moveTo>
                  <a:pt x="1060" y="354"/>
                </a:moveTo>
                <a:cubicBezTo>
                  <a:pt x="1063" y="353"/>
                  <a:pt x="1066" y="352"/>
                  <a:pt x="1070" y="351"/>
                </a:cubicBezTo>
                <a:cubicBezTo>
                  <a:pt x="1072" y="354"/>
                  <a:pt x="1074" y="358"/>
                  <a:pt x="1076" y="362"/>
                </a:cubicBezTo>
                <a:cubicBezTo>
                  <a:pt x="1071" y="364"/>
                  <a:pt x="1065" y="366"/>
                  <a:pt x="1060" y="368"/>
                </a:cubicBezTo>
                <a:cubicBezTo>
                  <a:pt x="1060" y="368"/>
                  <a:pt x="1060" y="368"/>
                  <a:pt x="1060" y="368"/>
                </a:cubicBezTo>
                <a:cubicBezTo>
                  <a:pt x="1060" y="363"/>
                  <a:pt x="1060" y="359"/>
                  <a:pt x="1060" y="354"/>
                </a:cubicBezTo>
                <a:close/>
                <a:moveTo>
                  <a:pt x="1070" y="351"/>
                </a:moveTo>
                <a:cubicBezTo>
                  <a:pt x="1076" y="349"/>
                  <a:pt x="1082" y="346"/>
                  <a:pt x="1089" y="344"/>
                </a:cubicBezTo>
                <a:cubicBezTo>
                  <a:pt x="1089" y="349"/>
                  <a:pt x="1088" y="353"/>
                  <a:pt x="1088" y="358"/>
                </a:cubicBezTo>
                <a:cubicBezTo>
                  <a:pt x="1077" y="361"/>
                  <a:pt x="1077" y="361"/>
                  <a:pt x="1077" y="361"/>
                </a:cubicBezTo>
                <a:cubicBezTo>
                  <a:pt x="1075" y="358"/>
                  <a:pt x="1073" y="354"/>
                  <a:pt x="1070" y="351"/>
                </a:cubicBezTo>
                <a:close/>
                <a:moveTo>
                  <a:pt x="1070" y="350"/>
                </a:moveTo>
                <a:cubicBezTo>
                  <a:pt x="1067" y="347"/>
                  <a:pt x="1065" y="343"/>
                  <a:pt x="1062" y="340"/>
                </a:cubicBezTo>
                <a:cubicBezTo>
                  <a:pt x="1070" y="337"/>
                  <a:pt x="1078" y="334"/>
                  <a:pt x="1088" y="331"/>
                </a:cubicBezTo>
                <a:cubicBezTo>
                  <a:pt x="1088" y="335"/>
                  <a:pt x="1088" y="340"/>
                  <a:pt x="1089" y="344"/>
                </a:cubicBezTo>
                <a:cubicBezTo>
                  <a:pt x="1082" y="346"/>
                  <a:pt x="1076" y="348"/>
                  <a:pt x="1070" y="350"/>
                </a:cubicBezTo>
                <a:close/>
                <a:moveTo>
                  <a:pt x="1069" y="350"/>
                </a:moveTo>
                <a:cubicBezTo>
                  <a:pt x="1066" y="352"/>
                  <a:pt x="1063" y="353"/>
                  <a:pt x="1060" y="354"/>
                </a:cubicBezTo>
                <a:cubicBezTo>
                  <a:pt x="1059" y="350"/>
                  <a:pt x="1059" y="346"/>
                  <a:pt x="1058" y="341"/>
                </a:cubicBezTo>
                <a:cubicBezTo>
                  <a:pt x="1059" y="341"/>
                  <a:pt x="1060" y="341"/>
                  <a:pt x="1061" y="340"/>
                </a:cubicBezTo>
                <a:cubicBezTo>
                  <a:pt x="1064" y="343"/>
                  <a:pt x="1067" y="347"/>
                  <a:pt x="1069" y="350"/>
                </a:cubicBezTo>
                <a:close/>
                <a:moveTo>
                  <a:pt x="1059" y="354"/>
                </a:moveTo>
                <a:cubicBezTo>
                  <a:pt x="1053" y="356"/>
                  <a:pt x="1048" y="358"/>
                  <a:pt x="1043" y="360"/>
                </a:cubicBezTo>
                <a:cubicBezTo>
                  <a:pt x="1040" y="356"/>
                  <a:pt x="1038" y="353"/>
                  <a:pt x="1035" y="350"/>
                </a:cubicBezTo>
                <a:cubicBezTo>
                  <a:pt x="1042" y="347"/>
                  <a:pt x="1049" y="344"/>
                  <a:pt x="1058" y="342"/>
                </a:cubicBezTo>
                <a:cubicBezTo>
                  <a:pt x="1058" y="346"/>
                  <a:pt x="1059" y="350"/>
                  <a:pt x="1059" y="354"/>
                </a:cubicBezTo>
                <a:close/>
                <a:moveTo>
                  <a:pt x="1042" y="360"/>
                </a:moveTo>
                <a:cubicBezTo>
                  <a:pt x="1038" y="362"/>
                  <a:pt x="1034" y="363"/>
                  <a:pt x="1029" y="365"/>
                </a:cubicBezTo>
                <a:cubicBezTo>
                  <a:pt x="1029" y="363"/>
                  <a:pt x="1029" y="360"/>
                  <a:pt x="1029" y="358"/>
                </a:cubicBezTo>
                <a:cubicBezTo>
                  <a:pt x="1029" y="358"/>
                  <a:pt x="1029" y="358"/>
                  <a:pt x="1029" y="358"/>
                </a:cubicBezTo>
                <a:cubicBezTo>
                  <a:pt x="1028" y="357"/>
                  <a:pt x="1027" y="355"/>
                  <a:pt x="1026" y="353"/>
                </a:cubicBezTo>
                <a:cubicBezTo>
                  <a:pt x="1028" y="352"/>
                  <a:pt x="1031" y="351"/>
                  <a:pt x="1034" y="350"/>
                </a:cubicBezTo>
                <a:cubicBezTo>
                  <a:pt x="1037" y="353"/>
                  <a:pt x="1040" y="356"/>
                  <a:pt x="1042" y="360"/>
                </a:cubicBezTo>
                <a:close/>
                <a:moveTo>
                  <a:pt x="1025" y="353"/>
                </a:moveTo>
                <a:cubicBezTo>
                  <a:pt x="1023" y="349"/>
                  <a:pt x="1021" y="345"/>
                  <a:pt x="1019" y="342"/>
                </a:cubicBezTo>
                <a:cubicBezTo>
                  <a:pt x="1020" y="341"/>
                  <a:pt x="1022" y="340"/>
                  <a:pt x="1023" y="340"/>
                </a:cubicBezTo>
                <a:cubicBezTo>
                  <a:pt x="1027" y="343"/>
                  <a:pt x="1031" y="346"/>
                  <a:pt x="1034" y="350"/>
                </a:cubicBezTo>
                <a:cubicBezTo>
                  <a:pt x="1031" y="351"/>
                  <a:pt x="1028" y="352"/>
                  <a:pt x="1025" y="353"/>
                </a:cubicBezTo>
                <a:close/>
                <a:moveTo>
                  <a:pt x="1018" y="341"/>
                </a:moveTo>
                <a:cubicBezTo>
                  <a:pt x="1017" y="338"/>
                  <a:pt x="1015" y="335"/>
                  <a:pt x="1013" y="332"/>
                </a:cubicBezTo>
                <a:cubicBezTo>
                  <a:pt x="1017" y="335"/>
                  <a:pt x="1020" y="337"/>
                  <a:pt x="1023" y="339"/>
                </a:cubicBezTo>
                <a:cubicBezTo>
                  <a:pt x="1021" y="340"/>
                  <a:pt x="1020" y="341"/>
                  <a:pt x="1018" y="341"/>
                </a:cubicBezTo>
                <a:close/>
                <a:moveTo>
                  <a:pt x="1018" y="341"/>
                </a:moveTo>
                <a:cubicBezTo>
                  <a:pt x="1011" y="344"/>
                  <a:pt x="1003" y="347"/>
                  <a:pt x="997" y="350"/>
                </a:cubicBezTo>
                <a:cubicBezTo>
                  <a:pt x="993" y="347"/>
                  <a:pt x="989" y="345"/>
                  <a:pt x="985" y="342"/>
                </a:cubicBezTo>
                <a:cubicBezTo>
                  <a:pt x="994" y="339"/>
                  <a:pt x="1002" y="335"/>
                  <a:pt x="1011" y="331"/>
                </a:cubicBezTo>
                <a:cubicBezTo>
                  <a:pt x="1011" y="331"/>
                  <a:pt x="1012" y="332"/>
                  <a:pt x="1012" y="332"/>
                </a:cubicBezTo>
                <a:cubicBezTo>
                  <a:pt x="1014" y="335"/>
                  <a:pt x="1016" y="338"/>
                  <a:pt x="1018" y="341"/>
                </a:cubicBezTo>
                <a:close/>
                <a:moveTo>
                  <a:pt x="985" y="342"/>
                </a:moveTo>
                <a:cubicBezTo>
                  <a:pt x="983" y="341"/>
                  <a:pt x="981" y="340"/>
                  <a:pt x="979" y="339"/>
                </a:cubicBezTo>
                <a:cubicBezTo>
                  <a:pt x="987" y="335"/>
                  <a:pt x="995" y="331"/>
                  <a:pt x="1004" y="327"/>
                </a:cubicBezTo>
                <a:cubicBezTo>
                  <a:pt x="1006" y="328"/>
                  <a:pt x="1008" y="329"/>
                  <a:pt x="1011" y="331"/>
                </a:cubicBezTo>
                <a:cubicBezTo>
                  <a:pt x="1002" y="334"/>
                  <a:pt x="993" y="338"/>
                  <a:pt x="985" y="342"/>
                </a:cubicBezTo>
                <a:close/>
                <a:moveTo>
                  <a:pt x="984" y="342"/>
                </a:moveTo>
                <a:cubicBezTo>
                  <a:pt x="983" y="343"/>
                  <a:pt x="982" y="343"/>
                  <a:pt x="981" y="344"/>
                </a:cubicBezTo>
                <a:cubicBezTo>
                  <a:pt x="980" y="342"/>
                  <a:pt x="979" y="341"/>
                  <a:pt x="978" y="339"/>
                </a:cubicBezTo>
                <a:cubicBezTo>
                  <a:pt x="979" y="339"/>
                  <a:pt x="979" y="339"/>
                  <a:pt x="979" y="339"/>
                </a:cubicBezTo>
                <a:cubicBezTo>
                  <a:pt x="981" y="340"/>
                  <a:pt x="983" y="341"/>
                  <a:pt x="984" y="342"/>
                </a:cubicBezTo>
                <a:close/>
                <a:moveTo>
                  <a:pt x="986" y="354"/>
                </a:moveTo>
                <a:cubicBezTo>
                  <a:pt x="981" y="356"/>
                  <a:pt x="977" y="358"/>
                  <a:pt x="972" y="360"/>
                </a:cubicBezTo>
                <a:cubicBezTo>
                  <a:pt x="972" y="360"/>
                  <a:pt x="972" y="360"/>
                  <a:pt x="972" y="360"/>
                </a:cubicBezTo>
                <a:cubicBezTo>
                  <a:pt x="969" y="358"/>
                  <a:pt x="966" y="356"/>
                  <a:pt x="962" y="353"/>
                </a:cubicBezTo>
                <a:cubicBezTo>
                  <a:pt x="968" y="350"/>
                  <a:pt x="974" y="347"/>
                  <a:pt x="980" y="345"/>
                </a:cubicBezTo>
                <a:cubicBezTo>
                  <a:pt x="982" y="348"/>
                  <a:pt x="984" y="351"/>
                  <a:pt x="986" y="354"/>
                </a:cubicBezTo>
                <a:close/>
                <a:moveTo>
                  <a:pt x="972" y="361"/>
                </a:moveTo>
                <a:cubicBezTo>
                  <a:pt x="966" y="363"/>
                  <a:pt x="961" y="366"/>
                  <a:pt x="955" y="369"/>
                </a:cubicBezTo>
                <a:cubicBezTo>
                  <a:pt x="954" y="366"/>
                  <a:pt x="952" y="362"/>
                  <a:pt x="951" y="360"/>
                </a:cubicBezTo>
                <a:cubicBezTo>
                  <a:pt x="954" y="358"/>
                  <a:pt x="958" y="356"/>
                  <a:pt x="962" y="354"/>
                </a:cubicBezTo>
                <a:cubicBezTo>
                  <a:pt x="965" y="356"/>
                  <a:pt x="969" y="358"/>
                  <a:pt x="972" y="361"/>
                </a:cubicBezTo>
                <a:close/>
                <a:moveTo>
                  <a:pt x="972" y="361"/>
                </a:moveTo>
                <a:cubicBezTo>
                  <a:pt x="976" y="364"/>
                  <a:pt x="979" y="367"/>
                  <a:pt x="982" y="370"/>
                </a:cubicBezTo>
                <a:cubicBezTo>
                  <a:pt x="975" y="373"/>
                  <a:pt x="968" y="376"/>
                  <a:pt x="961" y="379"/>
                </a:cubicBezTo>
                <a:cubicBezTo>
                  <a:pt x="959" y="376"/>
                  <a:pt x="957" y="372"/>
                  <a:pt x="956" y="369"/>
                </a:cubicBezTo>
                <a:cubicBezTo>
                  <a:pt x="961" y="366"/>
                  <a:pt x="967" y="364"/>
                  <a:pt x="972" y="361"/>
                </a:cubicBezTo>
                <a:close/>
                <a:moveTo>
                  <a:pt x="966" y="389"/>
                </a:moveTo>
                <a:cubicBezTo>
                  <a:pt x="966" y="389"/>
                  <a:pt x="965" y="390"/>
                  <a:pt x="964" y="390"/>
                </a:cubicBezTo>
                <a:cubicBezTo>
                  <a:pt x="964" y="390"/>
                  <a:pt x="964" y="390"/>
                  <a:pt x="964" y="390"/>
                </a:cubicBezTo>
                <a:cubicBezTo>
                  <a:pt x="962" y="387"/>
                  <a:pt x="960" y="384"/>
                  <a:pt x="957" y="381"/>
                </a:cubicBezTo>
                <a:cubicBezTo>
                  <a:pt x="958" y="381"/>
                  <a:pt x="960" y="380"/>
                  <a:pt x="961" y="380"/>
                </a:cubicBezTo>
                <a:cubicBezTo>
                  <a:pt x="963" y="383"/>
                  <a:pt x="964" y="386"/>
                  <a:pt x="966" y="389"/>
                </a:cubicBezTo>
                <a:close/>
                <a:moveTo>
                  <a:pt x="968" y="396"/>
                </a:moveTo>
                <a:cubicBezTo>
                  <a:pt x="968" y="398"/>
                  <a:pt x="968" y="400"/>
                  <a:pt x="968" y="402"/>
                </a:cubicBezTo>
                <a:cubicBezTo>
                  <a:pt x="960" y="405"/>
                  <a:pt x="953" y="408"/>
                  <a:pt x="946" y="411"/>
                </a:cubicBezTo>
                <a:cubicBezTo>
                  <a:pt x="943" y="408"/>
                  <a:pt x="941" y="405"/>
                  <a:pt x="939" y="402"/>
                </a:cubicBezTo>
                <a:cubicBezTo>
                  <a:pt x="947" y="398"/>
                  <a:pt x="955" y="394"/>
                  <a:pt x="964" y="391"/>
                </a:cubicBezTo>
                <a:cubicBezTo>
                  <a:pt x="966" y="392"/>
                  <a:pt x="967" y="394"/>
                  <a:pt x="968" y="396"/>
                </a:cubicBezTo>
                <a:close/>
                <a:moveTo>
                  <a:pt x="945" y="412"/>
                </a:moveTo>
                <a:cubicBezTo>
                  <a:pt x="943" y="413"/>
                  <a:pt x="941" y="413"/>
                  <a:pt x="939" y="414"/>
                </a:cubicBezTo>
                <a:cubicBezTo>
                  <a:pt x="939" y="413"/>
                  <a:pt x="939" y="411"/>
                  <a:pt x="939" y="410"/>
                </a:cubicBezTo>
                <a:cubicBezTo>
                  <a:pt x="939" y="410"/>
                  <a:pt x="939" y="410"/>
                  <a:pt x="939" y="410"/>
                </a:cubicBezTo>
                <a:cubicBezTo>
                  <a:pt x="937" y="408"/>
                  <a:pt x="936" y="406"/>
                  <a:pt x="935" y="404"/>
                </a:cubicBezTo>
                <a:cubicBezTo>
                  <a:pt x="936" y="403"/>
                  <a:pt x="937" y="403"/>
                  <a:pt x="938" y="402"/>
                </a:cubicBezTo>
                <a:cubicBezTo>
                  <a:pt x="941" y="405"/>
                  <a:pt x="943" y="408"/>
                  <a:pt x="945" y="412"/>
                </a:cubicBezTo>
                <a:close/>
                <a:moveTo>
                  <a:pt x="939" y="415"/>
                </a:moveTo>
                <a:cubicBezTo>
                  <a:pt x="941" y="414"/>
                  <a:pt x="943" y="413"/>
                  <a:pt x="945" y="412"/>
                </a:cubicBezTo>
                <a:cubicBezTo>
                  <a:pt x="947" y="415"/>
                  <a:pt x="949" y="418"/>
                  <a:pt x="951" y="422"/>
                </a:cubicBezTo>
                <a:cubicBezTo>
                  <a:pt x="947" y="424"/>
                  <a:pt x="942" y="425"/>
                  <a:pt x="938" y="427"/>
                </a:cubicBezTo>
                <a:cubicBezTo>
                  <a:pt x="939" y="423"/>
                  <a:pt x="939" y="419"/>
                  <a:pt x="939" y="415"/>
                </a:cubicBezTo>
                <a:close/>
                <a:moveTo>
                  <a:pt x="951" y="422"/>
                </a:moveTo>
                <a:cubicBezTo>
                  <a:pt x="953" y="425"/>
                  <a:pt x="955" y="429"/>
                  <a:pt x="956" y="432"/>
                </a:cubicBezTo>
                <a:cubicBezTo>
                  <a:pt x="949" y="435"/>
                  <a:pt x="943" y="438"/>
                  <a:pt x="936" y="440"/>
                </a:cubicBezTo>
                <a:cubicBezTo>
                  <a:pt x="937" y="436"/>
                  <a:pt x="938" y="432"/>
                  <a:pt x="938" y="428"/>
                </a:cubicBezTo>
                <a:cubicBezTo>
                  <a:pt x="942" y="426"/>
                  <a:pt x="947" y="424"/>
                  <a:pt x="951" y="422"/>
                </a:cubicBezTo>
                <a:close/>
                <a:moveTo>
                  <a:pt x="936" y="441"/>
                </a:moveTo>
                <a:cubicBezTo>
                  <a:pt x="934" y="441"/>
                  <a:pt x="932" y="442"/>
                  <a:pt x="930" y="443"/>
                </a:cubicBezTo>
                <a:cubicBezTo>
                  <a:pt x="929" y="440"/>
                  <a:pt x="927" y="436"/>
                  <a:pt x="925" y="433"/>
                </a:cubicBezTo>
                <a:cubicBezTo>
                  <a:pt x="929" y="431"/>
                  <a:pt x="933" y="430"/>
                  <a:pt x="938" y="428"/>
                </a:cubicBezTo>
                <a:cubicBezTo>
                  <a:pt x="937" y="432"/>
                  <a:pt x="937" y="436"/>
                  <a:pt x="936" y="441"/>
                </a:cubicBezTo>
                <a:close/>
                <a:moveTo>
                  <a:pt x="933" y="452"/>
                </a:moveTo>
                <a:cubicBezTo>
                  <a:pt x="933" y="453"/>
                  <a:pt x="933" y="454"/>
                  <a:pt x="933" y="455"/>
                </a:cubicBezTo>
                <a:cubicBezTo>
                  <a:pt x="924" y="458"/>
                  <a:pt x="916" y="462"/>
                  <a:pt x="909" y="465"/>
                </a:cubicBezTo>
                <a:cubicBezTo>
                  <a:pt x="908" y="462"/>
                  <a:pt x="907" y="460"/>
                  <a:pt x="906" y="457"/>
                </a:cubicBezTo>
                <a:cubicBezTo>
                  <a:pt x="906" y="456"/>
                  <a:pt x="906" y="455"/>
                  <a:pt x="906" y="454"/>
                </a:cubicBezTo>
                <a:cubicBezTo>
                  <a:pt x="914" y="451"/>
                  <a:pt x="922" y="447"/>
                  <a:pt x="930" y="444"/>
                </a:cubicBezTo>
                <a:cubicBezTo>
                  <a:pt x="931" y="446"/>
                  <a:pt x="932" y="449"/>
                  <a:pt x="933" y="452"/>
                </a:cubicBezTo>
                <a:close/>
                <a:moveTo>
                  <a:pt x="908" y="465"/>
                </a:moveTo>
                <a:cubicBezTo>
                  <a:pt x="906" y="466"/>
                  <a:pt x="905" y="467"/>
                  <a:pt x="903" y="468"/>
                </a:cubicBezTo>
                <a:cubicBezTo>
                  <a:pt x="904" y="464"/>
                  <a:pt x="905" y="461"/>
                  <a:pt x="905" y="458"/>
                </a:cubicBezTo>
                <a:cubicBezTo>
                  <a:pt x="906" y="460"/>
                  <a:pt x="907" y="463"/>
                  <a:pt x="908" y="465"/>
                </a:cubicBezTo>
                <a:close/>
                <a:moveTo>
                  <a:pt x="902" y="468"/>
                </a:moveTo>
                <a:cubicBezTo>
                  <a:pt x="896" y="471"/>
                  <a:pt x="889" y="474"/>
                  <a:pt x="883" y="477"/>
                </a:cubicBezTo>
                <a:cubicBezTo>
                  <a:pt x="882" y="473"/>
                  <a:pt x="880" y="470"/>
                  <a:pt x="879" y="467"/>
                </a:cubicBezTo>
                <a:cubicBezTo>
                  <a:pt x="887" y="463"/>
                  <a:pt x="895" y="459"/>
                  <a:pt x="904" y="455"/>
                </a:cubicBezTo>
                <a:cubicBezTo>
                  <a:pt x="904" y="456"/>
                  <a:pt x="905" y="456"/>
                  <a:pt x="905" y="457"/>
                </a:cubicBezTo>
                <a:cubicBezTo>
                  <a:pt x="904" y="461"/>
                  <a:pt x="903" y="464"/>
                  <a:pt x="902" y="468"/>
                </a:cubicBezTo>
                <a:close/>
                <a:moveTo>
                  <a:pt x="883" y="477"/>
                </a:moveTo>
                <a:cubicBezTo>
                  <a:pt x="884" y="480"/>
                  <a:pt x="885" y="484"/>
                  <a:pt x="886" y="487"/>
                </a:cubicBezTo>
                <a:cubicBezTo>
                  <a:pt x="880" y="490"/>
                  <a:pt x="874" y="492"/>
                  <a:pt x="868" y="495"/>
                </a:cubicBezTo>
                <a:cubicBezTo>
                  <a:pt x="870" y="491"/>
                  <a:pt x="871" y="487"/>
                  <a:pt x="872" y="482"/>
                </a:cubicBezTo>
                <a:cubicBezTo>
                  <a:pt x="876" y="481"/>
                  <a:pt x="879" y="479"/>
                  <a:pt x="883" y="477"/>
                </a:cubicBezTo>
                <a:close/>
                <a:moveTo>
                  <a:pt x="883" y="477"/>
                </a:moveTo>
                <a:cubicBezTo>
                  <a:pt x="889" y="474"/>
                  <a:pt x="896" y="471"/>
                  <a:pt x="902" y="468"/>
                </a:cubicBezTo>
                <a:cubicBezTo>
                  <a:pt x="901" y="473"/>
                  <a:pt x="899" y="477"/>
                  <a:pt x="898" y="482"/>
                </a:cubicBezTo>
                <a:cubicBezTo>
                  <a:pt x="894" y="483"/>
                  <a:pt x="890" y="485"/>
                  <a:pt x="886" y="487"/>
                </a:cubicBezTo>
                <a:cubicBezTo>
                  <a:pt x="885" y="483"/>
                  <a:pt x="884" y="480"/>
                  <a:pt x="883" y="477"/>
                </a:cubicBezTo>
                <a:close/>
                <a:moveTo>
                  <a:pt x="898" y="482"/>
                </a:moveTo>
                <a:cubicBezTo>
                  <a:pt x="896" y="487"/>
                  <a:pt x="894" y="492"/>
                  <a:pt x="891" y="496"/>
                </a:cubicBezTo>
                <a:cubicBezTo>
                  <a:pt x="890" y="497"/>
                  <a:pt x="890" y="497"/>
                  <a:pt x="890" y="497"/>
                </a:cubicBezTo>
                <a:cubicBezTo>
                  <a:pt x="889" y="494"/>
                  <a:pt x="888" y="490"/>
                  <a:pt x="887" y="487"/>
                </a:cubicBezTo>
                <a:cubicBezTo>
                  <a:pt x="890" y="486"/>
                  <a:pt x="894" y="484"/>
                  <a:pt x="898" y="482"/>
                </a:cubicBezTo>
                <a:close/>
                <a:moveTo>
                  <a:pt x="890" y="500"/>
                </a:moveTo>
                <a:cubicBezTo>
                  <a:pt x="891" y="499"/>
                  <a:pt x="891" y="498"/>
                  <a:pt x="892" y="497"/>
                </a:cubicBezTo>
                <a:cubicBezTo>
                  <a:pt x="899" y="494"/>
                  <a:pt x="907" y="490"/>
                  <a:pt x="915" y="487"/>
                </a:cubicBezTo>
                <a:cubicBezTo>
                  <a:pt x="916" y="488"/>
                  <a:pt x="916" y="490"/>
                  <a:pt x="917" y="492"/>
                </a:cubicBezTo>
                <a:cubicBezTo>
                  <a:pt x="915" y="495"/>
                  <a:pt x="912" y="498"/>
                  <a:pt x="910" y="502"/>
                </a:cubicBezTo>
                <a:cubicBezTo>
                  <a:pt x="903" y="504"/>
                  <a:pt x="898" y="507"/>
                  <a:pt x="893" y="509"/>
                </a:cubicBezTo>
                <a:cubicBezTo>
                  <a:pt x="892" y="506"/>
                  <a:pt x="891" y="503"/>
                  <a:pt x="890" y="500"/>
                </a:cubicBezTo>
                <a:close/>
                <a:moveTo>
                  <a:pt x="892" y="509"/>
                </a:moveTo>
                <a:cubicBezTo>
                  <a:pt x="889" y="511"/>
                  <a:pt x="885" y="512"/>
                  <a:pt x="882" y="514"/>
                </a:cubicBezTo>
                <a:cubicBezTo>
                  <a:pt x="885" y="509"/>
                  <a:pt x="887" y="505"/>
                  <a:pt x="890" y="500"/>
                </a:cubicBezTo>
                <a:cubicBezTo>
                  <a:pt x="891" y="503"/>
                  <a:pt x="891" y="506"/>
                  <a:pt x="892" y="509"/>
                </a:cubicBezTo>
                <a:close/>
                <a:moveTo>
                  <a:pt x="917" y="492"/>
                </a:moveTo>
                <a:cubicBezTo>
                  <a:pt x="917" y="494"/>
                  <a:pt x="918" y="496"/>
                  <a:pt x="918" y="498"/>
                </a:cubicBezTo>
                <a:cubicBezTo>
                  <a:pt x="916" y="499"/>
                  <a:pt x="913" y="500"/>
                  <a:pt x="911" y="501"/>
                </a:cubicBezTo>
                <a:cubicBezTo>
                  <a:pt x="913" y="498"/>
                  <a:pt x="915" y="495"/>
                  <a:pt x="917" y="492"/>
                </a:cubicBezTo>
                <a:close/>
                <a:moveTo>
                  <a:pt x="916" y="487"/>
                </a:moveTo>
                <a:cubicBezTo>
                  <a:pt x="917" y="486"/>
                  <a:pt x="919" y="485"/>
                  <a:pt x="920" y="485"/>
                </a:cubicBezTo>
                <a:cubicBezTo>
                  <a:pt x="919" y="487"/>
                  <a:pt x="918" y="489"/>
                  <a:pt x="917" y="491"/>
                </a:cubicBezTo>
                <a:cubicBezTo>
                  <a:pt x="916" y="489"/>
                  <a:pt x="916" y="488"/>
                  <a:pt x="916" y="487"/>
                </a:cubicBezTo>
                <a:close/>
                <a:moveTo>
                  <a:pt x="916" y="486"/>
                </a:moveTo>
                <a:cubicBezTo>
                  <a:pt x="915" y="483"/>
                  <a:pt x="914" y="479"/>
                  <a:pt x="912" y="476"/>
                </a:cubicBezTo>
                <a:cubicBezTo>
                  <a:pt x="917" y="474"/>
                  <a:pt x="922" y="472"/>
                  <a:pt x="927" y="470"/>
                </a:cubicBezTo>
                <a:cubicBezTo>
                  <a:pt x="926" y="474"/>
                  <a:pt x="923" y="479"/>
                  <a:pt x="921" y="484"/>
                </a:cubicBezTo>
                <a:cubicBezTo>
                  <a:pt x="921" y="484"/>
                  <a:pt x="921" y="484"/>
                  <a:pt x="921" y="484"/>
                </a:cubicBezTo>
                <a:cubicBezTo>
                  <a:pt x="919" y="485"/>
                  <a:pt x="917" y="485"/>
                  <a:pt x="916" y="486"/>
                </a:cubicBezTo>
                <a:close/>
                <a:moveTo>
                  <a:pt x="928" y="469"/>
                </a:moveTo>
                <a:cubicBezTo>
                  <a:pt x="931" y="468"/>
                  <a:pt x="935" y="467"/>
                  <a:pt x="938" y="465"/>
                </a:cubicBezTo>
                <a:cubicBezTo>
                  <a:pt x="939" y="469"/>
                  <a:pt x="940" y="472"/>
                  <a:pt x="941" y="475"/>
                </a:cubicBezTo>
                <a:cubicBezTo>
                  <a:pt x="933" y="479"/>
                  <a:pt x="927" y="481"/>
                  <a:pt x="922" y="484"/>
                </a:cubicBezTo>
                <a:cubicBezTo>
                  <a:pt x="924" y="479"/>
                  <a:pt x="926" y="474"/>
                  <a:pt x="928" y="469"/>
                </a:cubicBezTo>
                <a:close/>
                <a:moveTo>
                  <a:pt x="957" y="457"/>
                </a:moveTo>
                <a:cubicBezTo>
                  <a:pt x="960" y="456"/>
                  <a:pt x="962" y="455"/>
                  <a:pt x="964" y="455"/>
                </a:cubicBezTo>
                <a:cubicBezTo>
                  <a:pt x="965" y="458"/>
                  <a:pt x="966" y="461"/>
                  <a:pt x="967" y="465"/>
                </a:cubicBezTo>
                <a:cubicBezTo>
                  <a:pt x="963" y="466"/>
                  <a:pt x="959" y="468"/>
                  <a:pt x="955" y="470"/>
                </a:cubicBezTo>
                <a:cubicBezTo>
                  <a:pt x="950" y="472"/>
                  <a:pt x="950" y="472"/>
                  <a:pt x="950" y="472"/>
                </a:cubicBezTo>
                <a:cubicBezTo>
                  <a:pt x="953" y="467"/>
                  <a:pt x="955" y="462"/>
                  <a:pt x="957" y="457"/>
                </a:cubicBezTo>
                <a:close/>
                <a:moveTo>
                  <a:pt x="987" y="446"/>
                </a:moveTo>
                <a:cubicBezTo>
                  <a:pt x="991" y="444"/>
                  <a:pt x="991" y="444"/>
                  <a:pt x="991" y="444"/>
                </a:cubicBezTo>
                <a:cubicBezTo>
                  <a:pt x="992" y="447"/>
                  <a:pt x="992" y="450"/>
                  <a:pt x="993" y="454"/>
                </a:cubicBezTo>
                <a:cubicBezTo>
                  <a:pt x="989" y="456"/>
                  <a:pt x="984" y="458"/>
                  <a:pt x="979" y="460"/>
                </a:cubicBezTo>
                <a:cubicBezTo>
                  <a:pt x="982" y="455"/>
                  <a:pt x="985" y="450"/>
                  <a:pt x="987" y="446"/>
                </a:cubicBezTo>
                <a:close/>
                <a:moveTo>
                  <a:pt x="991" y="444"/>
                </a:moveTo>
                <a:cubicBezTo>
                  <a:pt x="998" y="441"/>
                  <a:pt x="1006" y="438"/>
                  <a:pt x="1015" y="434"/>
                </a:cubicBezTo>
                <a:cubicBezTo>
                  <a:pt x="1013" y="439"/>
                  <a:pt x="1010" y="444"/>
                  <a:pt x="1007" y="448"/>
                </a:cubicBezTo>
                <a:cubicBezTo>
                  <a:pt x="1003" y="450"/>
                  <a:pt x="998" y="452"/>
                  <a:pt x="994" y="454"/>
                </a:cubicBezTo>
                <a:cubicBezTo>
                  <a:pt x="994" y="454"/>
                  <a:pt x="994" y="454"/>
                  <a:pt x="994" y="454"/>
                </a:cubicBezTo>
                <a:cubicBezTo>
                  <a:pt x="993" y="450"/>
                  <a:pt x="992" y="447"/>
                  <a:pt x="991" y="444"/>
                </a:cubicBezTo>
                <a:close/>
                <a:moveTo>
                  <a:pt x="1006" y="449"/>
                </a:moveTo>
                <a:cubicBezTo>
                  <a:pt x="1003" y="453"/>
                  <a:pt x="1000" y="458"/>
                  <a:pt x="996" y="462"/>
                </a:cubicBezTo>
                <a:cubicBezTo>
                  <a:pt x="995" y="460"/>
                  <a:pt x="995" y="457"/>
                  <a:pt x="994" y="454"/>
                </a:cubicBezTo>
                <a:cubicBezTo>
                  <a:pt x="998" y="452"/>
                  <a:pt x="1002" y="451"/>
                  <a:pt x="1006" y="449"/>
                </a:cubicBezTo>
                <a:close/>
                <a:moveTo>
                  <a:pt x="1007" y="448"/>
                </a:moveTo>
                <a:cubicBezTo>
                  <a:pt x="1011" y="447"/>
                  <a:pt x="1016" y="445"/>
                  <a:pt x="1020" y="443"/>
                </a:cubicBezTo>
                <a:cubicBezTo>
                  <a:pt x="1020" y="446"/>
                  <a:pt x="1021" y="448"/>
                  <a:pt x="1022" y="451"/>
                </a:cubicBezTo>
                <a:cubicBezTo>
                  <a:pt x="1014" y="455"/>
                  <a:pt x="1005" y="459"/>
                  <a:pt x="996" y="463"/>
                </a:cubicBezTo>
                <a:cubicBezTo>
                  <a:pt x="996" y="463"/>
                  <a:pt x="996" y="463"/>
                  <a:pt x="996" y="463"/>
                </a:cubicBezTo>
                <a:cubicBezTo>
                  <a:pt x="1000" y="458"/>
                  <a:pt x="1004" y="453"/>
                  <a:pt x="1007" y="448"/>
                </a:cubicBezTo>
                <a:close/>
                <a:moveTo>
                  <a:pt x="1020" y="443"/>
                </a:moveTo>
                <a:cubicBezTo>
                  <a:pt x="1025" y="441"/>
                  <a:pt x="1030" y="439"/>
                  <a:pt x="1034" y="437"/>
                </a:cubicBezTo>
                <a:cubicBezTo>
                  <a:pt x="1031" y="441"/>
                  <a:pt x="1027" y="446"/>
                  <a:pt x="1023" y="450"/>
                </a:cubicBezTo>
                <a:cubicBezTo>
                  <a:pt x="1022" y="451"/>
                  <a:pt x="1022" y="451"/>
                  <a:pt x="1022" y="451"/>
                </a:cubicBezTo>
                <a:cubicBezTo>
                  <a:pt x="1021" y="448"/>
                  <a:pt x="1021" y="445"/>
                  <a:pt x="1020" y="443"/>
                </a:cubicBezTo>
                <a:close/>
                <a:moveTo>
                  <a:pt x="1023" y="456"/>
                </a:moveTo>
                <a:cubicBezTo>
                  <a:pt x="1019" y="458"/>
                  <a:pt x="1016" y="460"/>
                  <a:pt x="1012" y="462"/>
                </a:cubicBezTo>
                <a:cubicBezTo>
                  <a:pt x="1015" y="459"/>
                  <a:pt x="1019" y="455"/>
                  <a:pt x="1022" y="452"/>
                </a:cubicBezTo>
                <a:cubicBezTo>
                  <a:pt x="1022" y="453"/>
                  <a:pt x="1022" y="454"/>
                  <a:pt x="1023" y="456"/>
                </a:cubicBezTo>
                <a:close/>
                <a:moveTo>
                  <a:pt x="1045" y="439"/>
                </a:moveTo>
                <a:cubicBezTo>
                  <a:pt x="1045" y="440"/>
                  <a:pt x="1045" y="440"/>
                  <a:pt x="1045" y="441"/>
                </a:cubicBezTo>
                <a:cubicBezTo>
                  <a:pt x="1043" y="443"/>
                  <a:pt x="1039" y="445"/>
                  <a:pt x="1036" y="447"/>
                </a:cubicBezTo>
                <a:cubicBezTo>
                  <a:pt x="1039" y="444"/>
                  <a:pt x="1042" y="442"/>
                  <a:pt x="1045" y="439"/>
                </a:cubicBezTo>
                <a:close/>
                <a:moveTo>
                  <a:pt x="1045" y="438"/>
                </a:moveTo>
                <a:cubicBezTo>
                  <a:pt x="1045" y="436"/>
                  <a:pt x="1044" y="434"/>
                  <a:pt x="1044" y="432"/>
                </a:cubicBezTo>
                <a:cubicBezTo>
                  <a:pt x="1048" y="430"/>
                  <a:pt x="1053" y="428"/>
                  <a:pt x="1057" y="426"/>
                </a:cubicBezTo>
                <a:cubicBezTo>
                  <a:pt x="1053" y="430"/>
                  <a:pt x="1050" y="434"/>
                  <a:pt x="1046" y="438"/>
                </a:cubicBezTo>
                <a:lnTo>
                  <a:pt x="1045" y="438"/>
                </a:lnTo>
                <a:close/>
                <a:moveTo>
                  <a:pt x="1044" y="432"/>
                </a:moveTo>
                <a:cubicBezTo>
                  <a:pt x="1043" y="430"/>
                  <a:pt x="1043" y="427"/>
                  <a:pt x="1042" y="425"/>
                </a:cubicBezTo>
                <a:cubicBezTo>
                  <a:pt x="1043" y="424"/>
                  <a:pt x="1043" y="423"/>
                  <a:pt x="1044" y="422"/>
                </a:cubicBezTo>
                <a:cubicBezTo>
                  <a:pt x="1052" y="419"/>
                  <a:pt x="1060" y="415"/>
                  <a:pt x="1067" y="412"/>
                </a:cubicBezTo>
                <a:cubicBezTo>
                  <a:pt x="1067" y="413"/>
                  <a:pt x="1067" y="413"/>
                  <a:pt x="1067" y="413"/>
                </a:cubicBezTo>
                <a:cubicBezTo>
                  <a:pt x="1064" y="417"/>
                  <a:pt x="1061" y="421"/>
                  <a:pt x="1058" y="425"/>
                </a:cubicBezTo>
                <a:cubicBezTo>
                  <a:pt x="1053" y="427"/>
                  <a:pt x="1049" y="429"/>
                  <a:pt x="1044" y="432"/>
                </a:cubicBezTo>
                <a:close/>
                <a:moveTo>
                  <a:pt x="1067" y="414"/>
                </a:moveTo>
                <a:cubicBezTo>
                  <a:pt x="1068" y="415"/>
                  <a:pt x="1068" y="417"/>
                  <a:pt x="1069" y="419"/>
                </a:cubicBezTo>
                <a:cubicBezTo>
                  <a:pt x="1066" y="421"/>
                  <a:pt x="1062" y="423"/>
                  <a:pt x="1059" y="424"/>
                </a:cubicBezTo>
                <a:cubicBezTo>
                  <a:pt x="1062" y="421"/>
                  <a:pt x="1065" y="417"/>
                  <a:pt x="1067" y="414"/>
                </a:cubicBezTo>
                <a:close/>
                <a:moveTo>
                  <a:pt x="1067" y="411"/>
                </a:moveTo>
                <a:cubicBezTo>
                  <a:pt x="1066" y="409"/>
                  <a:pt x="1065" y="406"/>
                  <a:pt x="1064" y="403"/>
                </a:cubicBezTo>
                <a:cubicBezTo>
                  <a:pt x="1068" y="401"/>
                  <a:pt x="1072" y="400"/>
                  <a:pt x="1076" y="398"/>
                </a:cubicBezTo>
                <a:cubicBezTo>
                  <a:pt x="1074" y="403"/>
                  <a:pt x="1071" y="407"/>
                  <a:pt x="1068" y="411"/>
                </a:cubicBezTo>
                <a:lnTo>
                  <a:pt x="1067" y="411"/>
                </a:lnTo>
                <a:close/>
                <a:moveTo>
                  <a:pt x="1064" y="403"/>
                </a:moveTo>
                <a:cubicBezTo>
                  <a:pt x="1063" y="399"/>
                  <a:pt x="1062" y="396"/>
                  <a:pt x="1061" y="393"/>
                </a:cubicBezTo>
                <a:cubicBezTo>
                  <a:pt x="1069" y="390"/>
                  <a:pt x="1075" y="387"/>
                  <a:pt x="1082" y="385"/>
                </a:cubicBezTo>
                <a:cubicBezTo>
                  <a:pt x="1080" y="389"/>
                  <a:pt x="1078" y="393"/>
                  <a:pt x="1076" y="398"/>
                </a:cubicBezTo>
                <a:cubicBezTo>
                  <a:pt x="1072" y="399"/>
                  <a:pt x="1068" y="401"/>
                  <a:pt x="1064" y="403"/>
                </a:cubicBezTo>
                <a:close/>
                <a:moveTo>
                  <a:pt x="1082" y="384"/>
                </a:moveTo>
                <a:cubicBezTo>
                  <a:pt x="1084" y="384"/>
                  <a:pt x="1085" y="383"/>
                  <a:pt x="1086" y="383"/>
                </a:cubicBezTo>
                <a:cubicBezTo>
                  <a:pt x="1088" y="386"/>
                  <a:pt x="1089" y="389"/>
                  <a:pt x="1090" y="392"/>
                </a:cubicBezTo>
                <a:cubicBezTo>
                  <a:pt x="1086" y="394"/>
                  <a:pt x="1081" y="396"/>
                  <a:pt x="1077" y="397"/>
                </a:cubicBezTo>
                <a:cubicBezTo>
                  <a:pt x="1079" y="393"/>
                  <a:pt x="1081" y="389"/>
                  <a:pt x="1082" y="384"/>
                </a:cubicBezTo>
                <a:close/>
                <a:moveTo>
                  <a:pt x="1083" y="384"/>
                </a:moveTo>
                <a:cubicBezTo>
                  <a:pt x="1083" y="382"/>
                  <a:pt x="1084" y="380"/>
                  <a:pt x="1084" y="378"/>
                </a:cubicBezTo>
                <a:cubicBezTo>
                  <a:pt x="1085" y="380"/>
                  <a:pt x="1086" y="381"/>
                  <a:pt x="1086" y="382"/>
                </a:cubicBezTo>
                <a:cubicBezTo>
                  <a:pt x="1085" y="383"/>
                  <a:pt x="1084" y="383"/>
                  <a:pt x="1083" y="384"/>
                </a:cubicBezTo>
                <a:close/>
                <a:moveTo>
                  <a:pt x="1084" y="377"/>
                </a:moveTo>
                <a:cubicBezTo>
                  <a:pt x="1084" y="375"/>
                  <a:pt x="1083" y="374"/>
                  <a:pt x="1083" y="373"/>
                </a:cubicBezTo>
                <a:cubicBezTo>
                  <a:pt x="1086" y="371"/>
                  <a:pt x="1086" y="371"/>
                  <a:pt x="1086" y="371"/>
                </a:cubicBezTo>
                <a:cubicBezTo>
                  <a:pt x="1085" y="373"/>
                  <a:pt x="1085" y="375"/>
                  <a:pt x="1084" y="377"/>
                </a:cubicBezTo>
                <a:close/>
                <a:moveTo>
                  <a:pt x="1082" y="372"/>
                </a:moveTo>
                <a:cubicBezTo>
                  <a:pt x="1081" y="369"/>
                  <a:pt x="1079" y="365"/>
                  <a:pt x="1077" y="362"/>
                </a:cubicBezTo>
                <a:cubicBezTo>
                  <a:pt x="1088" y="358"/>
                  <a:pt x="1088" y="358"/>
                  <a:pt x="1088" y="358"/>
                </a:cubicBezTo>
                <a:cubicBezTo>
                  <a:pt x="1088" y="362"/>
                  <a:pt x="1087" y="367"/>
                  <a:pt x="1086" y="371"/>
                </a:cubicBezTo>
                <a:lnTo>
                  <a:pt x="1082" y="372"/>
                </a:lnTo>
                <a:close/>
                <a:moveTo>
                  <a:pt x="1088" y="358"/>
                </a:moveTo>
                <a:cubicBezTo>
                  <a:pt x="1093" y="356"/>
                  <a:pt x="1098" y="354"/>
                  <a:pt x="1103" y="353"/>
                </a:cubicBezTo>
                <a:cubicBezTo>
                  <a:pt x="1105" y="356"/>
                  <a:pt x="1107" y="359"/>
                  <a:pt x="1108" y="363"/>
                </a:cubicBezTo>
                <a:cubicBezTo>
                  <a:pt x="1102" y="365"/>
                  <a:pt x="1094" y="368"/>
                  <a:pt x="1086" y="371"/>
                </a:cubicBezTo>
                <a:cubicBezTo>
                  <a:pt x="1087" y="366"/>
                  <a:pt x="1088" y="362"/>
                  <a:pt x="1088" y="358"/>
                </a:cubicBezTo>
                <a:close/>
                <a:moveTo>
                  <a:pt x="1089" y="357"/>
                </a:moveTo>
                <a:cubicBezTo>
                  <a:pt x="1089" y="353"/>
                  <a:pt x="1089" y="349"/>
                  <a:pt x="1089" y="344"/>
                </a:cubicBezTo>
                <a:cubicBezTo>
                  <a:pt x="1097" y="342"/>
                  <a:pt x="1097" y="342"/>
                  <a:pt x="1097" y="342"/>
                </a:cubicBezTo>
                <a:cubicBezTo>
                  <a:pt x="1099" y="345"/>
                  <a:pt x="1101" y="348"/>
                  <a:pt x="1103" y="352"/>
                </a:cubicBezTo>
                <a:cubicBezTo>
                  <a:pt x="1098" y="354"/>
                  <a:pt x="1093" y="356"/>
                  <a:pt x="1089" y="357"/>
                </a:cubicBezTo>
                <a:close/>
                <a:moveTo>
                  <a:pt x="1089" y="344"/>
                </a:moveTo>
                <a:cubicBezTo>
                  <a:pt x="1089" y="340"/>
                  <a:pt x="1089" y="335"/>
                  <a:pt x="1088" y="331"/>
                </a:cubicBezTo>
                <a:cubicBezTo>
                  <a:pt x="1089" y="331"/>
                  <a:pt x="1089" y="331"/>
                  <a:pt x="1089" y="331"/>
                </a:cubicBezTo>
                <a:cubicBezTo>
                  <a:pt x="1091" y="334"/>
                  <a:pt x="1094" y="338"/>
                  <a:pt x="1096" y="341"/>
                </a:cubicBezTo>
                <a:lnTo>
                  <a:pt x="1089" y="344"/>
                </a:lnTo>
                <a:close/>
                <a:moveTo>
                  <a:pt x="1088" y="329"/>
                </a:moveTo>
                <a:cubicBezTo>
                  <a:pt x="1087" y="326"/>
                  <a:pt x="1087" y="323"/>
                  <a:pt x="1086" y="321"/>
                </a:cubicBezTo>
                <a:cubicBezTo>
                  <a:pt x="1086" y="320"/>
                  <a:pt x="1086" y="320"/>
                  <a:pt x="1086" y="320"/>
                </a:cubicBezTo>
                <a:cubicBezTo>
                  <a:pt x="1086" y="320"/>
                  <a:pt x="1085" y="319"/>
                  <a:pt x="1085" y="318"/>
                </a:cubicBezTo>
                <a:cubicBezTo>
                  <a:pt x="1091" y="316"/>
                  <a:pt x="1099" y="313"/>
                  <a:pt x="1106" y="311"/>
                </a:cubicBezTo>
                <a:cubicBezTo>
                  <a:pt x="1110" y="314"/>
                  <a:pt x="1113" y="317"/>
                  <a:pt x="1116" y="321"/>
                </a:cubicBezTo>
                <a:cubicBezTo>
                  <a:pt x="1105" y="325"/>
                  <a:pt x="1097" y="328"/>
                  <a:pt x="1089" y="330"/>
                </a:cubicBezTo>
                <a:cubicBezTo>
                  <a:pt x="1089" y="330"/>
                  <a:pt x="1088" y="330"/>
                  <a:pt x="1088" y="329"/>
                </a:cubicBezTo>
                <a:close/>
                <a:moveTo>
                  <a:pt x="1086" y="321"/>
                </a:moveTo>
                <a:cubicBezTo>
                  <a:pt x="1086" y="323"/>
                  <a:pt x="1087" y="326"/>
                  <a:pt x="1087" y="328"/>
                </a:cubicBezTo>
                <a:cubicBezTo>
                  <a:pt x="1085" y="325"/>
                  <a:pt x="1082" y="322"/>
                  <a:pt x="1079" y="320"/>
                </a:cubicBezTo>
                <a:cubicBezTo>
                  <a:pt x="1081" y="319"/>
                  <a:pt x="1082" y="319"/>
                  <a:pt x="1084" y="318"/>
                </a:cubicBezTo>
                <a:cubicBezTo>
                  <a:pt x="1085" y="319"/>
                  <a:pt x="1085" y="320"/>
                  <a:pt x="1086" y="321"/>
                </a:cubicBezTo>
                <a:close/>
                <a:moveTo>
                  <a:pt x="1087" y="329"/>
                </a:moveTo>
                <a:cubicBezTo>
                  <a:pt x="1087" y="330"/>
                  <a:pt x="1088" y="330"/>
                  <a:pt x="1088" y="331"/>
                </a:cubicBezTo>
                <a:cubicBezTo>
                  <a:pt x="1078" y="334"/>
                  <a:pt x="1070" y="337"/>
                  <a:pt x="1062" y="340"/>
                </a:cubicBezTo>
                <a:cubicBezTo>
                  <a:pt x="1058" y="336"/>
                  <a:pt x="1055" y="333"/>
                  <a:pt x="1051" y="329"/>
                </a:cubicBezTo>
                <a:cubicBezTo>
                  <a:pt x="1060" y="326"/>
                  <a:pt x="1069" y="323"/>
                  <a:pt x="1078" y="320"/>
                </a:cubicBezTo>
                <a:cubicBezTo>
                  <a:pt x="1081" y="323"/>
                  <a:pt x="1085" y="326"/>
                  <a:pt x="1087" y="329"/>
                </a:cubicBezTo>
                <a:close/>
                <a:moveTo>
                  <a:pt x="1061" y="340"/>
                </a:moveTo>
                <a:cubicBezTo>
                  <a:pt x="1060" y="340"/>
                  <a:pt x="1059" y="341"/>
                  <a:pt x="1058" y="341"/>
                </a:cubicBezTo>
                <a:cubicBezTo>
                  <a:pt x="1058" y="341"/>
                  <a:pt x="1058" y="341"/>
                  <a:pt x="1058" y="341"/>
                </a:cubicBezTo>
                <a:cubicBezTo>
                  <a:pt x="1058" y="340"/>
                  <a:pt x="1058" y="340"/>
                  <a:pt x="1058" y="340"/>
                </a:cubicBezTo>
                <a:cubicBezTo>
                  <a:pt x="1056" y="337"/>
                  <a:pt x="1053" y="333"/>
                  <a:pt x="1051" y="330"/>
                </a:cubicBezTo>
                <a:cubicBezTo>
                  <a:pt x="1055" y="333"/>
                  <a:pt x="1058" y="336"/>
                  <a:pt x="1061" y="340"/>
                </a:cubicBezTo>
                <a:close/>
                <a:moveTo>
                  <a:pt x="1057" y="341"/>
                </a:moveTo>
                <a:cubicBezTo>
                  <a:pt x="1058" y="341"/>
                  <a:pt x="1058" y="341"/>
                  <a:pt x="1058" y="341"/>
                </a:cubicBezTo>
                <a:cubicBezTo>
                  <a:pt x="1049" y="344"/>
                  <a:pt x="1042" y="347"/>
                  <a:pt x="1034" y="349"/>
                </a:cubicBezTo>
                <a:cubicBezTo>
                  <a:pt x="1031" y="346"/>
                  <a:pt x="1028" y="343"/>
                  <a:pt x="1024" y="340"/>
                </a:cubicBezTo>
                <a:cubicBezTo>
                  <a:pt x="1032" y="336"/>
                  <a:pt x="1041" y="333"/>
                  <a:pt x="1050" y="330"/>
                </a:cubicBezTo>
                <a:cubicBezTo>
                  <a:pt x="1053" y="333"/>
                  <a:pt x="1055" y="337"/>
                  <a:pt x="1057" y="341"/>
                </a:cubicBezTo>
                <a:close/>
                <a:moveTo>
                  <a:pt x="1012" y="330"/>
                </a:moveTo>
                <a:cubicBezTo>
                  <a:pt x="1011" y="328"/>
                  <a:pt x="1010" y="327"/>
                  <a:pt x="1009" y="325"/>
                </a:cubicBezTo>
                <a:cubicBezTo>
                  <a:pt x="1016" y="322"/>
                  <a:pt x="1023" y="319"/>
                  <a:pt x="1030" y="316"/>
                </a:cubicBezTo>
                <a:cubicBezTo>
                  <a:pt x="1033" y="317"/>
                  <a:pt x="1035" y="318"/>
                  <a:pt x="1038" y="320"/>
                </a:cubicBezTo>
                <a:cubicBezTo>
                  <a:pt x="1029" y="323"/>
                  <a:pt x="1020" y="327"/>
                  <a:pt x="1012" y="330"/>
                </a:cubicBezTo>
                <a:close/>
                <a:moveTo>
                  <a:pt x="1011" y="330"/>
                </a:moveTo>
                <a:cubicBezTo>
                  <a:pt x="1011" y="331"/>
                  <a:pt x="1011" y="331"/>
                  <a:pt x="1011" y="331"/>
                </a:cubicBezTo>
                <a:cubicBezTo>
                  <a:pt x="1011" y="331"/>
                  <a:pt x="1011" y="331"/>
                  <a:pt x="1011" y="331"/>
                </a:cubicBezTo>
                <a:cubicBezTo>
                  <a:pt x="1009" y="329"/>
                  <a:pt x="1007" y="328"/>
                  <a:pt x="1004" y="327"/>
                </a:cubicBezTo>
                <a:cubicBezTo>
                  <a:pt x="1006" y="326"/>
                  <a:pt x="1007" y="326"/>
                  <a:pt x="1008" y="325"/>
                </a:cubicBezTo>
                <a:cubicBezTo>
                  <a:pt x="1009" y="327"/>
                  <a:pt x="1010" y="329"/>
                  <a:pt x="1011" y="330"/>
                </a:cubicBezTo>
                <a:close/>
                <a:moveTo>
                  <a:pt x="1004" y="327"/>
                </a:moveTo>
                <a:cubicBezTo>
                  <a:pt x="999" y="324"/>
                  <a:pt x="994" y="322"/>
                  <a:pt x="988" y="320"/>
                </a:cubicBezTo>
                <a:cubicBezTo>
                  <a:pt x="993" y="318"/>
                  <a:pt x="997" y="316"/>
                  <a:pt x="1002" y="313"/>
                </a:cubicBezTo>
                <a:cubicBezTo>
                  <a:pt x="1004" y="317"/>
                  <a:pt x="1006" y="321"/>
                  <a:pt x="1008" y="325"/>
                </a:cubicBezTo>
                <a:cubicBezTo>
                  <a:pt x="1007" y="325"/>
                  <a:pt x="1005" y="326"/>
                  <a:pt x="1004" y="327"/>
                </a:cubicBezTo>
                <a:close/>
                <a:moveTo>
                  <a:pt x="978" y="340"/>
                </a:moveTo>
                <a:cubicBezTo>
                  <a:pt x="979" y="341"/>
                  <a:pt x="979" y="343"/>
                  <a:pt x="980" y="344"/>
                </a:cubicBezTo>
                <a:cubicBezTo>
                  <a:pt x="974" y="347"/>
                  <a:pt x="968" y="350"/>
                  <a:pt x="962" y="353"/>
                </a:cubicBezTo>
                <a:cubicBezTo>
                  <a:pt x="960" y="352"/>
                  <a:pt x="959" y="352"/>
                  <a:pt x="957" y="351"/>
                </a:cubicBezTo>
                <a:cubicBezTo>
                  <a:pt x="964" y="347"/>
                  <a:pt x="971" y="343"/>
                  <a:pt x="978" y="340"/>
                </a:cubicBezTo>
                <a:close/>
                <a:moveTo>
                  <a:pt x="961" y="353"/>
                </a:moveTo>
                <a:cubicBezTo>
                  <a:pt x="957" y="355"/>
                  <a:pt x="954" y="357"/>
                  <a:pt x="950" y="359"/>
                </a:cubicBezTo>
                <a:cubicBezTo>
                  <a:pt x="950" y="358"/>
                  <a:pt x="949" y="357"/>
                  <a:pt x="949" y="356"/>
                </a:cubicBezTo>
                <a:cubicBezTo>
                  <a:pt x="951" y="354"/>
                  <a:pt x="954" y="353"/>
                  <a:pt x="957" y="351"/>
                </a:cubicBezTo>
                <a:cubicBezTo>
                  <a:pt x="958" y="352"/>
                  <a:pt x="960" y="353"/>
                  <a:pt x="961" y="353"/>
                </a:cubicBezTo>
                <a:close/>
                <a:moveTo>
                  <a:pt x="950" y="359"/>
                </a:moveTo>
                <a:cubicBezTo>
                  <a:pt x="946" y="362"/>
                  <a:pt x="942" y="364"/>
                  <a:pt x="938" y="366"/>
                </a:cubicBezTo>
                <a:cubicBezTo>
                  <a:pt x="937" y="366"/>
                  <a:pt x="936" y="365"/>
                  <a:pt x="935" y="365"/>
                </a:cubicBezTo>
                <a:cubicBezTo>
                  <a:pt x="939" y="362"/>
                  <a:pt x="944" y="359"/>
                  <a:pt x="948" y="356"/>
                </a:cubicBezTo>
                <a:cubicBezTo>
                  <a:pt x="949" y="357"/>
                  <a:pt x="949" y="358"/>
                  <a:pt x="950" y="359"/>
                </a:cubicBezTo>
                <a:close/>
                <a:moveTo>
                  <a:pt x="950" y="360"/>
                </a:moveTo>
                <a:cubicBezTo>
                  <a:pt x="952" y="363"/>
                  <a:pt x="953" y="366"/>
                  <a:pt x="955" y="369"/>
                </a:cubicBezTo>
                <a:cubicBezTo>
                  <a:pt x="952" y="370"/>
                  <a:pt x="950" y="371"/>
                  <a:pt x="947" y="373"/>
                </a:cubicBezTo>
                <a:cubicBezTo>
                  <a:pt x="944" y="370"/>
                  <a:pt x="941" y="368"/>
                  <a:pt x="938" y="367"/>
                </a:cubicBezTo>
                <a:cubicBezTo>
                  <a:pt x="942" y="364"/>
                  <a:pt x="946" y="362"/>
                  <a:pt x="950" y="360"/>
                </a:cubicBezTo>
                <a:close/>
                <a:moveTo>
                  <a:pt x="955" y="369"/>
                </a:moveTo>
                <a:cubicBezTo>
                  <a:pt x="957" y="372"/>
                  <a:pt x="959" y="376"/>
                  <a:pt x="961" y="379"/>
                </a:cubicBezTo>
                <a:cubicBezTo>
                  <a:pt x="959" y="380"/>
                  <a:pt x="958" y="380"/>
                  <a:pt x="957" y="381"/>
                </a:cubicBezTo>
                <a:cubicBezTo>
                  <a:pt x="954" y="378"/>
                  <a:pt x="951" y="375"/>
                  <a:pt x="947" y="373"/>
                </a:cubicBezTo>
                <a:cubicBezTo>
                  <a:pt x="950" y="372"/>
                  <a:pt x="953" y="370"/>
                  <a:pt x="955" y="369"/>
                </a:cubicBezTo>
                <a:close/>
                <a:moveTo>
                  <a:pt x="964" y="390"/>
                </a:moveTo>
                <a:cubicBezTo>
                  <a:pt x="955" y="394"/>
                  <a:pt x="946" y="398"/>
                  <a:pt x="938" y="402"/>
                </a:cubicBezTo>
                <a:cubicBezTo>
                  <a:pt x="936" y="399"/>
                  <a:pt x="934" y="396"/>
                  <a:pt x="932" y="394"/>
                </a:cubicBezTo>
                <a:cubicBezTo>
                  <a:pt x="939" y="390"/>
                  <a:pt x="948" y="386"/>
                  <a:pt x="956" y="382"/>
                </a:cubicBezTo>
                <a:cubicBezTo>
                  <a:pt x="959" y="384"/>
                  <a:pt x="962" y="387"/>
                  <a:pt x="964" y="390"/>
                </a:cubicBezTo>
                <a:close/>
                <a:moveTo>
                  <a:pt x="938" y="402"/>
                </a:moveTo>
                <a:cubicBezTo>
                  <a:pt x="937" y="402"/>
                  <a:pt x="936" y="403"/>
                  <a:pt x="935" y="403"/>
                </a:cubicBezTo>
                <a:cubicBezTo>
                  <a:pt x="933" y="400"/>
                  <a:pt x="932" y="397"/>
                  <a:pt x="930" y="394"/>
                </a:cubicBezTo>
                <a:cubicBezTo>
                  <a:pt x="931" y="394"/>
                  <a:pt x="931" y="394"/>
                  <a:pt x="931" y="394"/>
                </a:cubicBezTo>
                <a:cubicBezTo>
                  <a:pt x="933" y="396"/>
                  <a:pt x="936" y="399"/>
                  <a:pt x="938" y="402"/>
                </a:cubicBezTo>
                <a:close/>
                <a:moveTo>
                  <a:pt x="938" y="410"/>
                </a:moveTo>
                <a:cubicBezTo>
                  <a:pt x="938" y="412"/>
                  <a:pt x="938" y="413"/>
                  <a:pt x="938" y="415"/>
                </a:cubicBezTo>
                <a:cubicBezTo>
                  <a:pt x="932" y="417"/>
                  <a:pt x="926" y="420"/>
                  <a:pt x="920" y="423"/>
                </a:cubicBezTo>
                <a:cubicBezTo>
                  <a:pt x="918" y="420"/>
                  <a:pt x="916" y="417"/>
                  <a:pt x="914" y="414"/>
                </a:cubicBezTo>
                <a:cubicBezTo>
                  <a:pt x="920" y="411"/>
                  <a:pt x="927" y="407"/>
                  <a:pt x="935" y="404"/>
                </a:cubicBezTo>
                <a:cubicBezTo>
                  <a:pt x="936" y="406"/>
                  <a:pt x="937" y="408"/>
                  <a:pt x="938" y="410"/>
                </a:cubicBezTo>
                <a:close/>
                <a:moveTo>
                  <a:pt x="938" y="415"/>
                </a:moveTo>
                <a:cubicBezTo>
                  <a:pt x="938" y="419"/>
                  <a:pt x="938" y="423"/>
                  <a:pt x="938" y="427"/>
                </a:cubicBezTo>
                <a:cubicBezTo>
                  <a:pt x="933" y="429"/>
                  <a:pt x="929" y="431"/>
                  <a:pt x="925" y="433"/>
                </a:cubicBezTo>
                <a:cubicBezTo>
                  <a:pt x="924" y="430"/>
                  <a:pt x="922" y="426"/>
                  <a:pt x="920" y="424"/>
                </a:cubicBezTo>
                <a:cubicBezTo>
                  <a:pt x="926" y="421"/>
                  <a:pt x="932" y="418"/>
                  <a:pt x="938" y="415"/>
                </a:cubicBezTo>
                <a:close/>
                <a:moveTo>
                  <a:pt x="930" y="443"/>
                </a:moveTo>
                <a:cubicBezTo>
                  <a:pt x="922" y="447"/>
                  <a:pt x="914" y="450"/>
                  <a:pt x="906" y="454"/>
                </a:cubicBezTo>
                <a:cubicBezTo>
                  <a:pt x="907" y="449"/>
                  <a:pt x="907" y="445"/>
                  <a:pt x="908" y="441"/>
                </a:cubicBezTo>
                <a:cubicBezTo>
                  <a:pt x="913" y="439"/>
                  <a:pt x="919" y="436"/>
                  <a:pt x="925" y="433"/>
                </a:cubicBezTo>
                <a:cubicBezTo>
                  <a:pt x="927" y="436"/>
                  <a:pt x="928" y="440"/>
                  <a:pt x="930" y="443"/>
                </a:cubicBezTo>
                <a:close/>
                <a:moveTo>
                  <a:pt x="906" y="454"/>
                </a:moveTo>
                <a:cubicBezTo>
                  <a:pt x="904" y="454"/>
                  <a:pt x="904" y="454"/>
                  <a:pt x="904" y="454"/>
                </a:cubicBezTo>
                <a:cubicBezTo>
                  <a:pt x="903" y="451"/>
                  <a:pt x="901" y="448"/>
                  <a:pt x="900" y="445"/>
                </a:cubicBezTo>
                <a:cubicBezTo>
                  <a:pt x="902" y="444"/>
                  <a:pt x="905" y="443"/>
                  <a:pt x="907" y="441"/>
                </a:cubicBezTo>
                <a:cubicBezTo>
                  <a:pt x="907" y="446"/>
                  <a:pt x="906" y="450"/>
                  <a:pt x="906" y="454"/>
                </a:cubicBezTo>
                <a:close/>
                <a:moveTo>
                  <a:pt x="904" y="455"/>
                </a:moveTo>
                <a:cubicBezTo>
                  <a:pt x="895" y="459"/>
                  <a:pt x="887" y="463"/>
                  <a:pt x="879" y="467"/>
                </a:cubicBezTo>
                <a:cubicBezTo>
                  <a:pt x="878" y="465"/>
                  <a:pt x="877" y="464"/>
                  <a:pt x="877" y="462"/>
                </a:cubicBezTo>
                <a:cubicBezTo>
                  <a:pt x="877" y="460"/>
                  <a:pt x="877" y="458"/>
                  <a:pt x="878" y="456"/>
                </a:cubicBezTo>
                <a:cubicBezTo>
                  <a:pt x="884" y="453"/>
                  <a:pt x="892" y="449"/>
                  <a:pt x="899" y="445"/>
                </a:cubicBezTo>
                <a:cubicBezTo>
                  <a:pt x="901" y="448"/>
                  <a:pt x="902" y="451"/>
                  <a:pt x="904" y="455"/>
                </a:cubicBezTo>
                <a:close/>
                <a:moveTo>
                  <a:pt x="876" y="462"/>
                </a:moveTo>
                <a:cubicBezTo>
                  <a:pt x="876" y="460"/>
                  <a:pt x="875" y="459"/>
                  <a:pt x="875" y="458"/>
                </a:cubicBezTo>
                <a:cubicBezTo>
                  <a:pt x="875" y="458"/>
                  <a:pt x="875" y="458"/>
                  <a:pt x="875" y="458"/>
                </a:cubicBezTo>
                <a:cubicBezTo>
                  <a:pt x="875" y="458"/>
                  <a:pt x="876" y="457"/>
                  <a:pt x="877" y="457"/>
                </a:cubicBezTo>
                <a:cubicBezTo>
                  <a:pt x="877" y="458"/>
                  <a:pt x="877" y="460"/>
                  <a:pt x="876" y="462"/>
                </a:cubicBezTo>
                <a:close/>
                <a:moveTo>
                  <a:pt x="876" y="462"/>
                </a:moveTo>
                <a:cubicBezTo>
                  <a:pt x="876" y="464"/>
                  <a:pt x="876" y="466"/>
                  <a:pt x="875" y="468"/>
                </a:cubicBezTo>
                <a:cubicBezTo>
                  <a:pt x="874" y="469"/>
                  <a:pt x="872" y="470"/>
                  <a:pt x="871" y="471"/>
                </a:cubicBezTo>
                <a:cubicBezTo>
                  <a:pt x="872" y="467"/>
                  <a:pt x="873" y="463"/>
                  <a:pt x="874" y="459"/>
                </a:cubicBezTo>
                <a:cubicBezTo>
                  <a:pt x="874" y="458"/>
                  <a:pt x="874" y="458"/>
                  <a:pt x="874" y="458"/>
                </a:cubicBezTo>
                <a:cubicBezTo>
                  <a:pt x="875" y="460"/>
                  <a:pt x="876" y="461"/>
                  <a:pt x="876" y="462"/>
                </a:cubicBezTo>
                <a:close/>
                <a:moveTo>
                  <a:pt x="875" y="469"/>
                </a:moveTo>
                <a:cubicBezTo>
                  <a:pt x="874" y="473"/>
                  <a:pt x="873" y="478"/>
                  <a:pt x="872" y="482"/>
                </a:cubicBezTo>
                <a:cubicBezTo>
                  <a:pt x="871" y="483"/>
                  <a:pt x="869" y="483"/>
                  <a:pt x="868" y="484"/>
                </a:cubicBezTo>
                <a:cubicBezTo>
                  <a:pt x="869" y="480"/>
                  <a:pt x="870" y="475"/>
                  <a:pt x="871" y="471"/>
                </a:cubicBezTo>
                <a:cubicBezTo>
                  <a:pt x="872" y="471"/>
                  <a:pt x="874" y="470"/>
                  <a:pt x="875" y="469"/>
                </a:cubicBezTo>
                <a:close/>
                <a:moveTo>
                  <a:pt x="872" y="483"/>
                </a:moveTo>
                <a:cubicBezTo>
                  <a:pt x="871" y="487"/>
                  <a:pt x="869" y="491"/>
                  <a:pt x="868" y="495"/>
                </a:cubicBezTo>
                <a:cubicBezTo>
                  <a:pt x="866" y="496"/>
                  <a:pt x="866" y="496"/>
                  <a:pt x="866" y="496"/>
                </a:cubicBezTo>
                <a:cubicBezTo>
                  <a:pt x="867" y="492"/>
                  <a:pt x="867" y="488"/>
                  <a:pt x="868" y="484"/>
                </a:cubicBezTo>
                <a:cubicBezTo>
                  <a:pt x="869" y="484"/>
                  <a:pt x="871" y="483"/>
                  <a:pt x="872" y="483"/>
                </a:cubicBezTo>
                <a:close/>
                <a:moveTo>
                  <a:pt x="867" y="496"/>
                </a:moveTo>
                <a:cubicBezTo>
                  <a:pt x="867" y="497"/>
                  <a:pt x="866" y="498"/>
                  <a:pt x="866" y="499"/>
                </a:cubicBezTo>
                <a:cubicBezTo>
                  <a:pt x="866" y="498"/>
                  <a:pt x="866" y="497"/>
                  <a:pt x="866" y="496"/>
                </a:cubicBezTo>
                <a:lnTo>
                  <a:pt x="867" y="496"/>
                </a:lnTo>
                <a:close/>
                <a:moveTo>
                  <a:pt x="868" y="496"/>
                </a:moveTo>
                <a:cubicBezTo>
                  <a:pt x="874" y="493"/>
                  <a:pt x="880" y="490"/>
                  <a:pt x="886" y="487"/>
                </a:cubicBezTo>
                <a:cubicBezTo>
                  <a:pt x="887" y="491"/>
                  <a:pt x="888" y="494"/>
                  <a:pt x="889" y="497"/>
                </a:cubicBezTo>
                <a:cubicBezTo>
                  <a:pt x="881" y="501"/>
                  <a:pt x="873" y="505"/>
                  <a:pt x="865" y="508"/>
                </a:cubicBezTo>
                <a:cubicBezTo>
                  <a:pt x="865" y="506"/>
                  <a:pt x="866" y="503"/>
                  <a:pt x="866" y="501"/>
                </a:cubicBezTo>
                <a:cubicBezTo>
                  <a:pt x="867" y="499"/>
                  <a:pt x="867" y="497"/>
                  <a:pt x="868" y="496"/>
                </a:cubicBezTo>
                <a:close/>
                <a:moveTo>
                  <a:pt x="865" y="501"/>
                </a:moveTo>
                <a:cubicBezTo>
                  <a:pt x="864" y="503"/>
                  <a:pt x="863" y="506"/>
                  <a:pt x="862" y="508"/>
                </a:cubicBezTo>
                <a:cubicBezTo>
                  <a:pt x="861" y="505"/>
                  <a:pt x="860" y="503"/>
                  <a:pt x="860" y="500"/>
                </a:cubicBezTo>
                <a:cubicBezTo>
                  <a:pt x="862" y="499"/>
                  <a:pt x="864" y="498"/>
                  <a:pt x="866" y="497"/>
                </a:cubicBezTo>
                <a:cubicBezTo>
                  <a:pt x="866" y="498"/>
                  <a:pt x="866" y="500"/>
                  <a:pt x="865" y="501"/>
                </a:cubicBezTo>
                <a:close/>
                <a:moveTo>
                  <a:pt x="889" y="498"/>
                </a:moveTo>
                <a:cubicBezTo>
                  <a:pt x="889" y="498"/>
                  <a:pt x="890" y="499"/>
                  <a:pt x="890" y="500"/>
                </a:cubicBezTo>
                <a:cubicBezTo>
                  <a:pt x="887" y="504"/>
                  <a:pt x="884" y="509"/>
                  <a:pt x="881" y="514"/>
                </a:cubicBezTo>
                <a:cubicBezTo>
                  <a:pt x="881" y="514"/>
                  <a:pt x="881" y="514"/>
                  <a:pt x="881" y="514"/>
                </a:cubicBezTo>
                <a:cubicBezTo>
                  <a:pt x="876" y="517"/>
                  <a:pt x="870" y="519"/>
                  <a:pt x="865" y="521"/>
                </a:cubicBezTo>
                <a:cubicBezTo>
                  <a:pt x="865" y="521"/>
                  <a:pt x="865" y="520"/>
                  <a:pt x="865" y="519"/>
                </a:cubicBezTo>
                <a:cubicBezTo>
                  <a:pt x="865" y="516"/>
                  <a:pt x="865" y="512"/>
                  <a:pt x="865" y="509"/>
                </a:cubicBezTo>
                <a:cubicBezTo>
                  <a:pt x="873" y="505"/>
                  <a:pt x="881" y="502"/>
                  <a:pt x="889" y="498"/>
                </a:cubicBezTo>
                <a:close/>
                <a:moveTo>
                  <a:pt x="881" y="515"/>
                </a:moveTo>
                <a:cubicBezTo>
                  <a:pt x="885" y="513"/>
                  <a:pt x="889" y="511"/>
                  <a:pt x="892" y="510"/>
                </a:cubicBezTo>
                <a:cubicBezTo>
                  <a:pt x="893" y="513"/>
                  <a:pt x="894" y="516"/>
                  <a:pt x="894" y="519"/>
                </a:cubicBezTo>
                <a:cubicBezTo>
                  <a:pt x="886" y="523"/>
                  <a:pt x="878" y="526"/>
                  <a:pt x="870" y="530"/>
                </a:cubicBezTo>
                <a:cubicBezTo>
                  <a:pt x="870" y="530"/>
                  <a:pt x="870" y="530"/>
                  <a:pt x="870" y="530"/>
                </a:cubicBezTo>
                <a:cubicBezTo>
                  <a:pt x="874" y="525"/>
                  <a:pt x="878" y="520"/>
                  <a:pt x="881" y="515"/>
                </a:cubicBezTo>
                <a:close/>
                <a:moveTo>
                  <a:pt x="910" y="502"/>
                </a:moveTo>
                <a:cubicBezTo>
                  <a:pt x="913" y="501"/>
                  <a:pt x="916" y="500"/>
                  <a:pt x="918" y="499"/>
                </a:cubicBezTo>
                <a:cubicBezTo>
                  <a:pt x="919" y="501"/>
                  <a:pt x="920" y="504"/>
                  <a:pt x="920" y="508"/>
                </a:cubicBezTo>
                <a:cubicBezTo>
                  <a:pt x="913" y="511"/>
                  <a:pt x="905" y="514"/>
                  <a:pt x="899" y="517"/>
                </a:cubicBezTo>
                <a:cubicBezTo>
                  <a:pt x="903" y="512"/>
                  <a:pt x="907" y="507"/>
                  <a:pt x="910" y="502"/>
                </a:cubicBezTo>
                <a:close/>
                <a:moveTo>
                  <a:pt x="917" y="492"/>
                </a:moveTo>
                <a:cubicBezTo>
                  <a:pt x="918" y="489"/>
                  <a:pt x="920" y="487"/>
                  <a:pt x="921" y="484"/>
                </a:cubicBezTo>
                <a:cubicBezTo>
                  <a:pt x="927" y="482"/>
                  <a:pt x="933" y="479"/>
                  <a:pt x="941" y="476"/>
                </a:cubicBezTo>
                <a:cubicBezTo>
                  <a:pt x="942" y="478"/>
                  <a:pt x="942" y="480"/>
                  <a:pt x="943" y="483"/>
                </a:cubicBezTo>
                <a:cubicBezTo>
                  <a:pt x="941" y="485"/>
                  <a:pt x="940" y="487"/>
                  <a:pt x="938" y="489"/>
                </a:cubicBezTo>
                <a:cubicBezTo>
                  <a:pt x="933" y="492"/>
                  <a:pt x="928" y="494"/>
                  <a:pt x="922" y="496"/>
                </a:cubicBezTo>
                <a:cubicBezTo>
                  <a:pt x="919" y="498"/>
                  <a:pt x="919" y="498"/>
                  <a:pt x="919" y="498"/>
                </a:cubicBezTo>
                <a:cubicBezTo>
                  <a:pt x="918" y="496"/>
                  <a:pt x="918" y="494"/>
                  <a:pt x="917" y="492"/>
                </a:cubicBezTo>
                <a:close/>
                <a:moveTo>
                  <a:pt x="943" y="483"/>
                </a:moveTo>
                <a:cubicBezTo>
                  <a:pt x="943" y="484"/>
                  <a:pt x="944" y="486"/>
                  <a:pt x="944" y="487"/>
                </a:cubicBezTo>
                <a:cubicBezTo>
                  <a:pt x="942" y="488"/>
                  <a:pt x="941" y="488"/>
                  <a:pt x="939" y="489"/>
                </a:cubicBezTo>
                <a:cubicBezTo>
                  <a:pt x="940" y="487"/>
                  <a:pt x="942" y="485"/>
                  <a:pt x="943" y="483"/>
                </a:cubicBezTo>
                <a:close/>
                <a:moveTo>
                  <a:pt x="943" y="483"/>
                </a:moveTo>
                <a:cubicBezTo>
                  <a:pt x="946" y="479"/>
                  <a:pt x="948" y="476"/>
                  <a:pt x="950" y="472"/>
                </a:cubicBezTo>
                <a:cubicBezTo>
                  <a:pt x="955" y="470"/>
                  <a:pt x="955" y="470"/>
                  <a:pt x="955" y="470"/>
                </a:cubicBezTo>
                <a:cubicBezTo>
                  <a:pt x="959" y="469"/>
                  <a:pt x="963" y="467"/>
                  <a:pt x="967" y="465"/>
                </a:cubicBezTo>
                <a:cubicBezTo>
                  <a:pt x="968" y="468"/>
                  <a:pt x="969" y="470"/>
                  <a:pt x="969" y="473"/>
                </a:cubicBezTo>
                <a:cubicBezTo>
                  <a:pt x="968" y="474"/>
                  <a:pt x="967" y="476"/>
                  <a:pt x="966" y="477"/>
                </a:cubicBezTo>
                <a:cubicBezTo>
                  <a:pt x="960" y="480"/>
                  <a:pt x="953" y="483"/>
                  <a:pt x="944" y="487"/>
                </a:cubicBezTo>
                <a:cubicBezTo>
                  <a:pt x="944" y="485"/>
                  <a:pt x="944" y="484"/>
                  <a:pt x="943" y="483"/>
                </a:cubicBezTo>
                <a:close/>
                <a:moveTo>
                  <a:pt x="970" y="474"/>
                </a:moveTo>
                <a:cubicBezTo>
                  <a:pt x="970" y="474"/>
                  <a:pt x="970" y="475"/>
                  <a:pt x="970" y="475"/>
                </a:cubicBezTo>
                <a:cubicBezTo>
                  <a:pt x="969" y="476"/>
                  <a:pt x="968" y="476"/>
                  <a:pt x="967" y="477"/>
                </a:cubicBezTo>
                <a:cubicBezTo>
                  <a:pt x="968" y="476"/>
                  <a:pt x="969" y="475"/>
                  <a:pt x="970" y="474"/>
                </a:cubicBezTo>
                <a:close/>
                <a:moveTo>
                  <a:pt x="970" y="473"/>
                </a:moveTo>
                <a:cubicBezTo>
                  <a:pt x="970" y="473"/>
                  <a:pt x="970" y="473"/>
                  <a:pt x="970" y="473"/>
                </a:cubicBezTo>
                <a:cubicBezTo>
                  <a:pt x="973" y="469"/>
                  <a:pt x="976" y="465"/>
                  <a:pt x="979" y="460"/>
                </a:cubicBezTo>
                <a:cubicBezTo>
                  <a:pt x="984" y="458"/>
                  <a:pt x="989" y="456"/>
                  <a:pt x="993" y="454"/>
                </a:cubicBezTo>
                <a:cubicBezTo>
                  <a:pt x="994" y="457"/>
                  <a:pt x="995" y="460"/>
                  <a:pt x="996" y="463"/>
                </a:cubicBezTo>
                <a:cubicBezTo>
                  <a:pt x="995" y="463"/>
                  <a:pt x="995" y="464"/>
                  <a:pt x="994" y="464"/>
                </a:cubicBezTo>
                <a:cubicBezTo>
                  <a:pt x="987" y="468"/>
                  <a:pt x="979" y="471"/>
                  <a:pt x="970" y="475"/>
                </a:cubicBezTo>
                <a:cubicBezTo>
                  <a:pt x="970" y="475"/>
                  <a:pt x="970" y="474"/>
                  <a:pt x="970" y="473"/>
                </a:cubicBezTo>
                <a:close/>
                <a:moveTo>
                  <a:pt x="995" y="465"/>
                </a:moveTo>
                <a:cubicBezTo>
                  <a:pt x="996" y="464"/>
                  <a:pt x="996" y="464"/>
                  <a:pt x="996" y="464"/>
                </a:cubicBezTo>
                <a:cubicBezTo>
                  <a:pt x="996" y="466"/>
                  <a:pt x="997" y="468"/>
                  <a:pt x="997" y="470"/>
                </a:cubicBezTo>
                <a:cubicBezTo>
                  <a:pt x="992" y="473"/>
                  <a:pt x="987" y="476"/>
                  <a:pt x="982" y="478"/>
                </a:cubicBezTo>
                <a:cubicBezTo>
                  <a:pt x="986" y="474"/>
                  <a:pt x="991" y="469"/>
                  <a:pt x="995" y="465"/>
                </a:cubicBezTo>
                <a:close/>
                <a:moveTo>
                  <a:pt x="996" y="464"/>
                </a:moveTo>
                <a:cubicBezTo>
                  <a:pt x="1005" y="459"/>
                  <a:pt x="1014" y="455"/>
                  <a:pt x="1022" y="451"/>
                </a:cubicBezTo>
                <a:cubicBezTo>
                  <a:pt x="1022" y="451"/>
                  <a:pt x="1022" y="451"/>
                  <a:pt x="1022" y="451"/>
                </a:cubicBezTo>
                <a:cubicBezTo>
                  <a:pt x="1018" y="455"/>
                  <a:pt x="1014" y="459"/>
                  <a:pt x="1010" y="463"/>
                </a:cubicBezTo>
                <a:cubicBezTo>
                  <a:pt x="1006" y="465"/>
                  <a:pt x="1002" y="468"/>
                  <a:pt x="998" y="470"/>
                </a:cubicBezTo>
                <a:cubicBezTo>
                  <a:pt x="997" y="468"/>
                  <a:pt x="997" y="466"/>
                  <a:pt x="996" y="464"/>
                </a:cubicBezTo>
                <a:close/>
                <a:moveTo>
                  <a:pt x="1009" y="464"/>
                </a:moveTo>
                <a:cubicBezTo>
                  <a:pt x="1005" y="467"/>
                  <a:pt x="1002" y="470"/>
                  <a:pt x="998" y="473"/>
                </a:cubicBezTo>
                <a:cubicBezTo>
                  <a:pt x="998" y="472"/>
                  <a:pt x="998" y="471"/>
                  <a:pt x="998" y="470"/>
                </a:cubicBezTo>
                <a:cubicBezTo>
                  <a:pt x="1001" y="468"/>
                  <a:pt x="1005" y="466"/>
                  <a:pt x="1009" y="464"/>
                </a:cubicBezTo>
                <a:close/>
                <a:moveTo>
                  <a:pt x="1010" y="463"/>
                </a:moveTo>
                <a:cubicBezTo>
                  <a:pt x="1015" y="461"/>
                  <a:pt x="1019" y="459"/>
                  <a:pt x="1023" y="456"/>
                </a:cubicBezTo>
                <a:cubicBezTo>
                  <a:pt x="1023" y="457"/>
                  <a:pt x="1023" y="457"/>
                  <a:pt x="1023" y="457"/>
                </a:cubicBezTo>
                <a:cubicBezTo>
                  <a:pt x="1016" y="463"/>
                  <a:pt x="1007" y="469"/>
                  <a:pt x="998" y="474"/>
                </a:cubicBezTo>
                <a:cubicBezTo>
                  <a:pt x="998" y="474"/>
                  <a:pt x="998" y="474"/>
                  <a:pt x="998" y="474"/>
                </a:cubicBezTo>
                <a:cubicBezTo>
                  <a:pt x="1003" y="470"/>
                  <a:pt x="1007" y="467"/>
                  <a:pt x="1010" y="463"/>
                </a:cubicBezTo>
                <a:close/>
                <a:moveTo>
                  <a:pt x="1023" y="458"/>
                </a:moveTo>
                <a:cubicBezTo>
                  <a:pt x="1035" y="516"/>
                  <a:pt x="1034" y="599"/>
                  <a:pt x="1022" y="710"/>
                </a:cubicBezTo>
                <a:cubicBezTo>
                  <a:pt x="1014" y="707"/>
                  <a:pt x="1007" y="705"/>
                  <a:pt x="1000" y="702"/>
                </a:cubicBezTo>
                <a:cubicBezTo>
                  <a:pt x="1009" y="603"/>
                  <a:pt x="1009" y="529"/>
                  <a:pt x="999" y="475"/>
                </a:cubicBezTo>
                <a:cubicBezTo>
                  <a:pt x="1007" y="469"/>
                  <a:pt x="1016" y="463"/>
                  <a:pt x="1023" y="458"/>
                </a:cubicBezTo>
                <a:close/>
                <a:moveTo>
                  <a:pt x="1023" y="457"/>
                </a:moveTo>
                <a:cubicBezTo>
                  <a:pt x="1027" y="455"/>
                  <a:pt x="1030" y="452"/>
                  <a:pt x="1033" y="450"/>
                </a:cubicBezTo>
                <a:cubicBezTo>
                  <a:pt x="1037" y="447"/>
                  <a:pt x="1042" y="444"/>
                  <a:pt x="1046" y="441"/>
                </a:cubicBezTo>
                <a:cubicBezTo>
                  <a:pt x="1059" y="504"/>
                  <a:pt x="1058" y="593"/>
                  <a:pt x="1041" y="716"/>
                </a:cubicBezTo>
                <a:cubicBezTo>
                  <a:pt x="1034" y="714"/>
                  <a:pt x="1028" y="712"/>
                  <a:pt x="1022" y="710"/>
                </a:cubicBezTo>
                <a:cubicBezTo>
                  <a:pt x="1035" y="599"/>
                  <a:pt x="1035" y="516"/>
                  <a:pt x="1023" y="457"/>
                </a:cubicBezTo>
                <a:close/>
                <a:moveTo>
                  <a:pt x="1045" y="439"/>
                </a:moveTo>
                <a:cubicBezTo>
                  <a:pt x="1046" y="438"/>
                  <a:pt x="1046" y="438"/>
                  <a:pt x="1046" y="438"/>
                </a:cubicBezTo>
                <a:cubicBezTo>
                  <a:pt x="1051" y="435"/>
                  <a:pt x="1055" y="433"/>
                  <a:pt x="1060" y="430"/>
                </a:cubicBezTo>
                <a:cubicBezTo>
                  <a:pt x="1056" y="433"/>
                  <a:pt x="1051" y="437"/>
                  <a:pt x="1046" y="440"/>
                </a:cubicBezTo>
                <a:cubicBezTo>
                  <a:pt x="1046" y="440"/>
                  <a:pt x="1046" y="439"/>
                  <a:pt x="1045" y="439"/>
                </a:cubicBezTo>
                <a:close/>
                <a:moveTo>
                  <a:pt x="1047" y="437"/>
                </a:moveTo>
                <a:cubicBezTo>
                  <a:pt x="1051" y="433"/>
                  <a:pt x="1055" y="429"/>
                  <a:pt x="1058" y="425"/>
                </a:cubicBezTo>
                <a:cubicBezTo>
                  <a:pt x="1062" y="424"/>
                  <a:pt x="1065" y="422"/>
                  <a:pt x="1069" y="420"/>
                </a:cubicBezTo>
                <a:cubicBezTo>
                  <a:pt x="1069" y="421"/>
                  <a:pt x="1069" y="421"/>
                  <a:pt x="1069" y="422"/>
                </a:cubicBezTo>
                <a:cubicBezTo>
                  <a:pt x="1067" y="424"/>
                  <a:pt x="1065" y="426"/>
                  <a:pt x="1063" y="427"/>
                </a:cubicBezTo>
                <a:cubicBezTo>
                  <a:pt x="1058" y="431"/>
                  <a:pt x="1053" y="434"/>
                  <a:pt x="1047" y="437"/>
                </a:cubicBezTo>
                <a:close/>
                <a:moveTo>
                  <a:pt x="1070" y="422"/>
                </a:moveTo>
                <a:cubicBezTo>
                  <a:pt x="1070" y="423"/>
                  <a:pt x="1070" y="423"/>
                  <a:pt x="1070" y="423"/>
                </a:cubicBezTo>
                <a:cubicBezTo>
                  <a:pt x="1069" y="424"/>
                  <a:pt x="1067" y="425"/>
                  <a:pt x="1066" y="425"/>
                </a:cubicBezTo>
                <a:cubicBezTo>
                  <a:pt x="1067" y="424"/>
                  <a:pt x="1068" y="423"/>
                  <a:pt x="1070" y="422"/>
                </a:cubicBezTo>
                <a:close/>
                <a:moveTo>
                  <a:pt x="1069" y="420"/>
                </a:moveTo>
                <a:cubicBezTo>
                  <a:pt x="1071" y="419"/>
                  <a:pt x="1073" y="418"/>
                  <a:pt x="1075" y="417"/>
                </a:cubicBezTo>
                <a:cubicBezTo>
                  <a:pt x="1073" y="418"/>
                  <a:pt x="1072" y="420"/>
                  <a:pt x="1070" y="421"/>
                </a:cubicBezTo>
                <a:cubicBezTo>
                  <a:pt x="1070" y="421"/>
                  <a:pt x="1070" y="420"/>
                  <a:pt x="1069" y="420"/>
                </a:cubicBezTo>
                <a:close/>
                <a:moveTo>
                  <a:pt x="1069" y="419"/>
                </a:moveTo>
                <a:cubicBezTo>
                  <a:pt x="1069" y="417"/>
                  <a:pt x="1068" y="415"/>
                  <a:pt x="1068" y="413"/>
                </a:cubicBezTo>
                <a:cubicBezTo>
                  <a:pt x="1068" y="412"/>
                  <a:pt x="1068" y="412"/>
                  <a:pt x="1069" y="411"/>
                </a:cubicBezTo>
                <a:cubicBezTo>
                  <a:pt x="1076" y="408"/>
                  <a:pt x="1082" y="405"/>
                  <a:pt x="1089" y="402"/>
                </a:cubicBezTo>
                <a:cubicBezTo>
                  <a:pt x="1085" y="407"/>
                  <a:pt x="1081" y="411"/>
                  <a:pt x="1076" y="416"/>
                </a:cubicBezTo>
                <a:cubicBezTo>
                  <a:pt x="1074" y="417"/>
                  <a:pt x="1072" y="418"/>
                  <a:pt x="1069" y="419"/>
                </a:cubicBezTo>
                <a:close/>
                <a:moveTo>
                  <a:pt x="1069" y="411"/>
                </a:moveTo>
                <a:cubicBezTo>
                  <a:pt x="1072" y="406"/>
                  <a:pt x="1074" y="402"/>
                  <a:pt x="1077" y="398"/>
                </a:cubicBezTo>
                <a:cubicBezTo>
                  <a:pt x="1081" y="396"/>
                  <a:pt x="1086" y="394"/>
                  <a:pt x="1090" y="392"/>
                </a:cubicBezTo>
                <a:cubicBezTo>
                  <a:pt x="1090" y="394"/>
                  <a:pt x="1091" y="396"/>
                  <a:pt x="1092" y="398"/>
                </a:cubicBezTo>
                <a:cubicBezTo>
                  <a:pt x="1091" y="399"/>
                  <a:pt x="1090" y="400"/>
                  <a:pt x="1090" y="401"/>
                </a:cubicBezTo>
                <a:cubicBezTo>
                  <a:pt x="1083" y="404"/>
                  <a:pt x="1076" y="407"/>
                  <a:pt x="1069" y="411"/>
                </a:cubicBezTo>
                <a:close/>
                <a:moveTo>
                  <a:pt x="1092" y="399"/>
                </a:moveTo>
                <a:cubicBezTo>
                  <a:pt x="1092" y="399"/>
                  <a:pt x="1092" y="400"/>
                  <a:pt x="1092" y="400"/>
                </a:cubicBezTo>
                <a:cubicBezTo>
                  <a:pt x="1092" y="400"/>
                  <a:pt x="1091" y="400"/>
                  <a:pt x="1091" y="401"/>
                </a:cubicBezTo>
                <a:cubicBezTo>
                  <a:pt x="1091" y="400"/>
                  <a:pt x="1091" y="400"/>
                  <a:pt x="1092" y="399"/>
                </a:cubicBezTo>
                <a:close/>
                <a:moveTo>
                  <a:pt x="1092" y="398"/>
                </a:moveTo>
                <a:cubicBezTo>
                  <a:pt x="1091" y="396"/>
                  <a:pt x="1091" y="394"/>
                  <a:pt x="1090" y="392"/>
                </a:cubicBezTo>
                <a:cubicBezTo>
                  <a:pt x="1093" y="391"/>
                  <a:pt x="1096" y="390"/>
                  <a:pt x="1099" y="389"/>
                </a:cubicBezTo>
                <a:cubicBezTo>
                  <a:pt x="1097" y="392"/>
                  <a:pt x="1094" y="395"/>
                  <a:pt x="1092" y="398"/>
                </a:cubicBezTo>
                <a:close/>
                <a:moveTo>
                  <a:pt x="1090" y="392"/>
                </a:moveTo>
                <a:cubicBezTo>
                  <a:pt x="1089" y="389"/>
                  <a:pt x="1088" y="386"/>
                  <a:pt x="1087" y="383"/>
                </a:cubicBezTo>
                <a:cubicBezTo>
                  <a:pt x="1094" y="380"/>
                  <a:pt x="1100" y="377"/>
                  <a:pt x="1106" y="375"/>
                </a:cubicBezTo>
                <a:cubicBezTo>
                  <a:pt x="1104" y="379"/>
                  <a:pt x="1102" y="384"/>
                  <a:pt x="1099" y="388"/>
                </a:cubicBezTo>
                <a:cubicBezTo>
                  <a:pt x="1096" y="389"/>
                  <a:pt x="1093" y="390"/>
                  <a:pt x="1090" y="392"/>
                </a:cubicBezTo>
                <a:close/>
                <a:moveTo>
                  <a:pt x="1087" y="382"/>
                </a:moveTo>
                <a:cubicBezTo>
                  <a:pt x="1087" y="382"/>
                  <a:pt x="1087" y="382"/>
                  <a:pt x="1087" y="382"/>
                </a:cubicBezTo>
                <a:cubicBezTo>
                  <a:pt x="1086" y="381"/>
                  <a:pt x="1085" y="379"/>
                  <a:pt x="1085" y="377"/>
                </a:cubicBezTo>
                <a:cubicBezTo>
                  <a:pt x="1085" y="375"/>
                  <a:pt x="1086" y="373"/>
                  <a:pt x="1086" y="371"/>
                </a:cubicBezTo>
                <a:cubicBezTo>
                  <a:pt x="1094" y="368"/>
                  <a:pt x="1102" y="366"/>
                  <a:pt x="1108" y="363"/>
                </a:cubicBezTo>
                <a:cubicBezTo>
                  <a:pt x="1109" y="364"/>
                  <a:pt x="1109" y="365"/>
                  <a:pt x="1110" y="367"/>
                </a:cubicBezTo>
                <a:cubicBezTo>
                  <a:pt x="1109" y="369"/>
                  <a:pt x="1108" y="372"/>
                  <a:pt x="1107" y="374"/>
                </a:cubicBezTo>
                <a:cubicBezTo>
                  <a:pt x="1100" y="377"/>
                  <a:pt x="1094" y="379"/>
                  <a:pt x="1087" y="382"/>
                </a:cubicBezTo>
                <a:close/>
                <a:moveTo>
                  <a:pt x="1110" y="367"/>
                </a:moveTo>
                <a:cubicBezTo>
                  <a:pt x="1111" y="369"/>
                  <a:pt x="1112" y="370"/>
                  <a:pt x="1112" y="372"/>
                </a:cubicBezTo>
                <a:cubicBezTo>
                  <a:pt x="1111" y="373"/>
                  <a:pt x="1109" y="373"/>
                  <a:pt x="1107" y="374"/>
                </a:cubicBezTo>
                <a:cubicBezTo>
                  <a:pt x="1108" y="372"/>
                  <a:pt x="1109" y="370"/>
                  <a:pt x="1110" y="367"/>
                </a:cubicBezTo>
                <a:close/>
                <a:moveTo>
                  <a:pt x="1110" y="366"/>
                </a:moveTo>
                <a:cubicBezTo>
                  <a:pt x="1110" y="365"/>
                  <a:pt x="1109" y="364"/>
                  <a:pt x="1109" y="363"/>
                </a:cubicBezTo>
                <a:cubicBezTo>
                  <a:pt x="1110" y="362"/>
                  <a:pt x="1111" y="362"/>
                  <a:pt x="1112" y="362"/>
                </a:cubicBezTo>
                <a:cubicBezTo>
                  <a:pt x="1111" y="363"/>
                  <a:pt x="1111" y="365"/>
                  <a:pt x="1110" y="366"/>
                </a:cubicBezTo>
                <a:close/>
                <a:moveTo>
                  <a:pt x="1109" y="362"/>
                </a:moveTo>
                <a:cubicBezTo>
                  <a:pt x="1107" y="359"/>
                  <a:pt x="1105" y="356"/>
                  <a:pt x="1104" y="352"/>
                </a:cubicBezTo>
                <a:cubicBezTo>
                  <a:pt x="1108" y="351"/>
                  <a:pt x="1111" y="350"/>
                  <a:pt x="1115" y="348"/>
                </a:cubicBezTo>
                <a:cubicBezTo>
                  <a:pt x="1114" y="353"/>
                  <a:pt x="1113" y="357"/>
                  <a:pt x="1112" y="361"/>
                </a:cubicBezTo>
                <a:cubicBezTo>
                  <a:pt x="1111" y="362"/>
                  <a:pt x="1110" y="362"/>
                  <a:pt x="1109" y="362"/>
                </a:cubicBezTo>
                <a:close/>
                <a:moveTo>
                  <a:pt x="1103" y="352"/>
                </a:moveTo>
                <a:cubicBezTo>
                  <a:pt x="1101" y="348"/>
                  <a:pt x="1099" y="345"/>
                  <a:pt x="1097" y="341"/>
                </a:cubicBezTo>
                <a:cubicBezTo>
                  <a:pt x="1105" y="339"/>
                  <a:pt x="1105" y="339"/>
                  <a:pt x="1105" y="339"/>
                </a:cubicBezTo>
                <a:cubicBezTo>
                  <a:pt x="1109" y="337"/>
                  <a:pt x="1113" y="336"/>
                  <a:pt x="1117" y="335"/>
                </a:cubicBezTo>
                <a:cubicBezTo>
                  <a:pt x="1117" y="339"/>
                  <a:pt x="1116" y="343"/>
                  <a:pt x="1115" y="348"/>
                </a:cubicBezTo>
                <a:cubicBezTo>
                  <a:pt x="1111" y="349"/>
                  <a:pt x="1107" y="351"/>
                  <a:pt x="1103" y="352"/>
                </a:cubicBezTo>
                <a:close/>
                <a:moveTo>
                  <a:pt x="1117" y="334"/>
                </a:moveTo>
                <a:cubicBezTo>
                  <a:pt x="1113" y="336"/>
                  <a:pt x="1109" y="337"/>
                  <a:pt x="1105" y="338"/>
                </a:cubicBezTo>
                <a:cubicBezTo>
                  <a:pt x="1097" y="341"/>
                  <a:pt x="1097" y="341"/>
                  <a:pt x="1097" y="341"/>
                </a:cubicBezTo>
                <a:cubicBezTo>
                  <a:pt x="1094" y="337"/>
                  <a:pt x="1092" y="334"/>
                  <a:pt x="1089" y="331"/>
                </a:cubicBezTo>
                <a:cubicBezTo>
                  <a:pt x="1097" y="328"/>
                  <a:pt x="1105" y="325"/>
                  <a:pt x="1116" y="322"/>
                </a:cubicBezTo>
                <a:cubicBezTo>
                  <a:pt x="1116" y="322"/>
                  <a:pt x="1117" y="322"/>
                  <a:pt x="1117" y="323"/>
                </a:cubicBezTo>
                <a:cubicBezTo>
                  <a:pt x="1117" y="326"/>
                  <a:pt x="1117" y="330"/>
                  <a:pt x="1117" y="334"/>
                </a:cubicBezTo>
                <a:close/>
                <a:moveTo>
                  <a:pt x="1116" y="321"/>
                </a:moveTo>
                <a:cubicBezTo>
                  <a:pt x="1113" y="317"/>
                  <a:pt x="1110" y="314"/>
                  <a:pt x="1107" y="310"/>
                </a:cubicBezTo>
                <a:cubicBezTo>
                  <a:pt x="1110" y="309"/>
                  <a:pt x="1112" y="309"/>
                  <a:pt x="1115" y="308"/>
                </a:cubicBezTo>
                <a:cubicBezTo>
                  <a:pt x="1116" y="312"/>
                  <a:pt x="1116" y="317"/>
                  <a:pt x="1117" y="321"/>
                </a:cubicBezTo>
                <a:lnTo>
                  <a:pt x="1116" y="321"/>
                </a:lnTo>
                <a:close/>
                <a:moveTo>
                  <a:pt x="1106" y="310"/>
                </a:moveTo>
                <a:cubicBezTo>
                  <a:pt x="1103" y="306"/>
                  <a:pt x="1099" y="303"/>
                  <a:pt x="1095" y="300"/>
                </a:cubicBezTo>
                <a:cubicBezTo>
                  <a:pt x="1100" y="299"/>
                  <a:pt x="1105" y="297"/>
                  <a:pt x="1110" y="295"/>
                </a:cubicBezTo>
                <a:cubicBezTo>
                  <a:pt x="1111" y="297"/>
                  <a:pt x="1113" y="298"/>
                  <a:pt x="1114" y="300"/>
                </a:cubicBezTo>
                <a:cubicBezTo>
                  <a:pt x="1114" y="302"/>
                  <a:pt x="1115" y="305"/>
                  <a:pt x="1115" y="307"/>
                </a:cubicBezTo>
                <a:cubicBezTo>
                  <a:pt x="1112" y="308"/>
                  <a:pt x="1109" y="309"/>
                  <a:pt x="1106" y="310"/>
                </a:cubicBezTo>
                <a:close/>
                <a:moveTo>
                  <a:pt x="1106" y="310"/>
                </a:moveTo>
                <a:cubicBezTo>
                  <a:pt x="1098" y="313"/>
                  <a:pt x="1091" y="315"/>
                  <a:pt x="1084" y="317"/>
                </a:cubicBezTo>
                <a:cubicBezTo>
                  <a:pt x="1082" y="314"/>
                  <a:pt x="1079" y="310"/>
                  <a:pt x="1077" y="306"/>
                </a:cubicBezTo>
                <a:cubicBezTo>
                  <a:pt x="1083" y="304"/>
                  <a:pt x="1088" y="302"/>
                  <a:pt x="1094" y="300"/>
                </a:cubicBezTo>
                <a:cubicBezTo>
                  <a:pt x="1098" y="303"/>
                  <a:pt x="1102" y="307"/>
                  <a:pt x="1106" y="310"/>
                </a:cubicBezTo>
                <a:close/>
                <a:moveTo>
                  <a:pt x="1084" y="318"/>
                </a:moveTo>
                <a:cubicBezTo>
                  <a:pt x="1082" y="318"/>
                  <a:pt x="1080" y="319"/>
                  <a:pt x="1078" y="319"/>
                </a:cubicBezTo>
                <a:cubicBezTo>
                  <a:pt x="1075" y="316"/>
                  <a:pt x="1071" y="313"/>
                  <a:pt x="1067" y="310"/>
                </a:cubicBezTo>
                <a:cubicBezTo>
                  <a:pt x="1070" y="309"/>
                  <a:pt x="1073" y="308"/>
                  <a:pt x="1077" y="306"/>
                </a:cubicBezTo>
                <a:cubicBezTo>
                  <a:pt x="1079" y="310"/>
                  <a:pt x="1081" y="314"/>
                  <a:pt x="1084" y="318"/>
                </a:cubicBezTo>
                <a:close/>
                <a:moveTo>
                  <a:pt x="1078" y="320"/>
                </a:moveTo>
                <a:cubicBezTo>
                  <a:pt x="1068" y="323"/>
                  <a:pt x="1059" y="326"/>
                  <a:pt x="1051" y="329"/>
                </a:cubicBezTo>
                <a:cubicBezTo>
                  <a:pt x="1051" y="329"/>
                  <a:pt x="1051" y="329"/>
                  <a:pt x="1050" y="329"/>
                </a:cubicBezTo>
                <a:cubicBezTo>
                  <a:pt x="1048" y="325"/>
                  <a:pt x="1046" y="322"/>
                  <a:pt x="1044" y="318"/>
                </a:cubicBezTo>
                <a:cubicBezTo>
                  <a:pt x="1051" y="316"/>
                  <a:pt x="1058" y="313"/>
                  <a:pt x="1066" y="310"/>
                </a:cubicBezTo>
                <a:cubicBezTo>
                  <a:pt x="1070" y="313"/>
                  <a:pt x="1074" y="316"/>
                  <a:pt x="1078" y="320"/>
                </a:cubicBezTo>
                <a:close/>
                <a:moveTo>
                  <a:pt x="1044" y="318"/>
                </a:moveTo>
                <a:cubicBezTo>
                  <a:pt x="1043" y="316"/>
                  <a:pt x="1041" y="314"/>
                  <a:pt x="1040" y="312"/>
                </a:cubicBezTo>
                <a:cubicBezTo>
                  <a:pt x="1046" y="309"/>
                  <a:pt x="1052" y="307"/>
                  <a:pt x="1057" y="305"/>
                </a:cubicBezTo>
                <a:cubicBezTo>
                  <a:pt x="1060" y="306"/>
                  <a:pt x="1063" y="308"/>
                  <a:pt x="1065" y="310"/>
                </a:cubicBezTo>
                <a:cubicBezTo>
                  <a:pt x="1058" y="312"/>
                  <a:pt x="1051" y="315"/>
                  <a:pt x="1044" y="318"/>
                </a:cubicBezTo>
                <a:close/>
                <a:moveTo>
                  <a:pt x="1043" y="318"/>
                </a:moveTo>
                <a:cubicBezTo>
                  <a:pt x="1042" y="318"/>
                  <a:pt x="1040" y="319"/>
                  <a:pt x="1038" y="320"/>
                </a:cubicBezTo>
                <a:cubicBezTo>
                  <a:pt x="1036" y="318"/>
                  <a:pt x="1033" y="317"/>
                  <a:pt x="1031" y="315"/>
                </a:cubicBezTo>
                <a:cubicBezTo>
                  <a:pt x="1034" y="314"/>
                  <a:pt x="1037" y="313"/>
                  <a:pt x="1040" y="312"/>
                </a:cubicBezTo>
                <a:cubicBezTo>
                  <a:pt x="1041" y="314"/>
                  <a:pt x="1042" y="316"/>
                  <a:pt x="1043" y="318"/>
                </a:cubicBezTo>
                <a:close/>
                <a:moveTo>
                  <a:pt x="1030" y="315"/>
                </a:moveTo>
                <a:cubicBezTo>
                  <a:pt x="1025" y="312"/>
                  <a:pt x="1019" y="310"/>
                  <a:pt x="1013" y="308"/>
                </a:cubicBezTo>
                <a:cubicBezTo>
                  <a:pt x="1019" y="305"/>
                  <a:pt x="1026" y="302"/>
                  <a:pt x="1033" y="299"/>
                </a:cubicBezTo>
                <a:cubicBezTo>
                  <a:pt x="1035" y="303"/>
                  <a:pt x="1037" y="307"/>
                  <a:pt x="1040" y="311"/>
                </a:cubicBezTo>
                <a:cubicBezTo>
                  <a:pt x="1036" y="313"/>
                  <a:pt x="1033" y="314"/>
                  <a:pt x="1030" y="315"/>
                </a:cubicBezTo>
                <a:close/>
                <a:moveTo>
                  <a:pt x="1030" y="315"/>
                </a:moveTo>
                <a:cubicBezTo>
                  <a:pt x="1022" y="318"/>
                  <a:pt x="1015" y="321"/>
                  <a:pt x="1009" y="324"/>
                </a:cubicBezTo>
                <a:cubicBezTo>
                  <a:pt x="1007" y="321"/>
                  <a:pt x="1005" y="317"/>
                  <a:pt x="1003" y="313"/>
                </a:cubicBezTo>
                <a:cubicBezTo>
                  <a:pt x="1006" y="311"/>
                  <a:pt x="1009" y="310"/>
                  <a:pt x="1012" y="308"/>
                </a:cubicBezTo>
                <a:cubicBezTo>
                  <a:pt x="1018" y="310"/>
                  <a:pt x="1024" y="313"/>
                  <a:pt x="1030" y="315"/>
                </a:cubicBezTo>
                <a:close/>
                <a:moveTo>
                  <a:pt x="1003" y="313"/>
                </a:moveTo>
                <a:cubicBezTo>
                  <a:pt x="1001" y="310"/>
                  <a:pt x="1000" y="307"/>
                  <a:pt x="999" y="305"/>
                </a:cubicBezTo>
                <a:cubicBezTo>
                  <a:pt x="1003" y="306"/>
                  <a:pt x="1008" y="307"/>
                  <a:pt x="1012" y="308"/>
                </a:cubicBezTo>
                <a:cubicBezTo>
                  <a:pt x="1009" y="310"/>
                  <a:pt x="1006" y="311"/>
                  <a:pt x="1003" y="313"/>
                </a:cubicBezTo>
                <a:close/>
                <a:moveTo>
                  <a:pt x="1002" y="313"/>
                </a:moveTo>
                <a:cubicBezTo>
                  <a:pt x="997" y="315"/>
                  <a:pt x="992" y="318"/>
                  <a:pt x="987" y="320"/>
                </a:cubicBezTo>
                <a:cubicBezTo>
                  <a:pt x="983" y="319"/>
                  <a:pt x="977" y="318"/>
                  <a:pt x="972" y="317"/>
                </a:cubicBezTo>
                <a:cubicBezTo>
                  <a:pt x="979" y="312"/>
                  <a:pt x="986" y="308"/>
                  <a:pt x="993" y="304"/>
                </a:cubicBezTo>
                <a:cubicBezTo>
                  <a:pt x="995" y="304"/>
                  <a:pt x="997" y="304"/>
                  <a:pt x="998" y="305"/>
                </a:cubicBezTo>
                <a:cubicBezTo>
                  <a:pt x="999" y="307"/>
                  <a:pt x="1001" y="310"/>
                  <a:pt x="1002" y="313"/>
                </a:cubicBezTo>
                <a:close/>
                <a:moveTo>
                  <a:pt x="987" y="321"/>
                </a:moveTo>
                <a:cubicBezTo>
                  <a:pt x="982" y="323"/>
                  <a:pt x="977" y="326"/>
                  <a:pt x="973" y="328"/>
                </a:cubicBezTo>
                <a:cubicBezTo>
                  <a:pt x="971" y="325"/>
                  <a:pt x="970" y="322"/>
                  <a:pt x="968" y="319"/>
                </a:cubicBezTo>
                <a:cubicBezTo>
                  <a:pt x="969" y="318"/>
                  <a:pt x="970" y="318"/>
                  <a:pt x="972" y="317"/>
                </a:cubicBezTo>
                <a:cubicBezTo>
                  <a:pt x="977" y="318"/>
                  <a:pt x="982" y="319"/>
                  <a:pt x="987" y="321"/>
                </a:cubicBezTo>
                <a:close/>
                <a:moveTo>
                  <a:pt x="968" y="319"/>
                </a:moveTo>
                <a:cubicBezTo>
                  <a:pt x="968" y="318"/>
                  <a:pt x="968" y="317"/>
                  <a:pt x="967" y="316"/>
                </a:cubicBezTo>
                <a:cubicBezTo>
                  <a:pt x="969" y="317"/>
                  <a:pt x="970" y="317"/>
                  <a:pt x="971" y="317"/>
                </a:cubicBezTo>
                <a:cubicBezTo>
                  <a:pt x="970" y="317"/>
                  <a:pt x="969" y="318"/>
                  <a:pt x="968" y="319"/>
                </a:cubicBezTo>
                <a:close/>
                <a:moveTo>
                  <a:pt x="972" y="329"/>
                </a:moveTo>
                <a:cubicBezTo>
                  <a:pt x="970" y="330"/>
                  <a:pt x="967" y="332"/>
                  <a:pt x="965" y="333"/>
                </a:cubicBezTo>
                <a:cubicBezTo>
                  <a:pt x="961" y="332"/>
                  <a:pt x="957" y="331"/>
                  <a:pt x="953" y="330"/>
                </a:cubicBezTo>
                <a:cubicBezTo>
                  <a:pt x="957" y="326"/>
                  <a:pt x="963" y="323"/>
                  <a:pt x="968" y="319"/>
                </a:cubicBezTo>
                <a:cubicBezTo>
                  <a:pt x="969" y="322"/>
                  <a:pt x="971" y="325"/>
                  <a:pt x="972" y="329"/>
                </a:cubicBezTo>
                <a:close/>
                <a:moveTo>
                  <a:pt x="965" y="334"/>
                </a:moveTo>
                <a:cubicBezTo>
                  <a:pt x="969" y="335"/>
                  <a:pt x="973" y="337"/>
                  <a:pt x="977" y="339"/>
                </a:cubicBezTo>
                <a:cubicBezTo>
                  <a:pt x="978" y="339"/>
                  <a:pt x="978" y="339"/>
                  <a:pt x="978" y="339"/>
                </a:cubicBezTo>
                <a:cubicBezTo>
                  <a:pt x="970" y="343"/>
                  <a:pt x="963" y="347"/>
                  <a:pt x="957" y="351"/>
                </a:cubicBezTo>
                <a:cubicBezTo>
                  <a:pt x="953" y="349"/>
                  <a:pt x="950" y="347"/>
                  <a:pt x="946" y="346"/>
                </a:cubicBezTo>
                <a:cubicBezTo>
                  <a:pt x="952" y="342"/>
                  <a:pt x="958" y="338"/>
                  <a:pt x="965" y="334"/>
                </a:cubicBezTo>
                <a:close/>
                <a:moveTo>
                  <a:pt x="956" y="351"/>
                </a:moveTo>
                <a:cubicBezTo>
                  <a:pt x="954" y="352"/>
                  <a:pt x="951" y="354"/>
                  <a:pt x="949" y="356"/>
                </a:cubicBezTo>
                <a:cubicBezTo>
                  <a:pt x="947" y="353"/>
                  <a:pt x="946" y="350"/>
                  <a:pt x="945" y="347"/>
                </a:cubicBezTo>
                <a:cubicBezTo>
                  <a:pt x="945" y="346"/>
                  <a:pt x="945" y="346"/>
                  <a:pt x="945" y="346"/>
                </a:cubicBezTo>
                <a:cubicBezTo>
                  <a:pt x="949" y="348"/>
                  <a:pt x="953" y="349"/>
                  <a:pt x="956" y="351"/>
                </a:cubicBezTo>
                <a:close/>
                <a:moveTo>
                  <a:pt x="948" y="356"/>
                </a:moveTo>
                <a:cubicBezTo>
                  <a:pt x="944" y="359"/>
                  <a:pt x="939" y="362"/>
                  <a:pt x="935" y="365"/>
                </a:cubicBezTo>
                <a:cubicBezTo>
                  <a:pt x="935" y="365"/>
                  <a:pt x="935" y="365"/>
                  <a:pt x="935" y="365"/>
                </a:cubicBezTo>
                <a:cubicBezTo>
                  <a:pt x="932" y="363"/>
                  <a:pt x="929" y="362"/>
                  <a:pt x="927" y="361"/>
                </a:cubicBezTo>
                <a:cubicBezTo>
                  <a:pt x="932" y="356"/>
                  <a:pt x="938" y="352"/>
                  <a:pt x="944" y="347"/>
                </a:cubicBezTo>
                <a:cubicBezTo>
                  <a:pt x="945" y="350"/>
                  <a:pt x="947" y="353"/>
                  <a:pt x="948" y="356"/>
                </a:cubicBezTo>
                <a:close/>
                <a:moveTo>
                  <a:pt x="935" y="365"/>
                </a:moveTo>
                <a:cubicBezTo>
                  <a:pt x="936" y="366"/>
                  <a:pt x="936" y="366"/>
                  <a:pt x="937" y="367"/>
                </a:cubicBezTo>
                <a:cubicBezTo>
                  <a:pt x="932" y="370"/>
                  <a:pt x="926" y="373"/>
                  <a:pt x="921" y="377"/>
                </a:cubicBezTo>
                <a:cubicBezTo>
                  <a:pt x="921" y="375"/>
                  <a:pt x="921" y="375"/>
                  <a:pt x="921" y="375"/>
                </a:cubicBezTo>
                <a:cubicBezTo>
                  <a:pt x="925" y="372"/>
                  <a:pt x="930" y="369"/>
                  <a:pt x="935" y="365"/>
                </a:cubicBezTo>
                <a:close/>
                <a:moveTo>
                  <a:pt x="938" y="367"/>
                </a:moveTo>
                <a:cubicBezTo>
                  <a:pt x="941" y="369"/>
                  <a:pt x="944" y="371"/>
                  <a:pt x="947" y="373"/>
                </a:cubicBezTo>
                <a:cubicBezTo>
                  <a:pt x="939" y="377"/>
                  <a:pt x="932" y="381"/>
                  <a:pt x="925" y="385"/>
                </a:cubicBezTo>
                <a:cubicBezTo>
                  <a:pt x="924" y="382"/>
                  <a:pt x="922" y="379"/>
                  <a:pt x="921" y="377"/>
                </a:cubicBezTo>
                <a:cubicBezTo>
                  <a:pt x="926" y="374"/>
                  <a:pt x="932" y="370"/>
                  <a:pt x="938" y="367"/>
                </a:cubicBezTo>
                <a:close/>
                <a:moveTo>
                  <a:pt x="927" y="389"/>
                </a:moveTo>
                <a:cubicBezTo>
                  <a:pt x="926" y="388"/>
                  <a:pt x="924" y="387"/>
                  <a:pt x="923" y="386"/>
                </a:cubicBezTo>
                <a:cubicBezTo>
                  <a:pt x="924" y="386"/>
                  <a:pt x="924" y="386"/>
                  <a:pt x="925" y="385"/>
                </a:cubicBezTo>
                <a:cubicBezTo>
                  <a:pt x="925" y="387"/>
                  <a:pt x="926" y="388"/>
                  <a:pt x="927" y="389"/>
                </a:cubicBezTo>
                <a:close/>
                <a:moveTo>
                  <a:pt x="925" y="385"/>
                </a:moveTo>
                <a:cubicBezTo>
                  <a:pt x="932" y="381"/>
                  <a:pt x="939" y="377"/>
                  <a:pt x="947" y="373"/>
                </a:cubicBezTo>
                <a:cubicBezTo>
                  <a:pt x="950" y="376"/>
                  <a:pt x="953" y="378"/>
                  <a:pt x="956" y="381"/>
                </a:cubicBezTo>
                <a:cubicBezTo>
                  <a:pt x="947" y="385"/>
                  <a:pt x="939" y="389"/>
                  <a:pt x="931" y="393"/>
                </a:cubicBezTo>
                <a:cubicBezTo>
                  <a:pt x="931" y="393"/>
                  <a:pt x="931" y="393"/>
                  <a:pt x="931" y="393"/>
                </a:cubicBezTo>
                <a:cubicBezTo>
                  <a:pt x="930" y="392"/>
                  <a:pt x="929" y="391"/>
                  <a:pt x="928" y="390"/>
                </a:cubicBezTo>
                <a:cubicBezTo>
                  <a:pt x="927" y="388"/>
                  <a:pt x="926" y="387"/>
                  <a:pt x="925" y="385"/>
                </a:cubicBezTo>
                <a:close/>
                <a:moveTo>
                  <a:pt x="931" y="394"/>
                </a:moveTo>
                <a:cubicBezTo>
                  <a:pt x="930" y="394"/>
                  <a:pt x="930" y="394"/>
                  <a:pt x="930" y="394"/>
                </a:cubicBezTo>
                <a:cubicBezTo>
                  <a:pt x="929" y="393"/>
                  <a:pt x="929" y="392"/>
                  <a:pt x="929" y="391"/>
                </a:cubicBezTo>
                <a:cubicBezTo>
                  <a:pt x="929" y="392"/>
                  <a:pt x="930" y="393"/>
                  <a:pt x="931" y="394"/>
                </a:cubicBezTo>
                <a:close/>
                <a:moveTo>
                  <a:pt x="934" y="403"/>
                </a:moveTo>
                <a:cubicBezTo>
                  <a:pt x="927" y="407"/>
                  <a:pt x="920" y="410"/>
                  <a:pt x="913" y="414"/>
                </a:cubicBezTo>
                <a:cubicBezTo>
                  <a:pt x="911" y="412"/>
                  <a:pt x="909" y="409"/>
                  <a:pt x="907" y="407"/>
                </a:cubicBezTo>
                <a:cubicBezTo>
                  <a:pt x="914" y="403"/>
                  <a:pt x="922" y="399"/>
                  <a:pt x="930" y="395"/>
                </a:cubicBezTo>
                <a:cubicBezTo>
                  <a:pt x="931" y="398"/>
                  <a:pt x="933" y="401"/>
                  <a:pt x="934" y="403"/>
                </a:cubicBezTo>
                <a:close/>
                <a:moveTo>
                  <a:pt x="919" y="423"/>
                </a:moveTo>
                <a:cubicBezTo>
                  <a:pt x="916" y="425"/>
                  <a:pt x="912" y="427"/>
                  <a:pt x="909" y="429"/>
                </a:cubicBezTo>
                <a:cubicBezTo>
                  <a:pt x="909" y="428"/>
                  <a:pt x="909" y="427"/>
                  <a:pt x="909" y="427"/>
                </a:cubicBezTo>
                <a:cubicBezTo>
                  <a:pt x="909" y="427"/>
                  <a:pt x="909" y="427"/>
                  <a:pt x="909" y="427"/>
                </a:cubicBezTo>
                <a:cubicBezTo>
                  <a:pt x="909" y="427"/>
                  <a:pt x="909" y="427"/>
                  <a:pt x="909" y="427"/>
                </a:cubicBezTo>
                <a:cubicBezTo>
                  <a:pt x="907" y="424"/>
                  <a:pt x="906" y="422"/>
                  <a:pt x="905" y="419"/>
                </a:cubicBezTo>
                <a:cubicBezTo>
                  <a:pt x="907" y="418"/>
                  <a:pt x="910" y="416"/>
                  <a:pt x="913" y="415"/>
                </a:cubicBezTo>
                <a:cubicBezTo>
                  <a:pt x="915" y="417"/>
                  <a:pt x="917" y="420"/>
                  <a:pt x="919" y="423"/>
                </a:cubicBezTo>
                <a:close/>
                <a:moveTo>
                  <a:pt x="920" y="424"/>
                </a:moveTo>
                <a:cubicBezTo>
                  <a:pt x="921" y="427"/>
                  <a:pt x="923" y="430"/>
                  <a:pt x="925" y="433"/>
                </a:cubicBezTo>
                <a:cubicBezTo>
                  <a:pt x="919" y="436"/>
                  <a:pt x="913" y="438"/>
                  <a:pt x="908" y="441"/>
                </a:cubicBezTo>
                <a:cubicBezTo>
                  <a:pt x="908" y="437"/>
                  <a:pt x="909" y="433"/>
                  <a:pt x="909" y="429"/>
                </a:cubicBezTo>
                <a:cubicBezTo>
                  <a:pt x="912" y="427"/>
                  <a:pt x="916" y="426"/>
                  <a:pt x="920" y="424"/>
                </a:cubicBezTo>
                <a:close/>
                <a:moveTo>
                  <a:pt x="907" y="441"/>
                </a:moveTo>
                <a:cubicBezTo>
                  <a:pt x="905" y="442"/>
                  <a:pt x="902" y="443"/>
                  <a:pt x="900" y="445"/>
                </a:cubicBezTo>
                <a:cubicBezTo>
                  <a:pt x="898" y="442"/>
                  <a:pt x="896" y="439"/>
                  <a:pt x="895" y="436"/>
                </a:cubicBezTo>
                <a:cubicBezTo>
                  <a:pt x="899" y="434"/>
                  <a:pt x="904" y="432"/>
                  <a:pt x="908" y="429"/>
                </a:cubicBezTo>
                <a:cubicBezTo>
                  <a:pt x="908" y="433"/>
                  <a:pt x="908" y="437"/>
                  <a:pt x="907" y="441"/>
                </a:cubicBezTo>
                <a:close/>
                <a:moveTo>
                  <a:pt x="899" y="445"/>
                </a:moveTo>
                <a:cubicBezTo>
                  <a:pt x="892" y="449"/>
                  <a:pt x="884" y="452"/>
                  <a:pt x="878" y="456"/>
                </a:cubicBezTo>
                <a:cubicBezTo>
                  <a:pt x="878" y="452"/>
                  <a:pt x="878" y="449"/>
                  <a:pt x="879" y="445"/>
                </a:cubicBezTo>
                <a:cubicBezTo>
                  <a:pt x="884" y="442"/>
                  <a:pt x="889" y="439"/>
                  <a:pt x="894" y="436"/>
                </a:cubicBezTo>
                <a:cubicBezTo>
                  <a:pt x="896" y="439"/>
                  <a:pt x="898" y="442"/>
                  <a:pt x="899" y="445"/>
                </a:cubicBezTo>
                <a:close/>
                <a:moveTo>
                  <a:pt x="877" y="456"/>
                </a:moveTo>
                <a:cubicBezTo>
                  <a:pt x="876" y="457"/>
                  <a:pt x="875" y="457"/>
                  <a:pt x="874" y="458"/>
                </a:cubicBezTo>
                <a:cubicBezTo>
                  <a:pt x="874" y="457"/>
                  <a:pt x="874" y="457"/>
                  <a:pt x="874" y="457"/>
                </a:cubicBezTo>
                <a:cubicBezTo>
                  <a:pt x="875" y="453"/>
                  <a:pt x="876" y="450"/>
                  <a:pt x="877" y="446"/>
                </a:cubicBezTo>
                <a:cubicBezTo>
                  <a:pt x="878" y="446"/>
                  <a:pt x="878" y="446"/>
                  <a:pt x="878" y="446"/>
                </a:cubicBezTo>
                <a:cubicBezTo>
                  <a:pt x="878" y="449"/>
                  <a:pt x="878" y="453"/>
                  <a:pt x="877" y="456"/>
                </a:cubicBezTo>
                <a:close/>
                <a:moveTo>
                  <a:pt x="877" y="446"/>
                </a:moveTo>
                <a:cubicBezTo>
                  <a:pt x="875" y="447"/>
                  <a:pt x="874" y="447"/>
                  <a:pt x="872" y="448"/>
                </a:cubicBezTo>
                <a:cubicBezTo>
                  <a:pt x="873" y="445"/>
                  <a:pt x="875" y="442"/>
                  <a:pt x="876" y="439"/>
                </a:cubicBezTo>
                <a:cubicBezTo>
                  <a:pt x="876" y="440"/>
                  <a:pt x="877" y="442"/>
                  <a:pt x="878" y="443"/>
                </a:cubicBezTo>
                <a:cubicBezTo>
                  <a:pt x="877" y="444"/>
                  <a:pt x="877" y="445"/>
                  <a:pt x="877" y="446"/>
                </a:cubicBezTo>
                <a:close/>
                <a:moveTo>
                  <a:pt x="877" y="446"/>
                </a:moveTo>
                <a:cubicBezTo>
                  <a:pt x="876" y="450"/>
                  <a:pt x="875" y="453"/>
                  <a:pt x="874" y="456"/>
                </a:cubicBezTo>
                <a:cubicBezTo>
                  <a:pt x="873" y="455"/>
                  <a:pt x="872" y="453"/>
                  <a:pt x="871" y="452"/>
                </a:cubicBezTo>
                <a:cubicBezTo>
                  <a:pt x="871" y="452"/>
                  <a:pt x="871" y="452"/>
                  <a:pt x="871" y="452"/>
                </a:cubicBezTo>
                <a:cubicBezTo>
                  <a:pt x="872" y="451"/>
                  <a:pt x="872" y="450"/>
                  <a:pt x="872" y="449"/>
                </a:cubicBezTo>
                <a:cubicBezTo>
                  <a:pt x="874" y="448"/>
                  <a:pt x="875" y="447"/>
                  <a:pt x="877" y="446"/>
                </a:cubicBezTo>
                <a:close/>
                <a:moveTo>
                  <a:pt x="871" y="451"/>
                </a:moveTo>
                <a:cubicBezTo>
                  <a:pt x="871" y="451"/>
                  <a:pt x="871" y="450"/>
                  <a:pt x="870" y="450"/>
                </a:cubicBezTo>
                <a:cubicBezTo>
                  <a:pt x="871" y="450"/>
                  <a:pt x="871" y="450"/>
                  <a:pt x="872" y="449"/>
                </a:cubicBezTo>
                <a:cubicBezTo>
                  <a:pt x="871" y="450"/>
                  <a:pt x="871" y="451"/>
                  <a:pt x="871" y="451"/>
                </a:cubicBezTo>
                <a:close/>
                <a:moveTo>
                  <a:pt x="871" y="452"/>
                </a:moveTo>
                <a:cubicBezTo>
                  <a:pt x="872" y="454"/>
                  <a:pt x="873" y="455"/>
                  <a:pt x="874" y="457"/>
                </a:cubicBezTo>
                <a:cubicBezTo>
                  <a:pt x="873" y="457"/>
                  <a:pt x="873" y="458"/>
                  <a:pt x="873" y="458"/>
                </a:cubicBezTo>
                <a:cubicBezTo>
                  <a:pt x="872" y="459"/>
                  <a:pt x="870" y="460"/>
                  <a:pt x="868" y="461"/>
                </a:cubicBezTo>
                <a:cubicBezTo>
                  <a:pt x="869" y="458"/>
                  <a:pt x="870" y="455"/>
                  <a:pt x="871" y="452"/>
                </a:cubicBezTo>
                <a:close/>
                <a:moveTo>
                  <a:pt x="873" y="459"/>
                </a:moveTo>
                <a:cubicBezTo>
                  <a:pt x="872" y="463"/>
                  <a:pt x="871" y="467"/>
                  <a:pt x="870" y="471"/>
                </a:cubicBezTo>
                <a:cubicBezTo>
                  <a:pt x="868" y="472"/>
                  <a:pt x="866" y="473"/>
                  <a:pt x="865" y="474"/>
                </a:cubicBezTo>
                <a:cubicBezTo>
                  <a:pt x="866" y="470"/>
                  <a:pt x="867" y="466"/>
                  <a:pt x="868" y="462"/>
                </a:cubicBezTo>
                <a:cubicBezTo>
                  <a:pt x="870" y="461"/>
                  <a:pt x="871" y="460"/>
                  <a:pt x="873" y="459"/>
                </a:cubicBezTo>
                <a:close/>
                <a:moveTo>
                  <a:pt x="870" y="472"/>
                </a:moveTo>
                <a:cubicBezTo>
                  <a:pt x="869" y="476"/>
                  <a:pt x="868" y="480"/>
                  <a:pt x="868" y="484"/>
                </a:cubicBezTo>
                <a:cubicBezTo>
                  <a:pt x="866" y="485"/>
                  <a:pt x="863" y="486"/>
                  <a:pt x="861" y="487"/>
                </a:cubicBezTo>
                <a:cubicBezTo>
                  <a:pt x="862" y="483"/>
                  <a:pt x="863" y="479"/>
                  <a:pt x="864" y="475"/>
                </a:cubicBezTo>
                <a:cubicBezTo>
                  <a:pt x="866" y="474"/>
                  <a:pt x="868" y="473"/>
                  <a:pt x="870" y="472"/>
                </a:cubicBezTo>
                <a:close/>
                <a:moveTo>
                  <a:pt x="868" y="485"/>
                </a:moveTo>
                <a:cubicBezTo>
                  <a:pt x="867" y="489"/>
                  <a:pt x="866" y="492"/>
                  <a:pt x="866" y="496"/>
                </a:cubicBezTo>
                <a:cubicBezTo>
                  <a:pt x="864" y="497"/>
                  <a:pt x="862" y="498"/>
                  <a:pt x="859" y="499"/>
                </a:cubicBezTo>
                <a:cubicBezTo>
                  <a:pt x="859" y="498"/>
                  <a:pt x="859" y="498"/>
                  <a:pt x="859" y="498"/>
                </a:cubicBezTo>
                <a:cubicBezTo>
                  <a:pt x="860" y="495"/>
                  <a:pt x="860" y="491"/>
                  <a:pt x="861" y="488"/>
                </a:cubicBezTo>
                <a:cubicBezTo>
                  <a:pt x="863" y="487"/>
                  <a:pt x="865" y="486"/>
                  <a:pt x="868" y="485"/>
                </a:cubicBezTo>
                <a:close/>
                <a:moveTo>
                  <a:pt x="859" y="497"/>
                </a:moveTo>
                <a:cubicBezTo>
                  <a:pt x="858" y="495"/>
                  <a:pt x="857" y="493"/>
                  <a:pt x="856" y="490"/>
                </a:cubicBezTo>
                <a:cubicBezTo>
                  <a:pt x="858" y="490"/>
                  <a:pt x="859" y="489"/>
                  <a:pt x="861" y="488"/>
                </a:cubicBezTo>
                <a:cubicBezTo>
                  <a:pt x="860" y="491"/>
                  <a:pt x="859" y="494"/>
                  <a:pt x="859" y="497"/>
                </a:cubicBezTo>
                <a:close/>
                <a:moveTo>
                  <a:pt x="859" y="500"/>
                </a:moveTo>
                <a:cubicBezTo>
                  <a:pt x="859" y="500"/>
                  <a:pt x="859" y="500"/>
                  <a:pt x="859" y="500"/>
                </a:cubicBezTo>
                <a:cubicBezTo>
                  <a:pt x="860" y="503"/>
                  <a:pt x="861" y="506"/>
                  <a:pt x="862" y="509"/>
                </a:cubicBezTo>
                <a:cubicBezTo>
                  <a:pt x="862" y="509"/>
                  <a:pt x="861" y="510"/>
                  <a:pt x="861" y="510"/>
                </a:cubicBezTo>
                <a:cubicBezTo>
                  <a:pt x="860" y="511"/>
                  <a:pt x="859" y="511"/>
                  <a:pt x="857" y="512"/>
                </a:cubicBezTo>
                <a:cubicBezTo>
                  <a:pt x="858" y="508"/>
                  <a:pt x="858" y="504"/>
                  <a:pt x="859" y="500"/>
                </a:cubicBezTo>
                <a:close/>
                <a:moveTo>
                  <a:pt x="861" y="511"/>
                </a:moveTo>
                <a:cubicBezTo>
                  <a:pt x="860" y="514"/>
                  <a:pt x="858" y="516"/>
                  <a:pt x="856" y="519"/>
                </a:cubicBezTo>
                <a:cubicBezTo>
                  <a:pt x="857" y="517"/>
                  <a:pt x="857" y="515"/>
                  <a:pt x="857" y="512"/>
                </a:cubicBezTo>
                <a:cubicBezTo>
                  <a:pt x="858" y="512"/>
                  <a:pt x="860" y="511"/>
                  <a:pt x="861" y="511"/>
                </a:cubicBezTo>
                <a:close/>
                <a:moveTo>
                  <a:pt x="862" y="510"/>
                </a:moveTo>
                <a:cubicBezTo>
                  <a:pt x="862" y="510"/>
                  <a:pt x="862" y="510"/>
                  <a:pt x="862" y="510"/>
                </a:cubicBezTo>
                <a:cubicBezTo>
                  <a:pt x="863" y="513"/>
                  <a:pt x="864" y="516"/>
                  <a:pt x="864" y="519"/>
                </a:cubicBezTo>
                <a:cubicBezTo>
                  <a:pt x="864" y="520"/>
                  <a:pt x="864" y="521"/>
                  <a:pt x="864" y="522"/>
                </a:cubicBezTo>
                <a:cubicBezTo>
                  <a:pt x="861" y="523"/>
                  <a:pt x="859" y="524"/>
                  <a:pt x="856" y="526"/>
                </a:cubicBezTo>
                <a:cubicBezTo>
                  <a:pt x="856" y="524"/>
                  <a:pt x="856" y="522"/>
                  <a:pt x="856" y="521"/>
                </a:cubicBezTo>
                <a:cubicBezTo>
                  <a:pt x="858" y="517"/>
                  <a:pt x="860" y="514"/>
                  <a:pt x="862" y="510"/>
                </a:cubicBezTo>
                <a:close/>
                <a:moveTo>
                  <a:pt x="864" y="522"/>
                </a:moveTo>
                <a:cubicBezTo>
                  <a:pt x="864" y="526"/>
                  <a:pt x="864" y="529"/>
                  <a:pt x="864" y="533"/>
                </a:cubicBezTo>
                <a:cubicBezTo>
                  <a:pt x="861" y="534"/>
                  <a:pt x="859" y="535"/>
                  <a:pt x="856" y="537"/>
                </a:cubicBezTo>
                <a:cubicBezTo>
                  <a:pt x="856" y="533"/>
                  <a:pt x="856" y="530"/>
                  <a:pt x="856" y="526"/>
                </a:cubicBezTo>
                <a:cubicBezTo>
                  <a:pt x="859" y="525"/>
                  <a:pt x="861" y="524"/>
                  <a:pt x="864" y="522"/>
                </a:cubicBezTo>
                <a:close/>
                <a:moveTo>
                  <a:pt x="864" y="517"/>
                </a:moveTo>
                <a:cubicBezTo>
                  <a:pt x="864" y="515"/>
                  <a:pt x="863" y="512"/>
                  <a:pt x="862" y="510"/>
                </a:cubicBezTo>
                <a:cubicBezTo>
                  <a:pt x="863" y="510"/>
                  <a:pt x="864" y="509"/>
                  <a:pt x="865" y="509"/>
                </a:cubicBezTo>
                <a:cubicBezTo>
                  <a:pt x="865" y="512"/>
                  <a:pt x="864" y="514"/>
                  <a:pt x="864" y="517"/>
                </a:cubicBezTo>
                <a:close/>
                <a:moveTo>
                  <a:pt x="862" y="509"/>
                </a:moveTo>
                <a:cubicBezTo>
                  <a:pt x="862" y="509"/>
                  <a:pt x="862" y="509"/>
                  <a:pt x="862" y="509"/>
                </a:cubicBezTo>
                <a:cubicBezTo>
                  <a:pt x="863" y="507"/>
                  <a:pt x="864" y="505"/>
                  <a:pt x="865" y="503"/>
                </a:cubicBezTo>
                <a:cubicBezTo>
                  <a:pt x="865" y="503"/>
                  <a:pt x="865" y="503"/>
                  <a:pt x="865" y="503"/>
                </a:cubicBezTo>
                <a:cubicBezTo>
                  <a:pt x="865" y="503"/>
                  <a:pt x="865" y="503"/>
                  <a:pt x="865" y="503"/>
                </a:cubicBezTo>
                <a:cubicBezTo>
                  <a:pt x="865" y="504"/>
                  <a:pt x="865" y="506"/>
                  <a:pt x="865" y="508"/>
                </a:cubicBezTo>
                <a:cubicBezTo>
                  <a:pt x="864" y="509"/>
                  <a:pt x="863" y="509"/>
                  <a:pt x="862" y="509"/>
                </a:cubicBezTo>
                <a:close/>
                <a:moveTo>
                  <a:pt x="865" y="522"/>
                </a:moveTo>
                <a:cubicBezTo>
                  <a:pt x="866" y="525"/>
                  <a:pt x="866" y="528"/>
                  <a:pt x="867" y="532"/>
                </a:cubicBezTo>
                <a:cubicBezTo>
                  <a:pt x="865" y="532"/>
                  <a:pt x="865" y="532"/>
                  <a:pt x="865" y="532"/>
                </a:cubicBezTo>
                <a:cubicBezTo>
                  <a:pt x="865" y="529"/>
                  <a:pt x="865" y="526"/>
                  <a:pt x="865" y="522"/>
                </a:cubicBezTo>
                <a:close/>
                <a:moveTo>
                  <a:pt x="867" y="532"/>
                </a:moveTo>
                <a:cubicBezTo>
                  <a:pt x="867" y="533"/>
                  <a:pt x="867" y="533"/>
                  <a:pt x="867" y="533"/>
                </a:cubicBezTo>
                <a:cubicBezTo>
                  <a:pt x="867" y="534"/>
                  <a:pt x="866" y="535"/>
                  <a:pt x="865" y="536"/>
                </a:cubicBezTo>
                <a:cubicBezTo>
                  <a:pt x="865" y="535"/>
                  <a:pt x="865" y="534"/>
                  <a:pt x="865" y="533"/>
                </a:cubicBezTo>
                <a:lnTo>
                  <a:pt x="867" y="532"/>
                </a:lnTo>
                <a:close/>
                <a:moveTo>
                  <a:pt x="865" y="522"/>
                </a:moveTo>
                <a:cubicBezTo>
                  <a:pt x="870" y="520"/>
                  <a:pt x="875" y="517"/>
                  <a:pt x="881" y="515"/>
                </a:cubicBezTo>
                <a:cubicBezTo>
                  <a:pt x="877" y="520"/>
                  <a:pt x="873" y="525"/>
                  <a:pt x="869" y="531"/>
                </a:cubicBezTo>
                <a:cubicBezTo>
                  <a:pt x="867" y="531"/>
                  <a:pt x="867" y="531"/>
                  <a:pt x="867" y="531"/>
                </a:cubicBezTo>
                <a:cubicBezTo>
                  <a:pt x="867" y="528"/>
                  <a:pt x="866" y="525"/>
                  <a:pt x="865" y="522"/>
                </a:cubicBezTo>
                <a:close/>
                <a:moveTo>
                  <a:pt x="870" y="531"/>
                </a:moveTo>
                <a:cubicBezTo>
                  <a:pt x="878" y="527"/>
                  <a:pt x="886" y="523"/>
                  <a:pt x="895" y="520"/>
                </a:cubicBezTo>
                <a:cubicBezTo>
                  <a:pt x="895" y="520"/>
                  <a:pt x="895" y="521"/>
                  <a:pt x="895" y="521"/>
                </a:cubicBezTo>
                <a:cubicBezTo>
                  <a:pt x="891" y="526"/>
                  <a:pt x="886" y="531"/>
                  <a:pt x="881" y="535"/>
                </a:cubicBezTo>
                <a:cubicBezTo>
                  <a:pt x="869" y="541"/>
                  <a:pt x="869" y="541"/>
                  <a:pt x="869" y="541"/>
                </a:cubicBezTo>
                <a:cubicBezTo>
                  <a:pt x="869" y="538"/>
                  <a:pt x="868" y="536"/>
                  <a:pt x="868" y="533"/>
                </a:cubicBezTo>
                <a:cubicBezTo>
                  <a:pt x="868" y="532"/>
                  <a:pt x="869" y="532"/>
                  <a:pt x="870" y="531"/>
                </a:cubicBezTo>
                <a:close/>
                <a:moveTo>
                  <a:pt x="880" y="536"/>
                </a:moveTo>
                <a:cubicBezTo>
                  <a:pt x="877" y="539"/>
                  <a:pt x="874" y="542"/>
                  <a:pt x="870" y="545"/>
                </a:cubicBezTo>
                <a:cubicBezTo>
                  <a:pt x="870" y="544"/>
                  <a:pt x="870" y="543"/>
                  <a:pt x="869" y="541"/>
                </a:cubicBezTo>
                <a:lnTo>
                  <a:pt x="880" y="536"/>
                </a:lnTo>
                <a:close/>
                <a:moveTo>
                  <a:pt x="897" y="532"/>
                </a:moveTo>
                <a:cubicBezTo>
                  <a:pt x="897" y="533"/>
                  <a:pt x="897" y="534"/>
                  <a:pt x="897" y="535"/>
                </a:cubicBezTo>
                <a:cubicBezTo>
                  <a:pt x="893" y="537"/>
                  <a:pt x="889" y="539"/>
                  <a:pt x="885" y="542"/>
                </a:cubicBezTo>
                <a:cubicBezTo>
                  <a:pt x="889" y="539"/>
                  <a:pt x="893" y="535"/>
                  <a:pt x="897" y="532"/>
                </a:cubicBezTo>
                <a:close/>
                <a:moveTo>
                  <a:pt x="897" y="529"/>
                </a:moveTo>
                <a:cubicBezTo>
                  <a:pt x="900" y="527"/>
                  <a:pt x="902" y="526"/>
                  <a:pt x="905" y="525"/>
                </a:cubicBezTo>
                <a:cubicBezTo>
                  <a:pt x="903" y="527"/>
                  <a:pt x="900" y="529"/>
                  <a:pt x="897" y="531"/>
                </a:cubicBezTo>
                <a:cubicBezTo>
                  <a:pt x="897" y="530"/>
                  <a:pt x="897" y="529"/>
                  <a:pt x="897" y="529"/>
                </a:cubicBezTo>
                <a:close/>
                <a:moveTo>
                  <a:pt x="897" y="528"/>
                </a:moveTo>
                <a:cubicBezTo>
                  <a:pt x="896" y="526"/>
                  <a:pt x="896" y="523"/>
                  <a:pt x="895" y="521"/>
                </a:cubicBezTo>
                <a:cubicBezTo>
                  <a:pt x="896" y="520"/>
                  <a:pt x="897" y="519"/>
                  <a:pt x="898" y="518"/>
                </a:cubicBezTo>
                <a:cubicBezTo>
                  <a:pt x="905" y="515"/>
                  <a:pt x="913" y="511"/>
                  <a:pt x="920" y="508"/>
                </a:cubicBezTo>
                <a:cubicBezTo>
                  <a:pt x="920" y="509"/>
                  <a:pt x="921" y="509"/>
                  <a:pt x="921" y="510"/>
                </a:cubicBezTo>
                <a:cubicBezTo>
                  <a:pt x="916" y="514"/>
                  <a:pt x="911" y="519"/>
                  <a:pt x="906" y="523"/>
                </a:cubicBezTo>
                <a:cubicBezTo>
                  <a:pt x="903" y="525"/>
                  <a:pt x="900" y="526"/>
                  <a:pt x="897" y="528"/>
                </a:cubicBezTo>
                <a:close/>
                <a:moveTo>
                  <a:pt x="921" y="510"/>
                </a:moveTo>
                <a:cubicBezTo>
                  <a:pt x="921" y="512"/>
                  <a:pt x="921" y="514"/>
                  <a:pt x="922" y="516"/>
                </a:cubicBezTo>
                <a:cubicBezTo>
                  <a:pt x="917" y="518"/>
                  <a:pt x="913" y="520"/>
                  <a:pt x="908" y="523"/>
                </a:cubicBezTo>
                <a:cubicBezTo>
                  <a:pt x="912" y="519"/>
                  <a:pt x="917" y="514"/>
                  <a:pt x="921" y="510"/>
                </a:cubicBezTo>
                <a:close/>
                <a:moveTo>
                  <a:pt x="921" y="508"/>
                </a:moveTo>
                <a:cubicBezTo>
                  <a:pt x="922" y="507"/>
                  <a:pt x="923" y="507"/>
                  <a:pt x="924" y="506"/>
                </a:cubicBezTo>
                <a:cubicBezTo>
                  <a:pt x="923" y="507"/>
                  <a:pt x="922" y="508"/>
                  <a:pt x="921" y="509"/>
                </a:cubicBezTo>
                <a:cubicBezTo>
                  <a:pt x="921" y="509"/>
                  <a:pt x="921" y="508"/>
                  <a:pt x="921" y="508"/>
                </a:cubicBezTo>
                <a:close/>
                <a:moveTo>
                  <a:pt x="921" y="507"/>
                </a:moveTo>
                <a:cubicBezTo>
                  <a:pt x="920" y="504"/>
                  <a:pt x="919" y="501"/>
                  <a:pt x="919" y="498"/>
                </a:cubicBezTo>
                <a:cubicBezTo>
                  <a:pt x="923" y="497"/>
                  <a:pt x="923" y="497"/>
                  <a:pt x="923" y="497"/>
                </a:cubicBezTo>
                <a:cubicBezTo>
                  <a:pt x="928" y="495"/>
                  <a:pt x="932" y="492"/>
                  <a:pt x="937" y="490"/>
                </a:cubicBezTo>
                <a:cubicBezTo>
                  <a:pt x="933" y="495"/>
                  <a:pt x="929" y="501"/>
                  <a:pt x="925" y="506"/>
                </a:cubicBezTo>
                <a:cubicBezTo>
                  <a:pt x="923" y="506"/>
                  <a:pt x="922" y="507"/>
                  <a:pt x="921" y="507"/>
                </a:cubicBezTo>
                <a:close/>
                <a:moveTo>
                  <a:pt x="938" y="490"/>
                </a:moveTo>
                <a:cubicBezTo>
                  <a:pt x="940" y="489"/>
                  <a:pt x="942" y="488"/>
                  <a:pt x="944" y="487"/>
                </a:cubicBezTo>
                <a:cubicBezTo>
                  <a:pt x="945" y="490"/>
                  <a:pt x="945" y="493"/>
                  <a:pt x="946" y="496"/>
                </a:cubicBezTo>
                <a:cubicBezTo>
                  <a:pt x="940" y="499"/>
                  <a:pt x="933" y="502"/>
                  <a:pt x="926" y="505"/>
                </a:cubicBezTo>
                <a:cubicBezTo>
                  <a:pt x="930" y="500"/>
                  <a:pt x="934" y="495"/>
                  <a:pt x="938" y="490"/>
                </a:cubicBezTo>
                <a:close/>
                <a:moveTo>
                  <a:pt x="967" y="477"/>
                </a:moveTo>
                <a:cubicBezTo>
                  <a:pt x="968" y="477"/>
                  <a:pt x="969" y="476"/>
                  <a:pt x="970" y="476"/>
                </a:cubicBezTo>
                <a:cubicBezTo>
                  <a:pt x="971" y="478"/>
                  <a:pt x="971" y="481"/>
                  <a:pt x="972" y="483"/>
                </a:cubicBezTo>
                <a:cubicBezTo>
                  <a:pt x="966" y="486"/>
                  <a:pt x="960" y="489"/>
                  <a:pt x="954" y="492"/>
                </a:cubicBezTo>
                <a:cubicBezTo>
                  <a:pt x="958" y="487"/>
                  <a:pt x="963" y="482"/>
                  <a:pt x="967" y="477"/>
                </a:cubicBezTo>
                <a:close/>
                <a:moveTo>
                  <a:pt x="971" y="476"/>
                </a:moveTo>
                <a:cubicBezTo>
                  <a:pt x="979" y="472"/>
                  <a:pt x="986" y="468"/>
                  <a:pt x="993" y="465"/>
                </a:cubicBezTo>
                <a:cubicBezTo>
                  <a:pt x="989" y="470"/>
                  <a:pt x="985" y="475"/>
                  <a:pt x="980" y="479"/>
                </a:cubicBezTo>
                <a:cubicBezTo>
                  <a:pt x="977" y="480"/>
                  <a:pt x="975" y="482"/>
                  <a:pt x="972" y="483"/>
                </a:cubicBezTo>
                <a:cubicBezTo>
                  <a:pt x="972" y="481"/>
                  <a:pt x="971" y="478"/>
                  <a:pt x="971" y="476"/>
                </a:cubicBezTo>
                <a:close/>
                <a:moveTo>
                  <a:pt x="979" y="480"/>
                </a:moveTo>
                <a:cubicBezTo>
                  <a:pt x="977" y="482"/>
                  <a:pt x="975" y="484"/>
                  <a:pt x="973" y="486"/>
                </a:cubicBezTo>
                <a:cubicBezTo>
                  <a:pt x="973" y="485"/>
                  <a:pt x="972" y="484"/>
                  <a:pt x="972" y="484"/>
                </a:cubicBezTo>
                <a:cubicBezTo>
                  <a:pt x="974" y="483"/>
                  <a:pt x="977" y="481"/>
                  <a:pt x="979" y="480"/>
                </a:cubicBezTo>
                <a:close/>
                <a:moveTo>
                  <a:pt x="973" y="490"/>
                </a:moveTo>
                <a:cubicBezTo>
                  <a:pt x="969" y="492"/>
                  <a:pt x="966" y="494"/>
                  <a:pt x="962" y="496"/>
                </a:cubicBezTo>
                <a:cubicBezTo>
                  <a:pt x="965" y="493"/>
                  <a:pt x="969" y="490"/>
                  <a:pt x="972" y="487"/>
                </a:cubicBezTo>
                <a:cubicBezTo>
                  <a:pt x="973" y="488"/>
                  <a:pt x="973" y="489"/>
                  <a:pt x="973" y="490"/>
                </a:cubicBezTo>
                <a:close/>
                <a:moveTo>
                  <a:pt x="973" y="486"/>
                </a:moveTo>
                <a:cubicBezTo>
                  <a:pt x="975" y="484"/>
                  <a:pt x="978" y="482"/>
                  <a:pt x="980" y="480"/>
                </a:cubicBezTo>
                <a:cubicBezTo>
                  <a:pt x="986" y="477"/>
                  <a:pt x="992" y="474"/>
                  <a:pt x="997" y="471"/>
                </a:cubicBezTo>
                <a:cubicBezTo>
                  <a:pt x="997" y="472"/>
                  <a:pt x="998" y="473"/>
                  <a:pt x="998" y="474"/>
                </a:cubicBezTo>
                <a:cubicBezTo>
                  <a:pt x="996" y="475"/>
                  <a:pt x="994" y="477"/>
                  <a:pt x="992" y="478"/>
                </a:cubicBezTo>
                <a:cubicBezTo>
                  <a:pt x="986" y="482"/>
                  <a:pt x="980" y="485"/>
                  <a:pt x="973" y="489"/>
                </a:cubicBezTo>
                <a:cubicBezTo>
                  <a:pt x="973" y="488"/>
                  <a:pt x="973" y="487"/>
                  <a:pt x="973" y="486"/>
                </a:cubicBezTo>
                <a:close/>
                <a:moveTo>
                  <a:pt x="989" y="481"/>
                </a:moveTo>
                <a:cubicBezTo>
                  <a:pt x="984" y="484"/>
                  <a:pt x="979" y="488"/>
                  <a:pt x="974" y="492"/>
                </a:cubicBezTo>
                <a:cubicBezTo>
                  <a:pt x="974" y="491"/>
                  <a:pt x="974" y="490"/>
                  <a:pt x="973" y="490"/>
                </a:cubicBezTo>
                <a:cubicBezTo>
                  <a:pt x="979" y="487"/>
                  <a:pt x="984" y="484"/>
                  <a:pt x="989" y="481"/>
                </a:cubicBezTo>
                <a:close/>
                <a:moveTo>
                  <a:pt x="993" y="478"/>
                </a:moveTo>
                <a:cubicBezTo>
                  <a:pt x="995" y="477"/>
                  <a:pt x="996" y="476"/>
                  <a:pt x="998" y="475"/>
                </a:cubicBezTo>
                <a:cubicBezTo>
                  <a:pt x="1008" y="529"/>
                  <a:pt x="1009" y="604"/>
                  <a:pt x="1000" y="702"/>
                </a:cubicBezTo>
                <a:cubicBezTo>
                  <a:pt x="992" y="699"/>
                  <a:pt x="985" y="695"/>
                  <a:pt x="978" y="692"/>
                </a:cubicBezTo>
                <a:cubicBezTo>
                  <a:pt x="984" y="607"/>
                  <a:pt x="983" y="542"/>
                  <a:pt x="974" y="492"/>
                </a:cubicBezTo>
                <a:cubicBezTo>
                  <a:pt x="981" y="488"/>
                  <a:pt x="987" y="483"/>
                  <a:pt x="993" y="478"/>
                </a:cubicBezTo>
                <a:close/>
                <a:moveTo>
                  <a:pt x="1000" y="702"/>
                </a:moveTo>
                <a:cubicBezTo>
                  <a:pt x="1007" y="705"/>
                  <a:pt x="1014" y="708"/>
                  <a:pt x="1022" y="710"/>
                </a:cubicBezTo>
                <a:cubicBezTo>
                  <a:pt x="1021" y="718"/>
                  <a:pt x="1020" y="726"/>
                  <a:pt x="1019" y="733"/>
                </a:cubicBezTo>
                <a:cubicBezTo>
                  <a:pt x="1012" y="731"/>
                  <a:pt x="1005" y="728"/>
                  <a:pt x="998" y="726"/>
                </a:cubicBezTo>
                <a:cubicBezTo>
                  <a:pt x="999" y="718"/>
                  <a:pt x="1000" y="710"/>
                  <a:pt x="1000" y="702"/>
                </a:cubicBezTo>
                <a:close/>
                <a:moveTo>
                  <a:pt x="1022" y="710"/>
                </a:moveTo>
                <a:cubicBezTo>
                  <a:pt x="1028" y="712"/>
                  <a:pt x="1034" y="714"/>
                  <a:pt x="1041" y="716"/>
                </a:cubicBezTo>
                <a:cubicBezTo>
                  <a:pt x="1040" y="724"/>
                  <a:pt x="1039" y="731"/>
                  <a:pt x="1037" y="739"/>
                </a:cubicBezTo>
                <a:cubicBezTo>
                  <a:pt x="1031" y="737"/>
                  <a:pt x="1025" y="735"/>
                  <a:pt x="1019" y="734"/>
                </a:cubicBezTo>
                <a:cubicBezTo>
                  <a:pt x="1020" y="726"/>
                  <a:pt x="1021" y="718"/>
                  <a:pt x="1022" y="710"/>
                </a:cubicBezTo>
                <a:close/>
                <a:moveTo>
                  <a:pt x="1041" y="716"/>
                </a:moveTo>
                <a:cubicBezTo>
                  <a:pt x="1048" y="718"/>
                  <a:pt x="1054" y="720"/>
                  <a:pt x="1061" y="721"/>
                </a:cubicBezTo>
                <a:cubicBezTo>
                  <a:pt x="1060" y="729"/>
                  <a:pt x="1059" y="737"/>
                  <a:pt x="1057" y="744"/>
                </a:cubicBezTo>
                <a:cubicBezTo>
                  <a:pt x="1051" y="743"/>
                  <a:pt x="1044" y="741"/>
                  <a:pt x="1038" y="739"/>
                </a:cubicBezTo>
                <a:cubicBezTo>
                  <a:pt x="1039" y="732"/>
                  <a:pt x="1040" y="724"/>
                  <a:pt x="1041" y="716"/>
                </a:cubicBezTo>
                <a:close/>
                <a:moveTo>
                  <a:pt x="1041" y="716"/>
                </a:moveTo>
                <a:cubicBezTo>
                  <a:pt x="1058" y="593"/>
                  <a:pt x="1060" y="503"/>
                  <a:pt x="1046" y="441"/>
                </a:cubicBezTo>
                <a:cubicBezTo>
                  <a:pt x="1052" y="437"/>
                  <a:pt x="1058" y="432"/>
                  <a:pt x="1063" y="428"/>
                </a:cubicBezTo>
                <a:cubicBezTo>
                  <a:pt x="1066" y="426"/>
                  <a:pt x="1068" y="425"/>
                  <a:pt x="1070" y="424"/>
                </a:cubicBezTo>
                <a:cubicBezTo>
                  <a:pt x="1086" y="489"/>
                  <a:pt x="1083" y="587"/>
                  <a:pt x="1061" y="721"/>
                </a:cubicBezTo>
                <a:cubicBezTo>
                  <a:pt x="1054" y="719"/>
                  <a:pt x="1048" y="718"/>
                  <a:pt x="1041" y="716"/>
                </a:cubicBezTo>
                <a:close/>
                <a:moveTo>
                  <a:pt x="1070" y="422"/>
                </a:moveTo>
                <a:cubicBezTo>
                  <a:pt x="1072" y="420"/>
                  <a:pt x="1074" y="418"/>
                  <a:pt x="1076" y="416"/>
                </a:cubicBezTo>
                <a:cubicBezTo>
                  <a:pt x="1081" y="414"/>
                  <a:pt x="1085" y="412"/>
                  <a:pt x="1089" y="409"/>
                </a:cubicBezTo>
                <a:cubicBezTo>
                  <a:pt x="1083" y="414"/>
                  <a:pt x="1077" y="418"/>
                  <a:pt x="1070" y="423"/>
                </a:cubicBezTo>
                <a:lnTo>
                  <a:pt x="1070" y="422"/>
                </a:lnTo>
                <a:close/>
                <a:moveTo>
                  <a:pt x="1078" y="415"/>
                </a:moveTo>
                <a:cubicBezTo>
                  <a:pt x="1082" y="410"/>
                  <a:pt x="1086" y="406"/>
                  <a:pt x="1090" y="401"/>
                </a:cubicBezTo>
                <a:cubicBezTo>
                  <a:pt x="1091" y="401"/>
                  <a:pt x="1091" y="401"/>
                  <a:pt x="1092" y="400"/>
                </a:cubicBezTo>
                <a:cubicBezTo>
                  <a:pt x="1093" y="402"/>
                  <a:pt x="1093" y="404"/>
                  <a:pt x="1094" y="405"/>
                </a:cubicBezTo>
                <a:cubicBezTo>
                  <a:pt x="1093" y="406"/>
                  <a:pt x="1092" y="407"/>
                  <a:pt x="1091" y="408"/>
                </a:cubicBezTo>
                <a:cubicBezTo>
                  <a:pt x="1087" y="410"/>
                  <a:pt x="1082" y="412"/>
                  <a:pt x="1078" y="415"/>
                </a:cubicBezTo>
                <a:close/>
                <a:moveTo>
                  <a:pt x="1093" y="400"/>
                </a:moveTo>
                <a:cubicBezTo>
                  <a:pt x="1098" y="397"/>
                  <a:pt x="1103" y="395"/>
                  <a:pt x="1108" y="392"/>
                </a:cubicBezTo>
                <a:cubicBezTo>
                  <a:pt x="1104" y="397"/>
                  <a:pt x="1099" y="401"/>
                  <a:pt x="1094" y="405"/>
                </a:cubicBezTo>
                <a:cubicBezTo>
                  <a:pt x="1094" y="403"/>
                  <a:pt x="1093" y="402"/>
                  <a:pt x="1093" y="400"/>
                </a:cubicBezTo>
                <a:close/>
                <a:moveTo>
                  <a:pt x="1093" y="400"/>
                </a:moveTo>
                <a:cubicBezTo>
                  <a:pt x="1092" y="399"/>
                  <a:pt x="1092" y="399"/>
                  <a:pt x="1092" y="399"/>
                </a:cubicBezTo>
                <a:cubicBezTo>
                  <a:pt x="1095" y="395"/>
                  <a:pt x="1097" y="392"/>
                  <a:pt x="1100" y="388"/>
                </a:cubicBezTo>
                <a:cubicBezTo>
                  <a:pt x="1105" y="386"/>
                  <a:pt x="1110" y="383"/>
                  <a:pt x="1115" y="381"/>
                </a:cubicBezTo>
                <a:cubicBezTo>
                  <a:pt x="1116" y="382"/>
                  <a:pt x="1116" y="383"/>
                  <a:pt x="1116" y="384"/>
                </a:cubicBezTo>
                <a:cubicBezTo>
                  <a:pt x="1114" y="386"/>
                  <a:pt x="1112" y="389"/>
                  <a:pt x="1109" y="391"/>
                </a:cubicBezTo>
                <a:cubicBezTo>
                  <a:pt x="1104" y="394"/>
                  <a:pt x="1098" y="397"/>
                  <a:pt x="1093" y="400"/>
                </a:cubicBezTo>
                <a:close/>
                <a:moveTo>
                  <a:pt x="1100" y="387"/>
                </a:moveTo>
                <a:cubicBezTo>
                  <a:pt x="1103" y="383"/>
                  <a:pt x="1105" y="379"/>
                  <a:pt x="1107" y="375"/>
                </a:cubicBezTo>
                <a:cubicBezTo>
                  <a:pt x="1109" y="374"/>
                  <a:pt x="1111" y="373"/>
                  <a:pt x="1112" y="373"/>
                </a:cubicBezTo>
                <a:cubicBezTo>
                  <a:pt x="1113" y="375"/>
                  <a:pt x="1114" y="378"/>
                  <a:pt x="1115" y="381"/>
                </a:cubicBezTo>
                <a:cubicBezTo>
                  <a:pt x="1110" y="383"/>
                  <a:pt x="1105" y="385"/>
                  <a:pt x="1100" y="387"/>
                </a:cubicBezTo>
                <a:close/>
                <a:moveTo>
                  <a:pt x="1111" y="367"/>
                </a:moveTo>
                <a:cubicBezTo>
                  <a:pt x="1111" y="365"/>
                  <a:pt x="1112" y="363"/>
                  <a:pt x="1112" y="361"/>
                </a:cubicBezTo>
                <a:cubicBezTo>
                  <a:pt x="1120" y="358"/>
                  <a:pt x="1128" y="356"/>
                  <a:pt x="1135" y="353"/>
                </a:cubicBezTo>
                <a:cubicBezTo>
                  <a:pt x="1135" y="353"/>
                  <a:pt x="1135" y="354"/>
                  <a:pt x="1135" y="355"/>
                </a:cubicBezTo>
                <a:cubicBezTo>
                  <a:pt x="1134" y="358"/>
                  <a:pt x="1132" y="361"/>
                  <a:pt x="1130" y="364"/>
                </a:cubicBezTo>
                <a:cubicBezTo>
                  <a:pt x="1125" y="367"/>
                  <a:pt x="1119" y="369"/>
                  <a:pt x="1113" y="372"/>
                </a:cubicBezTo>
                <a:cubicBezTo>
                  <a:pt x="1112" y="370"/>
                  <a:pt x="1111" y="368"/>
                  <a:pt x="1111" y="367"/>
                </a:cubicBezTo>
                <a:close/>
                <a:moveTo>
                  <a:pt x="1113" y="361"/>
                </a:moveTo>
                <a:cubicBezTo>
                  <a:pt x="1114" y="357"/>
                  <a:pt x="1115" y="352"/>
                  <a:pt x="1116" y="348"/>
                </a:cubicBezTo>
                <a:cubicBezTo>
                  <a:pt x="1121" y="346"/>
                  <a:pt x="1125" y="345"/>
                  <a:pt x="1130" y="343"/>
                </a:cubicBezTo>
                <a:cubicBezTo>
                  <a:pt x="1131" y="346"/>
                  <a:pt x="1133" y="349"/>
                  <a:pt x="1134" y="352"/>
                </a:cubicBezTo>
                <a:cubicBezTo>
                  <a:pt x="1128" y="355"/>
                  <a:pt x="1120" y="358"/>
                  <a:pt x="1113" y="361"/>
                </a:cubicBezTo>
                <a:close/>
                <a:moveTo>
                  <a:pt x="1124" y="332"/>
                </a:moveTo>
                <a:cubicBezTo>
                  <a:pt x="1132" y="330"/>
                  <a:pt x="1138" y="327"/>
                  <a:pt x="1144" y="325"/>
                </a:cubicBezTo>
                <a:cubicBezTo>
                  <a:pt x="1143" y="330"/>
                  <a:pt x="1143" y="334"/>
                  <a:pt x="1141" y="338"/>
                </a:cubicBezTo>
                <a:cubicBezTo>
                  <a:pt x="1138" y="340"/>
                  <a:pt x="1134" y="341"/>
                  <a:pt x="1130" y="342"/>
                </a:cubicBezTo>
                <a:cubicBezTo>
                  <a:pt x="1128" y="339"/>
                  <a:pt x="1126" y="335"/>
                  <a:pt x="1124" y="332"/>
                </a:cubicBezTo>
                <a:close/>
                <a:moveTo>
                  <a:pt x="1124" y="332"/>
                </a:moveTo>
                <a:cubicBezTo>
                  <a:pt x="1122" y="328"/>
                  <a:pt x="1120" y="325"/>
                  <a:pt x="1117" y="322"/>
                </a:cubicBezTo>
                <a:cubicBezTo>
                  <a:pt x="1117" y="322"/>
                  <a:pt x="1117" y="322"/>
                  <a:pt x="1117" y="321"/>
                </a:cubicBezTo>
                <a:cubicBezTo>
                  <a:pt x="1121" y="320"/>
                  <a:pt x="1126" y="319"/>
                  <a:pt x="1130" y="317"/>
                </a:cubicBezTo>
                <a:cubicBezTo>
                  <a:pt x="1135" y="316"/>
                  <a:pt x="1140" y="314"/>
                  <a:pt x="1145" y="312"/>
                </a:cubicBezTo>
                <a:cubicBezTo>
                  <a:pt x="1145" y="316"/>
                  <a:pt x="1145" y="321"/>
                  <a:pt x="1144" y="325"/>
                </a:cubicBezTo>
                <a:cubicBezTo>
                  <a:pt x="1138" y="327"/>
                  <a:pt x="1132" y="329"/>
                  <a:pt x="1124" y="332"/>
                </a:cubicBezTo>
                <a:close/>
                <a:moveTo>
                  <a:pt x="1145" y="312"/>
                </a:moveTo>
                <a:cubicBezTo>
                  <a:pt x="1146" y="312"/>
                  <a:pt x="1146" y="312"/>
                  <a:pt x="1146" y="312"/>
                </a:cubicBezTo>
                <a:cubicBezTo>
                  <a:pt x="1148" y="315"/>
                  <a:pt x="1150" y="318"/>
                  <a:pt x="1152" y="322"/>
                </a:cubicBezTo>
                <a:cubicBezTo>
                  <a:pt x="1150" y="323"/>
                  <a:pt x="1147" y="324"/>
                  <a:pt x="1145" y="325"/>
                </a:cubicBezTo>
                <a:cubicBezTo>
                  <a:pt x="1145" y="320"/>
                  <a:pt x="1145" y="316"/>
                  <a:pt x="1145" y="312"/>
                </a:cubicBezTo>
                <a:close/>
                <a:moveTo>
                  <a:pt x="1116" y="307"/>
                </a:moveTo>
                <a:cubicBezTo>
                  <a:pt x="1115" y="305"/>
                  <a:pt x="1115" y="302"/>
                  <a:pt x="1114" y="300"/>
                </a:cubicBezTo>
                <a:cubicBezTo>
                  <a:pt x="1114" y="300"/>
                  <a:pt x="1114" y="300"/>
                  <a:pt x="1114" y="300"/>
                </a:cubicBezTo>
                <a:cubicBezTo>
                  <a:pt x="1113" y="298"/>
                  <a:pt x="1112" y="297"/>
                  <a:pt x="1111" y="295"/>
                </a:cubicBezTo>
                <a:cubicBezTo>
                  <a:pt x="1115" y="293"/>
                  <a:pt x="1120" y="292"/>
                  <a:pt x="1125" y="290"/>
                </a:cubicBezTo>
                <a:cubicBezTo>
                  <a:pt x="1129" y="293"/>
                  <a:pt x="1133" y="297"/>
                  <a:pt x="1136" y="300"/>
                </a:cubicBezTo>
                <a:cubicBezTo>
                  <a:pt x="1129" y="303"/>
                  <a:pt x="1122" y="305"/>
                  <a:pt x="1116" y="307"/>
                </a:cubicBezTo>
                <a:close/>
                <a:moveTo>
                  <a:pt x="1111" y="294"/>
                </a:moveTo>
                <a:cubicBezTo>
                  <a:pt x="1109" y="292"/>
                  <a:pt x="1108" y="290"/>
                  <a:pt x="1106" y="288"/>
                </a:cubicBezTo>
                <a:cubicBezTo>
                  <a:pt x="1110" y="286"/>
                  <a:pt x="1113" y="285"/>
                  <a:pt x="1117" y="284"/>
                </a:cubicBezTo>
                <a:cubicBezTo>
                  <a:pt x="1120" y="286"/>
                  <a:pt x="1122" y="288"/>
                  <a:pt x="1125" y="290"/>
                </a:cubicBezTo>
                <a:cubicBezTo>
                  <a:pt x="1120" y="291"/>
                  <a:pt x="1115" y="293"/>
                  <a:pt x="1111" y="294"/>
                </a:cubicBezTo>
                <a:close/>
                <a:moveTo>
                  <a:pt x="1110" y="295"/>
                </a:moveTo>
                <a:cubicBezTo>
                  <a:pt x="1105" y="296"/>
                  <a:pt x="1099" y="298"/>
                  <a:pt x="1094" y="300"/>
                </a:cubicBezTo>
                <a:cubicBezTo>
                  <a:pt x="1092" y="298"/>
                  <a:pt x="1089" y="296"/>
                  <a:pt x="1086" y="294"/>
                </a:cubicBezTo>
                <a:cubicBezTo>
                  <a:pt x="1093" y="292"/>
                  <a:pt x="1099" y="290"/>
                  <a:pt x="1106" y="288"/>
                </a:cubicBezTo>
                <a:cubicBezTo>
                  <a:pt x="1107" y="290"/>
                  <a:pt x="1109" y="292"/>
                  <a:pt x="1110" y="295"/>
                </a:cubicBezTo>
                <a:close/>
                <a:moveTo>
                  <a:pt x="1094" y="300"/>
                </a:moveTo>
                <a:cubicBezTo>
                  <a:pt x="1088" y="302"/>
                  <a:pt x="1082" y="304"/>
                  <a:pt x="1077" y="306"/>
                </a:cubicBezTo>
                <a:cubicBezTo>
                  <a:pt x="1075" y="304"/>
                  <a:pt x="1074" y="301"/>
                  <a:pt x="1073" y="299"/>
                </a:cubicBezTo>
                <a:cubicBezTo>
                  <a:pt x="1077" y="298"/>
                  <a:pt x="1081" y="296"/>
                  <a:pt x="1086" y="295"/>
                </a:cubicBezTo>
                <a:cubicBezTo>
                  <a:pt x="1089" y="296"/>
                  <a:pt x="1091" y="298"/>
                  <a:pt x="1094" y="300"/>
                </a:cubicBezTo>
                <a:close/>
                <a:moveTo>
                  <a:pt x="1076" y="306"/>
                </a:moveTo>
                <a:cubicBezTo>
                  <a:pt x="1073" y="307"/>
                  <a:pt x="1069" y="308"/>
                  <a:pt x="1066" y="310"/>
                </a:cubicBezTo>
                <a:cubicBezTo>
                  <a:pt x="1063" y="308"/>
                  <a:pt x="1061" y="306"/>
                  <a:pt x="1058" y="305"/>
                </a:cubicBezTo>
                <a:cubicBezTo>
                  <a:pt x="1063" y="303"/>
                  <a:pt x="1067" y="301"/>
                  <a:pt x="1072" y="299"/>
                </a:cubicBezTo>
                <a:cubicBezTo>
                  <a:pt x="1074" y="302"/>
                  <a:pt x="1075" y="304"/>
                  <a:pt x="1076" y="306"/>
                </a:cubicBezTo>
                <a:close/>
                <a:moveTo>
                  <a:pt x="1057" y="304"/>
                </a:moveTo>
                <a:cubicBezTo>
                  <a:pt x="1052" y="301"/>
                  <a:pt x="1046" y="299"/>
                  <a:pt x="1039" y="296"/>
                </a:cubicBezTo>
                <a:cubicBezTo>
                  <a:pt x="1047" y="293"/>
                  <a:pt x="1056" y="290"/>
                  <a:pt x="1065" y="286"/>
                </a:cubicBezTo>
                <a:cubicBezTo>
                  <a:pt x="1067" y="291"/>
                  <a:pt x="1070" y="295"/>
                  <a:pt x="1072" y="299"/>
                </a:cubicBezTo>
                <a:cubicBezTo>
                  <a:pt x="1067" y="301"/>
                  <a:pt x="1062" y="303"/>
                  <a:pt x="1057" y="304"/>
                </a:cubicBezTo>
                <a:close/>
                <a:moveTo>
                  <a:pt x="1057" y="305"/>
                </a:moveTo>
                <a:cubicBezTo>
                  <a:pt x="1051" y="307"/>
                  <a:pt x="1045" y="309"/>
                  <a:pt x="1040" y="311"/>
                </a:cubicBezTo>
                <a:cubicBezTo>
                  <a:pt x="1038" y="307"/>
                  <a:pt x="1035" y="303"/>
                  <a:pt x="1033" y="299"/>
                </a:cubicBezTo>
                <a:cubicBezTo>
                  <a:pt x="1035" y="298"/>
                  <a:pt x="1037" y="297"/>
                  <a:pt x="1039" y="297"/>
                </a:cubicBezTo>
                <a:cubicBezTo>
                  <a:pt x="1045" y="299"/>
                  <a:pt x="1051" y="302"/>
                  <a:pt x="1057" y="305"/>
                </a:cubicBezTo>
                <a:close/>
                <a:moveTo>
                  <a:pt x="1033" y="299"/>
                </a:moveTo>
                <a:cubicBezTo>
                  <a:pt x="1032" y="297"/>
                  <a:pt x="1032" y="296"/>
                  <a:pt x="1031" y="294"/>
                </a:cubicBezTo>
                <a:cubicBezTo>
                  <a:pt x="1033" y="295"/>
                  <a:pt x="1036" y="296"/>
                  <a:pt x="1038" y="296"/>
                </a:cubicBezTo>
                <a:cubicBezTo>
                  <a:pt x="1036" y="297"/>
                  <a:pt x="1035" y="298"/>
                  <a:pt x="1033" y="299"/>
                </a:cubicBezTo>
                <a:close/>
                <a:moveTo>
                  <a:pt x="998" y="304"/>
                </a:moveTo>
                <a:cubicBezTo>
                  <a:pt x="997" y="304"/>
                  <a:pt x="995" y="304"/>
                  <a:pt x="994" y="304"/>
                </a:cubicBezTo>
                <a:cubicBezTo>
                  <a:pt x="995" y="303"/>
                  <a:pt x="996" y="303"/>
                  <a:pt x="997" y="302"/>
                </a:cubicBezTo>
                <a:cubicBezTo>
                  <a:pt x="997" y="303"/>
                  <a:pt x="998" y="303"/>
                  <a:pt x="998" y="304"/>
                </a:cubicBezTo>
                <a:close/>
                <a:moveTo>
                  <a:pt x="993" y="303"/>
                </a:moveTo>
                <a:cubicBezTo>
                  <a:pt x="988" y="303"/>
                  <a:pt x="983" y="302"/>
                  <a:pt x="977" y="302"/>
                </a:cubicBezTo>
                <a:cubicBezTo>
                  <a:pt x="982" y="298"/>
                  <a:pt x="987" y="295"/>
                  <a:pt x="992" y="292"/>
                </a:cubicBezTo>
                <a:cubicBezTo>
                  <a:pt x="994" y="295"/>
                  <a:pt x="995" y="298"/>
                  <a:pt x="997" y="302"/>
                </a:cubicBezTo>
                <a:cubicBezTo>
                  <a:pt x="996" y="302"/>
                  <a:pt x="994" y="303"/>
                  <a:pt x="993" y="303"/>
                </a:cubicBezTo>
                <a:close/>
                <a:moveTo>
                  <a:pt x="993" y="304"/>
                </a:moveTo>
                <a:cubicBezTo>
                  <a:pt x="985" y="308"/>
                  <a:pt x="978" y="312"/>
                  <a:pt x="971" y="316"/>
                </a:cubicBezTo>
                <a:cubicBezTo>
                  <a:pt x="970" y="316"/>
                  <a:pt x="969" y="316"/>
                  <a:pt x="967" y="316"/>
                </a:cubicBezTo>
                <a:cubicBezTo>
                  <a:pt x="966" y="314"/>
                  <a:pt x="966" y="312"/>
                  <a:pt x="965" y="311"/>
                </a:cubicBezTo>
                <a:cubicBezTo>
                  <a:pt x="969" y="308"/>
                  <a:pt x="972" y="305"/>
                  <a:pt x="976" y="302"/>
                </a:cubicBezTo>
                <a:cubicBezTo>
                  <a:pt x="982" y="303"/>
                  <a:pt x="987" y="303"/>
                  <a:pt x="993" y="304"/>
                </a:cubicBezTo>
                <a:close/>
                <a:moveTo>
                  <a:pt x="967" y="316"/>
                </a:moveTo>
                <a:cubicBezTo>
                  <a:pt x="964" y="315"/>
                  <a:pt x="962" y="315"/>
                  <a:pt x="959" y="315"/>
                </a:cubicBezTo>
                <a:cubicBezTo>
                  <a:pt x="961" y="314"/>
                  <a:pt x="963" y="312"/>
                  <a:pt x="964" y="311"/>
                </a:cubicBezTo>
                <a:cubicBezTo>
                  <a:pt x="965" y="313"/>
                  <a:pt x="966" y="314"/>
                  <a:pt x="967" y="316"/>
                </a:cubicBezTo>
                <a:close/>
                <a:moveTo>
                  <a:pt x="967" y="316"/>
                </a:moveTo>
                <a:cubicBezTo>
                  <a:pt x="967" y="317"/>
                  <a:pt x="967" y="318"/>
                  <a:pt x="968" y="319"/>
                </a:cubicBezTo>
                <a:cubicBezTo>
                  <a:pt x="962" y="322"/>
                  <a:pt x="957" y="326"/>
                  <a:pt x="952" y="330"/>
                </a:cubicBezTo>
                <a:cubicBezTo>
                  <a:pt x="949" y="329"/>
                  <a:pt x="947" y="329"/>
                  <a:pt x="944" y="329"/>
                </a:cubicBezTo>
                <a:cubicBezTo>
                  <a:pt x="948" y="324"/>
                  <a:pt x="953" y="320"/>
                  <a:pt x="959" y="316"/>
                </a:cubicBezTo>
                <a:cubicBezTo>
                  <a:pt x="961" y="316"/>
                  <a:pt x="964" y="316"/>
                  <a:pt x="967" y="316"/>
                </a:cubicBezTo>
                <a:close/>
                <a:moveTo>
                  <a:pt x="952" y="330"/>
                </a:moveTo>
                <a:cubicBezTo>
                  <a:pt x="956" y="331"/>
                  <a:pt x="960" y="332"/>
                  <a:pt x="964" y="333"/>
                </a:cubicBezTo>
                <a:cubicBezTo>
                  <a:pt x="958" y="338"/>
                  <a:pt x="951" y="342"/>
                  <a:pt x="945" y="346"/>
                </a:cubicBezTo>
                <a:cubicBezTo>
                  <a:pt x="945" y="346"/>
                  <a:pt x="944" y="345"/>
                  <a:pt x="944" y="345"/>
                </a:cubicBezTo>
                <a:cubicBezTo>
                  <a:pt x="943" y="343"/>
                  <a:pt x="942" y="341"/>
                  <a:pt x="941" y="339"/>
                </a:cubicBezTo>
                <a:cubicBezTo>
                  <a:pt x="945" y="336"/>
                  <a:pt x="948" y="333"/>
                  <a:pt x="952" y="330"/>
                </a:cubicBezTo>
                <a:close/>
                <a:moveTo>
                  <a:pt x="943" y="345"/>
                </a:moveTo>
                <a:cubicBezTo>
                  <a:pt x="941" y="344"/>
                  <a:pt x="939" y="344"/>
                  <a:pt x="936" y="343"/>
                </a:cubicBezTo>
                <a:cubicBezTo>
                  <a:pt x="938" y="342"/>
                  <a:pt x="939" y="341"/>
                  <a:pt x="941" y="340"/>
                </a:cubicBezTo>
                <a:cubicBezTo>
                  <a:pt x="941" y="341"/>
                  <a:pt x="942" y="343"/>
                  <a:pt x="943" y="345"/>
                </a:cubicBezTo>
                <a:close/>
                <a:moveTo>
                  <a:pt x="943" y="346"/>
                </a:moveTo>
                <a:cubicBezTo>
                  <a:pt x="944" y="347"/>
                  <a:pt x="944" y="347"/>
                  <a:pt x="944" y="347"/>
                </a:cubicBezTo>
                <a:cubicBezTo>
                  <a:pt x="938" y="351"/>
                  <a:pt x="932" y="356"/>
                  <a:pt x="926" y="360"/>
                </a:cubicBezTo>
                <a:cubicBezTo>
                  <a:pt x="924" y="360"/>
                  <a:pt x="923" y="359"/>
                  <a:pt x="921" y="358"/>
                </a:cubicBezTo>
                <a:cubicBezTo>
                  <a:pt x="925" y="353"/>
                  <a:pt x="930" y="348"/>
                  <a:pt x="936" y="344"/>
                </a:cubicBezTo>
                <a:cubicBezTo>
                  <a:pt x="938" y="344"/>
                  <a:pt x="941" y="345"/>
                  <a:pt x="943" y="346"/>
                </a:cubicBezTo>
                <a:close/>
                <a:moveTo>
                  <a:pt x="926" y="361"/>
                </a:moveTo>
                <a:cubicBezTo>
                  <a:pt x="929" y="362"/>
                  <a:pt x="932" y="363"/>
                  <a:pt x="934" y="365"/>
                </a:cubicBezTo>
                <a:cubicBezTo>
                  <a:pt x="929" y="368"/>
                  <a:pt x="925" y="372"/>
                  <a:pt x="920" y="375"/>
                </a:cubicBezTo>
                <a:cubicBezTo>
                  <a:pt x="919" y="373"/>
                  <a:pt x="918" y="371"/>
                  <a:pt x="917" y="369"/>
                </a:cubicBezTo>
                <a:cubicBezTo>
                  <a:pt x="920" y="366"/>
                  <a:pt x="923" y="364"/>
                  <a:pt x="926" y="361"/>
                </a:cubicBezTo>
                <a:close/>
                <a:moveTo>
                  <a:pt x="921" y="377"/>
                </a:moveTo>
                <a:cubicBezTo>
                  <a:pt x="919" y="378"/>
                  <a:pt x="917" y="379"/>
                  <a:pt x="915" y="380"/>
                </a:cubicBezTo>
                <a:cubicBezTo>
                  <a:pt x="915" y="380"/>
                  <a:pt x="915" y="380"/>
                  <a:pt x="915" y="380"/>
                </a:cubicBezTo>
                <a:cubicBezTo>
                  <a:pt x="917" y="379"/>
                  <a:pt x="918" y="377"/>
                  <a:pt x="920" y="376"/>
                </a:cubicBezTo>
                <a:lnTo>
                  <a:pt x="921" y="377"/>
                </a:lnTo>
                <a:close/>
                <a:moveTo>
                  <a:pt x="921" y="377"/>
                </a:moveTo>
                <a:cubicBezTo>
                  <a:pt x="922" y="380"/>
                  <a:pt x="923" y="382"/>
                  <a:pt x="925" y="385"/>
                </a:cubicBezTo>
                <a:cubicBezTo>
                  <a:pt x="924" y="385"/>
                  <a:pt x="923" y="385"/>
                  <a:pt x="923" y="386"/>
                </a:cubicBezTo>
                <a:cubicBezTo>
                  <a:pt x="921" y="384"/>
                  <a:pt x="918" y="382"/>
                  <a:pt x="916" y="381"/>
                </a:cubicBezTo>
                <a:cubicBezTo>
                  <a:pt x="917" y="379"/>
                  <a:pt x="919" y="378"/>
                  <a:pt x="921" y="377"/>
                </a:cubicBezTo>
                <a:close/>
                <a:moveTo>
                  <a:pt x="927" y="390"/>
                </a:moveTo>
                <a:cubicBezTo>
                  <a:pt x="928" y="392"/>
                  <a:pt x="929" y="393"/>
                  <a:pt x="929" y="394"/>
                </a:cubicBezTo>
                <a:cubicBezTo>
                  <a:pt x="922" y="398"/>
                  <a:pt x="914" y="402"/>
                  <a:pt x="907" y="407"/>
                </a:cubicBezTo>
                <a:cubicBezTo>
                  <a:pt x="905" y="404"/>
                  <a:pt x="903" y="402"/>
                  <a:pt x="901" y="400"/>
                </a:cubicBezTo>
                <a:cubicBezTo>
                  <a:pt x="908" y="396"/>
                  <a:pt x="915" y="391"/>
                  <a:pt x="923" y="386"/>
                </a:cubicBezTo>
                <a:cubicBezTo>
                  <a:pt x="924" y="388"/>
                  <a:pt x="926" y="389"/>
                  <a:pt x="927" y="390"/>
                </a:cubicBezTo>
                <a:close/>
                <a:moveTo>
                  <a:pt x="907" y="407"/>
                </a:moveTo>
                <a:cubicBezTo>
                  <a:pt x="904" y="408"/>
                  <a:pt x="902" y="409"/>
                  <a:pt x="900" y="411"/>
                </a:cubicBezTo>
                <a:cubicBezTo>
                  <a:pt x="899" y="408"/>
                  <a:pt x="898" y="406"/>
                  <a:pt x="896" y="403"/>
                </a:cubicBezTo>
                <a:cubicBezTo>
                  <a:pt x="898" y="402"/>
                  <a:pt x="899" y="402"/>
                  <a:pt x="900" y="401"/>
                </a:cubicBezTo>
                <a:cubicBezTo>
                  <a:pt x="902" y="403"/>
                  <a:pt x="905" y="405"/>
                  <a:pt x="907" y="407"/>
                </a:cubicBezTo>
                <a:close/>
                <a:moveTo>
                  <a:pt x="907" y="407"/>
                </a:moveTo>
                <a:cubicBezTo>
                  <a:pt x="909" y="409"/>
                  <a:pt x="911" y="412"/>
                  <a:pt x="913" y="414"/>
                </a:cubicBezTo>
                <a:cubicBezTo>
                  <a:pt x="910" y="416"/>
                  <a:pt x="907" y="417"/>
                  <a:pt x="904" y="419"/>
                </a:cubicBezTo>
                <a:cubicBezTo>
                  <a:pt x="903" y="416"/>
                  <a:pt x="902" y="414"/>
                  <a:pt x="900" y="411"/>
                </a:cubicBezTo>
                <a:cubicBezTo>
                  <a:pt x="902" y="410"/>
                  <a:pt x="905" y="409"/>
                  <a:pt x="907" y="407"/>
                </a:cubicBezTo>
                <a:close/>
                <a:moveTo>
                  <a:pt x="908" y="427"/>
                </a:moveTo>
                <a:cubicBezTo>
                  <a:pt x="908" y="427"/>
                  <a:pt x="908" y="428"/>
                  <a:pt x="908" y="429"/>
                </a:cubicBezTo>
                <a:cubicBezTo>
                  <a:pt x="903" y="431"/>
                  <a:pt x="899" y="433"/>
                  <a:pt x="895" y="436"/>
                </a:cubicBezTo>
                <a:cubicBezTo>
                  <a:pt x="893" y="433"/>
                  <a:pt x="891" y="430"/>
                  <a:pt x="889" y="428"/>
                </a:cubicBezTo>
                <a:cubicBezTo>
                  <a:pt x="894" y="425"/>
                  <a:pt x="899" y="422"/>
                  <a:pt x="904" y="419"/>
                </a:cubicBezTo>
                <a:cubicBezTo>
                  <a:pt x="905" y="422"/>
                  <a:pt x="907" y="424"/>
                  <a:pt x="908" y="427"/>
                </a:cubicBezTo>
                <a:close/>
                <a:moveTo>
                  <a:pt x="878" y="442"/>
                </a:moveTo>
                <a:cubicBezTo>
                  <a:pt x="877" y="441"/>
                  <a:pt x="877" y="440"/>
                  <a:pt x="876" y="439"/>
                </a:cubicBezTo>
                <a:cubicBezTo>
                  <a:pt x="876" y="438"/>
                  <a:pt x="877" y="436"/>
                  <a:pt x="877" y="435"/>
                </a:cubicBezTo>
                <a:cubicBezTo>
                  <a:pt x="879" y="435"/>
                  <a:pt x="880" y="434"/>
                  <a:pt x="881" y="433"/>
                </a:cubicBezTo>
                <a:cubicBezTo>
                  <a:pt x="880" y="436"/>
                  <a:pt x="879" y="439"/>
                  <a:pt x="878" y="442"/>
                </a:cubicBezTo>
                <a:close/>
                <a:moveTo>
                  <a:pt x="876" y="438"/>
                </a:moveTo>
                <a:cubicBezTo>
                  <a:pt x="875" y="438"/>
                  <a:pt x="875" y="437"/>
                  <a:pt x="875" y="437"/>
                </a:cubicBezTo>
                <a:cubicBezTo>
                  <a:pt x="876" y="436"/>
                  <a:pt x="876" y="436"/>
                  <a:pt x="877" y="436"/>
                </a:cubicBezTo>
                <a:cubicBezTo>
                  <a:pt x="876" y="437"/>
                  <a:pt x="876" y="437"/>
                  <a:pt x="876" y="438"/>
                </a:cubicBezTo>
                <a:close/>
                <a:moveTo>
                  <a:pt x="875" y="439"/>
                </a:moveTo>
                <a:cubicBezTo>
                  <a:pt x="874" y="442"/>
                  <a:pt x="873" y="445"/>
                  <a:pt x="872" y="449"/>
                </a:cubicBezTo>
                <a:cubicBezTo>
                  <a:pt x="871" y="449"/>
                  <a:pt x="871" y="449"/>
                  <a:pt x="870" y="450"/>
                </a:cubicBezTo>
                <a:cubicBezTo>
                  <a:pt x="870" y="449"/>
                  <a:pt x="869" y="448"/>
                  <a:pt x="869" y="447"/>
                </a:cubicBezTo>
                <a:cubicBezTo>
                  <a:pt x="870" y="444"/>
                  <a:pt x="871" y="441"/>
                  <a:pt x="872" y="439"/>
                </a:cubicBezTo>
                <a:cubicBezTo>
                  <a:pt x="873" y="438"/>
                  <a:pt x="874" y="438"/>
                  <a:pt x="875" y="437"/>
                </a:cubicBezTo>
                <a:cubicBezTo>
                  <a:pt x="875" y="438"/>
                  <a:pt x="875" y="438"/>
                  <a:pt x="875" y="439"/>
                </a:cubicBezTo>
                <a:close/>
                <a:moveTo>
                  <a:pt x="870" y="450"/>
                </a:moveTo>
                <a:cubicBezTo>
                  <a:pt x="869" y="451"/>
                  <a:pt x="868" y="451"/>
                  <a:pt x="867" y="452"/>
                </a:cubicBezTo>
                <a:cubicBezTo>
                  <a:pt x="867" y="450"/>
                  <a:pt x="868" y="449"/>
                  <a:pt x="868" y="448"/>
                </a:cubicBezTo>
                <a:cubicBezTo>
                  <a:pt x="869" y="449"/>
                  <a:pt x="869" y="449"/>
                  <a:pt x="870" y="450"/>
                </a:cubicBezTo>
                <a:close/>
                <a:moveTo>
                  <a:pt x="870" y="450"/>
                </a:moveTo>
                <a:cubicBezTo>
                  <a:pt x="870" y="451"/>
                  <a:pt x="870" y="451"/>
                  <a:pt x="871" y="452"/>
                </a:cubicBezTo>
                <a:cubicBezTo>
                  <a:pt x="870" y="455"/>
                  <a:pt x="869" y="458"/>
                  <a:pt x="868" y="461"/>
                </a:cubicBezTo>
                <a:cubicBezTo>
                  <a:pt x="866" y="462"/>
                  <a:pt x="864" y="463"/>
                  <a:pt x="862" y="464"/>
                </a:cubicBezTo>
                <a:cubicBezTo>
                  <a:pt x="864" y="460"/>
                  <a:pt x="865" y="456"/>
                  <a:pt x="867" y="452"/>
                </a:cubicBezTo>
                <a:cubicBezTo>
                  <a:pt x="868" y="452"/>
                  <a:pt x="869" y="451"/>
                  <a:pt x="870" y="450"/>
                </a:cubicBezTo>
                <a:close/>
                <a:moveTo>
                  <a:pt x="867" y="462"/>
                </a:moveTo>
                <a:cubicBezTo>
                  <a:pt x="866" y="466"/>
                  <a:pt x="865" y="470"/>
                  <a:pt x="864" y="474"/>
                </a:cubicBezTo>
                <a:cubicBezTo>
                  <a:pt x="862" y="475"/>
                  <a:pt x="860" y="476"/>
                  <a:pt x="858" y="477"/>
                </a:cubicBezTo>
                <a:cubicBezTo>
                  <a:pt x="859" y="473"/>
                  <a:pt x="861" y="469"/>
                  <a:pt x="862" y="465"/>
                </a:cubicBezTo>
                <a:cubicBezTo>
                  <a:pt x="864" y="464"/>
                  <a:pt x="866" y="463"/>
                  <a:pt x="867" y="462"/>
                </a:cubicBezTo>
                <a:close/>
                <a:moveTo>
                  <a:pt x="864" y="475"/>
                </a:moveTo>
                <a:cubicBezTo>
                  <a:pt x="863" y="479"/>
                  <a:pt x="862" y="483"/>
                  <a:pt x="861" y="488"/>
                </a:cubicBezTo>
                <a:cubicBezTo>
                  <a:pt x="859" y="488"/>
                  <a:pt x="858" y="489"/>
                  <a:pt x="856" y="490"/>
                </a:cubicBezTo>
                <a:cubicBezTo>
                  <a:pt x="856" y="489"/>
                  <a:pt x="856" y="488"/>
                  <a:pt x="855" y="487"/>
                </a:cubicBezTo>
                <a:cubicBezTo>
                  <a:pt x="856" y="484"/>
                  <a:pt x="857" y="481"/>
                  <a:pt x="858" y="478"/>
                </a:cubicBezTo>
                <a:cubicBezTo>
                  <a:pt x="858" y="478"/>
                  <a:pt x="858" y="478"/>
                  <a:pt x="858" y="478"/>
                </a:cubicBezTo>
                <a:cubicBezTo>
                  <a:pt x="860" y="477"/>
                  <a:pt x="862" y="476"/>
                  <a:pt x="864" y="475"/>
                </a:cubicBezTo>
                <a:close/>
                <a:moveTo>
                  <a:pt x="855" y="486"/>
                </a:moveTo>
                <a:cubicBezTo>
                  <a:pt x="854" y="484"/>
                  <a:pt x="854" y="483"/>
                  <a:pt x="853" y="481"/>
                </a:cubicBezTo>
                <a:cubicBezTo>
                  <a:pt x="854" y="480"/>
                  <a:pt x="856" y="479"/>
                  <a:pt x="857" y="478"/>
                </a:cubicBezTo>
                <a:cubicBezTo>
                  <a:pt x="856" y="481"/>
                  <a:pt x="856" y="484"/>
                  <a:pt x="855" y="486"/>
                </a:cubicBezTo>
                <a:close/>
                <a:moveTo>
                  <a:pt x="855" y="488"/>
                </a:moveTo>
                <a:cubicBezTo>
                  <a:pt x="855" y="489"/>
                  <a:pt x="856" y="489"/>
                  <a:pt x="856" y="490"/>
                </a:cubicBezTo>
                <a:cubicBezTo>
                  <a:pt x="855" y="490"/>
                  <a:pt x="855" y="491"/>
                  <a:pt x="854" y="491"/>
                </a:cubicBezTo>
                <a:cubicBezTo>
                  <a:pt x="855" y="490"/>
                  <a:pt x="855" y="489"/>
                  <a:pt x="855" y="488"/>
                </a:cubicBezTo>
                <a:close/>
                <a:moveTo>
                  <a:pt x="856" y="491"/>
                </a:moveTo>
                <a:cubicBezTo>
                  <a:pt x="857" y="493"/>
                  <a:pt x="858" y="496"/>
                  <a:pt x="859" y="498"/>
                </a:cubicBezTo>
                <a:cubicBezTo>
                  <a:pt x="859" y="499"/>
                  <a:pt x="858" y="499"/>
                  <a:pt x="858" y="500"/>
                </a:cubicBezTo>
                <a:cubicBezTo>
                  <a:pt x="856" y="501"/>
                  <a:pt x="854" y="502"/>
                  <a:pt x="851" y="503"/>
                </a:cubicBezTo>
                <a:cubicBezTo>
                  <a:pt x="852" y="499"/>
                  <a:pt x="853" y="495"/>
                  <a:pt x="854" y="491"/>
                </a:cubicBezTo>
                <a:cubicBezTo>
                  <a:pt x="855" y="491"/>
                  <a:pt x="855" y="491"/>
                  <a:pt x="856" y="491"/>
                </a:cubicBezTo>
                <a:close/>
                <a:moveTo>
                  <a:pt x="858" y="500"/>
                </a:moveTo>
                <a:cubicBezTo>
                  <a:pt x="858" y="504"/>
                  <a:pt x="857" y="508"/>
                  <a:pt x="857" y="512"/>
                </a:cubicBezTo>
                <a:cubicBezTo>
                  <a:pt x="854" y="513"/>
                  <a:pt x="852" y="514"/>
                  <a:pt x="849" y="516"/>
                </a:cubicBezTo>
                <a:cubicBezTo>
                  <a:pt x="850" y="512"/>
                  <a:pt x="851" y="508"/>
                  <a:pt x="851" y="504"/>
                </a:cubicBezTo>
                <a:cubicBezTo>
                  <a:pt x="854" y="503"/>
                  <a:pt x="856" y="502"/>
                  <a:pt x="858" y="500"/>
                </a:cubicBezTo>
                <a:close/>
                <a:moveTo>
                  <a:pt x="857" y="513"/>
                </a:moveTo>
                <a:cubicBezTo>
                  <a:pt x="856" y="515"/>
                  <a:pt x="856" y="518"/>
                  <a:pt x="856" y="520"/>
                </a:cubicBezTo>
                <a:cubicBezTo>
                  <a:pt x="854" y="523"/>
                  <a:pt x="853" y="525"/>
                  <a:pt x="851" y="528"/>
                </a:cubicBezTo>
                <a:cubicBezTo>
                  <a:pt x="851" y="528"/>
                  <a:pt x="851" y="528"/>
                  <a:pt x="851" y="528"/>
                </a:cubicBezTo>
                <a:cubicBezTo>
                  <a:pt x="850" y="528"/>
                  <a:pt x="849" y="529"/>
                  <a:pt x="847" y="530"/>
                </a:cubicBezTo>
                <a:cubicBezTo>
                  <a:pt x="848" y="525"/>
                  <a:pt x="848" y="521"/>
                  <a:pt x="849" y="516"/>
                </a:cubicBezTo>
                <a:cubicBezTo>
                  <a:pt x="852" y="515"/>
                  <a:pt x="854" y="514"/>
                  <a:pt x="857" y="513"/>
                </a:cubicBezTo>
                <a:close/>
                <a:moveTo>
                  <a:pt x="851" y="529"/>
                </a:moveTo>
                <a:cubicBezTo>
                  <a:pt x="850" y="531"/>
                  <a:pt x="848" y="533"/>
                  <a:pt x="847" y="535"/>
                </a:cubicBezTo>
                <a:cubicBezTo>
                  <a:pt x="847" y="533"/>
                  <a:pt x="847" y="532"/>
                  <a:pt x="847" y="530"/>
                </a:cubicBezTo>
                <a:cubicBezTo>
                  <a:pt x="848" y="530"/>
                  <a:pt x="850" y="529"/>
                  <a:pt x="851" y="529"/>
                </a:cubicBezTo>
                <a:close/>
                <a:moveTo>
                  <a:pt x="852" y="527"/>
                </a:moveTo>
                <a:cubicBezTo>
                  <a:pt x="853" y="525"/>
                  <a:pt x="855" y="523"/>
                  <a:pt x="856" y="522"/>
                </a:cubicBezTo>
                <a:cubicBezTo>
                  <a:pt x="856" y="523"/>
                  <a:pt x="856" y="524"/>
                  <a:pt x="855" y="526"/>
                </a:cubicBezTo>
                <a:cubicBezTo>
                  <a:pt x="854" y="526"/>
                  <a:pt x="853" y="527"/>
                  <a:pt x="852" y="527"/>
                </a:cubicBezTo>
                <a:close/>
                <a:moveTo>
                  <a:pt x="864" y="533"/>
                </a:moveTo>
                <a:cubicBezTo>
                  <a:pt x="865" y="534"/>
                  <a:pt x="865" y="535"/>
                  <a:pt x="865" y="536"/>
                </a:cubicBezTo>
                <a:cubicBezTo>
                  <a:pt x="862" y="539"/>
                  <a:pt x="859" y="543"/>
                  <a:pt x="856" y="546"/>
                </a:cubicBezTo>
                <a:cubicBezTo>
                  <a:pt x="856" y="543"/>
                  <a:pt x="856" y="540"/>
                  <a:pt x="856" y="537"/>
                </a:cubicBezTo>
                <a:cubicBezTo>
                  <a:pt x="859" y="536"/>
                  <a:pt x="862" y="535"/>
                  <a:pt x="864" y="533"/>
                </a:cubicBezTo>
                <a:close/>
                <a:moveTo>
                  <a:pt x="865" y="537"/>
                </a:moveTo>
                <a:cubicBezTo>
                  <a:pt x="865" y="539"/>
                  <a:pt x="865" y="541"/>
                  <a:pt x="865" y="543"/>
                </a:cubicBezTo>
                <a:cubicBezTo>
                  <a:pt x="862" y="544"/>
                  <a:pt x="859" y="546"/>
                  <a:pt x="856" y="547"/>
                </a:cubicBezTo>
                <a:cubicBezTo>
                  <a:pt x="856" y="547"/>
                  <a:pt x="856" y="547"/>
                  <a:pt x="856" y="547"/>
                </a:cubicBezTo>
                <a:cubicBezTo>
                  <a:pt x="859" y="543"/>
                  <a:pt x="862" y="540"/>
                  <a:pt x="865" y="537"/>
                </a:cubicBezTo>
                <a:close/>
                <a:moveTo>
                  <a:pt x="865" y="536"/>
                </a:moveTo>
                <a:cubicBezTo>
                  <a:pt x="865" y="536"/>
                  <a:pt x="865" y="536"/>
                  <a:pt x="865" y="536"/>
                </a:cubicBezTo>
                <a:cubicBezTo>
                  <a:pt x="866" y="535"/>
                  <a:pt x="867" y="534"/>
                  <a:pt x="867" y="534"/>
                </a:cubicBezTo>
                <a:cubicBezTo>
                  <a:pt x="868" y="536"/>
                  <a:pt x="868" y="539"/>
                  <a:pt x="869" y="541"/>
                </a:cubicBezTo>
                <a:cubicBezTo>
                  <a:pt x="866" y="542"/>
                  <a:pt x="866" y="542"/>
                  <a:pt x="866" y="542"/>
                </a:cubicBezTo>
                <a:cubicBezTo>
                  <a:pt x="865" y="540"/>
                  <a:pt x="865" y="538"/>
                  <a:pt x="865" y="536"/>
                </a:cubicBezTo>
                <a:close/>
                <a:moveTo>
                  <a:pt x="870" y="546"/>
                </a:moveTo>
                <a:cubicBezTo>
                  <a:pt x="870" y="547"/>
                  <a:pt x="870" y="548"/>
                  <a:pt x="870" y="549"/>
                </a:cubicBezTo>
                <a:cubicBezTo>
                  <a:pt x="867" y="551"/>
                  <a:pt x="867" y="551"/>
                  <a:pt x="867" y="551"/>
                </a:cubicBezTo>
                <a:cubicBezTo>
                  <a:pt x="867" y="550"/>
                  <a:pt x="867" y="550"/>
                  <a:pt x="866" y="549"/>
                </a:cubicBezTo>
                <a:cubicBezTo>
                  <a:pt x="868" y="548"/>
                  <a:pt x="869" y="547"/>
                  <a:pt x="870" y="546"/>
                </a:cubicBezTo>
                <a:close/>
                <a:moveTo>
                  <a:pt x="870" y="549"/>
                </a:moveTo>
                <a:cubicBezTo>
                  <a:pt x="870" y="550"/>
                  <a:pt x="870" y="551"/>
                  <a:pt x="871" y="552"/>
                </a:cubicBezTo>
                <a:cubicBezTo>
                  <a:pt x="870" y="552"/>
                  <a:pt x="869" y="553"/>
                  <a:pt x="868" y="554"/>
                </a:cubicBezTo>
                <a:cubicBezTo>
                  <a:pt x="867" y="554"/>
                  <a:pt x="867" y="554"/>
                  <a:pt x="867" y="554"/>
                </a:cubicBezTo>
                <a:cubicBezTo>
                  <a:pt x="867" y="553"/>
                  <a:pt x="867" y="552"/>
                  <a:pt x="867" y="551"/>
                </a:cubicBezTo>
                <a:lnTo>
                  <a:pt x="870" y="549"/>
                </a:lnTo>
                <a:close/>
                <a:moveTo>
                  <a:pt x="868" y="554"/>
                </a:moveTo>
                <a:cubicBezTo>
                  <a:pt x="869" y="554"/>
                  <a:pt x="870" y="553"/>
                  <a:pt x="871" y="553"/>
                </a:cubicBezTo>
                <a:cubicBezTo>
                  <a:pt x="871" y="553"/>
                  <a:pt x="871" y="553"/>
                  <a:pt x="871" y="553"/>
                </a:cubicBezTo>
                <a:cubicBezTo>
                  <a:pt x="870" y="554"/>
                  <a:pt x="869" y="555"/>
                  <a:pt x="867" y="555"/>
                </a:cubicBezTo>
                <a:cubicBezTo>
                  <a:pt x="867" y="555"/>
                  <a:pt x="867" y="555"/>
                  <a:pt x="867" y="554"/>
                </a:cubicBezTo>
                <a:lnTo>
                  <a:pt x="868" y="554"/>
                </a:lnTo>
                <a:close/>
                <a:moveTo>
                  <a:pt x="871" y="554"/>
                </a:moveTo>
                <a:cubicBezTo>
                  <a:pt x="872" y="563"/>
                  <a:pt x="874" y="574"/>
                  <a:pt x="875" y="584"/>
                </a:cubicBezTo>
                <a:cubicBezTo>
                  <a:pt x="872" y="575"/>
                  <a:pt x="869" y="566"/>
                  <a:pt x="867" y="556"/>
                </a:cubicBezTo>
                <a:cubicBezTo>
                  <a:pt x="869" y="555"/>
                  <a:pt x="870" y="555"/>
                  <a:pt x="871" y="554"/>
                </a:cubicBezTo>
                <a:close/>
                <a:moveTo>
                  <a:pt x="871" y="552"/>
                </a:moveTo>
                <a:cubicBezTo>
                  <a:pt x="875" y="550"/>
                  <a:pt x="880" y="548"/>
                  <a:pt x="883" y="546"/>
                </a:cubicBezTo>
                <a:cubicBezTo>
                  <a:pt x="880" y="548"/>
                  <a:pt x="875" y="551"/>
                  <a:pt x="871" y="553"/>
                </a:cubicBezTo>
                <a:lnTo>
                  <a:pt x="871" y="552"/>
                </a:lnTo>
                <a:close/>
                <a:moveTo>
                  <a:pt x="871" y="552"/>
                </a:moveTo>
                <a:cubicBezTo>
                  <a:pt x="875" y="549"/>
                  <a:pt x="879" y="546"/>
                  <a:pt x="883" y="543"/>
                </a:cubicBezTo>
                <a:cubicBezTo>
                  <a:pt x="888" y="541"/>
                  <a:pt x="893" y="538"/>
                  <a:pt x="898" y="536"/>
                </a:cubicBezTo>
                <a:cubicBezTo>
                  <a:pt x="898" y="537"/>
                  <a:pt x="898" y="537"/>
                  <a:pt x="898" y="537"/>
                </a:cubicBezTo>
                <a:cubicBezTo>
                  <a:pt x="895" y="538"/>
                  <a:pt x="893" y="540"/>
                  <a:pt x="890" y="541"/>
                </a:cubicBezTo>
                <a:cubicBezTo>
                  <a:pt x="884" y="545"/>
                  <a:pt x="878" y="548"/>
                  <a:pt x="871" y="552"/>
                </a:cubicBezTo>
                <a:close/>
                <a:moveTo>
                  <a:pt x="922" y="516"/>
                </a:moveTo>
                <a:cubicBezTo>
                  <a:pt x="922" y="514"/>
                  <a:pt x="922" y="512"/>
                  <a:pt x="921" y="510"/>
                </a:cubicBezTo>
                <a:cubicBezTo>
                  <a:pt x="922" y="509"/>
                  <a:pt x="924" y="507"/>
                  <a:pt x="925" y="506"/>
                </a:cubicBezTo>
                <a:cubicBezTo>
                  <a:pt x="933" y="502"/>
                  <a:pt x="940" y="499"/>
                  <a:pt x="946" y="496"/>
                </a:cubicBezTo>
                <a:cubicBezTo>
                  <a:pt x="946" y="497"/>
                  <a:pt x="946" y="498"/>
                  <a:pt x="946" y="499"/>
                </a:cubicBezTo>
                <a:cubicBezTo>
                  <a:pt x="942" y="503"/>
                  <a:pt x="938" y="507"/>
                  <a:pt x="933" y="511"/>
                </a:cubicBezTo>
                <a:cubicBezTo>
                  <a:pt x="929" y="512"/>
                  <a:pt x="926" y="514"/>
                  <a:pt x="922" y="516"/>
                </a:cubicBezTo>
                <a:close/>
                <a:moveTo>
                  <a:pt x="946" y="499"/>
                </a:moveTo>
                <a:cubicBezTo>
                  <a:pt x="947" y="501"/>
                  <a:pt x="947" y="502"/>
                  <a:pt x="947" y="503"/>
                </a:cubicBezTo>
                <a:cubicBezTo>
                  <a:pt x="943" y="505"/>
                  <a:pt x="939" y="507"/>
                  <a:pt x="935" y="510"/>
                </a:cubicBezTo>
                <a:cubicBezTo>
                  <a:pt x="939" y="506"/>
                  <a:pt x="943" y="503"/>
                  <a:pt x="946" y="499"/>
                </a:cubicBezTo>
                <a:close/>
                <a:moveTo>
                  <a:pt x="947" y="499"/>
                </a:moveTo>
                <a:cubicBezTo>
                  <a:pt x="949" y="497"/>
                  <a:pt x="951" y="495"/>
                  <a:pt x="953" y="493"/>
                </a:cubicBezTo>
                <a:cubicBezTo>
                  <a:pt x="959" y="490"/>
                  <a:pt x="966" y="487"/>
                  <a:pt x="972" y="484"/>
                </a:cubicBezTo>
                <a:cubicBezTo>
                  <a:pt x="972" y="485"/>
                  <a:pt x="972" y="485"/>
                  <a:pt x="972" y="486"/>
                </a:cubicBezTo>
                <a:cubicBezTo>
                  <a:pt x="968" y="490"/>
                  <a:pt x="964" y="493"/>
                  <a:pt x="959" y="497"/>
                </a:cubicBezTo>
                <a:cubicBezTo>
                  <a:pt x="956" y="499"/>
                  <a:pt x="952" y="501"/>
                  <a:pt x="948" y="503"/>
                </a:cubicBezTo>
                <a:cubicBezTo>
                  <a:pt x="947" y="502"/>
                  <a:pt x="947" y="500"/>
                  <a:pt x="947" y="499"/>
                </a:cubicBezTo>
                <a:close/>
                <a:moveTo>
                  <a:pt x="948" y="506"/>
                </a:moveTo>
                <a:cubicBezTo>
                  <a:pt x="948" y="507"/>
                  <a:pt x="948" y="507"/>
                  <a:pt x="948" y="508"/>
                </a:cubicBezTo>
                <a:cubicBezTo>
                  <a:pt x="943" y="511"/>
                  <a:pt x="937" y="514"/>
                  <a:pt x="931" y="517"/>
                </a:cubicBezTo>
                <a:cubicBezTo>
                  <a:pt x="937" y="514"/>
                  <a:pt x="943" y="510"/>
                  <a:pt x="948" y="506"/>
                </a:cubicBezTo>
                <a:close/>
                <a:moveTo>
                  <a:pt x="948" y="504"/>
                </a:moveTo>
                <a:cubicBezTo>
                  <a:pt x="951" y="502"/>
                  <a:pt x="954" y="500"/>
                  <a:pt x="957" y="499"/>
                </a:cubicBezTo>
                <a:cubicBezTo>
                  <a:pt x="954" y="501"/>
                  <a:pt x="951" y="503"/>
                  <a:pt x="948" y="505"/>
                </a:cubicBezTo>
                <a:cubicBezTo>
                  <a:pt x="948" y="505"/>
                  <a:pt x="948" y="504"/>
                  <a:pt x="948" y="504"/>
                </a:cubicBezTo>
                <a:close/>
                <a:moveTo>
                  <a:pt x="960" y="497"/>
                </a:moveTo>
                <a:cubicBezTo>
                  <a:pt x="964" y="495"/>
                  <a:pt x="969" y="492"/>
                  <a:pt x="973" y="490"/>
                </a:cubicBezTo>
                <a:cubicBezTo>
                  <a:pt x="973" y="491"/>
                  <a:pt x="973" y="491"/>
                  <a:pt x="973" y="492"/>
                </a:cubicBezTo>
                <a:cubicBezTo>
                  <a:pt x="966" y="497"/>
                  <a:pt x="957" y="502"/>
                  <a:pt x="948" y="508"/>
                </a:cubicBezTo>
                <a:cubicBezTo>
                  <a:pt x="948" y="507"/>
                  <a:pt x="948" y="506"/>
                  <a:pt x="948" y="506"/>
                </a:cubicBezTo>
                <a:cubicBezTo>
                  <a:pt x="952" y="503"/>
                  <a:pt x="956" y="500"/>
                  <a:pt x="960" y="497"/>
                </a:cubicBezTo>
                <a:close/>
                <a:moveTo>
                  <a:pt x="973" y="492"/>
                </a:moveTo>
                <a:cubicBezTo>
                  <a:pt x="982" y="542"/>
                  <a:pt x="984" y="607"/>
                  <a:pt x="978" y="692"/>
                </a:cubicBezTo>
                <a:cubicBezTo>
                  <a:pt x="970" y="688"/>
                  <a:pt x="962" y="684"/>
                  <a:pt x="955" y="679"/>
                </a:cubicBezTo>
                <a:cubicBezTo>
                  <a:pt x="958" y="608"/>
                  <a:pt x="956" y="552"/>
                  <a:pt x="949" y="508"/>
                </a:cubicBezTo>
                <a:cubicBezTo>
                  <a:pt x="957" y="503"/>
                  <a:pt x="966" y="498"/>
                  <a:pt x="973" y="492"/>
                </a:cubicBezTo>
                <a:close/>
                <a:moveTo>
                  <a:pt x="978" y="692"/>
                </a:moveTo>
                <a:cubicBezTo>
                  <a:pt x="977" y="700"/>
                  <a:pt x="977" y="708"/>
                  <a:pt x="976" y="716"/>
                </a:cubicBezTo>
                <a:cubicBezTo>
                  <a:pt x="968" y="712"/>
                  <a:pt x="961" y="708"/>
                  <a:pt x="954" y="704"/>
                </a:cubicBezTo>
                <a:cubicBezTo>
                  <a:pt x="954" y="696"/>
                  <a:pt x="955" y="688"/>
                  <a:pt x="955" y="680"/>
                </a:cubicBezTo>
                <a:cubicBezTo>
                  <a:pt x="962" y="684"/>
                  <a:pt x="970" y="689"/>
                  <a:pt x="978" y="692"/>
                </a:cubicBezTo>
                <a:close/>
                <a:moveTo>
                  <a:pt x="976" y="716"/>
                </a:moveTo>
                <a:cubicBezTo>
                  <a:pt x="975" y="724"/>
                  <a:pt x="975" y="732"/>
                  <a:pt x="974" y="739"/>
                </a:cubicBezTo>
                <a:cubicBezTo>
                  <a:pt x="967" y="736"/>
                  <a:pt x="959" y="732"/>
                  <a:pt x="952" y="728"/>
                </a:cubicBezTo>
                <a:cubicBezTo>
                  <a:pt x="953" y="720"/>
                  <a:pt x="953" y="712"/>
                  <a:pt x="954" y="705"/>
                </a:cubicBezTo>
                <a:cubicBezTo>
                  <a:pt x="961" y="709"/>
                  <a:pt x="968" y="713"/>
                  <a:pt x="976" y="716"/>
                </a:cubicBezTo>
                <a:close/>
                <a:moveTo>
                  <a:pt x="952" y="728"/>
                </a:moveTo>
                <a:cubicBezTo>
                  <a:pt x="944" y="723"/>
                  <a:pt x="937" y="719"/>
                  <a:pt x="930" y="714"/>
                </a:cubicBezTo>
                <a:cubicBezTo>
                  <a:pt x="931" y="705"/>
                  <a:pt x="931" y="697"/>
                  <a:pt x="931" y="689"/>
                </a:cubicBezTo>
                <a:cubicBezTo>
                  <a:pt x="938" y="694"/>
                  <a:pt x="946" y="700"/>
                  <a:pt x="953" y="704"/>
                </a:cubicBezTo>
                <a:cubicBezTo>
                  <a:pt x="953" y="712"/>
                  <a:pt x="953" y="720"/>
                  <a:pt x="952" y="728"/>
                </a:cubicBezTo>
                <a:close/>
                <a:moveTo>
                  <a:pt x="952" y="729"/>
                </a:moveTo>
                <a:cubicBezTo>
                  <a:pt x="959" y="733"/>
                  <a:pt x="967" y="736"/>
                  <a:pt x="974" y="740"/>
                </a:cubicBezTo>
                <a:cubicBezTo>
                  <a:pt x="973" y="748"/>
                  <a:pt x="973" y="755"/>
                  <a:pt x="972" y="763"/>
                </a:cubicBezTo>
                <a:cubicBezTo>
                  <a:pt x="965" y="759"/>
                  <a:pt x="958" y="756"/>
                  <a:pt x="951" y="752"/>
                </a:cubicBezTo>
                <a:cubicBezTo>
                  <a:pt x="951" y="744"/>
                  <a:pt x="952" y="736"/>
                  <a:pt x="952" y="729"/>
                </a:cubicBezTo>
                <a:close/>
                <a:moveTo>
                  <a:pt x="975" y="740"/>
                </a:moveTo>
                <a:cubicBezTo>
                  <a:pt x="975" y="740"/>
                  <a:pt x="975" y="740"/>
                  <a:pt x="975" y="740"/>
                </a:cubicBezTo>
                <a:cubicBezTo>
                  <a:pt x="981" y="743"/>
                  <a:pt x="988" y="746"/>
                  <a:pt x="995" y="749"/>
                </a:cubicBezTo>
                <a:cubicBezTo>
                  <a:pt x="994" y="757"/>
                  <a:pt x="993" y="764"/>
                  <a:pt x="992" y="772"/>
                </a:cubicBezTo>
                <a:cubicBezTo>
                  <a:pt x="985" y="769"/>
                  <a:pt x="979" y="766"/>
                  <a:pt x="972" y="763"/>
                </a:cubicBezTo>
                <a:cubicBezTo>
                  <a:pt x="973" y="755"/>
                  <a:pt x="974" y="748"/>
                  <a:pt x="975" y="740"/>
                </a:cubicBezTo>
                <a:close/>
                <a:moveTo>
                  <a:pt x="995" y="749"/>
                </a:moveTo>
                <a:cubicBezTo>
                  <a:pt x="1002" y="752"/>
                  <a:pt x="1009" y="755"/>
                  <a:pt x="1016" y="757"/>
                </a:cubicBezTo>
                <a:cubicBezTo>
                  <a:pt x="1015" y="764"/>
                  <a:pt x="1014" y="772"/>
                  <a:pt x="1013" y="780"/>
                </a:cubicBezTo>
                <a:cubicBezTo>
                  <a:pt x="1006" y="777"/>
                  <a:pt x="999" y="775"/>
                  <a:pt x="993" y="772"/>
                </a:cubicBezTo>
                <a:cubicBezTo>
                  <a:pt x="994" y="765"/>
                  <a:pt x="995" y="757"/>
                  <a:pt x="995" y="749"/>
                </a:cubicBezTo>
                <a:close/>
                <a:moveTo>
                  <a:pt x="995" y="749"/>
                </a:moveTo>
                <a:cubicBezTo>
                  <a:pt x="996" y="741"/>
                  <a:pt x="997" y="734"/>
                  <a:pt x="998" y="726"/>
                </a:cubicBezTo>
                <a:cubicBezTo>
                  <a:pt x="1005" y="729"/>
                  <a:pt x="1012" y="731"/>
                  <a:pt x="1019" y="734"/>
                </a:cubicBezTo>
                <a:cubicBezTo>
                  <a:pt x="1018" y="741"/>
                  <a:pt x="1017" y="749"/>
                  <a:pt x="1016" y="757"/>
                </a:cubicBezTo>
                <a:cubicBezTo>
                  <a:pt x="1009" y="754"/>
                  <a:pt x="1002" y="752"/>
                  <a:pt x="995" y="749"/>
                </a:cubicBezTo>
                <a:close/>
                <a:moveTo>
                  <a:pt x="1019" y="734"/>
                </a:moveTo>
                <a:cubicBezTo>
                  <a:pt x="1025" y="736"/>
                  <a:pt x="1031" y="738"/>
                  <a:pt x="1037" y="740"/>
                </a:cubicBezTo>
                <a:cubicBezTo>
                  <a:pt x="1036" y="747"/>
                  <a:pt x="1035" y="755"/>
                  <a:pt x="1034" y="762"/>
                </a:cubicBezTo>
                <a:cubicBezTo>
                  <a:pt x="1028" y="761"/>
                  <a:pt x="1022" y="759"/>
                  <a:pt x="1016" y="757"/>
                </a:cubicBezTo>
                <a:cubicBezTo>
                  <a:pt x="1017" y="749"/>
                  <a:pt x="1018" y="741"/>
                  <a:pt x="1019" y="734"/>
                </a:cubicBezTo>
                <a:close/>
                <a:moveTo>
                  <a:pt x="1038" y="740"/>
                </a:moveTo>
                <a:cubicBezTo>
                  <a:pt x="1044" y="742"/>
                  <a:pt x="1051" y="743"/>
                  <a:pt x="1057" y="745"/>
                </a:cubicBezTo>
                <a:cubicBezTo>
                  <a:pt x="1056" y="752"/>
                  <a:pt x="1054" y="760"/>
                  <a:pt x="1053" y="768"/>
                </a:cubicBezTo>
                <a:cubicBezTo>
                  <a:pt x="1047" y="766"/>
                  <a:pt x="1040" y="764"/>
                  <a:pt x="1034" y="763"/>
                </a:cubicBezTo>
                <a:cubicBezTo>
                  <a:pt x="1035" y="755"/>
                  <a:pt x="1037" y="747"/>
                  <a:pt x="1038" y="740"/>
                </a:cubicBezTo>
                <a:close/>
                <a:moveTo>
                  <a:pt x="1058" y="745"/>
                </a:moveTo>
                <a:cubicBezTo>
                  <a:pt x="1064" y="747"/>
                  <a:pt x="1070" y="748"/>
                  <a:pt x="1076" y="749"/>
                </a:cubicBezTo>
                <a:cubicBezTo>
                  <a:pt x="1075" y="757"/>
                  <a:pt x="1073" y="765"/>
                  <a:pt x="1072" y="772"/>
                </a:cubicBezTo>
                <a:cubicBezTo>
                  <a:pt x="1066" y="771"/>
                  <a:pt x="1059" y="769"/>
                  <a:pt x="1054" y="768"/>
                </a:cubicBezTo>
                <a:cubicBezTo>
                  <a:pt x="1055" y="760"/>
                  <a:pt x="1056" y="753"/>
                  <a:pt x="1058" y="745"/>
                </a:cubicBezTo>
                <a:close/>
                <a:moveTo>
                  <a:pt x="1058" y="745"/>
                </a:moveTo>
                <a:cubicBezTo>
                  <a:pt x="1058" y="745"/>
                  <a:pt x="1058" y="745"/>
                  <a:pt x="1058" y="745"/>
                </a:cubicBezTo>
                <a:cubicBezTo>
                  <a:pt x="1059" y="737"/>
                  <a:pt x="1060" y="729"/>
                  <a:pt x="1062" y="722"/>
                </a:cubicBezTo>
                <a:cubicBezTo>
                  <a:pt x="1068" y="723"/>
                  <a:pt x="1074" y="724"/>
                  <a:pt x="1081" y="726"/>
                </a:cubicBezTo>
                <a:cubicBezTo>
                  <a:pt x="1079" y="733"/>
                  <a:pt x="1078" y="741"/>
                  <a:pt x="1076" y="749"/>
                </a:cubicBezTo>
                <a:cubicBezTo>
                  <a:pt x="1070" y="748"/>
                  <a:pt x="1064" y="746"/>
                  <a:pt x="1058" y="745"/>
                </a:cubicBezTo>
                <a:close/>
                <a:moveTo>
                  <a:pt x="1081" y="726"/>
                </a:moveTo>
                <a:cubicBezTo>
                  <a:pt x="1087" y="727"/>
                  <a:pt x="1094" y="728"/>
                  <a:pt x="1100" y="729"/>
                </a:cubicBezTo>
                <a:cubicBezTo>
                  <a:pt x="1098" y="737"/>
                  <a:pt x="1097" y="745"/>
                  <a:pt x="1095" y="752"/>
                </a:cubicBezTo>
                <a:cubicBezTo>
                  <a:pt x="1089" y="751"/>
                  <a:pt x="1083" y="750"/>
                  <a:pt x="1077" y="749"/>
                </a:cubicBezTo>
                <a:cubicBezTo>
                  <a:pt x="1078" y="741"/>
                  <a:pt x="1080" y="733"/>
                  <a:pt x="1081" y="726"/>
                </a:cubicBezTo>
                <a:close/>
                <a:moveTo>
                  <a:pt x="1081" y="725"/>
                </a:moveTo>
                <a:cubicBezTo>
                  <a:pt x="1074" y="724"/>
                  <a:pt x="1068" y="722"/>
                  <a:pt x="1062" y="721"/>
                </a:cubicBezTo>
                <a:cubicBezTo>
                  <a:pt x="1083" y="587"/>
                  <a:pt x="1086" y="489"/>
                  <a:pt x="1070" y="423"/>
                </a:cubicBezTo>
                <a:cubicBezTo>
                  <a:pt x="1078" y="418"/>
                  <a:pt x="1085" y="413"/>
                  <a:pt x="1091" y="408"/>
                </a:cubicBezTo>
                <a:cubicBezTo>
                  <a:pt x="1092" y="407"/>
                  <a:pt x="1093" y="407"/>
                  <a:pt x="1094" y="406"/>
                </a:cubicBezTo>
                <a:cubicBezTo>
                  <a:pt x="1112" y="476"/>
                  <a:pt x="1108" y="580"/>
                  <a:pt x="1081" y="725"/>
                </a:cubicBezTo>
                <a:close/>
                <a:moveTo>
                  <a:pt x="1094" y="406"/>
                </a:moveTo>
                <a:cubicBezTo>
                  <a:pt x="1100" y="401"/>
                  <a:pt x="1105" y="396"/>
                  <a:pt x="1110" y="392"/>
                </a:cubicBezTo>
                <a:cubicBezTo>
                  <a:pt x="1112" y="390"/>
                  <a:pt x="1115" y="389"/>
                  <a:pt x="1117" y="387"/>
                </a:cubicBezTo>
                <a:cubicBezTo>
                  <a:pt x="1118" y="388"/>
                  <a:pt x="1118" y="389"/>
                  <a:pt x="1118" y="391"/>
                </a:cubicBezTo>
                <a:cubicBezTo>
                  <a:pt x="1111" y="396"/>
                  <a:pt x="1103" y="401"/>
                  <a:pt x="1094" y="406"/>
                </a:cubicBezTo>
                <a:close/>
                <a:moveTo>
                  <a:pt x="1111" y="390"/>
                </a:moveTo>
                <a:cubicBezTo>
                  <a:pt x="1113" y="388"/>
                  <a:pt x="1115" y="386"/>
                  <a:pt x="1116" y="384"/>
                </a:cubicBezTo>
                <a:cubicBezTo>
                  <a:pt x="1117" y="385"/>
                  <a:pt x="1117" y="386"/>
                  <a:pt x="1117" y="387"/>
                </a:cubicBezTo>
                <a:cubicBezTo>
                  <a:pt x="1115" y="388"/>
                  <a:pt x="1113" y="389"/>
                  <a:pt x="1111" y="390"/>
                </a:cubicBezTo>
                <a:close/>
                <a:moveTo>
                  <a:pt x="1116" y="381"/>
                </a:moveTo>
                <a:cubicBezTo>
                  <a:pt x="1117" y="380"/>
                  <a:pt x="1119" y="379"/>
                  <a:pt x="1120" y="379"/>
                </a:cubicBezTo>
                <a:cubicBezTo>
                  <a:pt x="1119" y="380"/>
                  <a:pt x="1118" y="382"/>
                  <a:pt x="1117" y="383"/>
                </a:cubicBezTo>
                <a:cubicBezTo>
                  <a:pt x="1116" y="382"/>
                  <a:pt x="1116" y="382"/>
                  <a:pt x="1116" y="381"/>
                </a:cubicBezTo>
                <a:close/>
                <a:moveTo>
                  <a:pt x="1116" y="380"/>
                </a:moveTo>
                <a:cubicBezTo>
                  <a:pt x="1115" y="378"/>
                  <a:pt x="1114" y="375"/>
                  <a:pt x="1113" y="372"/>
                </a:cubicBezTo>
                <a:cubicBezTo>
                  <a:pt x="1119" y="370"/>
                  <a:pt x="1124" y="367"/>
                  <a:pt x="1130" y="365"/>
                </a:cubicBezTo>
                <a:cubicBezTo>
                  <a:pt x="1127" y="369"/>
                  <a:pt x="1124" y="374"/>
                  <a:pt x="1121" y="378"/>
                </a:cubicBezTo>
                <a:cubicBezTo>
                  <a:pt x="1119" y="379"/>
                  <a:pt x="1117" y="380"/>
                  <a:pt x="1116" y="380"/>
                </a:cubicBezTo>
                <a:close/>
                <a:moveTo>
                  <a:pt x="1130" y="365"/>
                </a:moveTo>
                <a:cubicBezTo>
                  <a:pt x="1133" y="364"/>
                  <a:pt x="1136" y="363"/>
                  <a:pt x="1138" y="361"/>
                </a:cubicBezTo>
                <a:cubicBezTo>
                  <a:pt x="1139" y="364"/>
                  <a:pt x="1140" y="366"/>
                  <a:pt x="1141" y="368"/>
                </a:cubicBezTo>
                <a:cubicBezTo>
                  <a:pt x="1135" y="371"/>
                  <a:pt x="1128" y="374"/>
                  <a:pt x="1122" y="377"/>
                </a:cubicBezTo>
                <a:cubicBezTo>
                  <a:pt x="1125" y="373"/>
                  <a:pt x="1128" y="369"/>
                  <a:pt x="1130" y="365"/>
                </a:cubicBezTo>
                <a:close/>
                <a:moveTo>
                  <a:pt x="1131" y="364"/>
                </a:moveTo>
                <a:cubicBezTo>
                  <a:pt x="1133" y="361"/>
                  <a:pt x="1134" y="358"/>
                  <a:pt x="1136" y="355"/>
                </a:cubicBezTo>
                <a:cubicBezTo>
                  <a:pt x="1136" y="357"/>
                  <a:pt x="1137" y="359"/>
                  <a:pt x="1138" y="361"/>
                </a:cubicBezTo>
                <a:cubicBezTo>
                  <a:pt x="1136" y="362"/>
                  <a:pt x="1133" y="363"/>
                  <a:pt x="1131" y="364"/>
                </a:cubicBezTo>
                <a:close/>
                <a:moveTo>
                  <a:pt x="1135" y="352"/>
                </a:moveTo>
                <a:cubicBezTo>
                  <a:pt x="1133" y="349"/>
                  <a:pt x="1132" y="346"/>
                  <a:pt x="1130" y="343"/>
                </a:cubicBezTo>
                <a:cubicBezTo>
                  <a:pt x="1134" y="341"/>
                  <a:pt x="1138" y="340"/>
                  <a:pt x="1141" y="339"/>
                </a:cubicBezTo>
                <a:cubicBezTo>
                  <a:pt x="1140" y="343"/>
                  <a:pt x="1139" y="347"/>
                  <a:pt x="1137" y="351"/>
                </a:cubicBezTo>
                <a:lnTo>
                  <a:pt x="1135" y="352"/>
                </a:lnTo>
                <a:close/>
                <a:moveTo>
                  <a:pt x="1142" y="339"/>
                </a:moveTo>
                <a:cubicBezTo>
                  <a:pt x="1147" y="337"/>
                  <a:pt x="1153" y="334"/>
                  <a:pt x="1158" y="332"/>
                </a:cubicBezTo>
                <a:cubicBezTo>
                  <a:pt x="1159" y="335"/>
                  <a:pt x="1161" y="338"/>
                  <a:pt x="1162" y="341"/>
                </a:cubicBezTo>
                <a:cubicBezTo>
                  <a:pt x="1154" y="344"/>
                  <a:pt x="1146" y="348"/>
                  <a:pt x="1137" y="351"/>
                </a:cubicBezTo>
                <a:cubicBezTo>
                  <a:pt x="1139" y="347"/>
                  <a:pt x="1141" y="343"/>
                  <a:pt x="1142" y="339"/>
                </a:cubicBezTo>
                <a:close/>
                <a:moveTo>
                  <a:pt x="1142" y="338"/>
                </a:moveTo>
                <a:cubicBezTo>
                  <a:pt x="1143" y="334"/>
                  <a:pt x="1144" y="329"/>
                  <a:pt x="1145" y="325"/>
                </a:cubicBezTo>
                <a:cubicBezTo>
                  <a:pt x="1147" y="324"/>
                  <a:pt x="1150" y="323"/>
                  <a:pt x="1153" y="322"/>
                </a:cubicBezTo>
                <a:cubicBezTo>
                  <a:pt x="1154" y="325"/>
                  <a:pt x="1156" y="329"/>
                  <a:pt x="1158" y="332"/>
                </a:cubicBezTo>
                <a:cubicBezTo>
                  <a:pt x="1153" y="334"/>
                  <a:pt x="1147" y="336"/>
                  <a:pt x="1142" y="338"/>
                </a:cubicBezTo>
                <a:close/>
                <a:moveTo>
                  <a:pt x="1146" y="312"/>
                </a:moveTo>
                <a:cubicBezTo>
                  <a:pt x="1158" y="308"/>
                  <a:pt x="1167" y="305"/>
                  <a:pt x="1175" y="302"/>
                </a:cubicBezTo>
                <a:cubicBezTo>
                  <a:pt x="1176" y="303"/>
                  <a:pt x="1177" y="305"/>
                  <a:pt x="1177" y="306"/>
                </a:cubicBezTo>
                <a:cubicBezTo>
                  <a:pt x="1177" y="308"/>
                  <a:pt x="1177" y="311"/>
                  <a:pt x="1177" y="313"/>
                </a:cubicBezTo>
                <a:cubicBezTo>
                  <a:pt x="1169" y="316"/>
                  <a:pt x="1161" y="319"/>
                  <a:pt x="1153" y="322"/>
                </a:cubicBezTo>
                <a:cubicBezTo>
                  <a:pt x="1151" y="318"/>
                  <a:pt x="1148" y="315"/>
                  <a:pt x="1146" y="312"/>
                </a:cubicBezTo>
                <a:close/>
                <a:moveTo>
                  <a:pt x="1175" y="302"/>
                </a:moveTo>
                <a:cubicBezTo>
                  <a:pt x="1178" y="301"/>
                  <a:pt x="1178" y="301"/>
                  <a:pt x="1178" y="301"/>
                </a:cubicBezTo>
                <a:cubicBezTo>
                  <a:pt x="1178" y="302"/>
                  <a:pt x="1178" y="304"/>
                  <a:pt x="1177" y="305"/>
                </a:cubicBezTo>
                <a:cubicBezTo>
                  <a:pt x="1177" y="304"/>
                  <a:pt x="1176" y="303"/>
                  <a:pt x="1175" y="302"/>
                </a:cubicBezTo>
                <a:close/>
                <a:moveTo>
                  <a:pt x="1175" y="301"/>
                </a:moveTo>
                <a:cubicBezTo>
                  <a:pt x="1173" y="298"/>
                  <a:pt x="1170" y="294"/>
                  <a:pt x="1167" y="291"/>
                </a:cubicBezTo>
                <a:cubicBezTo>
                  <a:pt x="1170" y="290"/>
                  <a:pt x="1173" y="289"/>
                  <a:pt x="1176" y="288"/>
                </a:cubicBezTo>
                <a:cubicBezTo>
                  <a:pt x="1177" y="292"/>
                  <a:pt x="1177" y="296"/>
                  <a:pt x="1178" y="301"/>
                </a:cubicBezTo>
                <a:lnTo>
                  <a:pt x="1175" y="301"/>
                </a:lnTo>
                <a:close/>
                <a:moveTo>
                  <a:pt x="1175" y="302"/>
                </a:moveTo>
                <a:cubicBezTo>
                  <a:pt x="1166" y="304"/>
                  <a:pt x="1157" y="307"/>
                  <a:pt x="1146" y="311"/>
                </a:cubicBezTo>
                <a:cubicBezTo>
                  <a:pt x="1146" y="311"/>
                  <a:pt x="1146" y="311"/>
                  <a:pt x="1145" y="311"/>
                </a:cubicBezTo>
                <a:cubicBezTo>
                  <a:pt x="1145" y="307"/>
                  <a:pt x="1145" y="302"/>
                  <a:pt x="1145" y="298"/>
                </a:cubicBezTo>
                <a:cubicBezTo>
                  <a:pt x="1154" y="295"/>
                  <a:pt x="1154" y="295"/>
                  <a:pt x="1154" y="295"/>
                </a:cubicBezTo>
                <a:cubicBezTo>
                  <a:pt x="1158" y="294"/>
                  <a:pt x="1162" y="292"/>
                  <a:pt x="1167" y="291"/>
                </a:cubicBezTo>
                <a:cubicBezTo>
                  <a:pt x="1169" y="294"/>
                  <a:pt x="1172" y="298"/>
                  <a:pt x="1175" y="302"/>
                </a:cubicBezTo>
                <a:close/>
                <a:moveTo>
                  <a:pt x="1154" y="295"/>
                </a:moveTo>
                <a:cubicBezTo>
                  <a:pt x="1145" y="298"/>
                  <a:pt x="1145" y="298"/>
                  <a:pt x="1145" y="298"/>
                </a:cubicBezTo>
                <a:cubicBezTo>
                  <a:pt x="1144" y="293"/>
                  <a:pt x="1143" y="289"/>
                  <a:pt x="1142" y="285"/>
                </a:cubicBezTo>
                <a:cubicBezTo>
                  <a:pt x="1147" y="283"/>
                  <a:pt x="1152" y="282"/>
                  <a:pt x="1156" y="280"/>
                </a:cubicBezTo>
                <a:cubicBezTo>
                  <a:pt x="1160" y="284"/>
                  <a:pt x="1163" y="287"/>
                  <a:pt x="1166" y="291"/>
                </a:cubicBezTo>
                <a:cubicBezTo>
                  <a:pt x="1162" y="292"/>
                  <a:pt x="1158" y="293"/>
                  <a:pt x="1154" y="295"/>
                </a:cubicBezTo>
                <a:close/>
                <a:moveTo>
                  <a:pt x="1144" y="298"/>
                </a:moveTo>
                <a:cubicBezTo>
                  <a:pt x="1137" y="300"/>
                  <a:pt x="1137" y="300"/>
                  <a:pt x="1137" y="300"/>
                </a:cubicBezTo>
                <a:cubicBezTo>
                  <a:pt x="1133" y="297"/>
                  <a:pt x="1130" y="293"/>
                  <a:pt x="1126" y="290"/>
                </a:cubicBezTo>
                <a:cubicBezTo>
                  <a:pt x="1131" y="288"/>
                  <a:pt x="1137" y="287"/>
                  <a:pt x="1142" y="285"/>
                </a:cubicBezTo>
                <a:cubicBezTo>
                  <a:pt x="1143" y="289"/>
                  <a:pt x="1144" y="294"/>
                  <a:pt x="1144" y="298"/>
                </a:cubicBezTo>
                <a:close/>
                <a:moveTo>
                  <a:pt x="1125" y="290"/>
                </a:moveTo>
                <a:cubicBezTo>
                  <a:pt x="1123" y="288"/>
                  <a:pt x="1120" y="286"/>
                  <a:pt x="1118" y="284"/>
                </a:cubicBezTo>
                <a:cubicBezTo>
                  <a:pt x="1118" y="284"/>
                  <a:pt x="1118" y="284"/>
                  <a:pt x="1118" y="284"/>
                </a:cubicBezTo>
                <a:cubicBezTo>
                  <a:pt x="1124" y="282"/>
                  <a:pt x="1131" y="279"/>
                  <a:pt x="1139" y="277"/>
                </a:cubicBezTo>
                <a:cubicBezTo>
                  <a:pt x="1139" y="277"/>
                  <a:pt x="1139" y="277"/>
                  <a:pt x="1139" y="277"/>
                </a:cubicBezTo>
                <a:cubicBezTo>
                  <a:pt x="1139" y="278"/>
                  <a:pt x="1140" y="279"/>
                  <a:pt x="1141" y="280"/>
                </a:cubicBezTo>
                <a:cubicBezTo>
                  <a:pt x="1141" y="281"/>
                  <a:pt x="1141" y="283"/>
                  <a:pt x="1142" y="284"/>
                </a:cubicBezTo>
                <a:cubicBezTo>
                  <a:pt x="1136" y="286"/>
                  <a:pt x="1131" y="288"/>
                  <a:pt x="1125" y="290"/>
                </a:cubicBezTo>
                <a:close/>
                <a:moveTo>
                  <a:pt x="1117" y="283"/>
                </a:moveTo>
                <a:cubicBezTo>
                  <a:pt x="1112" y="280"/>
                  <a:pt x="1106" y="276"/>
                  <a:pt x="1100" y="274"/>
                </a:cubicBezTo>
                <a:cubicBezTo>
                  <a:pt x="1109" y="270"/>
                  <a:pt x="1119" y="267"/>
                  <a:pt x="1130" y="264"/>
                </a:cubicBezTo>
                <a:cubicBezTo>
                  <a:pt x="1132" y="268"/>
                  <a:pt x="1135" y="272"/>
                  <a:pt x="1138" y="277"/>
                </a:cubicBezTo>
                <a:cubicBezTo>
                  <a:pt x="1131" y="279"/>
                  <a:pt x="1124" y="281"/>
                  <a:pt x="1117" y="283"/>
                </a:cubicBezTo>
                <a:close/>
                <a:moveTo>
                  <a:pt x="1117" y="284"/>
                </a:moveTo>
                <a:cubicBezTo>
                  <a:pt x="1113" y="285"/>
                  <a:pt x="1109" y="286"/>
                  <a:pt x="1106" y="287"/>
                </a:cubicBezTo>
                <a:cubicBezTo>
                  <a:pt x="1103" y="283"/>
                  <a:pt x="1100" y="279"/>
                  <a:pt x="1098" y="274"/>
                </a:cubicBezTo>
                <a:cubicBezTo>
                  <a:pt x="1099" y="274"/>
                  <a:pt x="1099" y="274"/>
                  <a:pt x="1099" y="274"/>
                </a:cubicBezTo>
                <a:cubicBezTo>
                  <a:pt x="1105" y="277"/>
                  <a:pt x="1111" y="280"/>
                  <a:pt x="1117" y="284"/>
                </a:cubicBezTo>
                <a:close/>
                <a:moveTo>
                  <a:pt x="1097" y="274"/>
                </a:moveTo>
                <a:cubicBezTo>
                  <a:pt x="1097" y="274"/>
                  <a:pt x="1097" y="273"/>
                  <a:pt x="1097" y="273"/>
                </a:cubicBezTo>
                <a:cubicBezTo>
                  <a:pt x="1097" y="273"/>
                  <a:pt x="1098" y="273"/>
                  <a:pt x="1098" y="274"/>
                </a:cubicBezTo>
                <a:lnTo>
                  <a:pt x="1097" y="274"/>
                </a:lnTo>
                <a:close/>
                <a:moveTo>
                  <a:pt x="1105" y="287"/>
                </a:moveTo>
                <a:cubicBezTo>
                  <a:pt x="1099" y="290"/>
                  <a:pt x="1092" y="292"/>
                  <a:pt x="1086" y="294"/>
                </a:cubicBezTo>
                <a:cubicBezTo>
                  <a:pt x="1080" y="291"/>
                  <a:pt x="1074" y="288"/>
                  <a:pt x="1068" y="285"/>
                </a:cubicBezTo>
                <a:cubicBezTo>
                  <a:pt x="1077" y="282"/>
                  <a:pt x="1087" y="278"/>
                  <a:pt x="1097" y="275"/>
                </a:cubicBezTo>
                <a:cubicBezTo>
                  <a:pt x="1100" y="279"/>
                  <a:pt x="1103" y="283"/>
                  <a:pt x="1105" y="287"/>
                </a:cubicBezTo>
                <a:close/>
                <a:moveTo>
                  <a:pt x="1085" y="294"/>
                </a:moveTo>
                <a:cubicBezTo>
                  <a:pt x="1081" y="296"/>
                  <a:pt x="1077" y="297"/>
                  <a:pt x="1073" y="299"/>
                </a:cubicBezTo>
                <a:cubicBezTo>
                  <a:pt x="1070" y="295"/>
                  <a:pt x="1067" y="290"/>
                  <a:pt x="1065" y="286"/>
                </a:cubicBezTo>
                <a:cubicBezTo>
                  <a:pt x="1067" y="286"/>
                  <a:pt x="1067" y="286"/>
                  <a:pt x="1067" y="286"/>
                </a:cubicBezTo>
                <a:cubicBezTo>
                  <a:pt x="1073" y="288"/>
                  <a:pt x="1079" y="291"/>
                  <a:pt x="1085" y="294"/>
                </a:cubicBezTo>
                <a:close/>
                <a:moveTo>
                  <a:pt x="1065" y="286"/>
                </a:moveTo>
                <a:cubicBezTo>
                  <a:pt x="1065" y="285"/>
                  <a:pt x="1064" y="285"/>
                  <a:pt x="1064" y="284"/>
                </a:cubicBezTo>
                <a:cubicBezTo>
                  <a:pt x="1065" y="285"/>
                  <a:pt x="1066" y="285"/>
                  <a:pt x="1066" y="285"/>
                </a:cubicBezTo>
                <a:lnTo>
                  <a:pt x="1065" y="286"/>
                </a:lnTo>
                <a:close/>
                <a:moveTo>
                  <a:pt x="1027" y="287"/>
                </a:moveTo>
                <a:cubicBezTo>
                  <a:pt x="1025" y="283"/>
                  <a:pt x="1024" y="280"/>
                  <a:pt x="1022" y="277"/>
                </a:cubicBezTo>
                <a:cubicBezTo>
                  <a:pt x="1029" y="277"/>
                  <a:pt x="1037" y="278"/>
                  <a:pt x="1043" y="279"/>
                </a:cubicBezTo>
                <a:cubicBezTo>
                  <a:pt x="1038" y="282"/>
                  <a:pt x="1032" y="284"/>
                  <a:pt x="1027" y="287"/>
                </a:cubicBezTo>
                <a:close/>
                <a:moveTo>
                  <a:pt x="1026" y="287"/>
                </a:moveTo>
                <a:cubicBezTo>
                  <a:pt x="1023" y="288"/>
                  <a:pt x="1020" y="290"/>
                  <a:pt x="1017" y="291"/>
                </a:cubicBezTo>
                <a:cubicBezTo>
                  <a:pt x="1011" y="290"/>
                  <a:pt x="1004" y="289"/>
                  <a:pt x="997" y="289"/>
                </a:cubicBezTo>
                <a:cubicBezTo>
                  <a:pt x="1004" y="285"/>
                  <a:pt x="1012" y="281"/>
                  <a:pt x="1020" y="276"/>
                </a:cubicBezTo>
                <a:cubicBezTo>
                  <a:pt x="1020" y="276"/>
                  <a:pt x="1021" y="276"/>
                  <a:pt x="1021" y="277"/>
                </a:cubicBezTo>
                <a:cubicBezTo>
                  <a:pt x="1023" y="280"/>
                  <a:pt x="1025" y="283"/>
                  <a:pt x="1026" y="287"/>
                </a:cubicBezTo>
                <a:close/>
                <a:moveTo>
                  <a:pt x="1017" y="291"/>
                </a:moveTo>
                <a:cubicBezTo>
                  <a:pt x="1010" y="295"/>
                  <a:pt x="1003" y="298"/>
                  <a:pt x="997" y="301"/>
                </a:cubicBezTo>
                <a:cubicBezTo>
                  <a:pt x="996" y="298"/>
                  <a:pt x="994" y="295"/>
                  <a:pt x="993" y="292"/>
                </a:cubicBezTo>
                <a:cubicBezTo>
                  <a:pt x="994" y="291"/>
                  <a:pt x="995" y="290"/>
                  <a:pt x="996" y="290"/>
                </a:cubicBezTo>
                <a:cubicBezTo>
                  <a:pt x="1003" y="290"/>
                  <a:pt x="1010" y="290"/>
                  <a:pt x="1017" y="291"/>
                </a:cubicBezTo>
                <a:close/>
                <a:moveTo>
                  <a:pt x="992" y="291"/>
                </a:moveTo>
                <a:cubicBezTo>
                  <a:pt x="992" y="291"/>
                  <a:pt x="992" y="290"/>
                  <a:pt x="992" y="289"/>
                </a:cubicBezTo>
                <a:cubicBezTo>
                  <a:pt x="993" y="289"/>
                  <a:pt x="994" y="290"/>
                  <a:pt x="995" y="290"/>
                </a:cubicBezTo>
                <a:cubicBezTo>
                  <a:pt x="994" y="290"/>
                  <a:pt x="993" y="291"/>
                  <a:pt x="992" y="291"/>
                </a:cubicBezTo>
                <a:close/>
                <a:moveTo>
                  <a:pt x="968" y="302"/>
                </a:moveTo>
                <a:cubicBezTo>
                  <a:pt x="971" y="302"/>
                  <a:pt x="973" y="302"/>
                  <a:pt x="976" y="302"/>
                </a:cubicBezTo>
                <a:cubicBezTo>
                  <a:pt x="972" y="305"/>
                  <a:pt x="968" y="307"/>
                  <a:pt x="965" y="310"/>
                </a:cubicBezTo>
                <a:cubicBezTo>
                  <a:pt x="964" y="308"/>
                  <a:pt x="963" y="306"/>
                  <a:pt x="962" y="304"/>
                </a:cubicBezTo>
                <a:cubicBezTo>
                  <a:pt x="963" y="303"/>
                  <a:pt x="964" y="303"/>
                  <a:pt x="964" y="302"/>
                </a:cubicBezTo>
                <a:cubicBezTo>
                  <a:pt x="966" y="302"/>
                  <a:pt x="967" y="302"/>
                  <a:pt x="968" y="302"/>
                </a:cubicBezTo>
                <a:close/>
                <a:moveTo>
                  <a:pt x="962" y="304"/>
                </a:moveTo>
                <a:cubicBezTo>
                  <a:pt x="962" y="303"/>
                  <a:pt x="962" y="303"/>
                  <a:pt x="961" y="302"/>
                </a:cubicBezTo>
                <a:cubicBezTo>
                  <a:pt x="962" y="302"/>
                  <a:pt x="963" y="302"/>
                  <a:pt x="964" y="302"/>
                </a:cubicBezTo>
                <a:cubicBezTo>
                  <a:pt x="963" y="303"/>
                  <a:pt x="963" y="303"/>
                  <a:pt x="962" y="304"/>
                </a:cubicBezTo>
                <a:close/>
                <a:moveTo>
                  <a:pt x="964" y="310"/>
                </a:moveTo>
                <a:cubicBezTo>
                  <a:pt x="962" y="312"/>
                  <a:pt x="960" y="313"/>
                  <a:pt x="958" y="315"/>
                </a:cubicBezTo>
                <a:cubicBezTo>
                  <a:pt x="956" y="315"/>
                  <a:pt x="954" y="315"/>
                  <a:pt x="951" y="315"/>
                </a:cubicBezTo>
                <a:cubicBezTo>
                  <a:pt x="955" y="311"/>
                  <a:pt x="958" y="308"/>
                  <a:pt x="962" y="304"/>
                </a:cubicBezTo>
                <a:cubicBezTo>
                  <a:pt x="963" y="306"/>
                  <a:pt x="963" y="308"/>
                  <a:pt x="964" y="310"/>
                </a:cubicBezTo>
                <a:close/>
                <a:moveTo>
                  <a:pt x="958" y="315"/>
                </a:moveTo>
                <a:cubicBezTo>
                  <a:pt x="953" y="320"/>
                  <a:pt x="948" y="324"/>
                  <a:pt x="943" y="329"/>
                </a:cubicBezTo>
                <a:cubicBezTo>
                  <a:pt x="942" y="328"/>
                  <a:pt x="941" y="328"/>
                  <a:pt x="940" y="328"/>
                </a:cubicBezTo>
                <a:cubicBezTo>
                  <a:pt x="943" y="324"/>
                  <a:pt x="947" y="319"/>
                  <a:pt x="951" y="315"/>
                </a:cubicBezTo>
                <a:cubicBezTo>
                  <a:pt x="953" y="315"/>
                  <a:pt x="956" y="315"/>
                  <a:pt x="958" y="315"/>
                </a:cubicBezTo>
                <a:close/>
                <a:moveTo>
                  <a:pt x="943" y="329"/>
                </a:moveTo>
                <a:cubicBezTo>
                  <a:pt x="946" y="329"/>
                  <a:pt x="949" y="330"/>
                  <a:pt x="951" y="330"/>
                </a:cubicBezTo>
                <a:cubicBezTo>
                  <a:pt x="948" y="333"/>
                  <a:pt x="944" y="336"/>
                  <a:pt x="941" y="339"/>
                </a:cubicBezTo>
                <a:cubicBezTo>
                  <a:pt x="940" y="337"/>
                  <a:pt x="939" y="335"/>
                  <a:pt x="939" y="334"/>
                </a:cubicBezTo>
                <a:cubicBezTo>
                  <a:pt x="940" y="332"/>
                  <a:pt x="942" y="331"/>
                  <a:pt x="943" y="329"/>
                </a:cubicBezTo>
                <a:close/>
                <a:moveTo>
                  <a:pt x="940" y="339"/>
                </a:moveTo>
                <a:cubicBezTo>
                  <a:pt x="939" y="340"/>
                  <a:pt x="937" y="342"/>
                  <a:pt x="936" y="343"/>
                </a:cubicBezTo>
                <a:cubicBezTo>
                  <a:pt x="934" y="343"/>
                  <a:pt x="933" y="342"/>
                  <a:pt x="931" y="342"/>
                </a:cubicBezTo>
                <a:cubicBezTo>
                  <a:pt x="933" y="339"/>
                  <a:pt x="936" y="337"/>
                  <a:pt x="938" y="334"/>
                </a:cubicBezTo>
                <a:cubicBezTo>
                  <a:pt x="939" y="336"/>
                  <a:pt x="940" y="337"/>
                  <a:pt x="940" y="339"/>
                </a:cubicBezTo>
                <a:close/>
                <a:moveTo>
                  <a:pt x="935" y="343"/>
                </a:moveTo>
                <a:cubicBezTo>
                  <a:pt x="930" y="348"/>
                  <a:pt x="925" y="353"/>
                  <a:pt x="920" y="358"/>
                </a:cubicBezTo>
                <a:cubicBezTo>
                  <a:pt x="920" y="358"/>
                  <a:pt x="919" y="358"/>
                  <a:pt x="919" y="358"/>
                </a:cubicBezTo>
                <a:cubicBezTo>
                  <a:pt x="920" y="356"/>
                  <a:pt x="922" y="354"/>
                  <a:pt x="923" y="352"/>
                </a:cubicBezTo>
                <a:cubicBezTo>
                  <a:pt x="926" y="348"/>
                  <a:pt x="928" y="345"/>
                  <a:pt x="931" y="342"/>
                </a:cubicBezTo>
                <a:cubicBezTo>
                  <a:pt x="932" y="343"/>
                  <a:pt x="934" y="343"/>
                  <a:pt x="935" y="343"/>
                </a:cubicBezTo>
                <a:close/>
                <a:moveTo>
                  <a:pt x="920" y="359"/>
                </a:moveTo>
                <a:cubicBezTo>
                  <a:pt x="922" y="359"/>
                  <a:pt x="924" y="360"/>
                  <a:pt x="926" y="361"/>
                </a:cubicBezTo>
                <a:cubicBezTo>
                  <a:pt x="923" y="363"/>
                  <a:pt x="920" y="366"/>
                  <a:pt x="917" y="368"/>
                </a:cubicBezTo>
                <a:cubicBezTo>
                  <a:pt x="917" y="367"/>
                  <a:pt x="916" y="366"/>
                  <a:pt x="915" y="364"/>
                </a:cubicBezTo>
                <a:cubicBezTo>
                  <a:pt x="917" y="362"/>
                  <a:pt x="919" y="361"/>
                  <a:pt x="920" y="359"/>
                </a:cubicBezTo>
                <a:close/>
                <a:moveTo>
                  <a:pt x="920" y="375"/>
                </a:moveTo>
                <a:cubicBezTo>
                  <a:pt x="918" y="377"/>
                  <a:pt x="916" y="378"/>
                  <a:pt x="914" y="380"/>
                </a:cubicBezTo>
                <a:cubicBezTo>
                  <a:pt x="914" y="380"/>
                  <a:pt x="914" y="380"/>
                  <a:pt x="914" y="380"/>
                </a:cubicBezTo>
                <a:cubicBezTo>
                  <a:pt x="913" y="379"/>
                  <a:pt x="911" y="378"/>
                  <a:pt x="909" y="377"/>
                </a:cubicBezTo>
                <a:cubicBezTo>
                  <a:pt x="912" y="374"/>
                  <a:pt x="914" y="372"/>
                  <a:pt x="917" y="369"/>
                </a:cubicBezTo>
                <a:cubicBezTo>
                  <a:pt x="918" y="371"/>
                  <a:pt x="919" y="373"/>
                  <a:pt x="920" y="375"/>
                </a:cubicBezTo>
                <a:close/>
                <a:moveTo>
                  <a:pt x="914" y="380"/>
                </a:moveTo>
                <a:cubicBezTo>
                  <a:pt x="915" y="380"/>
                  <a:pt x="915" y="381"/>
                  <a:pt x="915" y="381"/>
                </a:cubicBezTo>
                <a:cubicBezTo>
                  <a:pt x="913" y="382"/>
                  <a:pt x="912" y="383"/>
                  <a:pt x="910" y="384"/>
                </a:cubicBezTo>
                <a:cubicBezTo>
                  <a:pt x="912" y="383"/>
                  <a:pt x="913" y="381"/>
                  <a:pt x="914" y="380"/>
                </a:cubicBezTo>
                <a:close/>
                <a:moveTo>
                  <a:pt x="900" y="400"/>
                </a:moveTo>
                <a:cubicBezTo>
                  <a:pt x="899" y="401"/>
                  <a:pt x="897" y="402"/>
                  <a:pt x="896" y="403"/>
                </a:cubicBezTo>
                <a:cubicBezTo>
                  <a:pt x="896" y="402"/>
                  <a:pt x="895" y="401"/>
                  <a:pt x="895" y="400"/>
                </a:cubicBezTo>
                <a:cubicBezTo>
                  <a:pt x="895" y="399"/>
                  <a:pt x="896" y="398"/>
                  <a:pt x="896" y="397"/>
                </a:cubicBezTo>
                <a:cubicBezTo>
                  <a:pt x="898" y="398"/>
                  <a:pt x="899" y="399"/>
                  <a:pt x="900" y="400"/>
                </a:cubicBezTo>
                <a:close/>
                <a:moveTo>
                  <a:pt x="896" y="403"/>
                </a:moveTo>
                <a:cubicBezTo>
                  <a:pt x="895" y="404"/>
                  <a:pt x="894" y="405"/>
                  <a:pt x="893" y="405"/>
                </a:cubicBezTo>
                <a:cubicBezTo>
                  <a:pt x="893" y="404"/>
                  <a:pt x="894" y="402"/>
                  <a:pt x="895" y="401"/>
                </a:cubicBezTo>
                <a:cubicBezTo>
                  <a:pt x="895" y="402"/>
                  <a:pt x="895" y="402"/>
                  <a:pt x="896" y="403"/>
                </a:cubicBezTo>
                <a:close/>
                <a:moveTo>
                  <a:pt x="896" y="404"/>
                </a:moveTo>
                <a:cubicBezTo>
                  <a:pt x="897" y="406"/>
                  <a:pt x="898" y="409"/>
                  <a:pt x="900" y="411"/>
                </a:cubicBezTo>
                <a:cubicBezTo>
                  <a:pt x="895" y="414"/>
                  <a:pt x="891" y="417"/>
                  <a:pt x="887" y="419"/>
                </a:cubicBezTo>
                <a:cubicBezTo>
                  <a:pt x="888" y="415"/>
                  <a:pt x="890" y="411"/>
                  <a:pt x="892" y="406"/>
                </a:cubicBezTo>
                <a:cubicBezTo>
                  <a:pt x="893" y="405"/>
                  <a:pt x="895" y="405"/>
                  <a:pt x="896" y="404"/>
                </a:cubicBezTo>
                <a:close/>
                <a:moveTo>
                  <a:pt x="900" y="412"/>
                </a:moveTo>
                <a:cubicBezTo>
                  <a:pt x="901" y="414"/>
                  <a:pt x="902" y="417"/>
                  <a:pt x="904" y="419"/>
                </a:cubicBezTo>
                <a:cubicBezTo>
                  <a:pt x="899" y="422"/>
                  <a:pt x="894" y="425"/>
                  <a:pt x="889" y="428"/>
                </a:cubicBezTo>
                <a:cubicBezTo>
                  <a:pt x="888" y="426"/>
                  <a:pt x="887" y="424"/>
                  <a:pt x="885" y="423"/>
                </a:cubicBezTo>
                <a:cubicBezTo>
                  <a:pt x="886" y="422"/>
                  <a:pt x="886" y="421"/>
                  <a:pt x="886" y="420"/>
                </a:cubicBezTo>
                <a:cubicBezTo>
                  <a:pt x="891" y="417"/>
                  <a:pt x="895" y="414"/>
                  <a:pt x="900" y="412"/>
                </a:cubicBezTo>
                <a:close/>
                <a:moveTo>
                  <a:pt x="885" y="423"/>
                </a:moveTo>
                <a:cubicBezTo>
                  <a:pt x="885" y="423"/>
                  <a:pt x="885" y="423"/>
                  <a:pt x="885" y="423"/>
                </a:cubicBezTo>
                <a:cubicBezTo>
                  <a:pt x="885" y="422"/>
                  <a:pt x="884" y="422"/>
                  <a:pt x="884" y="422"/>
                </a:cubicBezTo>
                <a:cubicBezTo>
                  <a:pt x="885" y="421"/>
                  <a:pt x="885" y="421"/>
                  <a:pt x="886" y="421"/>
                </a:cubicBezTo>
                <a:cubicBezTo>
                  <a:pt x="885" y="421"/>
                  <a:pt x="885" y="422"/>
                  <a:pt x="885" y="423"/>
                </a:cubicBezTo>
                <a:close/>
                <a:moveTo>
                  <a:pt x="885" y="423"/>
                </a:moveTo>
                <a:cubicBezTo>
                  <a:pt x="884" y="426"/>
                  <a:pt x="882" y="429"/>
                  <a:pt x="881" y="432"/>
                </a:cubicBezTo>
                <a:cubicBezTo>
                  <a:pt x="880" y="433"/>
                  <a:pt x="879" y="434"/>
                  <a:pt x="878" y="435"/>
                </a:cubicBezTo>
                <a:cubicBezTo>
                  <a:pt x="879" y="431"/>
                  <a:pt x="881" y="427"/>
                  <a:pt x="882" y="423"/>
                </a:cubicBezTo>
                <a:cubicBezTo>
                  <a:pt x="883" y="423"/>
                  <a:pt x="883" y="422"/>
                  <a:pt x="884" y="422"/>
                </a:cubicBezTo>
                <a:cubicBezTo>
                  <a:pt x="884" y="422"/>
                  <a:pt x="884" y="423"/>
                  <a:pt x="885" y="423"/>
                </a:cubicBezTo>
                <a:close/>
                <a:moveTo>
                  <a:pt x="877" y="435"/>
                </a:moveTo>
                <a:cubicBezTo>
                  <a:pt x="876" y="435"/>
                  <a:pt x="875" y="436"/>
                  <a:pt x="875" y="436"/>
                </a:cubicBezTo>
                <a:cubicBezTo>
                  <a:pt x="875" y="436"/>
                  <a:pt x="874" y="435"/>
                  <a:pt x="874" y="435"/>
                </a:cubicBezTo>
                <a:cubicBezTo>
                  <a:pt x="875" y="432"/>
                  <a:pt x="877" y="429"/>
                  <a:pt x="878" y="426"/>
                </a:cubicBezTo>
                <a:cubicBezTo>
                  <a:pt x="879" y="425"/>
                  <a:pt x="880" y="424"/>
                  <a:pt x="882" y="423"/>
                </a:cubicBezTo>
                <a:cubicBezTo>
                  <a:pt x="880" y="427"/>
                  <a:pt x="878" y="431"/>
                  <a:pt x="877" y="435"/>
                </a:cubicBezTo>
                <a:close/>
                <a:moveTo>
                  <a:pt x="874" y="437"/>
                </a:moveTo>
                <a:cubicBezTo>
                  <a:pt x="874" y="437"/>
                  <a:pt x="873" y="437"/>
                  <a:pt x="873" y="438"/>
                </a:cubicBezTo>
                <a:cubicBezTo>
                  <a:pt x="873" y="437"/>
                  <a:pt x="873" y="436"/>
                  <a:pt x="874" y="435"/>
                </a:cubicBezTo>
                <a:cubicBezTo>
                  <a:pt x="874" y="436"/>
                  <a:pt x="874" y="436"/>
                  <a:pt x="874" y="437"/>
                </a:cubicBezTo>
                <a:close/>
                <a:moveTo>
                  <a:pt x="872" y="438"/>
                </a:moveTo>
                <a:cubicBezTo>
                  <a:pt x="871" y="439"/>
                  <a:pt x="870" y="440"/>
                  <a:pt x="868" y="441"/>
                </a:cubicBezTo>
                <a:cubicBezTo>
                  <a:pt x="870" y="438"/>
                  <a:pt x="871" y="435"/>
                  <a:pt x="872" y="433"/>
                </a:cubicBezTo>
                <a:cubicBezTo>
                  <a:pt x="873" y="433"/>
                  <a:pt x="873" y="434"/>
                  <a:pt x="873" y="435"/>
                </a:cubicBezTo>
                <a:cubicBezTo>
                  <a:pt x="873" y="436"/>
                  <a:pt x="872" y="437"/>
                  <a:pt x="872" y="438"/>
                </a:cubicBezTo>
                <a:close/>
                <a:moveTo>
                  <a:pt x="872" y="439"/>
                </a:moveTo>
                <a:cubicBezTo>
                  <a:pt x="871" y="442"/>
                  <a:pt x="869" y="444"/>
                  <a:pt x="868" y="447"/>
                </a:cubicBezTo>
                <a:cubicBezTo>
                  <a:pt x="868" y="446"/>
                  <a:pt x="867" y="445"/>
                  <a:pt x="867" y="444"/>
                </a:cubicBezTo>
                <a:cubicBezTo>
                  <a:pt x="867" y="443"/>
                  <a:pt x="868" y="442"/>
                  <a:pt x="868" y="441"/>
                </a:cubicBezTo>
                <a:cubicBezTo>
                  <a:pt x="869" y="441"/>
                  <a:pt x="870" y="440"/>
                  <a:pt x="872" y="439"/>
                </a:cubicBezTo>
                <a:close/>
                <a:moveTo>
                  <a:pt x="866" y="444"/>
                </a:moveTo>
                <a:cubicBezTo>
                  <a:pt x="866" y="444"/>
                  <a:pt x="866" y="444"/>
                  <a:pt x="866" y="444"/>
                </a:cubicBezTo>
                <a:cubicBezTo>
                  <a:pt x="866" y="444"/>
                  <a:pt x="866" y="443"/>
                  <a:pt x="866" y="443"/>
                </a:cubicBezTo>
                <a:cubicBezTo>
                  <a:pt x="866" y="443"/>
                  <a:pt x="867" y="442"/>
                  <a:pt x="867" y="442"/>
                </a:cubicBezTo>
                <a:cubicBezTo>
                  <a:pt x="867" y="443"/>
                  <a:pt x="867" y="443"/>
                  <a:pt x="866" y="444"/>
                </a:cubicBezTo>
                <a:close/>
                <a:moveTo>
                  <a:pt x="867" y="445"/>
                </a:moveTo>
                <a:cubicBezTo>
                  <a:pt x="867" y="446"/>
                  <a:pt x="868" y="447"/>
                  <a:pt x="868" y="447"/>
                </a:cubicBezTo>
                <a:cubicBezTo>
                  <a:pt x="868" y="449"/>
                  <a:pt x="867" y="451"/>
                  <a:pt x="866" y="452"/>
                </a:cubicBezTo>
                <a:cubicBezTo>
                  <a:pt x="865" y="453"/>
                  <a:pt x="863" y="454"/>
                  <a:pt x="862" y="455"/>
                </a:cubicBezTo>
                <a:cubicBezTo>
                  <a:pt x="864" y="451"/>
                  <a:pt x="865" y="448"/>
                  <a:pt x="867" y="445"/>
                </a:cubicBezTo>
                <a:close/>
                <a:moveTo>
                  <a:pt x="866" y="453"/>
                </a:moveTo>
                <a:cubicBezTo>
                  <a:pt x="864" y="457"/>
                  <a:pt x="863" y="461"/>
                  <a:pt x="862" y="465"/>
                </a:cubicBezTo>
                <a:cubicBezTo>
                  <a:pt x="860" y="466"/>
                  <a:pt x="858" y="467"/>
                  <a:pt x="857" y="468"/>
                </a:cubicBezTo>
                <a:cubicBezTo>
                  <a:pt x="858" y="464"/>
                  <a:pt x="860" y="460"/>
                  <a:pt x="862" y="456"/>
                </a:cubicBezTo>
                <a:cubicBezTo>
                  <a:pt x="863" y="455"/>
                  <a:pt x="865" y="454"/>
                  <a:pt x="866" y="453"/>
                </a:cubicBezTo>
                <a:close/>
                <a:moveTo>
                  <a:pt x="861" y="466"/>
                </a:moveTo>
                <a:cubicBezTo>
                  <a:pt x="860" y="470"/>
                  <a:pt x="859" y="474"/>
                  <a:pt x="857" y="478"/>
                </a:cubicBezTo>
                <a:cubicBezTo>
                  <a:pt x="856" y="479"/>
                  <a:pt x="854" y="480"/>
                  <a:pt x="853" y="480"/>
                </a:cubicBezTo>
                <a:cubicBezTo>
                  <a:pt x="852" y="480"/>
                  <a:pt x="852" y="480"/>
                  <a:pt x="852" y="480"/>
                </a:cubicBezTo>
                <a:cubicBezTo>
                  <a:pt x="852" y="480"/>
                  <a:pt x="852" y="480"/>
                  <a:pt x="852" y="480"/>
                </a:cubicBezTo>
                <a:cubicBezTo>
                  <a:pt x="854" y="476"/>
                  <a:pt x="855" y="472"/>
                  <a:pt x="857" y="468"/>
                </a:cubicBezTo>
                <a:cubicBezTo>
                  <a:pt x="858" y="467"/>
                  <a:pt x="860" y="466"/>
                  <a:pt x="861" y="466"/>
                </a:cubicBezTo>
                <a:close/>
                <a:moveTo>
                  <a:pt x="853" y="481"/>
                </a:moveTo>
                <a:cubicBezTo>
                  <a:pt x="853" y="483"/>
                  <a:pt x="854" y="485"/>
                  <a:pt x="855" y="487"/>
                </a:cubicBezTo>
                <a:cubicBezTo>
                  <a:pt x="854" y="488"/>
                  <a:pt x="854" y="490"/>
                  <a:pt x="854" y="491"/>
                </a:cubicBezTo>
                <a:cubicBezTo>
                  <a:pt x="852" y="492"/>
                  <a:pt x="850" y="493"/>
                  <a:pt x="848" y="494"/>
                </a:cubicBezTo>
                <a:cubicBezTo>
                  <a:pt x="849" y="490"/>
                  <a:pt x="850" y="486"/>
                  <a:pt x="852" y="481"/>
                </a:cubicBezTo>
                <a:lnTo>
                  <a:pt x="853" y="481"/>
                </a:lnTo>
                <a:close/>
                <a:moveTo>
                  <a:pt x="854" y="492"/>
                </a:moveTo>
                <a:cubicBezTo>
                  <a:pt x="853" y="496"/>
                  <a:pt x="852" y="500"/>
                  <a:pt x="851" y="503"/>
                </a:cubicBezTo>
                <a:cubicBezTo>
                  <a:pt x="849" y="505"/>
                  <a:pt x="847" y="506"/>
                  <a:pt x="844" y="507"/>
                </a:cubicBezTo>
                <a:cubicBezTo>
                  <a:pt x="845" y="503"/>
                  <a:pt x="847" y="499"/>
                  <a:pt x="848" y="495"/>
                </a:cubicBezTo>
                <a:cubicBezTo>
                  <a:pt x="850" y="494"/>
                  <a:pt x="852" y="493"/>
                  <a:pt x="854" y="492"/>
                </a:cubicBezTo>
                <a:close/>
                <a:moveTo>
                  <a:pt x="851" y="504"/>
                </a:moveTo>
                <a:cubicBezTo>
                  <a:pt x="850" y="508"/>
                  <a:pt x="849" y="512"/>
                  <a:pt x="849" y="516"/>
                </a:cubicBezTo>
                <a:cubicBezTo>
                  <a:pt x="846" y="517"/>
                  <a:pt x="844" y="518"/>
                  <a:pt x="842" y="519"/>
                </a:cubicBezTo>
                <a:cubicBezTo>
                  <a:pt x="842" y="515"/>
                  <a:pt x="843" y="511"/>
                  <a:pt x="844" y="507"/>
                </a:cubicBezTo>
                <a:cubicBezTo>
                  <a:pt x="846" y="506"/>
                  <a:pt x="849" y="505"/>
                  <a:pt x="851" y="504"/>
                </a:cubicBezTo>
                <a:close/>
                <a:moveTo>
                  <a:pt x="849" y="516"/>
                </a:moveTo>
                <a:cubicBezTo>
                  <a:pt x="848" y="521"/>
                  <a:pt x="847" y="526"/>
                  <a:pt x="847" y="530"/>
                </a:cubicBezTo>
                <a:cubicBezTo>
                  <a:pt x="845" y="531"/>
                  <a:pt x="842" y="532"/>
                  <a:pt x="840" y="533"/>
                </a:cubicBezTo>
                <a:cubicBezTo>
                  <a:pt x="840" y="532"/>
                  <a:pt x="840" y="532"/>
                  <a:pt x="840" y="531"/>
                </a:cubicBezTo>
                <a:cubicBezTo>
                  <a:pt x="840" y="527"/>
                  <a:pt x="841" y="524"/>
                  <a:pt x="842" y="520"/>
                </a:cubicBezTo>
                <a:cubicBezTo>
                  <a:pt x="844" y="519"/>
                  <a:pt x="846" y="518"/>
                  <a:pt x="849" y="516"/>
                </a:cubicBezTo>
                <a:close/>
                <a:moveTo>
                  <a:pt x="839" y="530"/>
                </a:moveTo>
                <a:cubicBezTo>
                  <a:pt x="839" y="530"/>
                  <a:pt x="839" y="530"/>
                  <a:pt x="839" y="530"/>
                </a:cubicBezTo>
                <a:cubicBezTo>
                  <a:pt x="839" y="530"/>
                  <a:pt x="839" y="530"/>
                  <a:pt x="839" y="530"/>
                </a:cubicBezTo>
                <a:cubicBezTo>
                  <a:pt x="839" y="527"/>
                  <a:pt x="838" y="524"/>
                  <a:pt x="837" y="522"/>
                </a:cubicBezTo>
                <a:cubicBezTo>
                  <a:pt x="839" y="521"/>
                  <a:pt x="840" y="521"/>
                  <a:pt x="841" y="520"/>
                </a:cubicBezTo>
                <a:cubicBezTo>
                  <a:pt x="840" y="523"/>
                  <a:pt x="840" y="527"/>
                  <a:pt x="839" y="530"/>
                </a:cubicBezTo>
                <a:close/>
                <a:moveTo>
                  <a:pt x="839" y="534"/>
                </a:moveTo>
                <a:cubicBezTo>
                  <a:pt x="838" y="538"/>
                  <a:pt x="838" y="542"/>
                  <a:pt x="837" y="545"/>
                </a:cubicBezTo>
                <a:cubicBezTo>
                  <a:pt x="837" y="545"/>
                  <a:pt x="837" y="545"/>
                  <a:pt x="837" y="545"/>
                </a:cubicBezTo>
                <a:cubicBezTo>
                  <a:pt x="835" y="547"/>
                  <a:pt x="832" y="548"/>
                  <a:pt x="829" y="549"/>
                </a:cubicBezTo>
                <a:cubicBezTo>
                  <a:pt x="830" y="545"/>
                  <a:pt x="831" y="542"/>
                  <a:pt x="831" y="538"/>
                </a:cubicBezTo>
                <a:cubicBezTo>
                  <a:pt x="834" y="537"/>
                  <a:pt x="836" y="536"/>
                  <a:pt x="839" y="534"/>
                </a:cubicBezTo>
                <a:close/>
                <a:moveTo>
                  <a:pt x="829" y="549"/>
                </a:moveTo>
                <a:cubicBezTo>
                  <a:pt x="826" y="551"/>
                  <a:pt x="824" y="552"/>
                  <a:pt x="821" y="553"/>
                </a:cubicBezTo>
                <a:cubicBezTo>
                  <a:pt x="822" y="549"/>
                  <a:pt x="823" y="545"/>
                  <a:pt x="824" y="542"/>
                </a:cubicBezTo>
                <a:cubicBezTo>
                  <a:pt x="826" y="541"/>
                  <a:pt x="828" y="539"/>
                  <a:pt x="831" y="538"/>
                </a:cubicBezTo>
                <a:cubicBezTo>
                  <a:pt x="830" y="542"/>
                  <a:pt x="829" y="546"/>
                  <a:pt x="829" y="549"/>
                </a:cubicBezTo>
                <a:close/>
                <a:moveTo>
                  <a:pt x="829" y="550"/>
                </a:moveTo>
                <a:cubicBezTo>
                  <a:pt x="832" y="548"/>
                  <a:pt x="835" y="547"/>
                  <a:pt x="837" y="546"/>
                </a:cubicBezTo>
                <a:cubicBezTo>
                  <a:pt x="837" y="547"/>
                  <a:pt x="837" y="547"/>
                  <a:pt x="837" y="548"/>
                </a:cubicBezTo>
                <a:cubicBezTo>
                  <a:pt x="834" y="552"/>
                  <a:pt x="831" y="555"/>
                  <a:pt x="828" y="558"/>
                </a:cubicBezTo>
                <a:cubicBezTo>
                  <a:pt x="829" y="556"/>
                  <a:pt x="829" y="553"/>
                  <a:pt x="829" y="550"/>
                </a:cubicBezTo>
                <a:close/>
                <a:moveTo>
                  <a:pt x="837" y="548"/>
                </a:moveTo>
                <a:cubicBezTo>
                  <a:pt x="838" y="547"/>
                  <a:pt x="839" y="546"/>
                  <a:pt x="840" y="544"/>
                </a:cubicBezTo>
                <a:cubicBezTo>
                  <a:pt x="842" y="544"/>
                  <a:pt x="842" y="544"/>
                  <a:pt x="842" y="544"/>
                </a:cubicBezTo>
                <a:cubicBezTo>
                  <a:pt x="843" y="547"/>
                  <a:pt x="843" y="550"/>
                  <a:pt x="844" y="553"/>
                </a:cubicBezTo>
                <a:cubicBezTo>
                  <a:pt x="841" y="554"/>
                  <a:pt x="839" y="555"/>
                  <a:pt x="837" y="556"/>
                </a:cubicBezTo>
                <a:cubicBezTo>
                  <a:pt x="837" y="553"/>
                  <a:pt x="837" y="551"/>
                  <a:pt x="837" y="548"/>
                </a:cubicBezTo>
                <a:close/>
                <a:moveTo>
                  <a:pt x="844" y="553"/>
                </a:moveTo>
                <a:cubicBezTo>
                  <a:pt x="844" y="555"/>
                  <a:pt x="844" y="556"/>
                  <a:pt x="844" y="557"/>
                </a:cubicBezTo>
                <a:cubicBezTo>
                  <a:pt x="842" y="560"/>
                  <a:pt x="839" y="562"/>
                  <a:pt x="836" y="564"/>
                </a:cubicBezTo>
                <a:cubicBezTo>
                  <a:pt x="837" y="562"/>
                  <a:pt x="837" y="559"/>
                  <a:pt x="837" y="557"/>
                </a:cubicBezTo>
                <a:cubicBezTo>
                  <a:pt x="839" y="555"/>
                  <a:pt x="841" y="554"/>
                  <a:pt x="844" y="553"/>
                </a:cubicBezTo>
                <a:close/>
                <a:moveTo>
                  <a:pt x="845" y="557"/>
                </a:moveTo>
                <a:cubicBezTo>
                  <a:pt x="845" y="556"/>
                  <a:pt x="844" y="554"/>
                  <a:pt x="844" y="553"/>
                </a:cubicBezTo>
                <a:cubicBezTo>
                  <a:pt x="845" y="552"/>
                  <a:pt x="845" y="552"/>
                  <a:pt x="845" y="552"/>
                </a:cubicBezTo>
                <a:cubicBezTo>
                  <a:pt x="845" y="554"/>
                  <a:pt x="845" y="555"/>
                  <a:pt x="845" y="556"/>
                </a:cubicBezTo>
                <a:cubicBezTo>
                  <a:pt x="845" y="556"/>
                  <a:pt x="845" y="557"/>
                  <a:pt x="845" y="557"/>
                </a:cubicBezTo>
                <a:close/>
                <a:moveTo>
                  <a:pt x="846" y="557"/>
                </a:moveTo>
                <a:cubicBezTo>
                  <a:pt x="846" y="558"/>
                  <a:pt x="846" y="560"/>
                  <a:pt x="846" y="561"/>
                </a:cubicBezTo>
                <a:cubicBezTo>
                  <a:pt x="845" y="560"/>
                  <a:pt x="845" y="559"/>
                  <a:pt x="845" y="557"/>
                </a:cubicBezTo>
                <a:cubicBezTo>
                  <a:pt x="845" y="557"/>
                  <a:pt x="845" y="557"/>
                  <a:pt x="846" y="557"/>
                </a:cubicBezTo>
                <a:close/>
                <a:moveTo>
                  <a:pt x="845" y="558"/>
                </a:moveTo>
                <a:cubicBezTo>
                  <a:pt x="845" y="559"/>
                  <a:pt x="845" y="560"/>
                  <a:pt x="845" y="561"/>
                </a:cubicBezTo>
                <a:cubicBezTo>
                  <a:pt x="842" y="563"/>
                  <a:pt x="839" y="564"/>
                  <a:pt x="836" y="565"/>
                </a:cubicBezTo>
                <a:cubicBezTo>
                  <a:pt x="836" y="565"/>
                  <a:pt x="836" y="565"/>
                  <a:pt x="836" y="565"/>
                </a:cubicBezTo>
                <a:cubicBezTo>
                  <a:pt x="839" y="563"/>
                  <a:pt x="842" y="560"/>
                  <a:pt x="845" y="558"/>
                </a:cubicBezTo>
                <a:close/>
                <a:moveTo>
                  <a:pt x="845" y="562"/>
                </a:moveTo>
                <a:cubicBezTo>
                  <a:pt x="845" y="563"/>
                  <a:pt x="846" y="564"/>
                  <a:pt x="846" y="565"/>
                </a:cubicBezTo>
                <a:cubicBezTo>
                  <a:pt x="843" y="566"/>
                  <a:pt x="840" y="568"/>
                  <a:pt x="836" y="570"/>
                </a:cubicBezTo>
                <a:cubicBezTo>
                  <a:pt x="836" y="568"/>
                  <a:pt x="836" y="567"/>
                  <a:pt x="836" y="566"/>
                </a:cubicBezTo>
                <a:cubicBezTo>
                  <a:pt x="839" y="564"/>
                  <a:pt x="842" y="563"/>
                  <a:pt x="845" y="562"/>
                </a:cubicBezTo>
                <a:close/>
                <a:moveTo>
                  <a:pt x="846" y="552"/>
                </a:moveTo>
                <a:cubicBezTo>
                  <a:pt x="844" y="553"/>
                  <a:pt x="844" y="553"/>
                  <a:pt x="844" y="553"/>
                </a:cubicBezTo>
                <a:cubicBezTo>
                  <a:pt x="844" y="550"/>
                  <a:pt x="843" y="546"/>
                  <a:pt x="842" y="544"/>
                </a:cubicBezTo>
                <a:cubicBezTo>
                  <a:pt x="844" y="543"/>
                  <a:pt x="845" y="542"/>
                  <a:pt x="846" y="542"/>
                </a:cubicBezTo>
                <a:cubicBezTo>
                  <a:pt x="846" y="545"/>
                  <a:pt x="846" y="549"/>
                  <a:pt x="846" y="552"/>
                </a:cubicBezTo>
                <a:close/>
                <a:moveTo>
                  <a:pt x="842" y="543"/>
                </a:moveTo>
                <a:cubicBezTo>
                  <a:pt x="842" y="542"/>
                  <a:pt x="842" y="542"/>
                  <a:pt x="842" y="542"/>
                </a:cubicBezTo>
                <a:cubicBezTo>
                  <a:pt x="843" y="540"/>
                  <a:pt x="845" y="538"/>
                  <a:pt x="846" y="537"/>
                </a:cubicBezTo>
                <a:cubicBezTo>
                  <a:pt x="846" y="538"/>
                  <a:pt x="846" y="540"/>
                  <a:pt x="846" y="541"/>
                </a:cubicBezTo>
                <a:cubicBezTo>
                  <a:pt x="845" y="542"/>
                  <a:pt x="843" y="542"/>
                  <a:pt x="842" y="543"/>
                </a:cubicBezTo>
                <a:close/>
                <a:moveTo>
                  <a:pt x="846" y="552"/>
                </a:moveTo>
                <a:cubicBezTo>
                  <a:pt x="848" y="551"/>
                  <a:pt x="850" y="550"/>
                  <a:pt x="853" y="549"/>
                </a:cubicBezTo>
                <a:cubicBezTo>
                  <a:pt x="851" y="551"/>
                  <a:pt x="848" y="554"/>
                  <a:pt x="846" y="556"/>
                </a:cubicBezTo>
                <a:cubicBezTo>
                  <a:pt x="846" y="555"/>
                  <a:pt x="846" y="553"/>
                  <a:pt x="846" y="552"/>
                </a:cubicBezTo>
                <a:close/>
                <a:moveTo>
                  <a:pt x="854" y="548"/>
                </a:moveTo>
                <a:cubicBezTo>
                  <a:pt x="855" y="548"/>
                  <a:pt x="855" y="548"/>
                  <a:pt x="855" y="548"/>
                </a:cubicBezTo>
                <a:cubicBezTo>
                  <a:pt x="855" y="551"/>
                  <a:pt x="855" y="553"/>
                  <a:pt x="856" y="556"/>
                </a:cubicBezTo>
                <a:cubicBezTo>
                  <a:pt x="853" y="558"/>
                  <a:pt x="849" y="559"/>
                  <a:pt x="846" y="561"/>
                </a:cubicBezTo>
                <a:cubicBezTo>
                  <a:pt x="846" y="561"/>
                  <a:pt x="846" y="561"/>
                  <a:pt x="846" y="561"/>
                </a:cubicBezTo>
                <a:cubicBezTo>
                  <a:pt x="846" y="559"/>
                  <a:pt x="846" y="558"/>
                  <a:pt x="846" y="556"/>
                </a:cubicBezTo>
                <a:cubicBezTo>
                  <a:pt x="849" y="554"/>
                  <a:pt x="851" y="551"/>
                  <a:pt x="854" y="548"/>
                </a:cubicBezTo>
                <a:close/>
                <a:moveTo>
                  <a:pt x="847" y="561"/>
                </a:moveTo>
                <a:cubicBezTo>
                  <a:pt x="850" y="560"/>
                  <a:pt x="853" y="558"/>
                  <a:pt x="856" y="557"/>
                </a:cubicBezTo>
                <a:cubicBezTo>
                  <a:pt x="856" y="557"/>
                  <a:pt x="856" y="557"/>
                  <a:pt x="856" y="557"/>
                </a:cubicBezTo>
                <a:cubicBezTo>
                  <a:pt x="853" y="560"/>
                  <a:pt x="850" y="562"/>
                  <a:pt x="846" y="565"/>
                </a:cubicBezTo>
                <a:cubicBezTo>
                  <a:pt x="846" y="565"/>
                  <a:pt x="846" y="565"/>
                  <a:pt x="846" y="565"/>
                </a:cubicBezTo>
                <a:cubicBezTo>
                  <a:pt x="846" y="564"/>
                  <a:pt x="846" y="562"/>
                  <a:pt x="846" y="561"/>
                </a:cubicBezTo>
                <a:lnTo>
                  <a:pt x="847" y="561"/>
                </a:lnTo>
                <a:close/>
                <a:moveTo>
                  <a:pt x="856" y="558"/>
                </a:moveTo>
                <a:cubicBezTo>
                  <a:pt x="856" y="558"/>
                  <a:pt x="856" y="559"/>
                  <a:pt x="856" y="560"/>
                </a:cubicBezTo>
                <a:cubicBezTo>
                  <a:pt x="854" y="561"/>
                  <a:pt x="851" y="562"/>
                  <a:pt x="849" y="563"/>
                </a:cubicBezTo>
                <a:cubicBezTo>
                  <a:pt x="851" y="562"/>
                  <a:pt x="854" y="560"/>
                  <a:pt x="856" y="558"/>
                </a:cubicBezTo>
                <a:close/>
                <a:moveTo>
                  <a:pt x="856" y="556"/>
                </a:moveTo>
                <a:cubicBezTo>
                  <a:pt x="856" y="553"/>
                  <a:pt x="856" y="550"/>
                  <a:pt x="856" y="548"/>
                </a:cubicBezTo>
                <a:cubicBezTo>
                  <a:pt x="859" y="546"/>
                  <a:pt x="862" y="545"/>
                  <a:pt x="865" y="543"/>
                </a:cubicBezTo>
                <a:cubicBezTo>
                  <a:pt x="865" y="545"/>
                  <a:pt x="866" y="547"/>
                  <a:pt x="866" y="549"/>
                </a:cubicBezTo>
                <a:cubicBezTo>
                  <a:pt x="864" y="551"/>
                  <a:pt x="862" y="552"/>
                  <a:pt x="860" y="554"/>
                </a:cubicBezTo>
                <a:lnTo>
                  <a:pt x="856" y="556"/>
                </a:lnTo>
                <a:close/>
                <a:moveTo>
                  <a:pt x="860" y="554"/>
                </a:moveTo>
                <a:cubicBezTo>
                  <a:pt x="862" y="553"/>
                  <a:pt x="864" y="552"/>
                  <a:pt x="866" y="551"/>
                </a:cubicBezTo>
                <a:cubicBezTo>
                  <a:pt x="866" y="552"/>
                  <a:pt x="867" y="553"/>
                  <a:pt x="867" y="554"/>
                </a:cubicBezTo>
                <a:cubicBezTo>
                  <a:pt x="863" y="556"/>
                  <a:pt x="860" y="558"/>
                  <a:pt x="857" y="559"/>
                </a:cubicBezTo>
                <a:cubicBezTo>
                  <a:pt x="856" y="559"/>
                  <a:pt x="856" y="558"/>
                  <a:pt x="856" y="558"/>
                </a:cubicBezTo>
                <a:cubicBezTo>
                  <a:pt x="858" y="556"/>
                  <a:pt x="859" y="555"/>
                  <a:pt x="860" y="554"/>
                </a:cubicBezTo>
                <a:close/>
                <a:moveTo>
                  <a:pt x="864" y="556"/>
                </a:moveTo>
                <a:cubicBezTo>
                  <a:pt x="862" y="558"/>
                  <a:pt x="859" y="559"/>
                  <a:pt x="857" y="561"/>
                </a:cubicBezTo>
                <a:cubicBezTo>
                  <a:pt x="857" y="561"/>
                  <a:pt x="857" y="560"/>
                  <a:pt x="857" y="560"/>
                </a:cubicBezTo>
                <a:cubicBezTo>
                  <a:pt x="859" y="559"/>
                  <a:pt x="862" y="557"/>
                  <a:pt x="864" y="556"/>
                </a:cubicBezTo>
                <a:close/>
                <a:moveTo>
                  <a:pt x="867" y="555"/>
                </a:moveTo>
                <a:cubicBezTo>
                  <a:pt x="867" y="555"/>
                  <a:pt x="867" y="555"/>
                  <a:pt x="867" y="556"/>
                </a:cubicBezTo>
                <a:cubicBezTo>
                  <a:pt x="864" y="558"/>
                  <a:pt x="860" y="560"/>
                  <a:pt x="857" y="562"/>
                </a:cubicBezTo>
                <a:cubicBezTo>
                  <a:pt x="857" y="562"/>
                  <a:pt x="857" y="562"/>
                  <a:pt x="857" y="562"/>
                </a:cubicBezTo>
                <a:cubicBezTo>
                  <a:pt x="860" y="559"/>
                  <a:pt x="864" y="557"/>
                  <a:pt x="867" y="555"/>
                </a:cubicBezTo>
                <a:close/>
                <a:moveTo>
                  <a:pt x="867" y="556"/>
                </a:moveTo>
                <a:cubicBezTo>
                  <a:pt x="869" y="567"/>
                  <a:pt x="871" y="577"/>
                  <a:pt x="875" y="586"/>
                </a:cubicBezTo>
                <a:cubicBezTo>
                  <a:pt x="876" y="600"/>
                  <a:pt x="877" y="614"/>
                  <a:pt x="878" y="629"/>
                </a:cubicBezTo>
                <a:cubicBezTo>
                  <a:pt x="867" y="609"/>
                  <a:pt x="860" y="586"/>
                  <a:pt x="857" y="562"/>
                </a:cubicBezTo>
                <a:cubicBezTo>
                  <a:pt x="860" y="560"/>
                  <a:pt x="864" y="558"/>
                  <a:pt x="867" y="556"/>
                </a:cubicBezTo>
                <a:close/>
                <a:moveTo>
                  <a:pt x="871" y="554"/>
                </a:moveTo>
                <a:cubicBezTo>
                  <a:pt x="878" y="550"/>
                  <a:pt x="885" y="546"/>
                  <a:pt x="891" y="542"/>
                </a:cubicBezTo>
                <a:cubicBezTo>
                  <a:pt x="893" y="540"/>
                  <a:pt x="895" y="539"/>
                  <a:pt x="898" y="538"/>
                </a:cubicBezTo>
                <a:cubicBezTo>
                  <a:pt x="902" y="566"/>
                  <a:pt x="905" y="599"/>
                  <a:pt x="906" y="638"/>
                </a:cubicBezTo>
                <a:cubicBezTo>
                  <a:pt x="893" y="623"/>
                  <a:pt x="882" y="605"/>
                  <a:pt x="875" y="586"/>
                </a:cubicBezTo>
                <a:cubicBezTo>
                  <a:pt x="874" y="575"/>
                  <a:pt x="873" y="564"/>
                  <a:pt x="871" y="554"/>
                </a:cubicBezTo>
                <a:close/>
                <a:moveTo>
                  <a:pt x="898" y="537"/>
                </a:moveTo>
                <a:cubicBezTo>
                  <a:pt x="901" y="535"/>
                  <a:pt x="903" y="533"/>
                  <a:pt x="906" y="532"/>
                </a:cubicBezTo>
                <a:cubicBezTo>
                  <a:pt x="910" y="529"/>
                  <a:pt x="914" y="527"/>
                  <a:pt x="918" y="525"/>
                </a:cubicBezTo>
                <a:cubicBezTo>
                  <a:pt x="912" y="529"/>
                  <a:pt x="905" y="533"/>
                  <a:pt x="898" y="537"/>
                </a:cubicBezTo>
                <a:close/>
                <a:moveTo>
                  <a:pt x="909" y="530"/>
                </a:moveTo>
                <a:cubicBezTo>
                  <a:pt x="914" y="526"/>
                  <a:pt x="918" y="523"/>
                  <a:pt x="922" y="520"/>
                </a:cubicBezTo>
                <a:cubicBezTo>
                  <a:pt x="923" y="520"/>
                  <a:pt x="923" y="521"/>
                  <a:pt x="923" y="522"/>
                </a:cubicBezTo>
                <a:cubicBezTo>
                  <a:pt x="918" y="525"/>
                  <a:pt x="914" y="527"/>
                  <a:pt x="909" y="530"/>
                </a:cubicBezTo>
                <a:close/>
                <a:moveTo>
                  <a:pt x="923" y="519"/>
                </a:moveTo>
                <a:cubicBezTo>
                  <a:pt x="923" y="518"/>
                  <a:pt x="923" y="517"/>
                  <a:pt x="922" y="516"/>
                </a:cubicBezTo>
                <a:cubicBezTo>
                  <a:pt x="925" y="515"/>
                  <a:pt x="928" y="513"/>
                  <a:pt x="931" y="512"/>
                </a:cubicBezTo>
                <a:cubicBezTo>
                  <a:pt x="928" y="514"/>
                  <a:pt x="926" y="516"/>
                  <a:pt x="923" y="519"/>
                </a:cubicBezTo>
                <a:close/>
                <a:moveTo>
                  <a:pt x="933" y="511"/>
                </a:moveTo>
                <a:cubicBezTo>
                  <a:pt x="938" y="509"/>
                  <a:pt x="943" y="506"/>
                  <a:pt x="947" y="504"/>
                </a:cubicBezTo>
                <a:cubicBezTo>
                  <a:pt x="947" y="504"/>
                  <a:pt x="948" y="505"/>
                  <a:pt x="948" y="506"/>
                </a:cubicBezTo>
                <a:cubicBezTo>
                  <a:pt x="941" y="511"/>
                  <a:pt x="933" y="516"/>
                  <a:pt x="925" y="521"/>
                </a:cubicBezTo>
                <a:cubicBezTo>
                  <a:pt x="923" y="522"/>
                  <a:pt x="923" y="522"/>
                  <a:pt x="923" y="522"/>
                </a:cubicBezTo>
                <a:cubicBezTo>
                  <a:pt x="923" y="521"/>
                  <a:pt x="923" y="520"/>
                  <a:pt x="923" y="519"/>
                </a:cubicBezTo>
                <a:cubicBezTo>
                  <a:pt x="926" y="516"/>
                  <a:pt x="930" y="514"/>
                  <a:pt x="933" y="511"/>
                </a:cubicBezTo>
                <a:close/>
                <a:moveTo>
                  <a:pt x="925" y="521"/>
                </a:moveTo>
                <a:cubicBezTo>
                  <a:pt x="933" y="517"/>
                  <a:pt x="941" y="513"/>
                  <a:pt x="948" y="508"/>
                </a:cubicBezTo>
                <a:cubicBezTo>
                  <a:pt x="955" y="552"/>
                  <a:pt x="958" y="608"/>
                  <a:pt x="955" y="679"/>
                </a:cubicBezTo>
                <a:cubicBezTo>
                  <a:pt x="946" y="674"/>
                  <a:pt x="939" y="668"/>
                  <a:pt x="932" y="663"/>
                </a:cubicBezTo>
                <a:cubicBezTo>
                  <a:pt x="932" y="606"/>
                  <a:pt x="930" y="560"/>
                  <a:pt x="923" y="522"/>
                </a:cubicBezTo>
                <a:cubicBezTo>
                  <a:pt x="924" y="522"/>
                  <a:pt x="925" y="522"/>
                  <a:pt x="925" y="521"/>
                </a:cubicBezTo>
                <a:close/>
                <a:moveTo>
                  <a:pt x="955" y="680"/>
                </a:moveTo>
                <a:cubicBezTo>
                  <a:pt x="954" y="687"/>
                  <a:pt x="954" y="695"/>
                  <a:pt x="953" y="704"/>
                </a:cubicBezTo>
                <a:cubicBezTo>
                  <a:pt x="946" y="699"/>
                  <a:pt x="938" y="694"/>
                  <a:pt x="931" y="689"/>
                </a:cubicBezTo>
                <a:cubicBezTo>
                  <a:pt x="931" y="680"/>
                  <a:pt x="932" y="672"/>
                  <a:pt x="932" y="663"/>
                </a:cubicBezTo>
                <a:cubicBezTo>
                  <a:pt x="939" y="669"/>
                  <a:pt x="946" y="675"/>
                  <a:pt x="955" y="680"/>
                </a:cubicBezTo>
                <a:close/>
                <a:moveTo>
                  <a:pt x="931" y="688"/>
                </a:moveTo>
                <a:cubicBezTo>
                  <a:pt x="922" y="682"/>
                  <a:pt x="914" y="675"/>
                  <a:pt x="907" y="668"/>
                </a:cubicBezTo>
                <a:cubicBezTo>
                  <a:pt x="907" y="658"/>
                  <a:pt x="907" y="649"/>
                  <a:pt x="907" y="640"/>
                </a:cubicBezTo>
                <a:cubicBezTo>
                  <a:pt x="914" y="648"/>
                  <a:pt x="922" y="656"/>
                  <a:pt x="931" y="663"/>
                </a:cubicBezTo>
                <a:cubicBezTo>
                  <a:pt x="931" y="671"/>
                  <a:pt x="931" y="680"/>
                  <a:pt x="931" y="688"/>
                </a:cubicBezTo>
                <a:close/>
                <a:moveTo>
                  <a:pt x="907" y="668"/>
                </a:moveTo>
                <a:cubicBezTo>
                  <a:pt x="914" y="676"/>
                  <a:pt x="922" y="682"/>
                  <a:pt x="931" y="689"/>
                </a:cubicBezTo>
                <a:cubicBezTo>
                  <a:pt x="930" y="697"/>
                  <a:pt x="930" y="705"/>
                  <a:pt x="930" y="713"/>
                </a:cubicBezTo>
                <a:cubicBezTo>
                  <a:pt x="922" y="707"/>
                  <a:pt x="914" y="701"/>
                  <a:pt x="907" y="695"/>
                </a:cubicBezTo>
                <a:cubicBezTo>
                  <a:pt x="907" y="686"/>
                  <a:pt x="907" y="677"/>
                  <a:pt x="907" y="668"/>
                </a:cubicBezTo>
                <a:close/>
                <a:moveTo>
                  <a:pt x="930" y="714"/>
                </a:moveTo>
                <a:cubicBezTo>
                  <a:pt x="937" y="719"/>
                  <a:pt x="944" y="724"/>
                  <a:pt x="952" y="728"/>
                </a:cubicBezTo>
                <a:cubicBezTo>
                  <a:pt x="951" y="736"/>
                  <a:pt x="951" y="744"/>
                  <a:pt x="950" y="752"/>
                </a:cubicBezTo>
                <a:cubicBezTo>
                  <a:pt x="943" y="747"/>
                  <a:pt x="936" y="743"/>
                  <a:pt x="929" y="738"/>
                </a:cubicBezTo>
                <a:cubicBezTo>
                  <a:pt x="930" y="730"/>
                  <a:pt x="930" y="722"/>
                  <a:pt x="930" y="714"/>
                </a:cubicBezTo>
                <a:close/>
                <a:moveTo>
                  <a:pt x="950" y="752"/>
                </a:moveTo>
                <a:cubicBezTo>
                  <a:pt x="950" y="760"/>
                  <a:pt x="949" y="768"/>
                  <a:pt x="948" y="776"/>
                </a:cubicBezTo>
                <a:cubicBezTo>
                  <a:pt x="941" y="772"/>
                  <a:pt x="934" y="767"/>
                  <a:pt x="928" y="763"/>
                </a:cubicBezTo>
                <a:cubicBezTo>
                  <a:pt x="928" y="755"/>
                  <a:pt x="929" y="747"/>
                  <a:pt x="929" y="739"/>
                </a:cubicBezTo>
                <a:cubicBezTo>
                  <a:pt x="936" y="743"/>
                  <a:pt x="943" y="748"/>
                  <a:pt x="950" y="752"/>
                </a:cubicBezTo>
                <a:close/>
                <a:moveTo>
                  <a:pt x="927" y="763"/>
                </a:moveTo>
                <a:cubicBezTo>
                  <a:pt x="920" y="758"/>
                  <a:pt x="912" y="752"/>
                  <a:pt x="906" y="747"/>
                </a:cubicBezTo>
                <a:cubicBezTo>
                  <a:pt x="906" y="738"/>
                  <a:pt x="906" y="730"/>
                  <a:pt x="907" y="721"/>
                </a:cubicBezTo>
                <a:cubicBezTo>
                  <a:pt x="913" y="727"/>
                  <a:pt x="921" y="733"/>
                  <a:pt x="929" y="738"/>
                </a:cubicBezTo>
                <a:cubicBezTo>
                  <a:pt x="928" y="746"/>
                  <a:pt x="928" y="754"/>
                  <a:pt x="927" y="763"/>
                </a:cubicBezTo>
                <a:close/>
                <a:moveTo>
                  <a:pt x="928" y="764"/>
                </a:moveTo>
                <a:cubicBezTo>
                  <a:pt x="934" y="768"/>
                  <a:pt x="941" y="772"/>
                  <a:pt x="948" y="776"/>
                </a:cubicBezTo>
                <a:cubicBezTo>
                  <a:pt x="948" y="784"/>
                  <a:pt x="947" y="791"/>
                  <a:pt x="946" y="799"/>
                </a:cubicBezTo>
                <a:cubicBezTo>
                  <a:pt x="939" y="795"/>
                  <a:pt x="933" y="791"/>
                  <a:pt x="926" y="787"/>
                </a:cubicBezTo>
                <a:cubicBezTo>
                  <a:pt x="927" y="779"/>
                  <a:pt x="927" y="771"/>
                  <a:pt x="928" y="764"/>
                </a:cubicBezTo>
                <a:close/>
                <a:moveTo>
                  <a:pt x="949" y="776"/>
                </a:moveTo>
                <a:cubicBezTo>
                  <a:pt x="955" y="780"/>
                  <a:pt x="962" y="784"/>
                  <a:pt x="969" y="787"/>
                </a:cubicBezTo>
                <a:cubicBezTo>
                  <a:pt x="969" y="795"/>
                  <a:pt x="968" y="802"/>
                  <a:pt x="967" y="810"/>
                </a:cubicBezTo>
                <a:cubicBezTo>
                  <a:pt x="960" y="807"/>
                  <a:pt x="953" y="803"/>
                  <a:pt x="947" y="799"/>
                </a:cubicBezTo>
                <a:cubicBezTo>
                  <a:pt x="948" y="792"/>
                  <a:pt x="948" y="784"/>
                  <a:pt x="949" y="776"/>
                </a:cubicBezTo>
                <a:close/>
                <a:moveTo>
                  <a:pt x="949" y="776"/>
                </a:moveTo>
                <a:cubicBezTo>
                  <a:pt x="950" y="768"/>
                  <a:pt x="950" y="760"/>
                  <a:pt x="951" y="752"/>
                </a:cubicBezTo>
                <a:cubicBezTo>
                  <a:pt x="957" y="756"/>
                  <a:pt x="965" y="760"/>
                  <a:pt x="972" y="763"/>
                </a:cubicBezTo>
                <a:cubicBezTo>
                  <a:pt x="971" y="771"/>
                  <a:pt x="970" y="779"/>
                  <a:pt x="970" y="787"/>
                </a:cubicBezTo>
                <a:cubicBezTo>
                  <a:pt x="962" y="783"/>
                  <a:pt x="955" y="780"/>
                  <a:pt x="949" y="776"/>
                </a:cubicBezTo>
                <a:close/>
                <a:moveTo>
                  <a:pt x="972" y="764"/>
                </a:moveTo>
                <a:cubicBezTo>
                  <a:pt x="979" y="767"/>
                  <a:pt x="985" y="770"/>
                  <a:pt x="992" y="772"/>
                </a:cubicBezTo>
                <a:cubicBezTo>
                  <a:pt x="991" y="780"/>
                  <a:pt x="990" y="788"/>
                  <a:pt x="989" y="796"/>
                </a:cubicBezTo>
                <a:cubicBezTo>
                  <a:pt x="983" y="793"/>
                  <a:pt x="976" y="790"/>
                  <a:pt x="970" y="787"/>
                </a:cubicBezTo>
                <a:cubicBezTo>
                  <a:pt x="971" y="779"/>
                  <a:pt x="972" y="771"/>
                  <a:pt x="972" y="764"/>
                </a:cubicBezTo>
                <a:close/>
                <a:moveTo>
                  <a:pt x="993" y="773"/>
                </a:moveTo>
                <a:cubicBezTo>
                  <a:pt x="999" y="775"/>
                  <a:pt x="1006" y="778"/>
                  <a:pt x="1013" y="780"/>
                </a:cubicBezTo>
                <a:cubicBezTo>
                  <a:pt x="1012" y="788"/>
                  <a:pt x="1010" y="796"/>
                  <a:pt x="1009" y="803"/>
                </a:cubicBezTo>
                <a:cubicBezTo>
                  <a:pt x="1003" y="801"/>
                  <a:pt x="996" y="798"/>
                  <a:pt x="990" y="796"/>
                </a:cubicBezTo>
                <a:cubicBezTo>
                  <a:pt x="991" y="788"/>
                  <a:pt x="992" y="780"/>
                  <a:pt x="993" y="773"/>
                </a:cubicBezTo>
                <a:close/>
                <a:moveTo>
                  <a:pt x="1013" y="780"/>
                </a:moveTo>
                <a:cubicBezTo>
                  <a:pt x="1019" y="782"/>
                  <a:pt x="1024" y="784"/>
                  <a:pt x="1030" y="786"/>
                </a:cubicBezTo>
                <a:cubicBezTo>
                  <a:pt x="1029" y="794"/>
                  <a:pt x="1027" y="801"/>
                  <a:pt x="1026" y="809"/>
                </a:cubicBezTo>
                <a:cubicBezTo>
                  <a:pt x="1021" y="807"/>
                  <a:pt x="1015" y="805"/>
                  <a:pt x="1010" y="803"/>
                </a:cubicBezTo>
                <a:cubicBezTo>
                  <a:pt x="1011" y="796"/>
                  <a:pt x="1012" y="788"/>
                  <a:pt x="1013" y="780"/>
                </a:cubicBezTo>
                <a:close/>
                <a:moveTo>
                  <a:pt x="1013" y="780"/>
                </a:moveTo>
                <a:cubicBezTo>
                  <a:pt x="1014" y="772"/>
                  <a:pt x="1015" y="765"/>
                  <a:pt x="1016" y="757"/>
                </a:cubicBezTo>
                <a:cubicBezTo>
                  <a:pt x="1022" y="759"/>
                  <a:pt x="1028" y="761"/>
                  <a:pt x="1034" y="763"/>
                </a:cubicBezTo>
                <a:cubicBezTo>
                  <a:pt x="1033" y="770"/>
                  <a:pt x="1031" y="778"/>
                  <a:pt x="1030" y="786"/>
                </a:cubicBezTo>
                <a:cubicBezTo>
                  <a:pt x="1024" y="784"/>
                  <a:pt x="1019" y="782"/>
                  <a:pt x="1013" y="780"/>
                </a:cubicBezTo>
                <a:close/>
                <a:moveTo>
                  <a:pt x="1034" y="763"/>
                </a:moveTo>
                <a:cubicBezTo>
                  <a:pt x="1040" y="765"/>
                  <a:pt x="1047" y="767"/>
                  <a:pt x="1053" y="768"/>
                </a:cubicBezTo>
                <a:cubicBezTo>
                  <a:pt x="1052" y="776"/>
                  <a:pt x="1050" y="783"/>
                  <a:pt x="1049" y="791"/>
                </a:cubicBezTo>
                <a:cubicBezTo>
                  <a:pt x="1043" y="789"/>
                  <a:pt x="1036" y="788"/>
                  <a:pt x="1031" y="786"/>
                </a:cubicBezTo>
                <a:cubicBezTo>
                  <a:pt x="1032" y="778"/>
                  <a:pt x="1033" y="770"/>
                  <a:pt x="1034" y="763"/>
                </a:cubicBezTo>
                <a:close/>
                <a:moveTo>
                  <a:pt x="1053" y="768"/>
                </a:moveTo>
                <a:cubicBezTo>
                  <a:pt x="1059" y="770"/>
                  <a:pt x="1065" y="771"/>
                  <a:pt x="1072" y="773"/>
                </a:cubicBezTo>
                <a:cubicBezTo>
                  <a:pt x="1070" y="780"/>
                  <a:pt x="1068" y="788"/>
                  <a:pt x="1067" y="796"/>
                </a:cubicBezTo>
                <a:cubicBezTo>
                  <a:pt x="1061" y="794"/>
                  <a:pt x="1055" y="793"/>
                  <a:pt x="1049" y="791"/>
                </a:cubicBezTo>
                <a:cubicBezTo>
                  <a:pt x="1051" y="784"/>
                  <a:pt x="1052" y="776"/>
                  <a:pt x="1053" y="768"/>
                </a:cubicBezTo>
                <a:close/>
                <a:moveTo>
                  <a:pt x="1072" y="773"/>
                </a:moveTo>
                <a:cubicBezTo>
                  <a:pt x="1078" y="774"/>
                  <a:pt x="1084" y="775"/>
                  <a:pt x="1090" y="777"/>
                </a:cubicBezTo>
                <a:cubicBezTo>
                  <a:pt x="1088" y="784"/>
                  <a:pt x="1086" y="792"/>
                  <a:pt x="1084" y="800"/>
                </a:cubicBezTo>
                <a:cubicBezTo>
                  <a:pt x="1078" y="798"/>
                  <a:pt x="1073" y="797"/>
                  <a:pt x="1067" y="796"/>
                </a:cubicBezTo>
                <a:cubicBezTo>
                  <a:pt x="1069" y="788"/>
                  <a:pt x="1070" y="780"/>
                  <a:pt x="1072" y="773"/>
                </a:cubicBezTo>
                <a:close/>
                <a:moveTo>
                  <a:pt x="1072" y="772"/>
                </a:moveTo>
                <a:cubicBezTo>
                  <a:pt x="1074" y="765"/>
                  <a:pt x="1075" y="757"/>
                  <a:pt x="1077" y="749"/>
                </a:cubicBezTo>
                <a:cubicBezTo>
                  <a:pt x="1083" y="751"/>
                  <a:pt x="1089" y="752"/>
                  <a:pt x="1095" y="753"/>
                </a:cubicBezTo>
                <a:cubicBezTo>
                  <a:pt x="1095" y="753"/>
                  <a:pt x="1095" y="753"/>
                  <a:pt x="1095" y="753"/>
                </a:cubicBezTo>
                <a:cubicBezTo>
                  <a:pt x="1093" y="761"/>
                  <a:pt x="1091" y="768"/>
                  <a:pt x="1090" y="776"/>
                </a:cubicBezTo>
                <a:cubicBezTo>
                  <a:pt x="1084" y="775"/>
                  <a:pt x="1078" y="774"/>
                  <a:pt x="1072" y="772"/>
                </a:cubicBezTo>
                <a:close/>
                <a:moveTo>
                  <a:pt x="1095" y="753"/>
                </a:moveTo>
                <a:cubicBezTo>
                  <a:pt x="1101" y="754"/>
                  <a:pt x="1107" y="755"/>
                  <a:pt x="1113" y="756"/>
                </a:cubicBezTo>
                <a:cubicBezTo>
                  <a:pt x="1111" y="764"/>
                  <a:pt x="1109" y="771"/>
                  <a:pt x="1107" y="779"/>
                </a:cubicBezTo>
                <a:cubicBezTo>
                  <a:pt x="1101" y="778"/>
                  <a:pt x="1096" y="777"/>
                  <a:pt x="1090" y="776"/>
                </a:cubicBezTo>
                <a:cubicBezTo>
                  <a:pt x="1092" y="768"/>
                  <a:pt x="1094" y="761"/>
                  <a:pt x="1095" y="753"/>
                </a:cubicBezTo>
                <a:close/>
                <a:moveTo>
                  <a:pt x="1114" y="756"/>
                </a:moveTo>
                <a:cubicBezTo>
                  <a:pt x="1120" y="757"/>
                  <a:pt x="1126" y="758"/>
                  <a:pt x="1132" y="758"/>
                </a:cubicBezTo>
                <a:cubicBezTo>
                  <a:pt x="1130" y="766"/>
                  <a:pt x="1127" y="774"/>
                  <a:pt x="1125" y="782"/>
                </a:cubicBezTo>
                <a:cubicBezTo>
                  <a:pt x="1119" y="781"/>
                  <a:pt x="1113" y="780"/>
                  <a:pt x="1108" y="779"/>
                </a:cubicBezTo>
                <a:cubicBezTo>
                  <a:pt x="1110" y="771"/>
                  <a:pt x="1112" y="764"/>
                  <a:pt x="1114" y="756"/>
                </a:cubicBezTo>
                <a:close/>
                <a:moveTo>
                  <a:pt x="1113" y="755"/>
                </a:moveTo>
                <a:cubicBezTo>
                  <a:pt x="1107" y="755"/>
                  <a:pt x="1101" y="754"/>
                  <a:pt x="1095" y="753"/>
                </a:cubicBezTo>
                <a:cubicBezTo>
                  <a:pt x="1097" y="745"/>
                  <a:pt x="1099" y="737"/>
                  <a:pt x="1100" y="729"/>
                </a:cubicBezTo>
                <a:cubicBezTo>
                  <a:pt x="1106" y="730"/>
                  <a:pt x="1113" y="731"/>
                  <a:pt x="1119" y="732"/>
                </a:cubicBezTo>
                <a:cubicBezTo>
                  <a:pt x="1117" y="740"/>
                  <a:pt x="1115" y="748"/>
                  <a:pt x="1113" y="755"/>
                </a:cubicBezTo>
                <a:close/>
                <a:moveTo>
                  <a:pt x="1100" y="729"/>
                </a:moveTo>
                <a:cubicBezTo>
                  <a:pt x="1094" y="728"/>
                  <a:pt x="1087" y="726"/>
                  <a:pt x="1081" y="725"/>
                </a:cubicBezTo>
                <a:cubicBezTo>
                  <a:pt x="1108" y="580"/>
                  <a:pt x="1113" y="475"/>
                  <a:pt x="1094" y="406"/>
                </a:cubicBezTo>
                <a:cubicBezTo>
                  <a:pt x="1103" y="401"/>
                  <a:pt x="1111" y="396"/>
                  <a:pt x="1118" y="391"/>
                </a:cubicBezTo>
                <a:cubicBezTo>
                  <a:pt x="1138" y="463"/>
                  <a:pt x="1133" y="574"/>
                  <a:pt x="1100" y="729"/>
                </a:cubicBezTo>
                <a:close/>
                <a:moveTo>
                  <a:pt x="1118" y="387"/>
                </a:moveTo>
                <a:cubicBezTo>
                  <a:pt x="1125" y="383"/>
                  <a:pt x="1132" y="379"/>
                  <a:pt x="1139" y="375"/>
                </a:cubicBezTo>
                <a:cubicBezTo>
                  <a:pt x="1133" y="380"/>
                  <a:pt x="1126" y="385"/>
                  <a:pt x="1119" y="390"/>
                </a:cubicBezTo>
                <a:cubicBezTo>
                  <a:pt x="1118" y="389"/>
                  <a:pt x="1118" y="388"/>
                  <a:pt x="1118" y="387"/>
                </a:cubicBezTo>
                <a:close/>
                <a:moveTo>
                  <a:pt x="1118" y="387"/>
                </a:moveTo>
                <a:cubicBezTo>
                  <a:pt x="1117" y="386"/>
                  <a:pt x="1117" y="385"/>
                  <a:pt x="1117" y="384"/>
                </a:cubicBezTo>
                <a:cubicBezTo>
                  <a:pt x="1118" y="382"/>
                  <a:pt x="1120" y="380"/>
                  <a:pt x="1121" y="378"/>
                </a:cubicBezTo>
                <a:cubicBezTo>
                  <a:pt x="1128" y="375"/>
                  <a:pt x="1135" y="372"/>
                  <a:pt x="1141" y="369"/>
                </a:cubicBezTo>
                <a:cubicBezTo>
                  <a:pt x="1141" y="370"/>
                  <a:pt x="1141" y="371"/>
                  <a:pt x="1142" y="372"/>
                </a:cubicBezTo>
                <a:cubicBezTo>
                  <a:pt x="1142" y="372"/>
                  <a:pt x="1141" y="372"/>
                  <a:pt x="1141" y="373"/>
                </a:cubicBezTo>
                <a:cubicBezTo>
                  <a:pt x="1134" y="377"/>
                  <a:pt x="1126" y="382"/>
                  <a:pt x="1118" y="387"/>
                </a:cubicBezTo>
                <a:close/>
                <a:moveTo>
                  <a:pt x="1139" y="361"/>
                </a:moveTo>
                <a:cubicBezTo>
                  <a:pt x="1146" y="358"/>
                  <a:pt x="1154" y="354"/>
                  <a:pt x="1161" y="351"/>
                </a:cubicBezTo>
                <a:cubicBezTo>
                  <a:pt x="1158" y="355"/>
                  <a:pt x="1155" y="358"/>
                  <a:pt x="1152" y="362"/>
                </a:cubicBezTo>
                <a:cubicBezTo>
                  <a:pt x="1148" y="364"/>
                  <a:pt x="1145" y="366"/>
                  <a:pt x="1141" y="368"/>
                </a:cubicBezTo>
                <a:cubicBezTo>
                  <a:pt x="1140" y="366"/>
                  <a:pt x="1139" y="363"/>
                  <a:pt x="1139" y="361"/>
                </a:cubicBezTo>
                <a:close/>
                <a:moveTo>
                  <a:pt x="1138" y="361"/>
                </a:moveTo>
                <a:cubicBezTo>
                  <a:pt x="1138" y="359"/>
                  <a:pt x="1137" y="357"/>
                  <a:pt x="1136" y="355"/>
                </a:cubicBezTo>
                <a:cubicBezTo>
                  <a:pt x="1136" y="354"/>
                  <a:pt x="1137" y="353"/>
                  <a:pt x="1137" y="352"/>
                </a:cubicBezTo>
                <a:cubicBezTo>
                  <a:pt x="1146" y="348"/>
                  <a:pt x="1154" y="345"/>
                  <a:pt x="1162" y="341"/>
                </a:cubicBezTo>
                <a:cubicBezTo>
                  <a:pt x="1163" y="343"/>
                  <a:pt x="1163" y="344"/>
                  <a:pt x="1164" y="346"/>
                </a:cubicBezTo>
                <a:cubicBezTo>
                  <a:pt x="1163" y="347"/>
                  <a:pt x="1162" y="349"/>
                  <a:pt x="1161" y="350"/>
                </a:cubicBezTo>
                <a:cubicBezTo>
                  <a:pt x="1154" y="354"/>
                  <a:pt x="1147" y="357"/>
                  <a:pt x="1138" y="361"/>
                </a:cubicBezTo>
                <a:close/>
                <a:moveTo>
                  <a:pt x="1164" y="347"/>
                </a:moveTo>
                <a:cubicBezTo>
                  <a:pt x="1165" y="347"/>
                  <a:pt x="1165" y="348"/>
                  <a:pt x="1165" y="348"/>
                </a:cubicBezTo>
                <a:cubicBezTo>
                  <a:pt x="1164" y="349"/>
                  <a:pt x="1163" y="349"/>
                  <a:pt x="1162" y="350"/>
                </a:cubicBezTo>
                <a:cubicBezTo>
                  <a:pt x="1163" y="349"/>
                  <a:pt x="1164" y="348"/>
                  <a:pt x="1164" y="347"/>
                </a:cubicBezTo>
                <a:close/>
                <a:moveTo>
                  <a:pt x="1163" y="341"/>
                </a:moveTo>
                <a:cubicBezTo>
                  <a:pt x="1165" y="340"/>
                  <a:pt x="1166" y="340"/>
                  <a:pt x="1168" y="339"/>
                </a:cubicBezTo>
                <a:cubicBezTo>
                  <a:pt x="1167" y="341"/>
                  <a:pt x="1166" y="343"/>
                  <a:pt x="1164" y="346"/>
                </a:cubicBezTo>
                <a:cubicBezTo>
                  <a:pt x="1164" y="344"/>
                  <a:pt x="1163" y="343"/>
                  <a:pt x="1163" y="341"/>
                </a:cubicBezTo>
                <a:close/>
                <a:moveTo>
                  <a:pt x="1162" y="341"/>
                </a:moveTo>
                <a:cubicBezTo>
                  <a:pt x="1161" y="338"/>
                  <a:pt x="1160" y="335"/>
                  <a:pt x="1159" y="332"/>
                </a:cubicBezTo>
                <a:cubicBezTo>
                  <a:pt x="1164" y="330"/>
                  <a:pt x="1169" y="328"/>
                  <a:pt x="1174" y="326"/>
                </a:cubicBezTo>
                <a:cubicBezTo>
                  <a:pt x="1172" y="330"/>
                  <a:pt x="1171" y="334"/>
                  <a:pt x="1169" y="338"/>
                </a:cubicBezTo>
                <a:cubicBezTo>
                  <a:pt x="1167" y="339"/>
                  <a:pt x="1165" y="340"/>
                  <a:pt x="1162" y="341"/>
                </a:cubicBezTo>
                <a:close/>
                <a:moveTo>
                  <a:pt x="1158" y="332"/>
                </a:moveTo>
                <a:cubicBezTo>
                  <a:pt x="1157" y="329"/>
                  <a:pt x="1155" y="325"/>
                  <a:pt x="1153" y="322"/>
                </a:cubicBezTo>
                <a:cubicBezTo>
                  <a:pt x="1162" y="319"/>
                  <a:pt x="1169" y="316"/>
                  <a:pt x="1177" y="314"/>
                </a:cubicBezTo>
                <a:cubicBezTo>
                  <a:pt x="1176" y="318"/>
                  <a:pt x="1175" y="322"/>
                  <a:pt x="1174" y="326"/>
                </a:cubicBezTo>
                <a:cubicBezTo>
                  <a:pt x="1169" y="328"/>
                  <a:pt x="1164" y="330"/>
                  <a:pt x="1158" y="332"/>
                </a:cubicBezTo>
                <a:close/>
                <a:moveTo>
                  <a:pt x="1177" y="313"/>
                </a:moveTo>
                <a:cubicBezTo>
                  <a:pt x="1179" y="313"/>
                  <a:pt x="1180" y="312"/>
                  <a:pt x="1181" y="312"/>
                </a:cubicBezTo>
                <a:cubicBezTo>
                  <a:pt x="1183" y="315"/>
                  <a:pt x="1184" y="318"/>
                  <a:pt x="1186" y="321"/>
                </a:cubicBezTo>
                <a:cubicBezTo>
                  <a:pt x="1182" y="322"/>
                  <a:pt x="1178" y="324"/>
                  <a:pt x="1174" y="326"/>
                </a:cubicBezTo>
                <a:cubicBezTo>
                  <a:pt x="1176" y="322"/>
                  <a:pt x="1177" y="318"/>
                  <a:pt x="1177" y="313"/>
                </a:cubicBezTo>
                <a:close/>
                <a:moveTo>
                  <a:pt x="1177" y="313"/>
                </a:moveTo>
                <a:cubicBezTo>
                  <a:pt x="1178" y="311"/>
                  <a:pt x="1178" y="309"/>
                  <a:pt x="1178" y="306"/>
                </a:cubicBezTo>
                <a:cubicBezTo>
                  <a:pt x="1179" y="308"/>
                  <a:pt x="1180" y="310"/>
                  <a:pt x="1181" y="312"/>
                </a:cubicBezTo>
                <a:cubicBezTo>
                  <a:pt x="1180" y="312"/>
                  <a:pt x="1178" y="312"/>
                  <a:pt x="1177" y="313"/>
                </a:cubicBezTo>
                <a:close/>
                <a:moveTo>
                  <a:pt x="1177" y="288"/>
                </a:moveTo>
                <a:cubicBezTo>
                  <a:pt x="1184" y="285"/>
                  <a:pt x="1191" y="283"/>
                  <a:pt x="1197" y="281"/>
                </a:cubicBezTo>
                <a:cubicBezTo>
                  <a:pt x="1199" y="285"/>
                  <a:pt x="1202" y="288"/>
                  <a:pt x="1204" y="291"/>
                </a:cubicBezTo>
                <a:cubicBezTo>
                  <a:pt x="1196" y="294"/>
                  <a:pt x="1187" y="297"/>
                  <a:pt x="1178" y="300"/>
                </a:cubicBezTo>
                <a:cubicBezTo>
                  <a:pt x="1178" y="296"/>
                  <a:pt x="1178" y="292"/>
                  <a:pt x="1177" y="288"/>
                </a:cubicBezTo>
                <a:close/>
                <a:moveTo>
                  <a:pt x="1177" y="287"/>
                </a:moveTo>
                <a:cubicBezTo>
                  <a:pt x="1176" y="283"/>
                  <a:pt x="1175" y="279"/>
                  <a:pt x="1174" y="275"/>
                </a:cubicBezTo>
                <a:cubicBezTo>
                  <a:pt x="1187" y="271"/>
                  <a:pt x="1187" y="271"/>
                  <a:pt x="1187" y="271"/>
                </a:cubicBezTo>
                <a:cubicBezTo>
                  <a:pt x="1191" y="274"/>
                  <a:pt x="1194" y="277"/>
                  <a:pt x="1196" y="281"/>
                </a:cubicBezTo>
                <a:cubicBezTo>
                  <a:pt x="1190" y="283"/>
                  <a:pt x="1184" y="285"/>
                  <a:pt x="1177" y="287"/>
                </a:cubicBezTo>
                <a:close/>
                <a:moveTo>
                  <a:pt x="1176" y="287"/>
                </a:moveTo>
                <a:cubicBezTo>
                  <a:pt x="1173" y="288"/>
                  <a:pt x="1170" y="289"/>
                  <a:pt x="1167" y="290"/>
                </a:cubicBezTo>
                <a:cubicBezTo>
                  <a:pt x="1164" y="287"/>
                  <a:pt x="1160" y="283"/>
                  <a:pt x="1157" y="280"/>
                </a:cubicBezTo>
                <a:cubicBezTo>
                  <a:pt x="1162" y="278"/>
                  <a:pt x="1168" y="277"/>
                  <a:pt x="1173" y="275"/>
                </a:cubicBezTo>
                <a:cubicBezTo>
                  <a:pt x="1175" y="279"/>
                  <a:pt x="1176" y="283"/>
                  <a:pt x="1176" y="287"/>
                </a:cubicBezTo>
                <a:close/>
                <a:moveTo>
                  <a:pt x="1157" y="280"/>
                </a:moveTo>
                <a:cubicBezTo>
                  <a:pt x="1154" y="278"/>
                  <a:pt x="1152" y="276"/>
                  <a:pt x="1149" y="274"/>
                </a:cubicBezTo>
                <a:cubicBezTo>
                  <a:pt x="1156" y="272"/>
                  <a:pt x="1163" y="270"/>
                  <a:pt x="1170" y="267"/>
                </a:cubicBezTo>
                <a:cubicBezTo>
                  <a:pt x="1171" y="270"/>
                  <a:pt x="1172" y="272"/>
                  <a:pt x="1173" y="275"/>
                </a:cubicBezTo>
                <a:cubicBezTo>
                  <a:pt x="1168" y="276"/>
                  <a:pt x="1162" y="278"/>
                  <a:pt x="1157" y="280"/>
                </a:cubicBezTo>
                <a:close/>
                <a:moveTo>
                  <a:pt x="1156" y="280"/>
                </a:moveTo>
                <a:cubicBezTo>
                  <a:pt x="1151" y="281"/>
                  <a:pt x="1147" y="283"/>
                  <a:pt x="1142" y="284"/>
                </a:cubicBezTo>
                <a:cubicBezTo>
                  <a:pt x="1142" y="283"/>
                  <a:pt x="1141" y="281"/>
                  <a:pt x="1141" y="280"/>
                </a:cubicBezTo>
                <a:cubicBezTo>
                  <a:pt x="1141" y="280"/>
                  <a:pt x="1141" y="280"/>
                  <a:pt x="1141" y="280"/>
                </a:cubicBezTo>
                <a:cubicBezTo>
                  <a:pt x="1140" y="279"/>
                  <a:pt x="1140" y="278"/>
                  <a:pt x="1139" y="277"/>
                </a:cubicBezTo>
                <a:cubicBezTo>
                  <a:pt x="1142" y="276"/>
                  <a:pt x="1146" y="275"/>
                  <a:pt x="1149" y="274"/>
                </a:cubicBezTo>
                <a:cubicBezTo>
                  <a:pt x="1151" y="276"/>
                  <a:pt x="1154" y="278"/>
                  <a:pt x="1156" y="280"/>
                </a:cubicBezTo>
                <a:close/>
                <a:moveTo>
                  <a:pt x="1139" y="277"/>
                </a:moveTo>
                <a:cubicBezTo>
                  <a:pt x="1136" y="272"/>
                  <a:pt x="1133" y="268"/>
                  <a:pt x="1130" y="263"/>
                </a:cubicBezTo>
                <a:cubicBezTo>
                  <a:pt x="1132" y="263"/>
                  <a:pt x="1132" y="263"/>
                  <a:pt x="1132" y="263"/>
                </a:cubicBezTo>
                <a:cubicBezTo>
                  <a:pt x="1138" y="266"/>
                  <a:pt x="1143" y="270"/>
                  <a:pt x="1148" y="274"/>
                </a:cubicBezTo>
                <a:cubicBezTo>
                  <a:pt x="1145" y="275"/>
                  <a:pt x="1142" y="276"/>
                  <a:pt x="1139" y="277"/>
                </a:cubicBezTo>
                <a:close/>
                <a:moveTo>
                  <a:pt x="1130" y="263"/>
                </a:moveTo>
                <a:cubicBezTo>
                  <a:pt x="1129" y="262"/>
                  <a:pt x="1129" y="262"/>
                  <a:pt x="1129" y="261"/>
                </a:cubicBezTo>
                <a:cubicBezTo>
                  <a:pt x="1130" y="262"/>
                  <a:pt x="1130" y="262"/>
                  <a:pt x="1131" y="263"/>
                </a:cubicBezTo>
                <a:lnTo>
                  <a:pt x="1130" y="263"/>
                </a:lnTo>
                <a:close/>
                <a:moveTo>
                  <a:pt x="1129" y="263"/>
                </a:moveTo>
                <a:cubicBezTo>
                  <a:pt x="1119" y="267"/>
                  <a:pt x="1109" y="270"/>
                  <a:pt x="1099" y="273"/>
                </a:cubicBezTo>
                <a:cubicBezTo>
                  <a:pt x="1098" y="273"/>
                  <a:pt x="1097" y="272"/>
                  <a:pt x="1096" y="272"/>
                </a:cubicBezTo>
                <a:cubicBezTo>
                  <a:pt x="1094" y="268"/>
                  <a:pt x="1092" y="265"/>
                  <a:pt x="1090" y="261"/>
                </a:cubicBezTo>
                <a:cubicBezTo>
                  <a:pt x="1096" y="259"/>
                  <a:pt x="1103" y="256"/>
                  <a:pt x="1110" y="254"/>
                </a:cubicBezTo>
                <a:cubicBezTo>
                  <a:pt x="1117" y="256"/>
                  <a:pt x="1122" y="258"/>
                  <a:pt x="1128" y="261"/>
                </a:cubicBezTo>
                <a:cubicBezTo>
                  <a:pt x="1128" y="262"/>
                  <a:pt x="1129" y="262"/>
                  <a:pt x="1129" y="263"/>
                </a:cubicBezTo>
                <a:close/>
                <a:moveTo>
                  <a:pt x="1095" y="272"/>
                </a:moveTo>
                <a:cubicBezTo>
                  <a:pt x="1090" y="269"/>
                  <a:pt x="1084" y="267"/>
                  <a:pt x="1078" y="266"/>
                </a:cubicBezTo>
                <a:cubicBezTo>
                  <a:pt x="1081" y="264"/>
                  <a:pt x="1085" y="263"/>
                  <a:pt x="1089" y="261"/>
                </a:cubicBezTo>
                <a:cubicBezTo>
                  <a:pt x="1091" y="265"/>
                  <a:pt x="1093" y="268"/>
                  <a:pt x="1095" y="272"/>
                </a:cubicBezTo>
                <a:close/>
                <a:moveTo>
                  <a:pt x="1096" y="272"/>
                </a:moveTo>
                <a:cubicBezTo>
                  <a:pt x="1096" y="273"/>
                  <a:pt x="1097" y="274"/>
                  <a:pt x="1097" y="274"/>
                </a:cubicBezTo>
                <a:cubicBezTo>
                  <a:pt x="1086" y="278"/>
                  <a:pt x="1076" y="281"/>
                  <a:pt x="1067" y="285"/>
                </a:cubicBezTo>
                <a:cubicBezTo>
                  <a:pt x="1066" y="285"/>
                  <a:pt x="1065" y="284"/>
                  <a:pt x="1064" y="284"/>
                </a:cubicBezTo>
                <a:cubicBezTo>
                  <a:pt x="1062" y="280"/>
                  <a:pt x="1060" y="277"/>
                  <a:pt x="1058" y="273"/>
                </a:cubicBezTo>
                <a:cubicBezTo>
                  <a:pt x="1064" y="271"/>
                  <a:pt x="1070" y="269"/>
                  <a:pt x="1077" y="266"/>
                </a:cubicBezTo>
                <a:cubicBezTo>
                  <a:pt x="1083" y="268"/>
                  <a:pt x="1090" y="270"/>
                  <a:pt x="1096" y="272"/>
                </a:cubicBezTo>
                <a:close/>
                <a:moveTo>
                  <a:pt x="1058" y="273"/>
                </a:moveTo>
                <a:cubicBezTo>
                  <a:pt x="1056" y="269"/>
                  <a:pt x="1054" y="266"/>
                  <a:pt x="1052" y="262"/>
                </a:cubicBezTo>
                <a:cubicBezTo>
                  <a:pt x="1060" y="263"/>
                  <a:pt x="1068" y="264"/>
                  <a:pt x="1076" y="266"/>
                </a:cubicBezTo>
                <a:cubicBezTo>
                  <a:pt x="1070" y="268"/>
                  <a:pt x="1064" y="271"/>
                  <a:pt x="1058" y="273"/>
                </a:cubicBezTo>
                <a:close/>
                <a:moveTo>
                  <a:pt x="1057" y="273"/>
                </a:moveTo>
                <a:cubicBezTo>
                  <a:pt x="1053" y="275"/>
                  <a:pt x="1049" y="277"/>
                  <a:pt x="1044" y="279"/>
                </a:cubicBezTo>
                <a:cubicBezTo>
                  <a:pt x="1037" y="277"/>
                  <a:pt x="1030" y="276"/>
                  <a:pt x="1022" y="276"/>
                </a:cubicBezTo>
                <a:cubicBezTo>
                  <a:pt x="1021" y="276"/>
                  <a:pt x="1021" y="276"/>
                  <a:pt x="1021" y="276"/>
                </a:cubicBezTo>
                <a:cubicBezTo>
                  <a:pt x="1030" y="271"/>
                  <a:pt x="1040" y="266"/>
                  <a:pt x="1050" y="262"/>
                </a:cubicBezTo>
                <a:cubicBezTo>
                  <a:pt x="1051" y="262"/>
                  <a:pt x="1051" y="262"/>
                  <a:pt x="1051" y="262"/>
                </a:cubicBezTo>
                <a:cubicBezTo>
                  <a:pt x="1053" y="266"/>
                  <a:pt x="1055" y="269"/>
                  <a:pt x="1057" y="273"/>
                </a:cubicBezTo>
                <a:close/>
                <a:moveTo>
                  <a:pt x="1034" y="261"/>
                </a:moveTo>
                <a:cubicBezTo>
                  <a:pt x="1039" y="261"/>
                  <a:pt x="1044" y="261"/>
                  <a:pt x="1049" y="262"/>
                </a:cubicBezTo>
                <a:cubicBezTo>
                  <a:pt x="1039" y="266"/>
                  <a:pt x="1030" y="271"/>
                  <a:pt x="1021" y="275"/>
                </a:cubicBezTo>
                <a:cubicBezTo>
                  <a:pt x="1020" y="272"/>
                  <a:pt x="1018" y="268"/>
                  <a:pt x="1017" y="265"/>
                </a:cubicBezTo>
                <a:cubicBezTo>
                  <a:pt x="1019" y="264"/>
                  <a:pt x="1021" y="263"/>
                  <a:pt x="1024" y="261"/>
                </a:cubicBezTo>
                <a:cubicBezTo>
                  <a:pt x="1027" y="261"/>
                  <a:pt x="1030" y="261"/>
                  <a:pt x="1034" y="261"/>
                </a:cubicBezTo>
                <a:close/>
                <a:moveTo>
                  <a:pt x="1017" y="265"/>
                </a:moveTo>
                <a:cubicBezTo>
                  <a:pt x="1016" y="264"/>
                  <a:pt x="1016" y="263"/>
                  <a:pt x="1016" y="262"/>
                </a:cubicBezTo>
                <a:cubicBezTo>
                  <a:pt x="1018" y="262"/>
                  <a:pt x="1020" y="262"/>
                  <a:pt x="1022" y="261"/>
                </a:cubicBezTo>
                <a:cubicBezTo>
                  <a:pt x="1021" y="263"/>
                  <a:pt x="1019" y="264"/>
                  <a:pt x="1017" y="265"/>
                </a:cubicBezTo>
                <a:close/>
                <a:moveTo>
                  <a:pt x="1021" y="275"/>
                </a:moveTo>
                <a:cubicBezTo>
                  <a:pt x="1020" y="276"/>
                  <a:pt x="1020" y="276"/>
                  <a:pt x="1020" y="276"/>
                </a:cubicBezTo>
                <a:cubicBezTo>
                  <a:pt x="1013" y="276"/>
                  <a:pt x="1006" y="276"/>
                  <a:pt x="999" y="276"/>
                </a:cubicBezTo>
                <a:cubicBezTo>
                  <a:pt x="1004" y="273"/>
                  <a:pt x="1010" y="269"/>
                  <a:pt x="1016" y="265"/>
                </a:cubicBezTo>
                <a:cubicBezTo>
                  <a:pt x="1018" y="269"/>
                  <a:pt x="1019" y="272"/>
                  <a:pt x="1021" y="275"/>
                </a:cubicBezTo>
                <a:close/>
                <a:moveTo>
                  <a:pt x="1019" y="276"/>
                </a:moveTo>
                <a:cubicBezTo>
                  <a:pt x="1011" y="281"/>
                  <a:pt x="1003" y="285"/>
                  <a:pt x="996" y="289"/>
                </a:cubicBezTo>
                <a:cubicBezTo>
                  <a:pt x="995" y="289"/>
                  <a:pt x="993" y="289"/>
                  <a:pt x="992" y="289"/>
                </a:cubicBezTo>
                <a:cubicBezTo>
                  <a:pt x="991" y="287"/>
                  <a:pt x="990" y="285"/>
                  <a:pt x="989" y="283"/>
                </a:cubicBezTo>
                <a:cubicBezTo>
                  <a:pt x="992" y="281"/>
                  <a:pt x="995" y="279"/>
                  <a:pt x="998" y="277"/>
                </a:cubicBezTo>
                <a:cubicBezTo>
                  <a:pt x="1005" y="276"/>
                  <a:pt x="1012" y="276"/>
                  <a:pt x="1019" y="276"/>
                </a:cubicBezTo>
                <a:close/>
                <a:moveTo>
                  <a:pt x="989" y="282"/>
                </a:moveTo>
                <a:cubicBezTo>
                  <a:pt x="988" y="281"/>
                  <a:pt x="987" y="279"/>
                  <a:pt x="987" y="278"/>
                </a:cubicBezTo>
                <a:cubicBezTo>
                  <a:pt x="990" y="277"/>
                  <a:pt x="994" y="277"/>
                  <a:pt x="997" y="277"/>
                </a:cubicBezTo>
                <a:cubicBezTo>
                  <a:pt x="994" y="279"/>
                  <a:pt x="991" y="280"/>
                  <a:pt x="989" y="282"/>
                </a:cubicBezTo>
                <a:close/>
                <a:moveTo>
                  <a:pt x="979" y="290"/>
                </a:moveTo>
                <a:cubicBezTo>
                  <a:pt x="973" y="294"/>
                  <a:pt x="969" y="298"/>
                  <a:pt x="964" y="302"/>
                </a:cubicBezTo>
                <a:cubicBezTo>
                  <a:pt x="963" y="302"/>
                  <a:pt x="962" y="302"/>
                  <a:pt x="961" y="302"/>
                </a:cubicBezTo>
                <a:cubicBezTo>
                  <a:pt x="961" y="301"/>
                  <a:pt x="961" y="300"/>
                  <a:pt x="960" y="300"/>
                </a:cubicBezTo>
                <a:cubicBezTo>
                  <a:pt x="963" y="297"/>
                  <a:pt x="966" y="294"/>
                  <a:pt x="969" y="291"/>
                </a:cubicBezTo>
                <a:cubicBezTo>
                  <a:pt x="972" y="290"/>
                  <a:pt x="975" y="290"/>
                  <a:pt x="979" y="290"/>
                </a:cubicBezTo>
                <a:close/>
                <a:moveTo>
                  <a:pt x="961" y="302"/>
                </a:moveTo>
                <a:cubicBezTo>
                  <a:pt x="960" y="302"/>
                  <a:pt x="959" y="302"/>
                  <a:pt x="958" y="302"/>
                </a:cubicBezTo>
                <a:cubicBezTo>
                  <a:pt x="959" y="301"/>
                  <a:pt x="959" y="301"/>
                  <a:pt x="960" y="300"/>
                </a:cubicBezTo>
                <a:cubicBezTo>
                  <a:pt x="960" y="301"/>
                  <a:pt x="961" y="301"/>
                  <a:pt x="961" y="302"/>
                </a:cubicBezTo>
                <a:close/>
                <a:moveTo>
                  <a:pt x="961" y="302"/>
                </a:moveTo>
                <a:cubicBezTo>
                  <a:pt x="961" y="303"/>
                  <a:pt x="961" y="303"/>
                  <a:pt x="962" y="304"/>
                </a:cubicBezTo>
                <a:cubicBezTo>
                  <a:pt x="958" y="307"/>
                  <a:pt x="954" y="311"/>
                  <a:pt x="951" y="315"/>
                </a:cubicBezTo>
                <a:cubicBezTo>
                  <a:pt x="951" y="315"/>
                  <a:pt x="951" y="315"/>
                  <a:pt x="951" y="315"/>
                </a:cubicBezTo>
                <a:cubicBezTo>
                  <a:pt x="950" y="315"/>
                  <a:pt x="949" y="315"/>
                  <a:pt x="948" y="315"/>
                </a:cubicBezTo>
                <a:cubicBezTo>
                  <a:pt x="950" y="312"/>
                  <a:pt x="953" y="309"/>
                  <a:pt x="955" y="306"/>
                </a:cubicBezTo>
                <a:cubicBezTo>
                  <a:pt x="956" y="305"/>
                  <a:pt x="957" y="304"/>
                  <a:pt x="958" y="302"/>
                </a:cubicBezTo>
                <a:cubicBezTo>
                  <a:pt x="959" y="302"/>
                  <a:pt x="960" y="302"/>
                  <a:pt x="961" y="302"/>
                </a:cubicBezTo>
                <a:close/>
                <a:moveTo>
                  <a:pt x="950" y="315"/>
                </a:moveTo>
                <a:cubicBezTo>
                  <a:pt x="946" y="319"/>
                  <a:pt x="942" y="324"/>
                  <a:pt x="939" y="328"/>
                </a:cubicBezTo>
                <a:cubicBezTo>
                  <a:pt x="939" y="328"/>
                  <a:pt x="938" y="328"/>
                  <a:pt x="938" y="328"/>
                </a:cubicBezTo>
                <a:cubicBezTo>
                  <a:pt x="941" y="324"/>
                  <a:pt x="944" y="319"/>
                  <a:pt x="948" y="315"/>
                </a:cubicBezTo>
                <a:cubicBezTo>
                  <a:pt x="949" y="315"/>
                  <a:pt x="949" y="315"/>
                  <a:pt x="950" y="315"/>
                </a:cubicBezTo>
                <a:close/>
                <a:moveTo>
                  <a:pt x="939" y="329"/>
                </a:moveTo>
                <a:cubicBezTo>
                  <a:pt x="939" y="329"/>
                  <a:pt x="939" y="329"/>
                  <a:pt x="939" y="329"/>
                </a:cubicBezTo>
                <a:cubicBezTo>
                  <a:pt x="940" y="329"/>
                  <a:pt x="942" y="329"/>
                  <a:pt x="943" y="329"/>
                </a:cubicBezTo>
                <a:cubicBezTo>
                  <a:pt x="941" y="330"/>
                  <a:pt x="940" y="332"/>
                  <a:pt x="938" y="333"/>
                </a:cubicBezTo>
                <a:cubicBezTo>
                  <a:pt x="938" y="332"/>
                  <a:pt x="938" y="332"/>
                  <a:pt x="937" y="331"/>
                </a:cubicBezTo>
                <a:cubicBezTo>
                  <a:pt x="938" y="330"/>
                  <a:pt x="938" y="330"/>
                  <a:pt x="939" y="329"/>
                </a:cubicBezTo>
                <a:close/>
                <a:moveTo>
                  <a:pt x="938" y="334"/>
                </a:moveTo>
                <a:cubicBezTo>
                  <a:pt x="935" y="336"/>
                  <a:pt x="933" y="339"/>
                  <a:pt x="930" y="342"/>
                </a:cubicBezTo>
                <a:cubicBezTo>
                  <a:pt x="930" y="342"/>
                  <a:pt x="930" y="342"/>
                  <a:pt x="929" y="342"/>
                </a:cubicBezTo>
                <a:cubicBezTo>
                  <a:pt x="932" y="338"/>
                  <a:pt x="934" y="335"/>
                  <a:pt x="937" y="331"/>
                </a:cubicBezTo>
                <a:cubicBezTo>
                  <a:pt x="937" y="332"/>
                  <a:pt x="938" y="333"/>
                  <a:pt x="938" y="334"/>
                </a:cubicBezTo>
                <a:close/>
                <a:moveTo>
                  <a:pt x="929" y="341"/>
                </a:moveTo>
                <a:cubicBezTo>
                  <a:pt x="928" y="341"/>
                  <a:pt x="928" y="341"/>
                  <a:pt x="928" y="341"/>
                </a:cubicBezTo>
                <a:cubicBezTo>
                  <a:pt x="931" y="338"/>
                  <a:pt x="934" y="334"/>
                  <a:pt x="937" y="330"/>
                </a:cubicBezTo>
                <a:cubicBezTo>
                  <a:pt x="937" y="331"/>
                  <a:pt x="937" y="331"/>
                  <a:pt x="937" y="331"/>
                </a:cubicBezTo>
                <a:cubicBezTo>
                  <a:pt x="934" y="334"/>
                  <a:pt x="931" y="338"/>
                  <a:pt x="929" y="341"/>
                </a:cubicBezTo>
                <a:close/>
                <a:moveTo>
                  <a:pt x="918" y="358"/>
                </a:moveTo>
                <a:cubicBezTo>
                  <a:pt x="919" y="358"/>
                  <a:pt x="919" y="358"/>
                  <a:pt x="920" y="359"/>
                </a:cubicBezTo>
                <a:cubicBezTo>
                  <a:pt x="918" y="360"/>
                  <a:pt x="917" y="362"/>
                  <a:pt x="915" y="364"/>
                </a:cubicBezTo>
                <a:cubicBezTo>
                  <a:pt x="915" y="363"/>
                  <a:pt x="915" y="363"/>
                  <a:pt x="915" y="363"/>
                </a:cubicBezTo>
                <a:cubicBezTo>
                  <a:pt x="916" y="361"/>
                  <a:pt x="917" y="360"/>
                  <a:pt x="918" y="358"/>
                </a:cubicBezTo>
                <a:close/>
                <a:moveTo>
                  <a:pt x="915" y="361"/>
                </a:moveTo>
                <a:cubicBezTo>
                  <a:pt x="916" y="361"/>
                  <a:pt x="916" y="360"/>
                  <a:pt x="917" y="359"/>
                </a:cubicBezTo>
                <a:cubicBezTo>
                  <a:pt x="917" y="359"/>
                  <a:pt x="917" y="358"/>
                  <a:pt x="918" y="358"/>
                </a:cubicBezTo>
                <a:cubicBezTo>
                  <a:pt x="918" y="358"/>
                  <a:pt x="918" y="358"/>
                  <a:pt x="918" y="358"/>
                </a:cubicBezTo>
                <a:cubicBezTo>
                  <a:pt x="917" y="359"/>
                  <a:pt x="916" y="360"/>
                  <a:pt x="915" y="361"/>
                </a:cubicBezTo>
                <a:close/>
                <a:moveTo>
                  <a:pt x="915" y="361"/>
                </a:moveTo>
                <a:cubicBezTo>
                  <a:pt x="915" y="361"/>
                  <a:pt x="915" y="361"/>
                  <a:pt x="914" y="362"/>
                </a:cubicBezTo>
                <a:cubicBezTo>
                  <a:pt x="913" y="360"/>
                  <a:pt x="913" y="358"/>
                  <a:pt x="912" y="356"/>
                </a:cubicBezTo>
                <a:cubicBezTo>
                  <a:pt x="914" y="357"/>
                  <a:pt x="915" y="357"/>
                  <a:pt x="917" y="358"/>
                </a:cubicBezTo>
                <a:cubicBezTo>
                  <a:pt x="916" y="359"/>
                  <a:pt x="916" y="360"/>
                  <a:pt x="915" y="361"/>
                </a:cubicBezTo>
                <a:close/>
                <a:moveTo>
                  <a:pt x="914" y="363"/>
                </a:moveTo>
                <a:cubicBezTo>
                  <a:pt x="915" y="364"/>
                  <a:pt x="915" y="364"/>
                  <a:pt x="915" y="364"/>
                </a:cubicBezTo>
                <a:cubicBezTo>
                  <a:pt x="914" y="366"/>
                  <a:pt x="912" y="367"/>
                  <a:pt x="911" y="368"/>
                </a:cubicBezTo>
                <a:cubicBezTo>
                  <a:pt x="912" y="368"/>
                  <a:pt x="912" y="367"/>
                  <a:pt x="913" y="366"/>
                </a:cubicBezTo>
                <a:cubicBezTo>
                  <a:pt x="913" y="365"/>
                  <a:pt x="914" y="364"/>
                  <a:pt x="914" y="363"/>
                </a:cubicBezTo>
                <a:close/>
                <a:moveTo>
                  <a:pt x="915" y="365"/>
                </a:moveTo>
                <a:cubicBezTo>
                  <a:pt x="916" y="366"/>
                  <a:pt x="916" y="367"/>
                  <a:pt x="917" y="369"/>
                </a:cubicBezTo>
                <a:cubicBezTo>
                  <a:pt x="914" y="371"/>
                  <a:pt x="911" y="374"/>
                  <a:pt x="909" y="376"/>
                </a:cubicBezTo>
                <a:cubicBezTo>
                  <a:pt x="908" y="376"/>
                  <a:pt x="908" y="376"/>
                  <a:pt x="907" y="376"/>
                </a:cubicBezTo>
                <a:cubicBezTo>
                  <a:pt x="908" y="374"/>
                  <a:pt x="909" y="373"/>
                  <a:pt x="910" y="371"/>
                </a:cubicBezTo>
                <a:cubicBezTo>
                  <a:pt x="912" y="369"/>
                  <a:pt x="913" y="367"/>
                  <a:pt x="915" y="365"/>
                </a:cubicBezTo>
                <a:close/>
                <a:moveTo>
                  <a:pt x="908" y="377"/>
                </a:moveTo>
                <a:cubicBezTo>
                  <a:pt x="907" y="378"/>
                  <a:pt x="906" y="380"/>
                  <a:pt x="904" y="381"/>
                </a:cubicBezTo>
                <a:cubicBezTo>
                  <a:pt x="905" y="380"/>
                  <a:pt x="906" y="378"/>
                  <a:pt x="907" y="376"/>
                </a:cubicBezTo>
                <a:cubicBezTo>
                  <a:pt x="908" y="376"/>
                  <a:pt x="908" y="377"/>
                  <a:pt x="908" y="377"/>
                </a:cubicBezTo>
                <a:close/>
                <a:moveTo>
                  <a:pt x="909" y="377"/>
                </a:moveTo>
                <a:cubicBezTo>
                  <a:pt x="911" y="378"/>
                  <a:pt x="912" y="379"/>
                  <a:pt x="914" y="380"/>
                </a:cubicBezTo>
                <a:cubicBezTo>
                  <a:pt x="911" y="382"/>
                  <a:pt x="909" y="385"/>
                  <a:pt x="906" y="387"/>
                </a:cubicBezTo>
                <a:cubicBezTo>
                  <a:pt x="903" y="389"/>
                  <a:pt x="901" y="391"/>
                  <a:pt x="899" y="392"/>
                </a:cubicBezTo>
                <a:cubicBezTo>
                  <a:pt x="900" y="389"/>
                  <a:pt x="902" y="386"/>
                  <a:pt x="903" y="383"/>
                </a:cubicBezTo>
                <a:cubicBezTo>
                  <a:pt x="905" y="381"/>
                  <a:pt x="907" y="379"/>
                  <a:pt x="909" y="377"/>
                </a:cubicBezTo>
                <a:close/>
                <a:moveTo>
                  <a:pt x="898" y="393"/>
                </a:moveTo>
                <a:cubicBezTo>
                  <a:pt x="897" y="394"/>
                  <a:pt x="897" y="394"/>
                  <a:pt x="896" y="394"/>
                </a:cubicBezTo>
                <a:cubicBezTo>
                  <a:pt x="898" y="392"/>
                  <a:pt x="899" y="389"/>
                  <a:pt x="901" y="386"/>
                </a:cubicBezTo>
                <a:cubicBezTo>
                  <a:pt x="901" y="386"/>
                  <a:pt x="902" y="385"/>
                  <a:pt x="902" y="385"/>
                </a:cubicBezTo>
                <a:cubicBezTo>
                  <a:pt x="901" y="387"/>
                  <a:pt x="899" y="390"/>
                  <a:pt x="898" y="393"/>
                </a:cubicBezTo>
                <a:close/>
                <a:moveTo>
                  <a:pt x="897" y="394"/>
                </a:moveTo>
                <a:cubicBezTo>
                  <a:pt x="897" y="395"/>
                  <a:pt x="897" y="395"/>
                  <a:pt x="896" y="396"/>
                </a:cubicBezTo>
                <a:cubicBezTo>
                  <a:pt x="896" y="396"/>
                  <a:pt x="896" y="396"/>
                  <a:pt x="896" y="396"/>
                </a:cubicBezTo>
                <a:cubicBezTo>
                  <a:pt x="896" y="396"/>
                  <a:pt x="896" y="396"/>
                  <a:pt x="895" y="396"/>
                </a:cubicBezTo>
                <a:cubicBezTo>
                  <a:pt x="896" y="396"/>
                  <a:pt x="896" y="396"/>
                  <a:pt x="896" y="396"/>
                </a:cubicBezTo>
                <a:cubicBezTo>
                  <a:pt x="896" y="395"/>
                  <a:pt x="897" y="395"/>
                  <a:pt x="897" y="394"/>
                </a:cubicBezTo>
                <a:close/>
                <a:moveTo>
                  <a:pt x="896" y="397"/>
                </a:moveTo>
                <a:cubicBezTo>
                  <a:pt x="895" y="397"/>
                  <a:pt x="895" y="398"/>
                  <a:pt x="894" y="398"/>
                </a:cubicBezTo>
                <a:cubicBezTo>
                  <a:pt x="895" y="398"/>
                  <a:pt x="895" y="397"/>
                  <a:pt x="895" y="396"/>
                </a:cubicBezTo>
                <a:cubicBezTo>
                  <a:pt x="895" y="397"/>
                  <a:pt x="895" y="397"/>
                  <a:pt x="896" y="397"/>
                </a:cubicBezTo>
                <a:close/>
                <a:moveTo>
                  <a:pt x="896" y="397"/>
                </a:moveTo>
                <a:cubicBezTo>
                  <a:pt x="895" y="398"/>
                  <a:pt x="895" y="399"/>
                  <a:pt x="895" y="400"/>
                </a:cubicBezTo>
                <a:cubicBezTo>
                  <a:pt x="894" y="400"/>
                  <a:pt x="894" y="399"/>
                  <a:pt x="894" y="399"/>
                </a:cubicBezTo>
                <a:cubicBezTo>
                  <a:pt x="895" y="398"/>
                  <a:pt x="895" y="398"/>
                  <a:pt x="896" y="397"/>
                </a:cubicBezTo>
                <a:close/>
                <a:moveTo>
                  <a:pt x="894" y="400"/>
                </a:moveTo>
                <a:cubicBezTo>
                  <a:pt x="893" y="402"/>
                  <a:pt x="893" y="404"/>
                  <a:pt x="892" y="406"/>
                </a:cubicBezTo>
                <a:cubicBezTo>
                  <a:pt x="891" y="406"/>
                  <a:pt x="890" y="407"/>
                  <a:pt x="890" y="408"/>
                </a:cubicBezTo>
                <a:cubicBezTo>
                  <a:pt x="891" y="405"/>
                  <a:pt x="892" y="402"/>
                  <a:pt x="893" y="400"/>
                </a:cubicBezTo>
                <a:cubicBezTo>
                  <a:pt x="894" y="399"/>
                  <a:pt x="894" y="399"/>
                  <a:pt x="894" y="399"/>
                </a:cubicBezTo>
                <a:cubicBezTo>
                  <a:pt x="894" y="400"/>
                  <a:pt x="894" y="400"/>
                  <a:pt x="894" y="400"/>
                </a:cubicBezTo>
                <a:close/>
                <a:moveTo>
                  <a:pt x="891" y="407"/>
                </a:moveTo>
                <a:cubicBezTo>
                  <a:pt x="890" y="411"/>
                  <a:pt x="888" y="416"/>
                  <a:pt x="886" y="420"/>
                </a:cubicBezTo>
                <a:cubicBezTo>
                  <a:pt x="885" y="420"/>
                  <a:pt x="885" y="421"/>
                  <a:pt x="884" y="421"/>
                </a:cubicBezTo>
                <a:cubicBezTo>
                  <a:pt x="884" y="421"/>
                  <a:pt x="884" y="421"/>
                  <a:pt x="883" y="421"/>
                </a:cubicBezTo>
                <a:cubicBezTo>
                  <a:pt x="885" y="417"/>
                  <a:pt x="887" y="413"/>
                  <a:pt x="889" y="409"/>
                </a:cubicBezTo>
                <a:cubicBezTo>
                  <a:pt x="890" y="408"/>
                  <a:pt x="891" y="407"/>
                  <a:pt x="891" y="407"/>
                </a:cubicBezTo>
                <a:close/>
                <a:moveTo>
                  <a:pt x="883" y="420"/>
                </a:moveTo>
                <a:cubicBezTo>
                  <a:pt x="883" y="420"/>
                  <a:pt x="883" y="420"/>
                  <a:pt x="883" y="420"/>
                </a:cubicBezTo>
                <a:cubicBezTo>
                  <a:pt x="883" y="420"/>
                  <a:pt x="882" y="419"/>
                  <a:pt x="882" y="419"/>
                </a:cubicBezTo>
                <a:cubicBezTo>
                  <a:pt x="883" y="416"/>
                  <a:pt x="884" y="414"/>
                  <a:pt x="885" y="412"/>
                </a:cubicBezTo>
                <a:cubicBezTo>
                  <a:pt x="886" y="411"/>
                  <a:pt x="887" y="410"/>
                  <a:pt x="888" y="409"/>
                </a:cubicBezTo>
                <a:cubicBezTo>
                  <a:pt x="886" y="413"/>
                  <a:pt x="885" y="417"/>
                  <a:pt x="883" y="420"/>
                </a:cubicBezTo>
                <a:close/>
                <a:moveTo>
                  <a:pt x="883" y="421"/>
                </a:moveTo>
                <a:cubicBezTo>
                  <a:pt x="883" y="421"/>
                  <a:pt x="882" y="422"/>
                  <a:pt x="882" y="423"/>
                </a:cubicBezTo>
                <a:cubicBezTo>
                  <a:pt x="881" y="423"/>
                  <a:pt x="880" y="424"/>
                  <a:pt x="879" y="425"/>
                </a:cubicBezTo>
                <a:cubicBezTo>
                  <a:pt x="879" y="423"/>
                  <a:pt x="880" y="421"/>
                  <a:pt x="881" y="419"/>
                </a:cubicBezTo>
                <a:cubicBezTo>
                  <a:pt x="882" y="420"/>
                  <a:pt x="882" y="420"/>
                  <a:pt x="883" y="421"/>
                </a:cubicBezTo>
                <a:close/>
                <a:moveTo>
                  <a:pt x="878" y="426"/>
                </a:moveTo>
                <a:cubicBezTo>
                  <a:pt x="877" y="426"/>
                  <a:pt x="876" y="427"/>
                  <a:pt x="875" y="428"/>
                </a:cubicBezTo>
                <a:cubicBezTo>
                  <a:pt x="876" y="425"/>
                  <a:pt x="878" y="421"/>
                  <a:pt x="880" y="418"/>
                </a:cubicBezTo>
                <a:cubicBezTo>
                  <a:pt x="880" y="418"/>
                  <a:pt x="881" y="418"/>
                  <a:pt x="881" y="419"/>
                </a:cubicBezTo>
                <a:cubicBezTo>
                  <a:pt x="880" y="421"/>
                  <a:pt x="879" y="423"/>
                  <a:pt x="878" y="426"/>
                </a:cubicBezTo>
                <a:close/>
                <a:moveTo>
                  <a:pt x="877" y="427"/>
                </a:moveTo>
                <a:cubicBezTo>
                  <a:pt x="876" y="429"/>
                  <a:pt x="875" y="432"/>
                  <a:pt x="874" y="434"/>
                </a:cubicBezTo>
                <a:cubicBezTo>
                  <a:pt x="873" y="434"/>
                  <a:pt x="873" y="433"/>
                  <a:pt x="873" y="432"/>
                </a:cubicBezTo>
                <a:cubicBezTo>
                  <a:pt x="873" y="431"/>
                  <a:pt x="874" y="430"/>
                  <a:pt x="874" y="429"/>
                </a:cubicBezTo>
                <a:cubicBezTo>
                  <a:pt x="875" y="428"/>
                  <a:pt x="876" y="427"/>
                  <a:pt x="877" y="427"/>
                </a:cubicBezTo>
                <a:close/>
                <a:moveTo>
                  <a:pt x="872" y="432"/>
                </a:moveTo>
                <a:cubicBezTo>
                  <a:pt x="872" y="431"/>
                  <a:pt x="872" y="431"/>
                  <a:pt x="872" y="431"/>
                </a:cubicBezTo>
                <a:cubicBezTo>
                  <a:pt x="872" y="430"/>
                  <a:pt x="873" y="430"/>
                  <a:pt x="873" y="429"/>
                </a:cubicBezTo>
                <a:cubicBezTo>
                  <a:pt x="873" y="430"/>
                  <a:pt x="873" y="431"/>
                  <a:pt x="872" y="432"/>
                </a:cubicBezTo>
                <a:close/>
                <a:moveTo>
                  <a:pt x="865" y="443"/>
                </a:moveTo>
                <a:cubicBezTo>
                  <a:pt x="866" y="444"/>
                  <a:pt x="866" y="444"/>
                  <a:pt x="866" y="444"/>
                </a:cubicBezTo>
                <a:cubicBezTo>
                  <a:pt x="865" y="448"/>
                  <a:pt x="863" y="452"/>
                  <a:pt x="861" y="455"/>
                </a:cubicBezTo>
                <a:cubicBezTo>
                  <a:pt x="860" y="456"/>
                  <a:pt x="859" y="457"/>
                  <a:pt x="858" y="458"/>
                </a:cubicBezTo>
                <a:cubicBezTo>
                  <a:pt x="860" y="453"/>
                  <a:pt x="862" y="449"/>
                  <a:pt x="864" y="444"/>
                </a:cubicBezTo>
                <a:cubicBezTo>
                  <a:pt x="864" y="444"/>
                  <a:pt x="865" y="444"/>
                  <a:pt x="865" y="443"/>
                </a:cubicBezTo>
                <a:close/>
                <a:moveTo>
                  <a:pt x="864" y="444"/>
                </a:moveTo>
                <a:cubicBezTo>
                  <a:pt x="863" y="445"/>
                  <a:pt x="862" y="445"/>
                  <a:pt x="862" y="445"/>
                </a:cubicBezTo>
                <a:cubicBezTo>
                  <a:pt x="862" y="444"/>
                  <a:pt x="863" y="443"/>
                  <a:pt x="864" y="441"/>
                </a:cubicBezTo>
                <a:cubicBezTo>
                  <a:pt x="864" y="441"/>
                  <a:pt x="864" y="442"/>
                  <a:pt x="865" y="442"/>
                </a:cubicBezTo>
                <a:cubicBezTo>
                  <a:pt x="864" y="443"/>
                  <a:pt x="864" y="443"/>
                  <a:pt x="864" y="444"/>
                </a:cubicBezTo>
                <a:close/>
                <a:moveTo>
                  <a:pt x="863" y="445"/>
                </a:moveTo>
                <a:cubicBezTo>
                  <a:pt x="861" y="449"/>
                  <a:pt x="859" y="454"/>
                  <a:pt x="857" y="458"/>
                </a:cubicBezTo>
                <a:cubicBezTo>
                  <a:pt x="856" y="459"/>
                  <a:pt x="855" y="460"/>
                  <a:pt x="854" y="460"/>
                </a:cubicBezTo>
                <a:cubicBezTo>
                  <a:pt x="856" y="456"/>
                  <a:pt x="858" y="451"/>
                  <a:pt x="861" y="447"/>
                </a:cubicBezTo>
                <a:cubicBezTo>
                  <a:pt x="861" y="447"/>
                  <a:pt x="861" y="447"/>
                  <a:pt x="861" y="447"/>
                </a:cubicBezTo>
                <a:cubicBezTo>
                  <a:pt x="862" y="446"/>
                  <a:pt x="862" y="445"/>
                  <a:pt x="863" y="445"/>
                </a:cubicBezTo>
                <a:close/>
                <a:moveTo>
                  <a:pt x="857" y="459"/>
                </a:moveTo>
                <a:cubicBezTo>
                  <a:pt x="858" y="458"/>
                  <a:pt x="860" y="457"/>
                  <a:pt x="861" y="456"/>
                </a:cubicBezTo>
                <a:cubicBezTo>
                  <a:pt x="859" y="460"/>
                  <a:pt x="858" y="464"/>
                  <a:pt x="856" y="468"/>
                </a:cubicBezTo>
                <a:cubicBezTo>
                  <a:pt x="855" y="469"/>
                  <a:pt x="853" y="470"/>
                  <a:pt x="852" y="471"/>
                </a:cubicBezTo>
                <a:cubicBezTo>
                  <a:pt x="853" y="467"/>
                  <a:pt x="855" y="463"/>
                  <a:pt x="857" y="459"/>
                </a:cubicBezTo>
                <a:close/>
                <a:moveTo>
                  <a:pt x="856" y="469"/>
                </a:moveTo>
                <a:cubicBezTo>
                  <a:pt x="855" y="472"/>
                  <a:pt x="853" y="476"/>
                  <a:pt x="852" y="479"/>
                </a:cubicBezTo>
                <a:cubicBezTo>
                  <a:pt x="852" y="477"/>
                  <a:pt x="851" y="476"/>
                  <a:pt x="850" y="474"/>
                </a:cubicBezTo>
                <a:cubicBezTo>
                  <a:pt x="851" y="473"/>
                  <a:pt x="851" y="473"/>
                  <a:pt x="851" y="472"/>
                </a:cubicBezTo>
                <a:cubicBezTo>
                  <a:pt x="853" y="471"/>
                  <a:pt x="854" y="470"/>
                  <a:pt x="856" y="469"/>
                </a:cubicBezTo>
                <a:close/>
                <a:moveTo>
                  <a:pt x="850" y="474"/>
                </a:moveTo>
                <a:cubicBezTo>
                  <a:pt x="850" y="474"/>
                  <a:pt x="850" y="474"/>
                  <a:pt x="850" y="474"/>
                </a:cubicBezTo>
                <a:cubicBezTo>
                  <a:pt x="850" y="473"/>
                  <a:pt x="850" y="473"/>
                  <a:pt x="849" y="473"/>
                </a:cubicBezTo>
                <a:cubicBezTo>
                  <a:pt x="850" y="473"/>
                  <a:pt x="850" y="472"/>
                  <a:pt x="851" y="472"/>
                </a:cubicBezTo>
                <a:cubicBezTo>
                  <a:pt x="850" y="473"/>
                  <a:pt x="850" y="473"/>
                  <a:pt x="850" y="474"/>
                </a:cubicBezTo>
                <a:close/>
                <a:moveTo>
                  <a:pt x="850" y="475"/>
                </a:moveTo>
                <a:cubicBezTo>
                  <a:pt x="851" y="477"/>
                  <a:pt x="851" y="478"/>
                  <a:pt x="852" y="480"/>
                </a:cubicBezTo>
                <a:cubicBezTo>
                  <a:pt x="852" y="480"/>
                  <a:pt x="852" y="481"/>
                  <a:pt x="851" y="481"/>
                </a:cubicBezTo>
                <a:cubicBezTo>
                  <a:pt x="850" y="482"/>
                  <a:pt x="848" y="483"/>
                  <a:pt x="846" y="484"/>
                </a:cubicBezTo>
                <a:cubicBezTo>
                  <a:pt x="848" y="481"/>
                  <a:pt x="849" y="478"/>
                  <a:pt x="850" y="475"/>
                </a:cubicBezTo>
                <a:close/>
                <a:moveTo>
                  <a:pt x="847" y="495"/>
                </a:moveTo>
                <a:cubicBezTo>
                  <a:pt x="846" y="499"/>
                  <a:pt x="845" y="503"/>
                  <a:pt x="844" y="507"/>
                </a:cubicBezTo>
                <a:cubicBezTo>
                  <a:pt x="842" y="508"/>
                  <a:pt x="840" y="509"/>
                  <a:pt x="838" y="510"/>
                </a:cubicBezTo>
                <a:cubicBezTo>
                  <a:pt x="838" y="508"/>
                  <a:pt x="839" y="506"/>
                  <a:pt x="840" y="504"/>
                </a:cubicBezTo>
                <a:cubicBezTo>
                  <a:pt x="840" y="504"/>
                  <a:pt x="840" y="504"/>
                  <a:pt x="840" y="504"/>
                </a:cubicBezTo>
                <a:cubicBezTo>
                  <a:pt x="840" y="504"/>
                  <a:pt x="840" y="504"/>
                  <a:pt x="840" y="504"/>
                </a:cubicBezTo>
                <a:cubicBezTo>
                  <a:pt x="840" y="502"/>
                  <a:pt x="841" y="500"/>
                  <a:pt x="842" y="498"/>
                </a:cubicBezTo>
                <a:cubicBezTo>
                  <a:pt x="843" y="497"/>
                  <a:pt x="845" y="496"/>
                  <a:pt x="847" y="495"/>
                </a:cubicBezTo>
                <a:close/>
                <a:moveTo>
                  <a:pt x="844" y="508"/>
                </a:moveTo>
                <a:cubicBezTo>
                  <a:pt x="843" y="512"/>
                  <a:pt x="842" y="516"/>
                  <a:pt x="841" y="520"/>
                </a:cubicBezTo>
                <a:cubicBezTo>
                  <a:pt x="840" y="520"/>
                  <a:pt x="838" y="521"/>
                  <a:pt x="837" y="522"/>
                </a:cubicBezTo>
                <a:cubicBezTo>
                  <a:pt x="837" y="520"/>
                  <a:pt x="836" y="519"/>
                  <a:pt x="836" y="517"/>
                </a:cubicBezTo>
                <a:cubicBezTo>
                  <a:pt x="836" y="515"/>
                  <a:pt x="837" y="513"/>
                  <a:pt x="838" y="511"/>
                </a:cubicBezTo>
                <a:cubicBezTo>
                  <a:pt x="840" y="510"/>
                  <a:pt x="842" y="509"/>
                  <a:pt x="844" y="508"/>
                </a:cubicBezTo>
                <a:close/>
                <a:moveTo>
                  <a:pt x="836" y="516"/>
                </a:moveTo>
                <a:cubicBezTo>
                  <a:pt x="836" y="516"/>
                  <a:pt x="836" y="516"/>
                  <a:pt x="836" y="516"/>
                </a:cubicBezTo>
                <a:cubicBezTo>
                  <a:pt x="836" y="516"/>
                  <a:pt x="836" y="516"/>
                  <a:pt x="835" y="515"/>
                </a:cubicBezTo>
                <a:cubicBezTo>
                  <a:pt x="836" y="514"/>
                  <a:pt x="836" y="513"/>
                  <a:pt x="837" y="512"/>
                </a:cubicBezTo>
                <a:cubicBezTo>
                  <a:pt x="837" y="513"/>
                  <a:pt x="836" y="515"/>
                  <a:pt x="836" y="516"/>
                </a:cubicBezTo>
                <a:close/>
                <a:moveTo>
                  <a:pt x="835" y="515"/>
                </a:moveTo>
                <a:cubicBezTo>
                  <a:pt x="835" y="514"/>
                  <a:pt x="835" y="513"/>
                  <a:pt x="835" y="512"/>
                </a:cubicBezTo>
                <a:cubicBezTo>
                  <a:pt x="835" y="512"/>
                  <a:pt x="836" y="512"/>
                  <a:pt x="836" y="511"/>
                </a:cubicBezTo>
                <a:cubicBezTo>
                  <a:pt x="836" y="513"/>
                  <a:pt x="836" y="514"/>
                  <a:pt x="835" y="515"/>
                </a:cubicBezTo>
                <a:close/>
                <a:moveTo>
                  <a:pt x="835" y="517"/>
                </a:moveTo>
                <a:cubicBezTo>
                  <a:pt x="835" y="519"/>
                  <a:pt x="834" y="521"/>
                  <a:pt x="834" y="523"/>
                </a:cubicBezTo>
                <a:cubicBezTo>
                  <a:pt x="833" y="524"/>
                  <a:pt x="832" y="524"/>
                  <a:pt x="831" y="524"/>
                </a:cubicBezTo>
                <a:cubicBezTo>
                  <a:pt x="833" y="522"/>
                  <a:pt x="834" y="519"/>
                  <a:pt x="835" y="516"/>
                </a:cubicBezTo>
                <a:cubicBezTo>
                  <a:pt x="835" y="516"/>
                  <a:pt x="835" y="517"/>
                  <a:pt x="835" y="517"/>
                </a:cubicBezTo>
                <a:close/>
                <a:moveTo>
                  <a:pt x="834" y="524"/>
                </a:moveTo>
                <a:cubicBezTo>
                  <a:pt x="833" y="528"/>
                  <a:pt x="832" y="533"/>
                  <a:pt x="831" y="538"/>
                </a:cubicBezTo>
                <a:cubicBezTo>
                  <a:pt x="829" y="539"/>
                  <a:pt x="826" y="540"/>
                  <a:pt x="824" y="541"/>
                </a:cubicBezTo>
                <a:cubicBezTo>
                  <a:pt x="824" y="540"/>
                  <a:pt x="825" y="538"/>
                  <a:pt x="825" y="536"/>
                </a:cubicBezTo>
                <a:cubicBezTo>
                  <a:pt x="827" y="533"/>
                  <a:pt x="829" y="529"/>
                  <a:pt x="831" y="525"/>
                </a:cubicBezTo>
                <a:cubicBezTo>
                  <a:pt x="832" y="525"/>
                  <a:pt x="833" y="524"/>
                  <a:pt x="834" y="524"/>
                </a:cubicBezTo>
                <a:close/>
                <a:moveTo>
                  <a:pt x="823" y="541"/>
                </a:moveTo>
                <a:cubicBezTo>
                  <a:pt x="823" y="542"/>
                  <a:pt x="822" y="542"/>
                  <a:pt x="822" y="542"/>
                </a:cubicBezTo>
                <a:cubicBezTo>
                  <a:pt x="822" y="541"/>
                  <a:pt x="823" y="539"/>
                  <a:pt x="824" y="538"/>
                </a:cubicBezTo>
                <a:cubicBezTo>
                  <a:pt x="824" y="539"/>
                  <a:pt x="824" y="540"/>
                  <a:pt x="823" y="541"/>
                </a:cubicBezTo>
                <a:close/>
                <a:moveTo>
                  <a:pt x="821" y="554"/>
                </a:moveTo>
                <a:cubicBezTo>
                  <a:pt x="820" y="557"/>
                  <a:pt x="820" y="561"/>
                  <a:pt x="819" y="564"/>
                </a:cubicBezTo>
                <a:cubicBezTo>
                  <a:pt x="819" y="564"/>
                  <a:pt x="819" y="564"/>
                  <a:pt x="819" y="564"/>
                </a:cubicBezTo>
                <a:cubicBezTo>
                  <a:pt x="819" y="564"/>
                  <a:pt x="819" y="564"/>
                  <a:pt x="819" y="564"/>
                </a:cubicBezTo>
                <a:cubicBezTo>
                  <a:pt x="819" y="561"/>
                  <a:pt x="818" y="558"/>
                  <a:pt x="817" y="556"/>
                </a:cubicBezTo>
                <a:cubicBezTo>
                  <a:pt x="819" y="555"/>
                  <a:pt x="820" y="554"/>
                  <a:pt x="821" y="554"/>
                </a:cubicBezTo>
                <a:close/>
                <a:moveTo>
                  <a:pt x="819" y="565"/>
                </a:moveTo>
                <a:cubicBezTo>
                  <a:pt x="816" y="566"/>
                  <a:pt x="814" y="567"/>
                  <a:pt x="812" y="568"/>
                </a:cubicBezTo>
                <a:cubicBezTo>
                  <a:pt x="812" y="565"/>
                  <a:pt x="813" y="561"/>
                  <a:pt x="814" y="557"/>
                </a:cubicBezTo>
                <a:cubicBezTo>
                  <a:pt x="815" y="557"/>
                  <a:pt x="816" y="556"/>
                  <a:pt x="817" y="556"/>
                </a:cubicBezTo>
                <a:cubicBezTo>
                  <a:pt x="818" y="559"/>
                  <a:pt x="818" y="562"/>
                  <a:pt x="819" y="565"/>
                </a:cubicBezTo>
                <a:close/>
                <a:moveTo>
                  <a:pt x="819" y="565"/>
                </a:moveTo>
                <a:cubicBezTo>
                  <a:pt x="819" y="566"/>
                  <a:pt x="819" y="566"/>
                  <a:pt x="819" y="566"/>
                </a:cubicBezTo>
                <a:cubicBezTo>
                  <a:pt x="819" y="567"/>
                  <a:pt x="819" y="568"/>
                  <a:pt x="819" y="569"/>
                </a:cubicBezTo>
                <a:cubicBezTo>
                  <a:pt x="816" y="572"/>
                  <a:pt x="813" y="574"/>
                  <a:pt x="810" y="577"/>
                </a:cubicBezTo>
                <a:cubicBezTo>
                  <a:pt x="811" y="574"/>
                  <a:pt x="811" y="572"/>
                  <a:pt x="812" y="569"/>
                </a:cubicBezTo>
                <a:cubicBezTo>
                  <a:pt x="814" y="568"/>
                  <a:pt x="816" y="566"/>
                  <a:pt x="819" y="565"/>
                </a:cubicBezTo>
                <a:close/>
                <a:moveTo>
                  <a:pt x="818" y="570"/>
                </a:moveTo>
                <a:cubicBezTo>
                  <a:pt x="818" y="571"/>
                  <a:pt x="818" y="573"/>
                  <a:pt x="818" y="574"/>
                </a:cubicBezTo>
                <a:cubicBezTo>
                  <a:pt x="815" y="576"/>
                  <a:pt x="813" y="577"/>
                  <a:pt x="810" y="578"/>
                </a:cubicBezTo>
                <a:cubicBezTo>
                  <a:pt x="810" y="578"/>
                  <a:pt x="810" y="578"/>
                  <a:pt x="810" y="578"/>
                </a:cubicBezTo>
                <a:cubicBezTo>
                  <a:pt x="813" y="575"/>
                  <a:pt x="816" y="572"/>
                  <a:pt x="818" y="570"/>
                </a:cubicBezTo>
                <a:close/>
                <a:moveTo>
                  <a:pt x="810" y="578"/>
                </a:moveTo>
                <a:cubicBezTo>
                  <a:pt x="809" y="578"/>
                  <a:pt x="808" y="579"/>
                  <a:pt x="807" y="580"/>
                </a:cubicBezTo>
                <a:cubicBezTo>
                  <a:pt x="807" y="580"/>
                  <a:pt x="807" y="580"/>
                  <a:pt x="807" y="580"/>
                </a:cubicBezTo>
                <a:cubicBezTo>
                  <a:pt x="803" y="582"/>
                  <a:pt x="800" y="584"/>
                  <a:pt x="796" y="585"/>
                </a:cubicBezTo>
                <a:cubicBezTo>
                  <a:pt x="796" y="585"/>
                  <a:pt x="796" y="584"/>
                  <a:pt x="796" y="583"/>
                </a:cubicBezTo>
                <a:cubicBezTo>
                  <a:pt x="796" y="581"/>
                  <a:pt x="796" y="579"/>
                  <a:pt x="797" y="576"/>
                </a:cubicBezTo>
                <a:cubicBezTo>
                  <a:pt x="801" y="574"/>
                  <a:pt x="806" y="572"/>
                  <a:pt x="811" y="569"/>
                </a:cubicBezTo>
                <a:cubicBezTo>
                  <a:pt x="811" y="572"/>
                  <a:pt x="810" y="575"/>
                  <a:pt x="810" y="578"/>
                </a:cubicBezTo>
                <a:close/>
                <a:moveTo>
                  <a:pt x="795" y="582"/>
                </a:moveTo>
                <a:cubicBezTo>
                  <a:pt x="795" y="581"/>
                  <a:pt x="795" y="579"/>
                  <a:pt x="795" y="578"/>
                </a:cubicBezTo>
                <a:cubicBezTo>
                  <a:pt x="795" y="578"/>
                  <a:pt x="795" y="577"/>
                  <a:pt x="796" y="577"/>
                </a:cubicBezTo>
                <a:cubicBezTo>
                  <a:pt x="796" y="577"/>
                  <a:pt x="796" y="577"/>
                  <a:pt x="796" y="577"/>
                </a:cubicBezTo>
                <a:cubicBezTo>
                  <a:pt x="796" y="578"/>
                  <a:pt x="796" y="580"/>
                  <a:pt x="795" y="582"/>
                </a:cubicBezTo>
                <a:close/>
                <a:moveTo>
                  <a:pt x="796" y="586"/>
                </a:moveTo>
                <a:cubicBezTo>
                  <a:pt x="796" y="587"/>
                  <a:pt x="796" y="588"/>
                  <a:pt x="796" y="590"/>
                </a:cubicBezTo>
                <a:cubicBezTo>
                  <a:pt x="795" y="590"/>
                  <a:pt x="795" y="590"/>
                  <a:pt x="795" y="590"/>
                </a:cubicBezTo>
                <a:cubicBezTo>
                  <a:pt x="794" y="591"/>
                  <a:pt x="794" y="591"/>
                  <a:pt x="794" y="591"/>
                </a:cubicBezTo>
                <a:cubicBezTo>
                  <a:pt x="795" y="589"/>
                  <a:pt x="795" y="588"/>
                  <a:pt x="795" y="586"/>
                </a:cubicBezTo>
                <a:lnTo>
                  <a:pt x="796" y="586"/>
                </a:lnTo>
                <a:close/>
                <a:moveTo>
                  <a:pt x="796" y="586"/>
                </a:moveTo>
                <a:cubicBezTo>
                  <a:pt x="799" y="584"/>
                  <a:pt x="803" y="583"/>
                  <a:pt x="806" y="581"/>
                </a:cubicBezTo>
                <a:cubicBezTo>
                  <a:pt x="803" y="584"/>
                  <a:pt x="800" y="586"/>
                  <a:pt x="797" y="589"/>
                </a:cubicBezTo>
                <a:cubicBezTo>
                  <a:pt x="796" y="588"/>
                  <a:pt x="796" y="587"/>
                  <a:pt x="796" y="586"/>
                </a:cubicBezTo>
                <a:close/>
                <a:moveTo>
                  <a:pt x="808" y="580"/>
                </a:moveTo>
                <a:cubicBezTo>
                  <a:pt x="809" y="579"/>
                  <a:pt x="809" y="579"/>
                  <a:pt x="809" y="579"/>
                </a:cubicBezTo>
                <a:cubicBezTo>
                  <a:pt x="809" y="581"/>
                  <a:pt x="809" y="582"/>
                  <a:pt x="809" y="584"/>
                </a:cubicBezTo>
                <a:cubicBezTo>
                  <a:pt x="805" y="586"/>
                  <a:pt x="801" y="587"/>
                  <a:pt x="797" y="589"/>
                </a:cubicBezTo>
                <a:cubicBezTo>
                  <a:pt x="801" y="586"/>
                  <a:pt x="804" y="583"/>
                  <a:pt x="808" y="580"/>
                </a:cubicBezTo>
                <a:close/>
                <a:moveTo>
                  <a:pt x="809" y="587"/>
                </a:moveTo>
                <a:cubicBezTo>
                  <a:pt x="812" y="585"/>
                  <a:pt x="815" y="583"/>
                  <a:pt x="817" y="581"/>
                </a:cubicBezTo>
                <a:cubicBezTo>
                  <a:pt x="817" y="582"/>
                  <a:pt x="817" y="582"/>
                  <a:pt x="817" y="583"/>
                </a:cubicBezTo>
                <a:cubicBezTo>
                  <a:pt x="814" y="585"/>
                  <a:pt x="812" y="586"/>
                  <a:pt x="809" y="588"/>
                </a:cubicBezTo>
                <a:lnTo>
                  <a:pt x="809" y="587"/>
                </a:lnTo>
                <a:close/>
                <a:moveTo>
                  <a:pt x="809" y="587"/>
                </a:moveTo>
                <a:cubicBezTo>
                  <a:pt x="809" y="586"/>
                  <a:pt x="809" y="585"/>
                  <a:pt x="809" y="584"/>
                </a:cubicBezTo>
                <a:cubicBezTo>
                  <a:pt x="812" y="583"/>
                  <a:pt x="815" y="581"/>
                  <a:pt x="817" y="580"/>
                </a:cubicBezTo>
                <a:cubicBezTo>
                  <a:pt x="817" y="580"/>
                  <a:pt x="817" y="580"/>
                  <a:pt x="817" y="580"/>
                </a:cubicBezTo>
                <a:cubicBezTo>
                  <a:pt x="815" y="582"/>
                  <a:pt x="812" y="585"/>
                  <a:pt x="809" y="587"/>
                </a:cubicBezTo>
                <a:close/>
                <a:moveTo>
                  <a:pt x="809" y="583"/>
                </a:moveTo>
                <a:cubicBezTo>
                  <a:pt x="810" y="582"/>
                  <a:pt x="810" y="580"/>
                  <a:pt x="810" y="579"/>
                </a:cubicBezTo>
                <a:cubicBezTo>
                  <a:pt x="813" y="578"/>
                  <a:pt x="815" y="576"/>
                  <a:pt x="818" y="575"/>
                </a:cubicBezTo>
                <a:cubicBezTo>
                  <a:pt x="818" y="576"/>
                  <a:pt x="818" y="578"/>
                  <a:pt x="817" y="579"/>
                </a:cubicBezTo>
                <a:cubicBezTo>
                  <a:pt x="815" y="581"/>
                  <a:pt x="812" y="582"/>
                  <a:pt x="809" y="583"/>
                </a:cubicBezTo>
                <a:close/>
                <a:moveTo>
                  <a:pt x="818" y="584"/>
                </a:moveTo>
                <a:cubicBezTo>
                  <a:pt x="819" y="583"/>
                  <a:pt x="820" y="582"/>
                  <a:pt x="822" y="581"/>
                </a:cubicBezTo>
                <a:cubicBezTo>
                  <a:pt x="822" y="582"/>
                  <a:pt x="822" y="582"/>
                  <a:pt x="822" y="582"/>
                </a:cubicBezTo>
                <a:cubicBezTo>
                  <a:pt x="820" y="583"/>
                  <a:pt x="819" y="584"/>
                  <a:pt x="818" y="585"/>
                </a:cubicBezTo>
                <a:cubicBezTo>
                  <a:pt x="818" y="584"/>
                  <a:pt x="818" y="584"/>
                  <a:pt x="818" y="584"/>
                </a:cubicBezTo>
                <a:close/>
                <a:moveTo>
                  <a:pt x="818" y="583"/>
                </a:moveTo>
                <a:cubicBezTo>
                  <a:pt x="818" y="582"/>
                  <a:pt x="818" y="581"/>
                  <a:pt x="818" y="581"/>
                </a:cubicBezTo>
                <a:cubicBezTo>
                  <a:pt x="818" y="581"/>
                  <a:pt x="818" y="581"/>
                  <a:pt x="818" y="581"/>
                </a:cubicBezTo>
                <a:cubicBezTo>
                  <a:pt x="819" y="580"/>
                  <a:pt x="820" y="579"/>
                  <a:pt x="821" y="578"/>
                </a:cubicBezTo>
                <a:cubicBezTo>
                  <a:pt x="821" y="579"/>
                  <a:pt x="821" y="580"/>
                  <a:pt x="822" y="581"/>
                </a:cubicBezTo>
                <a:cubicBezTo>
                  <a:pt x="820" y="582"/>
                  <a:pt x="819" y="582"/>
                  <a:pt x="818" y="583"/>
                </a:cubicBezTo>
                <a:close/>
                <a:moveTo>
                  <a:pt x="818" y="579"/>
                </a:moveTo>
                <a:cubicBezTo>
                  <a:pt x="818" y="578"/>
                  <a:pt x="818" y="576"/>
                  <a:pt x="818" y="575"/>
                </a:cubicBezTo>
                <a:cubicBezTo>
                  <a:pt x="820" y="574"/>
                  <a:pt x="820" y="574"/>
                  <a:pt x="820" y="574"/>
                </a:cubicBezTo>
                <a:cubicBezTo>
                  <a:pt x="821" y="575"/>
                  <a:pt x="821" y="576"/>
                  <a:pt x="821" y="577"/>
                </a:cubicBezTo>
                <a:lnTo>
                  <a:pt x="818" y="579"/>
                </a:lnTo>
                <a:close/>
                <a:moveTo>
                  <a:pt x="818" y="574"/>
                </a:moveTo>
                <a:cubicBezTo>
                  <a:pt x="819" y="572"/>
                  <a:pt x="819" y="571"/>
                  <a:pt x="819" y="569"/>
                </a:cubicBezTo>
                <a:cubicBezTo>
                  <a:pt x="819" y="569"/>
                  <a:pt x="819" y="569"/>
                  <a:pt x="819" y="569"/>
                </a:cubicBezTo>
                <a:cubicBezTo>
                  <a:pt x="820" y="570"/>
                  <a:pt x="820" y="572"/>
                  <a:pt x="820" y="573"/>
                </a:cubicBezTo>
                <a:lnTo>
                  <a:pt x="818" y="574"/>
                </a:lnTo>
                <a:close/>
                <a:moveTo>
                  <a:pt x="819" y="566"/>
                </a:moveTo>
                <a:cubicBezTo>
                  <a:pt x="820" y="565"/>
                  <a:pt x="820" y="565"/>
                  <a:pt x="820" y="565"/>
                </a:cubicBezTo>
                <a:cubicBezTo>
                  <a:pt x="821" y="564"/>
                  <a:pt x="823" y="563"/>
                  <a:pt x="825" y="562"/>
                </a:cubicBezTo>
                <a:cubicBezTo>
                  <a:pt x="823" y="564"/>
                  <a:pt x="821" y="566"/>
                  <a:pt x="820" y="568"/>
                </a:cubicBezTo>
                <a:cubicBezTo>
                  <a:pt x="820" y="567"/>
                  <a:pt x="820" y="566"/>
                  <a:pt x="819" y="566"/>
                </a:cubicBezTo>
                <a:close/>
                <a:moveTo>
                  <a:pt x="820" y="564"/>
                </a:moveTo>
                <a:cubicBezTo>
                  <a:pt x="820" y="561"/>
                  <a:pt x="821" y="557"/>
                  <a:pt x="821" y="554"/>
                </a:cubicBezTo>
                <a:cubicBezTo>
                  <a:pt x="824" y="552"/>
                  <a:pt x="826" y="551"/>
                  <a:pt x="829" y="550"/>
                </a:cubicBezTo>
                <a:cubicBezTo>
                  <a:pt x="828" y="553"/>
                  <a:pt x="828" y="556"/>
                  <a:pt x="828" y="559"/>
                </a:cubicBezTo>
                <a:cubicBezTo>
                  <a:pt x="827" y="560"/>
                  <a:pt x="826" y="561"/>
                  <a:pt x="826" y="561"/>
                </a:cubicBezTo>
                <a:cubicBezTo>
                  <a:pt x="826" y="561"/>
                  <a:pt x="826" y="561"/>
                  <a:pt x="826" y="561"/>
                </a:cubicBezTo>
                <a:cubicBezTo>
                  <a:pt x="824" y="562"/>
                  <a:pt x="822" y="563"/>
                  <a:pt x="820" y="564"/>
                </a:cubicBezTo>
                <a:close/>
                <a:moveTo>
                  <a:pt x="828" y="560"/>
                </a:moveTo>
                <a:cubicBezTo>
                  <a:pt x="828" y="560"/>
                  <a:pt x="828" y="560"/>
                  <a:pt x="828" y="559"/>
                </a:cubicBezTo>
                <a:cubicBezTo>
                  <a:pt x="831" y="556"/>
                  <a:pt x="834" y="552"/>
                  <a:pt x="837" y="549"/>
                </a:cubicBezTo>
                <a:cubicBezTo>
                  <a:pt x="837" y="552"/>
                  <a:pt x="836" y="554"/>
                  <a:pt x="836" y="556"/>
                </a:cubicBezTo>
                <a:cubicBezTo>
                  <a:pt x="834" y="558"/>
                  <a:pt x="831" y="559"/>
                  <a:pt x="828" y="560"/>
                </a:cubicBezTo>
                <a:close/>
                <a:moveTo>
                  <a:pt x="844" y="566"/>
                </a:moveTo>
                <a:cubicBezTo>
                  <a:pt x="841" y="568"/>
                  <a:pt x="839" y="570"/>
                  <a:pt x="836" y="572"/>
                </a:cubicBezTo>
                <a:cubicBezTo>
                  <a:pt x="836" y="571"/>
                  <a:pt x="836" y="571"/>
                  <a:pt x="836" y="570"/>
                </a:cubicBezTo>
                <a:cubicBezTo>
                  <a:pt x="839" y="569"/>
                  <a:pt x="841" y="568"/>
                  <a:pt x="844" y="566"/>
                </a:cubicBezTo>
                <a:close/>
                <a:moveTo>
                  <a:pt x="846" y="566"/>
                </a:moveTo>
                <a:cubicBezTo>
                  <a:pt x="846" y="566"/>
                  <a:pt x="846" y="567"/>
                  <a:pt x="846" y="568"/>
                </a:cubicBezTo>
                <a:cubicBezTo>
                  <a:pt x="843" y="569"/>
                  <a:pt x="840" y="571"/>
                  <a:pt x="836" y="573"/>
                </a:cubicBezTo>
                <a:cubicBezTo>
                  <a:pt x="836" y="572"/>
                  <a:pt x="836" y="572"/>
                  <a:pt x="836" y="572"/>
                </a:cubicBezTo>
                <a:cubicBezTo>
                  <a:pt x="840" y="570"/>
                  <a:pt x="843" y="568"/>
                  <a:pt x="846" y="566"/>
                </a:cubicBezTo>
                <a:close/>
                <a:moveTo>
                  <a:pt x="841" y="571"/>
                </a:moveTo>
                <a:cubicBezTo>
                  <a:pt x="840" y="572"/>
                  <a:pt x="838" y="573"/>
                  <a:pt x="836" y="574"/>
                </a:cubicBezTo>
                <a:cubicBezTo>
                  <a:pt x="836" y="573"/>
                  <a:pt x="836" y="573"/>
                  <a:pt x="836" y="573"/>
                </a:cubicBezTo>
                <a:cubicBezTo>
                  <a:pt x="838" y="573"/>
                  <a:pt x="840" y="572"/>
                  <a:pt x="841" y="571"/>
                </a:cubicBezTo>
                <a:close/>
                <a:moveTo>
                  <a:pt x="846" y="568"/>
                </a:moveTo>
                <a:cubicBezTo>
                  <a:pt x="847" y="578"/>
                  <a:pt x="848" y="588"/>
                  <a:pt x="850" y="598"/>
                </a:cubicBezTo>
                <a:cubicBezTo>
                  <a:pt x="852" y="614"/>
                  <a:pt x="853" y="633"/>
                  <a:pt x="854" y="653"/>
                </a:cubicBezTo>
                <a:cubicBezTo>
                  <a:pt x="843" y="629"/>
                  <a:pt x="837" y="602"/>
                  <a:pt x="836" y="574"/>
                </a:cubicBezTo>
                <a:cubicBezTo>
                  <a:pt x="840" y="572"/>
                  <a:pt x="843" y="570"/>
                  <a:pt x="846" y="568"/>
                </a:cubicBezTo>
                <a:close/>
                <a:moveTo>
                  <a:pt x="847" y="568"/>
                </a:moveTo>
                <a:cubicBezTo>
                  <a:pt x="848" y="567"/>
                  <a:pt x="848" y="567"/>
                  <a:pt x="849" y="566"/>
                </a:cubicBezTo>
                <a:cubicBezTo>
                  <a:pt x="852" y="565"/>
                  <a:pt x="854" y="564"/>
                  <a:pt x="856" y="562"/>
                </a:cubicBezTo>
                <a:cubicBezTo>
                  <a:pt x="859" y="587"/>
                  <a:pt x="866" y="610"/>
                  <a:pt x="878" y="630"/>
                </a:cubicBezTo>
                <a:cubicBezTo>
                  <a:pt x="879" y="641"/>
                  <a:pt x="879" y="652"/>
                  <a:pt x="879" y="663"/>
                </a:cubicBezTo>
                <a:cubicBezTo>
                  <a:pt x="865" y="643"/>
                  <a:pt x="856" y="621"/>
                  <a:pt x="851" y="597"/>
                </a:cubicBezTo>
                <a:cubicBezTo>
                  <a:pt x="849" y="587"/>
                  <a:pt x="848" y="577"/>
                  <a:pt x="847" y="568"/>
                </a:cubicBezTo>
                <a:close/>
                <a:moveTo>
                  <a:pt x="876" y="588"/>
                </a:moveTo>
                <a:cubicBezTo>
                  <a:pt x="876" y="588"/>
                  <a:pt x="876" y="588"/>
                  <a:pt x="876" y="588"/>
                </a:cubicBezTo>
                <a:cubicBezTo>
                  <a:pt x="876" y="588"/>
                  <a:pt x="876" y="588"/>
                  <a:pt x="876" y="588"/>
                </a:cubicBezTo>
                <a:cubicBezTo>
                  <a:pt x="883" y="607"/>
                  <a:pt x="893" y="624"/>
                  <a:pt x="906" y="639"/>
                </a:cubicBezTo>
                <a:cubicBezTo>
                  <a:pt x="906" y="648"/>
                  <a:pt x="907" y="658"/>
                  <a:pt x="907" y="667"/>
                </a:cubicBezTo>
                <a:cubicBezTo>
                  <a:pt x="896" y="656"/>
                  <a:pt x="886" y="643"/>
                  <a:pt x="879" y="630"/>
                </a:cubicBezTo>
                <a:cubicBezTo>
                  <a:pt x="878" y="615"/>
                  <a:pt x="877" y="601"/>
                  <a:pt x="876" y="588"/>
                </a:cubicBezTo>
                <a:close/>
                <a:moveTo>
                  <a:pt x="898" y="537"/>
                </a:moveTo>
                <a:cubicBezTo>
                  <a:pt x="907" y="532"/>
                  <a:pt x="915" y="527"/>
                  <a:pt x="923" y="523"/>
                </a:cubicBezTo>
                <a:cubicBezTo>
                  <a:pt x="929" y="560"/>
                  <a:pt x="932" y="606"/>
                  <a:pt x="931" y="662"/>
                </a:cubicBezTo>
                <a:cubicBezTo>
                  <a:pt x="922" y="655"/>
                  <a:pt x="914" y="647"/>
                  <a:pt x="907" y="639"/>
                </a:cubicBezTo>
                <a:cubicBezTo>
                  <a:pt x="906" y="599"/>
                  <a:pt x="903" y="566"/>
                  <a:pt x="898" y="537"/>
                </a:cubicBezTo>
                <a:close/>
                <a:moveTo>
                  <a:pt x="907" y="695"/>
                </a:moveTo>
                <a:cubicBezTo>
                  <a:pt x="914" y="702"/>
                  <a:pt x="922" y="708"/>
                  <a:pt x="930" y="714"/>
                </a:cubicBezTo>
                <a:cubicBezTo>
                  <a:pt x="929" y="722"/>
                  <a:pt x="929" y="730"/>
                  <a:pt x="929" y="738"/>
                </a:cubicBezTo>
                <a:cubicBezTo>
                  <a:pt x="921" y="732"/>
                  <a:pt x="913" y="727"/>
                  <a:pt x="907" y="721"/>
                </a:cubicBezTo>
                <a:cubicBezTo>
                  <a:pt x="907" y="712"/>
                  <a:pt x="907" y="704"/>
                  <a:pt x="907" y="695"/>
                </a:cubicBezTo>
                <a:close/>
                <a:moveTo>
                  <a:pt x="906" y="720"/>
                </a:moveTo>
                <a:cubicBezTo>
                  <a:pt x="897" y="712"/>
                  <a:pt x="888" y="703"/>
                  <a:pt x="880" y="694"/>
                </a:cubicBezTo>
                <a:cubicBezTo>
                  <a:pt x="880" y="684"/>
                  <a:pt x="880" y="674"/>
                  <a:pt x="880" y="665"/>
                </a:cubicBezTo>
                <a:cubicBezTo>
                  <a:pt x="887" y="675"/>
                  <a:pt x="896" y="686"/>
                  <a:pt x="907" y="695"/>
                </a:cubicBezTo>
                <a:cubicBezTo>
                  <a:pt x="906" y="703"/>
                  <a:pt x="906" y="712"/>
                  <a:pt x="906" y="720"/>
                </a:cubicBezTo>
                <a:close/>
                <a:moveTo>
                  <a:pt x="880" y="695"/>
                </a:moveTo>
                <a:cubicBezTo>
                  <a:pt x="888" y="704"/>
                  <a:pt x="897" y="713"/>
                  <a:pt x="906" y="721"/>
                </a:cubicBezTo>
                <a:cubicBezTo>
                  <a:pt x="906" y="729"/>
                  <a:pt x="906" y="738"/>
                  <a:pt x="905" y="746"/>
                </a:cubicBezTo>
                <a:cubicBezTo>
                  <a:pt x="896" y="739"/>
                  <a:pt x="888" y="731"/>
                  <a:pt x="880" y="723"/>
                </a:cubicBezTo>
                <a:cubicBezTo>
                  <a:pt x="880" y="713"/>
                  <a:pt x="880" y="704"/>
                  <a:pt x="880" y="695"/>
                </a:cubicBezTo>
                <a:close/>
                <a:moveTo>
                  <a:pt x="906" y="747"/>
                </a:moveTo>
                <a:cubicBezTo>
                  <a:pt x="912" y="753"/>
                  <a:pt x="920" y="758"/>
                  <a:pt x="927" y="763"/>
                </a:cubicBezTo>
                <a:cubicBezTo>
                  <a:pt x="927" y="771"/>
                  <a:pt x="926" y="779"/>
                  <a:pt x="926" y="787"/>
                </a:cubicBezTo>
                <a:cubicBezTo>
                  <a:pt x="918" y="782"/>
                  <a:pt x="911" y="777"/>
                  <a:pt x="905" y="772"/>
                </a:cubicBezTo>
                <a:cubicBezTo>
                  <a:pt x="905" y="763"/>
                  <a:pt x="905" y="755"/>
                  <a:pt x="906" y="747"/>
                </a:cubicBezTo>
                <a:close/>
                <a:moveTo>
                  <a:pt x="926" y="787"/>
                </a:moveTo>
                <a:cubicBezTo>
                  <a:pt x="925" y="795"/>
                  <a:pt x="925" y="803"/>
                  <a:pt x="924" y="811"/>
                </a:cubicBezTo>
                <a:cubicBezTo>
                  <a:pt x="917" y="807"/>
                  <a:pt x="910" y="802"/>
                  <a:pt x="903" y="797"/>
                </a:cubicBezTo>
                <a:cubicBezTo>
                  <a:pt x="904" y="789"/>
                  <a:pt x="904" y="780"/>
                  <a:pt x="905" y="772"/>
                </a:cubicBezTo>
                <a:cubicBezTo>
                  <a:pt x="911" y="778"/>
                  <a:pt x="918" y="783"/>
                  <a:pt x="926" y="787"/>
                </a:cubicBezTo>
                <a:close/>
                <a:moveTo>
                  <a:pt x="926" y="788"/>
                </a:moveTo>
                <a:cubicBezTo>
                  <a:pt x="933" y="792"/>
                  <a:pt x="939" y="796"/>
                  <a:pt x="946" y="800"/>
                </a:cubicBezTo>
                <a:cubicBezTo>
                  <a:pt x="946" y="807"/>
                  <a:pt x="945" y="815"/>
                  <a:pt x="944" y="823"/>
                </a:cubicBezTo>
                <a:cubicBezTo>
                  <a:pt x="937" y="819"/>
                  <a:pt x="931" y="815"/>
                  <a:pt x="924" y="811"/>
                </a:cubicBezTo>
                <a:cubicBezTo>
                  <a:pt x="925" y="803"/>
                  <a:pt x="926" y="795"/>
                  <a:pt x="926" y="788"/>
                </a:cubicBezTo>
                <a:close/>
                <a:moveTo>
                  <a:pt x="947" y="800"/>
                </a:moveTo>
                <a:cubicBezTo>
                  <a:pt x="953" y="804"/>
                  <a:pt x="960" y="807"/>
                  <a:pt x="967" y="810"/>
                </a:cubicBezTo>
                <a:cubicBezTo>
                  <a:pt x="966" y="818"/>
                  <a:pt x="965" y="826"/>
                  <a:pt x="964" y="834"/>
                </a:cubicBezTo>
                <a:cubicBezTo>
                  <a:pt x="958" y="830"/>
                  <a:pt x="951" y="827"/>
                  <a:pt x="945" y="823"/>
                </a:cubicBezTo>
                <a:cubicBezTo>
                  <a:pt x="945" y="815"/>
                  <a:pt x="946" y="808"/>
                  <a:pt x="947" y="800"/>
                </a:cubicBezTo>
                <a:close/>
                <a:moveTo>
                  <a:pt x="967" y="811"/>
                </a:moveTo>
                <a:cubicBezTo>
                  <a:pt x="974" y="814"/>
                  <a:pt x="980" y="816"/>
                  <a:pt x="986" y="819"/>
                </a:cubicBezTo>
                <a:cubicBezTo>
                  <a:pt x="985" y="827"/>
                  <a:pt x="984" y="834"/>
                  <a:pt x="983" y="842"/>
                </a:cubicBezTo>
                <a:cubicBezTo>
                  <a:pt x="977" y="840"/>
                  <a:pt x="971" y="837"/>
                  <a:pt x="965" y="834"/>
                </a:cubicBezTo>
                <a:cubicBezTo>
                  <a:pt x="966" y="826"/>
                  <a:pt x="967" y="818"/>
                  <a:pt x="967" y="811"/>
                </a:cubicBezTo>
                <a:close/>
                <a:moveTo>
                  <a:pt x="967" y="810"/>
                </a:moveTo>
                <a:cubicBezTo>
                  <a:pt x="968" y="802"/>
                  <a:pt x="969" y="795"/>
                  <a:pt x="970" y="787"/>
                </a:cubicBezTo>
                <a:cubicBezTo>
                  <a:pt x="976" y="790"/>
                  <a:pt x="983" y="793"/>
                  <a:pt x="989" y="796"/>
                </a:cubicBezTo>
                <a:cubicBezTo>
                  <a:pt x="988" y="803"/>
                  <a:pt x="987" y="811"/>
                  <a:pt x="986" y="819"/>
                </a:cubicBezTo>
                <a:cubicBezTo>
                  <a:pt x="980" y="816"/>
                  <a:pt x="974" y="813"/>
                  <a:pt x="967" y="810"/>
                </a:cubicBezTo>
                <a:close/>
                <a:moveTo>
                  <a:pt x="990" y="796"/>
                </a:moveTo>
                <a:cubicBezTo>
                  <a:pt x="996" y="799"/>
                  <a:pt x="1003" y="801"/>
                  <a:pt x="1009" y="804"/>
                </a:cubicBezTo>
                <a:cubicBezTo>
                  <a:pt x="1008" y="811"/>
                  <a:pt x="1007" y="819"/>
                  <a:pt x="1006" y="826"/>
                </a:cubicBezTo>
                <a:cubicBezTo>
                  <a:pt x="999" y="824"/>
                  <a:pt x="993" y="821"/>
                  <a:pt x="987" y="819"/>
                </a:cubicBezTo>
                <a:cubicBezTo>
                  <a:pt x="988" y="811"/>
                  <a:pt x="989" y="804"/>
                  <a:pt x="990" y="796"/>
                </a:cubicBezTo>
                <a:close/>
                <a:moveTo>
                  <a:pt x="1010" y="804"/>
                </a:moveTo>
                <a:cubicBezTo>
                  <a:pt x="1015" y="806"/>
                  <a:pt x="1020" y="808"/>
                  <a:pt x="1026" y="810"/>
                </a:cubicBezTo>
                <a:cubicBezTo>
                  <a:pt x="1025" y="817"/>
                  <a:pt x="1023" y="825"/>
                  <a:pt x="1022" y="832"/>
                </a:cubicBezTo>
                <a:cubicBezTo>
                  <a:pt x="1017" y="830"/>
                  <a:pt x="1011" y="828"/>
                  <a:pt x="1006" y="827"/>
                </a:cubicBezTo>
                <a:cubicBezTo>
                  <a:pt x="1007" y="819"/>
                  <a:pt x="1009" y="811"/>
                  <a:pt x="1010" y="804"/>
                </a:cubicBezTo>
                <a:close/>
                <a:moveTo>
                  <a:pt x="1026" y="810"/>
                </a:moveTo>
                <a:cubicBezTo>
                  <a:pt x="1032" y="812"/>
                  <a:pt x="1038" y="813"/>
                  <a:pt x="1044" y="815"/>
                </a:cubicBezTo>
                <a:cubicBezTo>
                  <a:pt x="1043" y="823"/>
                  <a:pt x="1041" y="830"/>
                  <a:pt x="1040" y="838"/>
                </a:cubicBezTo>
                <a:cubicBezTo>
                  <a:pt x="1034" y="836"/>
                  <a:pt x="1028" y="834"/>
                  <a:pt x="1022" y="832"/>
                </a:cubicBezTo>
                <a:cubicBezTo>
                  <a:pt x="1024" y="825"/>
                  <a:pt x="1025" y="817"/>
                  <a:pt x="1026" y="810"/>
                </a:cubicBezTo>
                <a:close/>
                <a:moveTo>
                  <a:pt x="1027" y="809"/>
                </a:moveTo>
                <a:cubicBezTo>
                  <a:pt x="1028" y="801"/>
                  <a:pt x="1029" y="794"/>
                  <a:pt x="1030" y="786"/>
                </a:cubicBezTo>
                <a:cubicBezTo>
                  <a:pt x="1036" y="788"/>
                  <a:pt x="1043" y="790"/>
                  <a:pt x="1049" y="792"/>
                </a:cubicBezTo>
                <a:cubicBezTo>
                  <a:pt x="1047" y="799"/>
                  <a:pt x="1046" y="807"/>
                  <a:pt x="1044" y="815"/>
                </a:cubicBezTo>
                <a:cubicBezTo>
                  <a:pt x="1038" y="813"/>
                  <a:pt x="1032" y="811"/>
                  <a:pt x="1027" y="809"/>
                </a:cubicBezTo>
                <a:close/>
                <a:moveTo>
                  <a:pt x="1049" y="792"/>
                </a:moveTo>
                <a:cubicBezTo>
                  <a:pt x="1055" y="793"/>
                  <a:pt x="1061" y="795"/>
                  <a:pt x="1067" y="796"/>
                </a:cubicBezTo>
                <a:cubicBezTo>
                  <a:pt x="1065" y="804"/>
                  <a:pt x="1063" y="812"/>
                  <a:pt x="1062" y="819"/>
                </a:cubicBezTo>
                <a:cubicBezTo>
                  <a:pt x="1056" y="818"/>
                  <a:pt x="1050" y="816"/>
                  <a:pt x="1045" y="815"/>
                </a:cubicBezTo>
                <a:cubicBezTo>
                  <a:pt x="1046" y="807"/>
                  <a:pt x="1048" y="799"/>
                  <a:pt x="1049" y="792"/>
                </a:cubicBezTo>
                <a:close/>
                <a:moveTo>
                  <a:pt x="1067" y="796"/>
                </a:moveTo>
                <a:cubicBezTo>
                  <a:pt x="1073" y="798"/>
                  <a:pt x="1078" y="799"/>
                  <a:pt x="1084" y="800"/>
                </a:cubicBezTo>
                <a:cubicBezTo>
                  <a:pt x="1082" y="808"/>
                  <a:pt x="1080" y="816"/>
                  <a:pt x="1078" y="823"/>
                </a:cubicBezTo>
                <a:cubicBezTo>
                  <a:pt x="1073" y="822"/>
                  <a:pt x="1067" y="821"/>
                  <a:pt x="1062" y="819"/>
                </a:cubicBezTo>
                <a:cubicBezTo>
                  <a:pt x="1064" y="812"/>
                  <a:pt x="1065" y="804"/>
                  <a:pt x="1067" y="796"/>
                </a:cubicBezTo>
                <a:close/>
                <a:moveTo>
                  <a:pt x="1085" y="800"/>
                </a:moveTo>
                <a:cubicBezTo>
                  <a:pt x="1090" y="801"/>
                  <a:pt x="1095" y="802"/>
                  <a:pt x="1101" y="803"/>
                </a:cubicBezTo>
                <a:cubicBezTo>
                  <a:pt x="1099" y="811"/>
                  <a:pt x="1097" y="819"/>
                  <a:pt x="1095" y="827"/>
                </a:cubicBezTo>
                <a:cubicBezTo>
                  <a:pt x="1089" y="826"/>
                  <a:pt x="1084" y="825"/>
                  <a:pt x="1079" y="823"/>
                </a:cubicBezTo>
                <a:cubicBezTo>
                  <a:pt x="1081" y="816"/>
                  <a:pt x="1083" y="808"/>
                  <a:pt x="1085" y="800"/>
                </a:cubicBezTo>
                <a:close/>
                <a:moveTo>
                  <a:pt x="1085" y="800"/>
                </a:moveTo>
                <a:cubicBezTo>
                  <a:pt x="1086" y="792"/>
                  <a:pt x="1088" y="784"/>
                  <a:pt x="1090" y="777"/>
                </a:cubicBezTo>
                <a:cubicBezTo>
                  <a:pt x="1090" y="777"/>
                  <a:pt x="1090" y="777"/>
                  <a:pt x="1090" y="777"/>
                </a:cubicBezTo>
                <a:cubicBezTo>
                  <a:pt x="1096" y="778"/>
                  <a:pt x="1101" y="779"/>
                  <a:pt x="1107" y="780"/>
                </a:cubicBezTo>
                <a:cubicBezTo>
                  <a:pt x="1105" y="787"/>
                  <a:pt x="1103" y="795"/>
                  <a:pt x="1101" y="803"/>
                </a:cubicBezTo>
                <a:cubicBezTo>
                  <a:pt x="1096" y="802"/>
                  <a:pt x="1090" y="801"/>
                  <a:pt x="1085" y="800"/>
                </a:cubicBezTo>
                <a:close/>
                <a:moveTo>
                  <a:pt x="1108" y="780"/>
                </a:moveTo>
                <a:cubicBezTo>
                  <a:pt x="1113" y="781"/>
                  <a:pt x="1119" y="782"/>
                  <a:pt x="1125" y="783"/>
                </a:cubicBezTo>
                <a:cubicBezTo>
                  <a:pt x="1123" y="790"/>
                  <a:pt x="1121" y="798"/>
                  <a:pt x="1118" y="806"/>
                </a:cubicBezTo>
                <a:cubicBezTo>
                  <a:pt x="1113" y="805"/>
                  <a:pt x="1107" y="804"/>
                  <a:pt x="1102" y="803"/>
                </a:cubicBezTo>
                <a:cubicBezTo>
                  <a:pt x="1104" y="795"/>
                  <a:pt x="1106" y="787"/>
                  <a:pt x="1108" y="780"/>
                </a:cubicBezTo>
                <a:close/>
                <a:moveTo>
                  <a:pt x="1125" y="783"/>
                </a:moveTo>
                <a:cubicBezTo>
                  <a:pt x="1129" y="783"/>
                  <a:pt x="1132" y="784"/>
                  <a:pt x="1135" y="784"/>
                </a:cubicBezTo>
                <a:cubicBezTo>
                  <a:pt x="1138" y="784"/>
                  <a:pt x="1140" y="785"/>
                  <a:pt x="1142" y="785"/>
                </a:cubicBezTo>
                <a:cubicBezTo>
                  <a:pt x="1140" y="793"/>
                  <a:pt x="1137" y="801"/>
                  <a:pt x="1135" y="809"/>
                </a:cubicBezTo>
                <a:cubicBezTo>
                  <a:pt x="1134" y="808"/>
                  <a:pt x="1133" y="808"/>
                  <a:pt x="1132" y="808"/>
                </a:cubicBezTo>
                <a:cubicBezTo>
                  <a:pt x="1127" y="807"/>
                  <a:pt x="1123" y="807"/>
                  <a:pt x="1119" y="806"/>
                </a:cubicBezTo>
                <a:cubicBezTo>
                  <a:pt x="1121" y="798"/>
                  <a:pt x="1123" y="790"/>
                  <a:pt x="1125" y="783"/>
                </a:cubicBezTo>
                <a:close/>
                <a:moveTo>
                  <a:pt x="1143" y="785"/>
                </a:moveTo>
                <a:cubicBezTo>
                  <a:pt x="1147" y="786"/>
                  <a:pt x="1152" y="788"/>
                  <a:pt x="1158" y="790"/>
                </a:cubicBezTo>
                <a:cubicBezTo>
                  <a:pt x="1155" y="798"/>
                  <a:pt x="1153" y="805"/>
                  <a:pt x="1150" y="813"/>
                </a:cubicBezTo>
                <a:cubicBezTo>
                  <a:pt x="1145" y="811"/>
                  <a:pt x="1140" y="810"/>
                  <a:pt x="1135" y="809"/>
                </a:cubicBezTo>
                <a:cubicBezTo>
                  <a:pt x="1138" y="801"/>
                  <a:pt x="1140" y="793"/>
                  <a:pt x="1143" y="785"/>
                </a:cubicBezTo>
                <a:close/>
                <a:moveTo>
                  <a:pt x="1142" y="785"/>
                </a:moveTo>
                <a:cubicBezTo>
                  <a:pt x="1140" y="784"/>
                  <a:pt x="1138" y="784"/>
                  <a:pt x="1135" y="783"/>
                </a:cubicBezTo>
                <a:cubicBezTo>
                  <a:pt x="1132" y="783"/>
                  <a:pt x="1129" y="783"/>
                  <a:pt x="1126" y="782"/>
                </a:cubicBezTo>
                <a:cubicBezTo>
                  <a:pt x="1128" y="774"/>
                  <a:pt x="1130" y="766"/>
                  <a:pt x="1132" y="758"/>
                </a:cubicBezTo>
                <a:cubicBezTo>
                  <a:pt x="1135" y="759"/>
                  <a:pt x="1137" y="759"/>
                  <a:pt x="1139" y="759"/>
                </a:cubicBezTo>
                <a:cubicBezTo>
                  <a:pt x="1143" y="760"/>
                  <a:pt x="1146" y="760"/>
                  <a:pt x="1150" y="761"/>
                </a:cubicBezTo>
                <a:cubicBezTo>
                  <a:pt x="1147" y="769"/>
                  <a:pt x="1145" y="777"/>
                  <a:pt x="1142" y="785"/>
                </a:cubicBezTo>
                <a:close/>
                <a:moveTo>
                  <a:pt x="1132" y="758"/>
                </a:moveTo>
                <a:cubicBezTo>
                  <a:pt x="1126" y="757"/>
                  <a:pt x="1120" y="756"/>
                  <a:pt x="1114" y="755"/>
                </a:cubicBezTo>
                <a:cubicBezTo>
                  <a:pt x="1116" y="748"/>
                  <a:pt x="1118" y="740"/>
                  <a:pt x="1119" y="732"/>
                </a:cubicBezTo>
                <a:cubicBezTo>
                  <a:pt x="1126" y="733"/>
                  <a:pt x="1132" y="734"/>
                  <a:pt x="1138" y="734"/>
                </a:cubicBezTo>
                <a:cubicBezTo>
                  <a:pt x="1136" y="742"/>
                  <a:pt x="1134" y="750"/>
                  <a:pt x="1132" y="758"/>
                </a:cubicBezTo>
                <a:close/>
                <a:moveTo>
                  <a:pt x="1119" y="731"/>
                </a:moveTo>
                <a:cubicBezTo>
                  <a:pt x="1113" y="731"/>
                  <a:pt x="1107" y="730"/>
                  <a:pt x="1101" y="729"/>
                </a:cubicBezTo>
                <a:cubicBezTo>
                  <a:pt x="1133" y="573"/>
                  <a:pt x="1139" y="463"/>
                  <a:pt x="1119" y="391"/>
                </a:cubicBezTo>
                <a:cubicBezTo>
                  <a:pt x="1127" y="385"/>
                  <a:pt x="1135" y="379"/>
                  <a:pt x="1141" y="373"/>
                </a:cubicBezTo>
                <a:cubicBezTo>
                  <a:pt x="1142" y="373"/>
                  <a:pt x="1142" y="373"/>
                  <a:pt x="1142" y="373"/>
                </a:cubicBezTo>
                <a:cubicBezTo>
                  <a:pt x="1166" y="448"/>
                  <a:pt x="1158" y="565"/>
                  <a:pt x="1119" y="731"/>
                </a:cubicBezTo>
                <a:close/>
                <a:moveTo>
                  <a:pt x="1141" y="368"/>
                </a:moveTo>
                <a:cubicBezTo>
                  <a:pt x="1144" y="367"/>
                  <a:pt x="1148" y="365"/>
                  <a:pt x="1151" y="363"/>
                </a:cubicBezTo>
                <a:cubicBezTo>
                  <a:pt x="1148" y="366"/>
                  <a:pt x="1145" y="369"/>
                  <a:pt x="1142" y="372"/>
                </a:cubicBezTo>
                <a:cubicBezTo>
                  <a:pt x="1142" y="370"/>
                  <a:pt x="1142" y="369"/>
                  <a:pt x="1141" y="368"/>
                </a:cubicBezTo>
                <a:close/>
                <a:moveTo>
                  <a:pt x="1152" y="362"/>
                </a:moveTo>
                <a:cubicBezTo>
                  <a:pt x="1157" y="360"/>
                  <a:pt x="1161" y="357"/>
                  <a:pt x="1166" y="355"/>
                </a:cubicBezTo>
                <a:cubicBezTo>
                  <a:pt x="1159" y="360"/>
                  <a:pt x="1152" y="365"/>
                  <a:pt x="1144" y="371"/>
                </a:cubicBezTo>
                <a:cubicBezTo>
                  <a:pt x="1147" y="368"/>
                  <a:pt x="1149" y="365"/>
                  <a:pt x="1152" y="362"/>
                </a:cubicBezTo>
                <a:close/>
                <a:moveTo>
                  <a:pt x="1153" y="361"/>
                </a:moveTo>
                <a:cubicBezTo>
                  <a:pt x="1156" y="358"/>
                  <a:pt x="1159" y="354"/>
                  <a:pt x="1162" y="350"/>
                </a:cubicBezTo>
                <a:cubicBezTo>
                  <a:pt x="1163" y="350"/>
                  <a:pt x="1164" y="349"/>
                  <a:pt x="1165" y="349"/>
                </a:cubicBezTo>
                <a:cubicBezTo>
                  <a:pt x="1166" y="350"/>
                  <a:pt x="1166" y="352"/>
                  <a:pt x="1167" y="353"/>
                </a:cubicBezTo>
                <a:cubicBezTo>
                  <a:pt x="1162" y="356"/>
                  <a:pt x="1158" y="359"/>
                  <a:pt x="1153" y="361"/>
                </a:cubicBezTo>
                <a:close/>
                <a:moveTo>
                  <a:pt x="1165" y="346"/>
                </a:moveTo>
                <a:cubicBezTo>
                  <a:pt x="1166" y="344"/>
                  <a:pt x="1168" y="341"/>
                  <a:pt x="1169" y="338"/>
                </a:cubicBezTo>
                <a:cubicBezTo>
                  <a:pt x="1176" y="335"/>
                  <a:pt x="1183" y="332"/>
                  <a:pt x="1190" y="329"/>
                </a:cubicBezTo>
                <a:cubicBezTo>
                  <a:pt x="1190" y="329"/>
                  <a:pt x="1190" y="329"/>
                  <a:pt x="1190" y="329"/>
                </a:cubicBezTo>
                <a:cubicBezTo>
                  <a:pt x="1187" y="333"/>
                  <a:pt x="1184" y="336"/>
                  <a:pt x="1181" y="340"/>
                </a:cubicBezTo>
                <a:cubicBezTo>
                  <a:pt x="1181" y="340"/>
                  <a:pt x="1181" y="340"/>
                  <a:pt x="1181" y="340"/>
                </a:cubicBezTo>
                <a:cubicBezTo>
                  <a:pt x="1176" y="343"/>
                  <a:pt x="1171" y="345"/>
                  <a:pt x="1165" y="348"/>
                </a:cubicBezTo>
                <a:cubicBezTo>
                  <a:pt x="1165" y="347"/>
                  <a:pt x="1165" y="347"/>
                  <a:pt x="1165" y="346"/>
                </a:cubicBezTo>
                <a:close/>
                <a:moveTo>
                  <a:pt x="1169" y="338"/>
                </a:moveTo>
                <a:cubicBezTo>
                  <a:pt x="1171" y="334"/>
                  <a:pt x="1173" y="330"/>
                  <a:pt x="1174" y="326"/>
                </a:cubicBezTo>
                <a:cubicBezTo>
                  <a:pt x="1178" y="325"/>
                  <a:pt x="1182" y="323"/>
                  <a:pt x="1186" y="321"/>
                </a:cubicBezTo>
                <a:cubicBezTo>
                  <a:pt x="1187" y="324"/>
                  <a:pt x="1188" y="326"/>
                  <a:pt x="1189" y="329"/>
                </a:cubicBezTo>
                <a:cubicBezTo>
                  <a:pt x="1183" y="332"/>
                  <a:pt x="1176" y="335"/>
                  <a:pt x="1169" y="338"/>
                </a:cubicBezTo>
                <a:close/>
                <a:moveTo>
                  <a:pt x="1182" y="312"/>
                </a:moveTo>
                <a:cubicBezTo>
                  <a:pt x="1189" y="309"/>
                  <a:pt x="1196" y="307"/>
                  <a:pt x="1202" y="304"/>
                </a:cubicBezTo>
                <a:cubicBezTo>
                  <a:pt x="1201" y="308"/>
                  <a:pt x="1199" y="312"/>
                  <a:pt x="1197" y="316"/>
                </a:cubicBezTo>
                <a:cubicBezTo>
                  <a:pt x="1194" y="318"/>
                  <a:pt x="1190" y="319"/>
                  <a:pt x="1186" y="321"/>
                </a:cubicBezTo>
                <a:cubicBezTo>
                  <a:pt x="1185" y="318"/>
                  <a:pt x="1183" y="315"/>
                  <a:pt x="1182" y="312"/>
                </a:cubicBezTo>
                <a:close/>
                <a:moveTo>
                  <a:pt x="1181" y="311"/>
                </a:moveTo>
                <a:cubicBezTo>
                  <a:pt x="1180" y="309"/>
                  <a:pt x="1179" y="308"/>
                  <a:pt x="1178" y="306"/>
                </a:cubicBezTo>
                <a:cubicBezTo>
                  <a:pt x="1178" y="304"/>
                  <a:pt x="1178" y="303"/>
                  <a:pt x="1178" y="301"/>
                </a:cubicBezTo>
                <a:cubicBezTo>
                  <a:pt x="1188" y="298"/>
                  <a:pt x="1196" y="295"/>
                  <a:pt x="1204" y="292"/>
                </a:cubicBezTo>
                <a:cubicBezTo>
                  <a:pt x="1204" y="292"/>
                  <a:pt x="1204" y="292"/>
                  <a:pt x="1205" y="293"/>
                </a:cubicBezTo>
                <a:cubicBezTo>
                  <a:pt x="1204" y="296"/>
                  <a:pt x="1203" y="300"/>
                  <a:pt x="1202" y="303"/>
                </a:cubicBezTo>
                <a:cubicBezTo>
                  <a:pt x="1196" y="306"/>
                  <a:pt x="1189" y="309"/>
                  <a:pt x="1181" y="311"/>
                </a:cubicBezTo>
                <a:close/>
                <a:moveTo>
                  <a:pt x="1205" y="293"/>
                </a:moveTo>
                <a:cubicBezTo>
                  <a:pt x="1207" y="296"/>
                  <a:pt x="1208" y="298"/>
                  <a:pt x="1209" y="301"/>
                </a:cubicBezTo>
                <a:cubicBezTo>
                  <a:pt x="1207" y="302"/>
                  <a:pt x="1205" y="302"/>
                  <a:pt x="1203" y="303"/>
                </a:cubicBezTo>
                <a:cubicBezTo>
                  <a:pt x="1204" y="300"/>
                  <a:pt x="1205" y="297"/>
                  <a:pt x="1205" y="293"/>
                </a:cubicBezTo>
                <a:close/>
                <a:moveTo>
                  <a:pt x="1205" y="291"/>
                </a:moveTo>
                <a:cubicBezTo>
                  <a:pt x="1204" y="291"/>
                  <a:pt x="1204" y="291"/>
                  <a:pt x="1204" y="291"/>
                </a:cubicBezTo>
                <a:cubicBezTo>
                  <a:pt x="1202" y="288"/>
                  <a:pt x="1200" y="284"/>
                  <a:pt x="1197" y="281"/>
                </a:cubicBezTo>
                <a:cubicBezTo>
                  <a:pt x="1200" y="280"/>
                  <a:pt x="1203" y="279"/>
                  <a:pt x="1205" y="278"/>
                </a:cubicBezTo>
                <a:cubicBezTo>
                  <a:pt x="1205" y="283"/>
                  <a:pt x="1205" y="287"/>
                  <a:pt x="1205" y="291"/>
                </a:cubicBezTo>
                <a:close/>
                <a:moveTo>
                  <a:pt x="1204" y="265"/>
                </a:moveTo>
                <a:cubicBezTo>
                  <a:pt x="1209" y="264"/>
                  <a:pt x="1213" y="263"/>
                  <a:pt x="1218" y="261"/>
                </a:cubicBezTo>
                <a:cubicBezTo>
                  <a:pt x="1221" y="264"/>
                  <a:pt x="1224" y="267"/>
                  <a:pt x="1226" y="271"/>
                </a:cubicBezTo>
                <a:cubicBezTo>
                  <a:pt x="1220" y="273"/>
                  <a:pt x="1213" y="275"/>
                  <a:pt x="1206" y="278"/>
                </a:cubicBezTo>
                <a:cubicBezTo>
                  <a:pt x="1205" y="274"/>
                  <a:pt x="1205" y="270"/>
                  <a:pt x="1204" y="265"/>
                </a:cubicBezTo>
                <a:close/>
                <a:moveTo>
                  <a:pt x="1205" y="278"/>
                </a:moveTo>
                <a:cubicBezTo>
                  <a:pt x="1202" y="279"/>
                  <a:pt x="1200" y="280"/>
                  <a:pt x="1197" y="281"/>
                </a:cubicBezTo>
                <a:cubicBezTo>
                  <a:pt x="1194" y="277"/>
                  <a:pt x="1191" y="274"/>
                  <a:pt x="1188" y="271"/>
                </a:cubicBezTo>
                <a:cubicBezTo>
                  <a:pt x="1193" y="269"/>
                  <a:pt x="1198" y="267"/>
                  <a:pt x="1204" y="266"/>
                </a:cubicBezTo>
                <a:cubicBezTo>
                  <a:pt x="1204" y="270"/>
                  <a:pt x="1205" y="274"/>
                  <a:pt x="1205" y="278"/>
                </a:cubicBezTo>
                <a:close/>
                <a:moveTo>
                  <a:pt x="1188" y="270"/>
                </a:moveTo>
                <a:cubicBezTo>
                  <a:pt x="1185" y="268"/>
                  <a:pt x="1183" y="266"/>
                  <a:pt x="1181" y="264"/>
                </a:cubicBezTo>
                <a:cubicBezTo>
                  <a:pt x="1188" y="262"/>
                  <a:pt x="1195" y="260"/>
                  <a:pt x="1202" y="258"/>
                </a:cubicBezTo>
                <a:cubicBezTo>
                  <a:pt x="1202" y="260"/>
                  <a:pt x="1203" y="263"/>
                  <a:pt x="1204" y="265"/>
                </a:cubicBezTo>
                <a:cubicBezTo>
                  <a:pt x="1198" y="267"/>
                  <a:pt x="1193" y="268"/>
                  <a:pt x="1188" y="270"/>
                </a:cubicBezTo>
                <a:close/>
                <a:moveTo>
                  <a:pt x="1187" y="270"/>
                </a:moveTo>
                <a:cubicBezTo>
                  <a:pt x="1174" y="274"/>
                  <a:pt x="1174" y="274"/>
                  <a:pt x="1174" y="274"/>
                </a:cubicBezTo>
                <a:cubicBezTo>
                  <a:pt x="1173" y="272"/>
                  <a:pt x="1172" y="270"/>
                  <a:pt x="1171" y="267"/>
                </a:cubicBezTo>
                <a:cubicBezTo>
                  <a:pt x="1174" y="266"/>
                  <a:pt x="1177" y="265"/>
                  <a:pt x="1181" y="264"/>
                </a:cubicBezTo>
                <a:cubicBezTo>
                  <a:pt x="1183" y="266"/>
                  <a:pt x="1185" y="268"/>
                  <a:pt x="1187" y="270"/>
                </a:cubicBezTo>
                <a:close/>
                <a:moveTo>
                  <a:pt x="1171" y="267"/>
                </a:moveTo>
                <a:cubicBezTo>
                  <a:pt x="1170" y="263"/>
                  <a:pt x="1168" y="260"/>
                  <a:pt x="1166" y="257"/>
                </a:cubicBezTo>
                <a:cubicBezTo>
                  <a:pt x="1166" y="255"/>
                  <a:pt x="1165" y="254"/>
                  <a:pt x="1164" y="253"/>
                </a:cubicBezTo>
                <a:cubicBezTo>
                  <a:pt x="1165" y="253"/>
                  <a:pt x="1165" y="253"/>
                  <a:pt x="1165" y="253"/>
                </a:cubicBezTo>
                <a:cubicBezTo>
                  <a:pt x="1170" y="256"/>
                  <a:pt x="1175" y="260"/>
                  <a:pt x="1180" y="264"/>
                </a:cubicBezTo>
                <a:cubicBezTo>
                  <a:pt x="1177" y="265"/>
                  <a:pt x="1174" y="266"/>
                  <a:pt x="1171" y="267"/>
                </a:cubicBezTo>
                <a:close/>
                <a:moveTo>
                  <a:pt x="1166" y="257"/>
                </a:moveTo>
                <a:cubicBezTo>
                  <a:pt x="1168" y="260"/>
                  <a:pt x="1169" y="264"/>
                  <a:pt x="1170" y="267"/>
                </a:cubicBezTo>
                <a:cubicBezTo>
                  <a:pt x="1163" y="269"/>
                  <a:pt x="1156" y="271"/>
                  <a:pt x="1149" y="273"/>
                </a:cubicBezTo>
                <a:cubicBezTo>
                  <a:pt x="1144" y="269"/>
                  <a:pt x="1138" y="266"/>
                  <a:pt x="1133" y="263"/>
                </a:cubicBezTo>
                <a:cubicBezTo>
                  <a:pt x="1142" y="260"/>
                  <a:pt x="1153" y="256"/>
                  <a:pt x="1164" y="253"/>
                </a:cubicBezTo>
                <a:cubicBezTo>
                  <a:pt x="1165" y="254"/>
                  <a:pt x="1165" y="256"/>
                  <a:pt x="1166" y="257"/>
                </a:cubicBezTo>
                <a:close/>
                <a:moveTo>
                  <a:pt x="1132" y="262"/>
                </a:moveTo>
                <a:cubicBezTo>
                  <a:pt x="1131" y="262"/>
                  <a:pt x="1129" y="261"/>
                  <a:pt x="1128" y="260"/>
                </a:cubicBezTo>
                <a:cubicBezTo>
                  <a:pt x="1126" y="257"/>
                  <a:pt x="1124" y="253"/>
                  <a:pt x="1122" y="250"/>
                </a:cubicBezTo>
                <a:cubicBezTo>
                  <a:pt x="1129" y="248"/>
                  <a:pt x="1137" y="245"/>
                  <a:pt x="1145" y="242"/>
                </a:cubicBezTo>
                <a:cubicBezTo>
                  <a:pt x="1151" y="245"/>
                  <a:pt x="1158" y="248"/>
                  <a:pt x="1163" y="252"/>
                </a:cubicBezTo>
                <a:cubicBezTo>
                  <a:pt x="1164" y="252"/>
                  <a:pt x="1164" y="252"/>
                  <a:pt x="1164" y="252"/>
                </a:cubicBezTo>
                <a:cubicBezTo>
                  <a:pt x="1152" y="256"/>
                  <a:pt x="1142" y="259"/>
                  <a:pt x="1132" y="262"/>
                </a:cubicBezTo>
                <a:close/>
                <a:moveTo>
                  <a:pt x="1127" y="260"/>
                </a:moveTo>
                <a:cubicBezTo>
                  <a:pt x="1122" y="258"/>
                  <a:pt x="1117" y="255"/>
                  <a:pt x="1111" y="254"/>
                </a:cubicBezTo>
                <a:cubicBezTo>
                  <a:pt x="1114" y="252"/>
                  <a:pt x="1118" y="251"/>
                  <a:pt x="1121" y="250"/>
                </a:cubicBezTo>
                <a:cubicBezTo>
                  <a:pt x="1123" y="253"/>
                  <a:pt x="1125" y="257"/>
                  <a:pt x="1127" y="260"/>
                </a:cubicBezTo>
                <a:close/>
                <a:moveTo>
                  <a:pt x="1110" y="253"/>
                </a:moveTo>
                <a:cubicBezTo>
                  <a:pt x="1102" y="251"/>
                  <a:pt x="1094" y="249"/>
                  <a:pt x="1085" y="247"/>
                </a:cubicBezTo>
                <a:cubicBezTo>
                  <a:pt x="1094" y="244"/>
                  <a:pt x="1103" y="240"/>
                  <a:pt x="1113" y="237"/>
                </a:cubicBezTo>
                <a:cubicBezTo>
                  <a:pt x="1116" y="241"/>
                  <a:pt x="1118" y="246"/>
                  <a:pt x="1121" y="250"/>
                </a:cubicBezTo>
                <a:cubicBezTo>
                  <a:pt x="1117" y="251"/>
                  <a:pt x="1114" y="252"/>
                  <a:pt x="1110" y="253"/>
                </a:cubicBezTo>
                <a:close/>
                <a:moveTo>
                  <a:pt x="1110" y="254"/>
                </a:moveTo>
                <a:cubicBezTo>
                  <a:pt x="1103" y="256"/>
                  <a:pt x="1096" y="258"/>
                  <a:pt x="1089" y="261"/>
                </a:cubicBezTo>
                <a:cubicBezTo>
                  <a:pt x="1087" y="257"/>
                  <a:pt x="1085" y="252"/>
                  <a:pt x="1082" y="248"/>
                </a:cubicBezTo>
                <a:cubicBezTo>
                  <a:pt x="1084" y="248"/>
                  <a:pt x="1084" y="248"/>
                  <a:pt x="1084" y="248"/>
                </a:cubicBezTo>
                <a:cubicBezTo>
                  <a:pt x="1093" y="249"/>
                  <a:pt x="1102" y="251"/>
                  <a:pt x="1110" y="254"/>
                </a:cubicBezTo>
                <a:close/>
                <a:moveTo>
                  <a:pt x="1089" y="261"/>
                </a:moveTo>
                <a:cubicBezTo>
                  <a:pt x="1085" y="263"/>
                  <a:pt x="1081" y="264"/>
                  <a:pt x="1077" y="266"/>
                </a:cubicBezTo>
                <a:cubicBezTo>
                  <a:pt x="1069" y="264"/>
                  <a:pt x="1060" y="262"/>
                  <a:pt x="1052" y="261"/>
                </a:cubicBezTo>
                <a:cubicBezTo>
                  <a:pt x="1052" y="261"/>
                  <a:pt x="1052" y="261"/>
                  <a:pt x="1052" y="261"/>
                </a:cubicBezTo>
                <a:cubicBezTo>
                  <a:pt x="1061" y="257"/>
                  <a:pt x="1071" y="253"/>
                  <a:pt x="1082" y="249"/>
                </a:cubicBezTo>
                <a:cubicBezTo>
                  <a:pt x="1084" y="253"/>
                  <a:pt x="1087" y="257"/>
                  <a:pt x="1089" y="261"/>
                </a:cubicBezTo>
                <a:close/>
                <a:moveTo>
                  <a:pt x="1051" y="261"/>
                </a:moveTo>
                <a:cubicBezTo>
                  <a:pt x="1050" y="257"/>
                  <a:pt x="1048" y="253"/>
                  <a:pt x="1046" y="250"/>
                </a:cubicBezTo>
                <a:cubicBezTo>
                  <a:pt x="1049" y="249"/>
                  <a:pt x="1051" y="247"/>
                  <a:pt x="1054" y="246"/>
                </a:cubicBezTo>
                <a:cubicBezTo>
                  <a:pt x="1064" y="246"/>
                  <a:pt x="1073" y="246"/>
                  <a:pt x="1081" y="248"/>
                </a:cubicBezTo>
                <a:cubicBezTo>
                  <a:pt x="1082" y="248"/>
                  <a:pt x="1082" y="248"/>
                  <a:pt x="1082" y="248"/>
                </a:cubicBezTo>
                <a:cubicBezTo>
                  <a:pt x="1071" y="252"/>
                  <a:pt x="1061" y="257"/>
                  <a:pt x="1051" y="261"/>
                </a:cubicBezTo>
                <a:close/>
                <a:moveTo>
                  <a:pt x="1056" y="245"/>
                </a:moveTo>
                <a:cubicBezTo>
                  <a:pt x="1055" y="245"/>
                  <a:pt x="1055" y="245"/>
                  <a:pt x="1055" y="245"/>
                </a:cubicBezTo>
                <a:cubicBezTo>
                  <a:pt x="1062" y="242"/>
                  <a:pt x="1069" y="239"/>
                  <a:pt x="1076" y="236"/>
                </a:cubicBezTo>
                <a:cubicBezTo>
                  <a:pt x="1077" y="240"/>
                  <a:pt x="1079" y="243"/>
                  <a:pt x="1081" y="247"/>
                </a:cubicBezTo>
                <a:cubicBezTo>
                  <a:pt x="1073" y="246"/>
                  <a:pt x="1064" y="245"/>
                  <a:pt x="1056" y="245"/>
                </a:cubicBezTo>
                <a:close/>
                <a:moveTo>
                  <a:pt x="1073" y="231"/>
                </a:moveTo>
                <a:cubicBezTo>
                  <a:pt x="1078" y="231"/>
                  <a:pt x="1083" y="231"/>
                  <a:pt x="1088" y="231"/>
                </a:cubicBezTo>
                <a:cubicBezTo>
                  <a:pt x="1084" y="232"/>
                  <a:pt x="1080" y="234"/>
                  <a:pt x="1076" y="236"/>
                </a:cubicBezTo>
                <a:cubicBezTo>
                  <a:pt x="1075" y="234"/>
                  <a:pt x="1074" y="232"/>
                  <a:pt x="1073" y="231"/>
                </a:cubicBezTo>
                <a:close/>
                <a:moveTo>
                  <a:pt x="1070" y="224"/>
                </a:moveTo>
                <a:cubicBezTo>
                  <a:pt x="1069" y="221"/>
                  <a:pt x="1068" y="219"/>
                  <a:pt x="1067" y="217"/>
                </a:cubicBezTo>
                <a:cubicBezTo>
                  <a:pt x="1075" y="216"/>
                  <a:pt x="1082" y="215"/>
                  <a:pt x="1090" y="215"/>
                </a:cubicBezTo>
                <a:cubicBezTo>
                  <a:pt x="1083" y="218"/>
                  <a:pt x="1076" y="221"/>
                  <a:pt x="1070" y="224"/>
                </a:cubicBezTo>
                <a:close/>
                <a:moveTo>
                  <a:pt x="1072" y="230"/>
                </a:moveTo>
                <a:cubicBezTo>
                  <a:pt x="1067" y="230"/>
                  <a:pt x="1062" y="230"/>
                  <a:pt x="1056" y="231"/>
                </a:cubicBezTo>
                <a:cubicBezTo>
                  <a:pt x="1061" y="229"/>
                  <a:pt x="1065" y="227"/>
                  <a:pt x="1070" y="224"/>
                </a:cubicBezTo>
                <a:cubicBezTo>
                  <a:pt x="1071" y="226"/>
                  <a:pt x="1072" y="228"/>
                  <a:pt x="1072" y="230"/>
                </a:cubicBezTo>
                <a:close/>
                <a:moveTo>
                  <a:pt x="1073" y="231"/>
                </a:moveTo>
                <a:cubicBezTo>
                  <a:pt x="1074" y="232"/>
                  <a:pt x="1074" y="234"/>
                  <a:pt x="1075" y="236"/>
                </a:cubicBezTo>
                <a:cubicBezTo>
                  <a:pt x="1068" y="239"/>
                  <a:pt x="1061" y="242"/>
                  <a:pt x="1054" y="245"/>
                </a:cubicBezTo>
                <a:cubicBezTo>
                  <a:pt x="1051" y="245"/>
                  <a:pt x="1048" y="246"/>
                  <a:pt x="1044" y="246"/>
                </a:cubicBezTo>
                <a:cubicBezTo>
                  <a:pt x="1043" y="243"/>
                  <a:pt x="1042" y="241"/>
                  <a:pt x="1041" y="239"/>
                </a:cubicBezTo>
                <a:cubicBezTo>
                  <a:pt x="1046" y="236"/>
                  <a:pt x="1050" y="234"/>
                  <a:pt x="1055" y="231"/>
                </a:cubicBezTo>
                <a:cubicBezTo>
                  <a:pt x="1061" y="231"/>
                  <a:pt x="1067" y="231"/>
                  <a:pt x="1073" y="231"/>
                </a:cubicBezTo>
                <a:close/>
                <a:moveTo>
                  <a:pt x="1041" y="238"/>
                </a:moveTo>
                <a:cubicBezTo>
                  <a:pt x="1040" y="237"/>
                  <a:pt x="1040" y="235"/>
                  <a:pt x="1039" y="233"/>
                </a:cubicBezTo>
                <a:cubicBezTo>
                  <a:pt x="1044" y="233"/>
                  <a:pt x="1049" y="232"/>
                  <a:pt x="1054" y="232"/>
                </a:cubicBezTo>
                <a:cubicBezTo>
                  <a:pt x="1049" y="234"/>
                  <a:pt x="1045" y="236"/>
                  <a:pt x="1041" y="238"/>
                </a:cubicBezTo>
                <a:close/>
                <a:moveTo>
                  <a:pt x="1044" y="246"/>
                </a:moveTo>
                <a:cubicBezTo>
                  <a:pt x="1038" y="246"/>
                  <a:pt x="1032" y="246"/>
                  <a:pt x="1026" y="247"/>
                </a:cubicBezTo>
                <a:cubicBezTo>
                  <a:pt x="1031" y="244"/>
                  <a:pt x="1036" y="242"/>
                  <a:pt x="1041" y="239"/>
                </a:cubicBezTo>
                <a:cubicBezTo>
                  <a:pt x="1042" y="241"/>
                  <a:pt x="1043" y="243"/>
                  <a:pt x="1044" y="246"/>
                </a:cubicBezTo>
                <a:close/>
                <a:moveTo>
                  <a:pt x="1044" y="246"/>
                </a:moveTo>
                <a:cubicBezTo>
                  <a:pt x="1044" y="247"/>
                  <a:pt x="1045" y="248"/>
                  <a:pt x="1045" y="250"/>
                </a:cubicBezTo>
                <a:cubicBezTo>
                  <a:pt x="1038" y="253"/>
                  <a:pt x="1030" y="257"/>
                  <a:pt x="1023" y="261"/>
                </a:cubicBezTo>
                <a:cubicBezTo>
                  <a:pt x="1021" y="261"/>
                  <a:pt x="1018" y="261"/>
                  <a:pt x="1015" y="261"/>
                </a:cubicBezTo>
                <a:cubicBezTo>
                  <a:pt x="1015" y="259"/>
                  <a:pt x="1014" y="257"/>
                  <a:pt x="1013" y="255"/>
                </a:cubicBezTo>
                <a:cubicBezTo>
                  <a:pt x="1017" y="253"/>
                  <a:pt x="1021" y="250"/>
                  <a:pt x="1025" y="248"/>
                </a:cubicBezTo>
                <a:cubicBezTo>
                  <a:pt x="1032" y="247"/>
                  <a:pt x="1038" y="247"/>
                  <a:pt x="1044" y="246"/>
                </a:cubicBezTo>
                <a:close/>
                <a:moveTo>
                  <a:pt x="1013" y="255"/>
                </a:moveTo>
                <a:cubicBezTo>
                  <a:pt x="1012" y="253"/>
                  <a:pt x="1011" y="251"/>
                  <a:pt x="1011" y="250"/>
                </a:cubicBezTo>
                <a:cubicBezTo>
                  <a:pt x="1015" y="249"/>
                  <a:pt x="1020" y="248"/>
                  <a:pt x="1024" y="248"/>
                </a:cubicBezTo>
                <a:cubicBezTo>
                  <a:pt x="1020" y="250"/>
                  <a:pt x="1016" y="253"/>
                  <a:pt x="1013" y="255"/>
                </a:cubicBezTo>
                <a:close/>
                <a:moveTo>
                  <a:pt x="1015" y="261"/>
                </a:moveTo>
                <a:cubicBezTo>
                  <a:pt x="1011" y="262"/>
                  <a:pt x="1006" y="262"/>
                  <a:pt x="1002" y="263"/>
                </a:cubicBezTo>
                <a:cubicBezTo>
                  <a:pt x="1006" y="260"/>
                  <a:pt x="1009" y="258"/>
                  <a:pt x="1013" y="256"/>
                </a:cubicBezTo>
                <a:cubicBezTo>
                  <a:pt x="1013" y="258"/>
                  <a:pt x="1014" y="260"/>
                  <a:pt x="1015" y="261"/>
                </a:cubicBezTo>
                <a:close/>
                <a:moveTo>
                  <a:pt x="1015" y="262"/>
                </a:moveTo>
                <a:cubicBezTo>
                  <a:pt x="1015" y="263"/>
                  <a:pt x="1016" y="264"/>
                  <a:pt x="1016" y="265"/>
                </a:cubicBezTo>
                <a:cubicBezTo>
                  <a:pt x="1010" y="269"/>
                  <a:pt x="1004" y="272"/>
                  <a:pt x="998" y="276"/>
                </a:cubicBezTo>
                <a:cubicBezTo>
                  <a:pt x="994" y="276"/>
                  <a:pt x="990" y="277"/>
                  <a:pt x="987" y="277"/>
                </a:cubicBezTo>
                <a:cubicBezTo>
                  <a:pt x="986" y="276"/>
                  <a:pt x="986" y="276"/>
                  <a:pt x="986" y="275"/>
                </a:cubicBezTo>
                <a:cubicBezTo>
                  <a:pt x="991" y="271"/>
                  <a:pt x="996" y="267"/>
                  <a:pt x="1001" y="263"/>
                </a:cubicBezTo>
                <a:cubicBezTo>
                  <a:pt x="1006" y="263"/>
                  <a:pt x="1011" y="262"/>
                  <a:pt x="1015" y="262"/>
                </a:cubicBezTo>
                <a:close/>
                <a:moveTo>
                  <a:pt x="986" y="275"/>
                </a:moveTo>
                <a:cubicBezTo>
                  <a:pt x="985" y="273"/>
                  <a:pt x="984" y="271"/>
                  <a:pt x="984" y="268"/>
                </a:cubicBezTo>
                <a:cubicBezTo>
                  <a:pt x="985" y="268"/>
                  <a:pt x="986" y="267"/>
                  <a:pt x="987" y="266"/>
                </a:cubicBezTo>
                <a:cubicBezTo>
                  <a:pt x="991" y="265"/>
                  <a:pt x="996" y="264"/>
                  <a:pt x="1000" y="263"/>
                </a:cubicBezTo>
                <a:cubicBezTo>
                  <a:pt x="995" y="267"/>
                  <a:pt x="990" y="271"/>
                  <a:pt x="986" y="275"/>
                </a:cubicBezTo>
                <a:close/>
                <a:moveTo>
                  <a:pt x="983" y="268"/>
                </a:moveTo>
                <a:cubicBezTo>
                  <a:pt x="983" y="267"/>
                  <a:pt x="983" y="267"/>
                  <a:pt x="983" y="266"/>
                </a:cubicBezTo>
                <a:cubicBezTo>
                  <a:pt x="984" y="266"/>
                  <a:pt x="985" y="266"/>
                  <a:pt x="986" y="266"/>
                </a:cubicBezTo>
                <a:cubicBezTo>
                  <a:pt x="985" y="266"/>
                  <a:pt x="984" y="267"/>
                  <a:pt x="983" y="268"/>
                </a:cubicBezTo>
                <a:close/>
                <a:moveTo>
                  <a:pt x="985" y="275"/>
                </a:moveTo>
                <a:cubicBezTo>
                  <a:pt x="984" y="276"/>
                  <a:pt x="983" y="277"/>
                  <a:pt x="982" y="278"/>
                </a:cubicBezTo>
                <a:cubicBezTo>
                  <a:pt x="979" y="278"/>
                  <a:pt x="977" y="278"/>
                  <a:pt x="974" y="279"/>
                </a:cubicBezTo>
                <a:cubicBezTo>
                  <a:pt x="977" y="275"/>
                  <a:pt x="980" y="272"/>
                  <a:pt x="983" y="269"/>
                </a:cubicBezTo>
                <a:cubicBezTo>
                  <a:pt x="984" y="271"/>
                  <a:pt x="985" y="273"/>
                  <a:pt x="985" y="275"/>
                </a:cubicBezTo>
                <a:close/>
                <a:moveTo>
                  <a:pt x="981" y="278"/>
                </a:moveTo>
                <a:cubicBezTo>
                  <a:pt x="977" y="282"/>
                  <a:pt x="973" y="286"/>
                  <a:pt x="969" y="290"/>
                </a:cubicBezTo>
                <a:cubicBezTo>
                  <a:pt x="967" y="290"/>
                  <a:pt x="966" y="290"/>
                  <a:pt x="964" y="291"/>
                </a:cubicBezTo>
                <a:cubicBezTo>
                  <a:pt x="966" y="288"/>
                  <a:pt x="968" y="286"/>
                  <a:pt x="970" y="283"/>
                </a:cubicBezTo>
                <a:cubicBezTo>
                  <a:pt x="971" y="282"/>
                  <a:pt x="972" y="281"/>
                  <a:pt x="973" y="279"/>
                </a:cubicBezTo>
                <a:cubicBezTo>
                  <a:pt x="976" y="279"/>
                  <a:pt x="979" y="279"/>
                  <a:pt x="981" y="278"/>
                </a:cubicBezTo>
                <a:close/>
                <a:moveTo>
                  <a:pt x="968" y="291"/>
                </a:moveTo>
                <a:cubicBezTo>
                  <a:pt x="965" y="293"/>
                  <a:pt x="963" y="296"/>
                  <a:pt x="960" y="299"/>
                </a:cubicBezTo>
                <a:cubicBezTo>
                  <a:pt x="960" y="298"/>
                  <a:pt x="960" y="297"/>
                  <a:pt x="959" y="297"/>
                </a:cubicBezTo>
                <a:cubicBezTo>
                  <a:pt x="961" y="295"/>
                  <a:pt x="962" y="293"/>
                  <a:pt x="964" y="291"/>
                </a:cubicBezTo>
                <a:cubicBezTo>
                  <a:pt x="965" y="291"/>
                  <a:pt x="967" y="291"/>
                  <a:pt x="968" y="291"/>
                </a:cubicBezTo>
                <a:close/>
                <a:moveTo>
                  <a:pt x="959" y="296"/>
                </a:moveTo>
                <a:cubicBezTo>
                  <a:pt x="959" y="295"/>
                  <a:pt x="958" y="293"/>
                  <a:pt x="958" y="292"/>
                </a:cubicBezTo>
                <a:cubicBezTo>
                  <a:pt x="959" y="292"/>
                  <a:pt x="961" y="291"/>
                  <a:pt x="963" y="291"/>
                </a:cubicBezTo>
                <a:cubicBezTo>
                  <a:pt x="962" y="293"/>
                  <a:pt x="960" y="294"/>
                  <a:pt x="959" y="296"/>
                </a:cubicBezTo>
                <a:close/>
                <a:moveTo>
                  <a:pt x="960" y="299"/>
                </a:moveTo>
                <a:cubicBezTo>
                  <a:pt x="960" y="299"/>
                  <a:pt x="960" y="299"/>
                  <a:pt x="960" y="299"/>
                </a:cubicBezTo>
                <a:cubicBezTo>
                  <a:pt x="959" y="300"/>
                  <a:pt x="958" y="301"/>
                  <a:pt x="958" y="302"/>
                </a:cubicBezTo>
                <a:cubicBezTo>
                  <a:pt x="957" y="302"/>
                  <a:pt x="956" y="302"/>
                  <a:pt x="955" y="302"/>
                </a:cubicBezTo>
                <a:cubicBezTo>
                  <a:pt x="956" y="300"/>
                  <a:pt x="958" y="299"/>
                  <a:pt x="959" y="297"/>
                </a:cubicBezTo>
                <a:cubicBezTo>
                  <a:pt x="959" y="298"/>
                  <a:pt x="960" y="299"/>
                  <a:pt x="960" y="299"/>
                </a:cubicBezTo>
                <a:close/>
                <a:moveTo>
                  <a:pt x="957" y="302"/>
                </a:moveTo>
                <a:cubicBezTo>
                  <a:pt x="956" y="304"/>
                  <a:pt x="955" y="305"/>
                  <a:pt x="954" y="306"/>
                </a:cubicBezTo>
                <a:cubicBezTo>
                  <a:pt x="952" y="309"/>
                  <a:pt x="950" y="312"/>
                  <a:pt x="948" y="315"/>
                </a:cubicBezTo>
                <a:cubicBezTo>
                  <a:pt x="947" y="315"/>
                  <a:pt x="947" y="315"/>
                  <a:pt x="947" y="315"/>
                </a:cubicBezTo>
                <a:cubicBezTo>
                  <a:pt x="946" y="315"/>
                  <a:pt x="946" y="315"/>
                  <a:pt x="946" y="315"/>
                </a:cubicBezTo>
                <a:cubicBezTo>
                  <a:pt x="949" y="311"/>
                  <a:pt x="952" y="307"/>
                  <a:pt x="955" y="303"/>
                </a:cubicBezTo>
                <a:cubicBezTo>
                  <a:pt x="956" y="303"/>
                  <a:pt x="956" y="302"/>
                  <a:pt x="957" y="302"/>
                </a:cubicBezTo>
                <a:close/>
                <a:moveTo>
                  <a:pt x="947" y="315"/>
                </a:moveTo>
                <a:cubicBezTo>
                  <a:pt x="944" y="319"/>
                  <a:pt x="941" y="324"/>
                  <a:pt x="937" y="328"/>
                </a:cubicBezTo>
                <a:cubicBezTo>
                  <a:pt x="937" y="328"/>
                  <a:pt x="937" y="328"/>
                  <a:pt x="936" y="328"/>
                </a:cubicBezTo>
                <a:cubicBezTo>
                  <a:pt x="939" y="324"/>
                  <a:pt x="942" y="319"/>
                  <a:pt x="945" y="315"/>
                </a:cubicBezTo>
                <a:cubicBezTo>
                  <a:pt x="946" y="315"/>
                  <a:pt x="947" y="315"/>
                  <a:pt x="947" y="315"/>
                </a:cubicBezTo>
                <a:close/>
                <a:moveTo>
                  <a:pt x="936" y="328"/>
                </a:moveTo>
                <a:cubicBezTo>
                  <a:pt x="935" y="324"/>
                  <a:pt x="933" y="320"/>
                  <a:pt x="932" y="316"/>
                </a:cubicBezTo>
                <a:cubicBezTo>
                  <a:pt x="936" y="315"/>
                  <a:pt x="941" y="315"/>
                  <a:pt x="945" y="315"/>
                </a:cubicBezTo>
                <a:cubicBezTo>
                  <a:pt x="942" y="319"/>
                  <a:pt x="939" y="323"/>
                  <a:pt x="936" y="328"/>
                </a:cubicBezTo>
                <a:close/>
                <a:moveTo>
                  <a:pt x="936" y="329"/>
                </a:moveTo>
                <a:cubicBezTo>
                  <a:pt x="934" y="333"/>
                  <a:pt x="931" y="337"/>
                  <a:pt x="928" y="341"/>
                </a:cubicBezTo>
                <a:cubicBezTo>
                  <a:pt x="928" y="341"/>
                  <a:pt x="928" y="341"/>
                  <a:pt x="928" y="341"/>
                </a:cubicBezTo>
                <a:cubicBezTo>
                  <a:pt x="928" y="341"/>
                  <a:pt x="928" y="341"/>
                  <a:pt x="928" y="341"/>
                </a:cubicBezTo>
                <a:cubicBezTo>
                  <a:pt x="930" y="337"/>
                  <a:pt x="933" y="333"/>
                  <a:pt x="936" y="329"/>
                </a:cubicBezTo>
                <a:cubicBezTo>
                  <a:pt x="936" y="329"/>
                  <a:pt x="936" y="329"/>
                  <a:pt x="936" y="329"/>
                </a:cubicBezTo>
                <a:close/>
                <a:moveTo>
                  <a:pt x="927" y="341"/>
                </a:moveTo>
                <a:cubicBezTo>
                  <a:pt x="920" y="340"/>
                  <a:pt x="913" y="339"/>
                  <a:pt x="906" y="339"/>
                </a:cubicBezTo>
                <a:cubicBezTo>
                  <a:pt x="904" y="336"/>
                  <a:pt x="903" y="333"/>
                  <a:pt x="902" y="329"/>
                </a:cubicBezTo>
                <a:cubicBezTo>
                  <a:pt x="914" y="328"/>
                  <a:pt x="925" y="328"/>
                  <a:pt x="936" y="328"/>
                </a:cubicBezTo>
                <a:cubicBezTo>
                  <a:pt x="933" y="333"/>
                  <a:pt x="930" y="337"/>
                  <a:pt x="927" y="341"/>
                </a:cubicBezTo>
                <a:close/>
                <a:moveTo>
                  <a:pt x="927" y="342"/>
                </a:moveTo>
                <a:cubicBezTo>
                  <a:pt x="923" y="347"/>
                  <a:pt x="920" y="352"/>
                  <a:pt x="917" y="357"/>
                </a:cubicBezTo>
                <a:cubicBezTo>
                  <a:pt x="915" y="357"/>
                  <a:pt x="914" y="356"/>
                  <a:pt x="912" y="356"/>
                </a:cubicBezTo>
                <a:cubicBezTo>
                  <a:pt x="910" y="350"/>
                  <a:pt x="908" y="345"/>
                  <a:pt x="906" y="340"/>
                </a:cubicBezTo>
                <a:cubicBezTo>
                  <a:pt x="913" y="340"/>
                  <a:pt x="920" y="341"/>
                  <a:pt x="927" y="342"/>
                </a:cubicBezTo>
                <a:close/>
                <a:moveTo>
                  <a:pt x="914" y="362"/>
                </a:moveTo>
                <a:cubicBezTo>
                  <a:pt x="911" y="367"/>
                  <a:pt x="908" y="371"/>
                  <a:pt x="906" y="375"/>
                </a:cubicBezTo>
                <a:cubicBezTo>
                  <a:pt x="898" y="371"/>
                  <a:pt x="890" y="368"/>
                  <a:pt x="880" y="367"/>
                </a:cubicBezTo>
                <a:cubicBezTo>
                  <a:pt x="879" y="362"/>
                  <a:pt x="877" y="357"/>
                  <a:pt x="876" y="353"/>
                </a:cubicBezTo>
                <a:cubicBezTo>
                  <a:pt x="878" y="353"/>
                  <a:pt x="879" y="353"/>
                  <a:pt x="881" y="353"/>
                </a:cubicBezTo>
                <a:cubicBezTo>
                  <a:pt x="892" y="353"/>
                  <a:pt x="902" y="354"/>
                  <a:pt x="911" y="356"/>
                </a:cubicBezTo>
                <a:cubicBezTo>
                  <a:pt x="912" y="358"/>
                  <a:pt x="913" y="360"/>
                  <a:pt x="914" y="362"/>
                </a:cubicBezTo>
                <a:close/>
                <a:moveTo>
                  <a:pt x="907" y="376"/>
                </a:moveTo>
                <a:cubicBezTo>
                  <a:pt x="907" y="376"/>
                  <a:pt x="907" y="376"/>
                  <a:pt x="907" y="376"/>
                </a:cubicBezTo>
                <a:cubicBezTo>
                  <a:pt x="905" y="378"/>
                  <a:pt x="904" y="381"/>
                  <a:pt x="903" y="383"/>
                </a:cubicBezTo>
                <a:cubicBezTo>
                  <a:pt x="903" y="383"/>
                  <a:pt x="902" y="384"/>
                  <a:pt x="902" y="384"/>
                </a:cubicBezTo>
                <a:cubicBezTo>
                  <a:pt x="903" y="381"/>
                  <a:pt x="905" y="379"/>
                  <a:pt x="907" y="376"/>
                </a:cubicBezTo>
                <a:close/>
                <a:moveTo>
                  <a:pt x="900" y="386"/>
                </a:moveTo>
                <a:cubicBezTo>
                  <a:pt x="899" y="387"/>
                  <a:pt x="899" y="388"/>
                  <a:pt x="898" y="389"/>
                </a:cubicBezTo>
                <a:cubicBezTo>
                  <a:pt x="900" y="386"/>
                  <a:pt x="901" y="383"/>
                  <a:pt x="903" y="380"/>
                </a:cubicBezTo>
                <a:cubicBezTo>
                  <a:pt x="904" y="379"/>
                  <a:pt x="904" y="378"/>
                  <a:pt x="905" y="377"/>
                </a:cubicBezTo>
                <a:cubicBezTo>
                  <a:pt x="903" y="380"/>
                  <a:pt x="902" y="383"/>
                  <a:pt x="900" y="386"/>
                </a:cubicBezTo>
                <a:close/>
                <a:moveTo>
                  <a:pt x="895" y="396"/>
                </a:moveTo>
                <a:cubicBezTo>
                  <a:pt x="894" y="397"/>
                  <a:pt x="894" y="398"/>
                  <a:pt x="894" y="398"/>
                </a:cubicBezTo>
                <a:cubicBezTo>
                  <a:pt x="893" y="397"/>
                  <a:pt x="893" y="397"/>
                  <a:pt x="893" y="397"/>
                </a:cubicBezTo>
                <a:cubicBezTo>
                  <a:pt x="894" y="397"/>
                  <a:pt x="894" y="397"/>
                  <a:pt x="895" y="396"/>
                </a:cubicBezTo>
                <a:close/>
                <a:moveTo>
                  <a:pt x="893" y="399"/>
                </a:moveTo>
                <a:cubicBezTo>
                  <a:pt x="893" y="399"/>
                  <a:pt x="893" y="399"/>
                  <a:pt x="893" y="399"/>
                </a:cubicBezTo>
                <a:cubicBezTo>
                  <a:pt x="892" y="401"/>
                  <a:pt x="891" y="402"/>
                  <a:pt x="890" y="403"/>
                </a:cubicBezTo>
                <a:cubicBezTo>
                  <a:pt x="891" y="401"/>
                  <a:pt x="892" y="400"/>
                  <a:pt x="893" y="398"/>
                </a:cubicBezTo>
                <a:cubicBezTo>
                  <a:pt x="893" y="398"/>
                  <a:pt x="893" y="398"/>
                  <a:pt x="893" y="398"/>
                </a:cubicBezTo>
                <a:lnTo>
                  <a:pt x="893" y="399"/>
                </a:lnTo>
                <a:close/>
                <a:moveTo>
                  <a:pt x="892" y="401"/>
                </a:moveTo>
                <a:cubicBezTo>
                  <a:pt x="891" y="403"/>
                  <a:pt x="890" y="406"/>
                  <a:pt x="889" y="408"/>
                </a:cubicBezTo>
                <a:cubicBezTo>
                  <a:pt x="888" y="409"/>
                  <a:pt x="887" y="410"/>
                  <a:pt x="886" y="410"/>
                </a:cubicBezTo>
                <a:cubicBezTo>
                  <a:pt x="887" y="409"/>
                  <a:pt x="888" y="407"/>
                  <a:pt x="889" y="405"/>
                </a:cubicBezTo>
                <a:cubicBezTo>
                  <a:pt x="890" y="404"/>
                  <a:pt x="891" y="402"/>
                  <a:pt x="892" y="401"/>
                </a:cubicBezTo>
                <a:close/>
                <a:moveTo>
                  <a:pt x="885" y="411"/>
                </a:moveTo>
                <a:cubicBezTo>
                  <a:pt x="884" y="412"/>
                  <a:pt x="884" y="412"/>
                  <a:pt x="883" y="413"/>
                </a:cubicBezTo>
                <a:cubicBezTo>
                  <a:pt x="883" y="412"/>
                  <a:pt x="884" y="411"/>
                  <a:pt x="884" y="410"/>
                </a:cubicBezTo>
                <a:cubicBezTo>
                  <a:pt x="885" y="409"/>
                  <a:pt x="886" y="408"/>
                  <a:pt x="887" y="407"/>
                </a:cubicBezTo>
                <a:cubicBezTo>
                  <a:pt x="887" y="408"/>
                  <a:pt x="886" y="410"/>
                  <a:pt x="885" y="411"/>
                </a:cubicBezTo>
                <a:close/>
                <a:moveTo>
                  <a:pt x="884" y="412"/>
                </a:moveTo>
                <a:cubicBezTo>
                  <a:pt x="883" y="414"/>
                  <a:pt x="882" y="416"/>
                  <a:pt x="881" y="418"/>
                </a:cubicBezTo>
                <a:cubicBezTo>
                  <a:pt x="881" y="418"/>
                  <a:pt x="881" y="418"/>
                  <a:pt x="880" y="417"/>
                </a:cubicBezTo>
                <a:cubicBezTo>
                  <a:pt x="881" y="416"/>
                  <a:pt x="882" y="415"/>
                  <a:pt x="882" y="414"/>
                </a:cubicBezTo>
                <a:cubicBezTo>
                  <a:pt x="883" y="413"/>
                  <a:pt x="884" y="413"/>
                  <a:pt x="884" y="412"/>
                </a:cubicBezTo>
                <a:close/>
                <a:moveTo>
                  <a:pt x="882" y="414"/>
                </a:moveTo>
                <a:cubicBezTo>
                  <a:pt x="882" y="414"/>
                  <a:pt x="881" y="414"/>
                  <a:pt x="881" y="414"/>
                </a:cubicBezTo>
                <a:cubicBezTo>
                  <a:pt x="882" y="414"/>
                  <a:pt x="882" y="413"/>
                  <a:pt x="883" y="412"/>
                </a:cubicBezTo>
                <a:cubicBezTo>
                  <a:pt x="882" y="413"/>
                  <a:pt x="882" y="413"/>
                  <a:pt x="882" y="414"/>
                </a:cubicBezTo>
                <a:close/>
                <a:moveTo>
                  <a:pt x="881" y="415"/>
                </a:moveTo>
                <a:cubicBezTo>
                  <a:pt x="881" y="415"/>
                  <a:pt x="880" y="416"/>
                  <a:pt x="880" y="417"/>
                </a:cubicBezTo>
                <a:cubicBezTo>
                  <a:pt x="880" y="417"/>
                  <a:pt x="880" y="417"/>
                  <a:pt x="879" y="416"/>
                </a:cubicBezTo>
                <a:cubicBezTo>
                  <a:pt x="880" y="416"/>
                  <a:pt x="880" y="416"/>
                  <a:pt x="880" y="416"/>
                </a:cubicBezTo>
                <a:cubicBezTo>
                  <a:pt x="880" y="415"/>
                  <a:pt x="881" y="415"/>
                  <a:pt x="881" y="415"/>
                </a:cubicBezTo>
                <a:close/>
                <a:moveTo>
                  <a:pt x="880" y="417"/>
                </a:moveTo>
                <a:cubicBezTo>
                  <a:pt x="878" y="421"/>
                  <a:pt x="876" y="425"/>
                  <a:pt x="874" y="428"/>
                </a:cubicBezTo>
                <a:cubicBezTo>
                  <a:pt x="873" y="429"/>
                  <a:pt x="872" y="430"/>
                  <a:pt x="872" y="430"/>
                </a:cubicBezTo>
                <a:cubicBezTo>
                  <a:pt x="872" y="430"/>
                  <a:pt x="872" y="430"/>
                  <a:pt x="872" y="430"/>
                </a:cubicBezTo>
                <a:cubicBezTo>
                  <a:pt x="874" y="426"/>
                  <a:pt x="877" y="421"/>
                  <a:pt x="879" y="417"/>
                </a:cubicBezTo>
                <a:cubicBezTo>
                  <a:pt x="879" y="417"/>
                  <a:pt x="879" y="417"/>
                  <a:pt x="879" y="417"/>
                </a:cubicBezTo>
                <a:cubicBezTo>
                  <a:pt x="879" y="417"/>
                  <a:pt x="880" y="417"/>
                  <a:pt x="880" y="417"/>
                </a:cubicBezTo>
                <a:close/>
                <a:moveTo>
                  <a:pt x="874" y="423"/>
                </a:moveTo>
                <a:cubicBezTo>
                  <a:pt x="873" y="425"/>
                  <a:pt x="872" y="426"/>
                  <a:pt x="871" y="428"/>
                </a:cubicBezTo>
                <a:cubicBezTo>
                  <a:pt x="870" y="427"/>
                  <a:pt x="870" y="426"/>
                  <a:pt x="869" y="425"/>
                </a:cubicBezTo>
                <a:cubicBezTo>
                  <a:pt x="872" y="423"/>
                  <a:pt x="875" y="420"/>
                  <a:pt x="878" y="418"/>
                </a:cubicBezTo>
                <a:cubicBezTo>
                  <a:pt x="877" y="419"/>
                  <a:pt x="875" y="421"/>
                  <a:pt x="874" y="423"/>
                </a:cubicBezTo>
                <a:close/>
                <a:moveTo>
                  <a:pt x="871" y="430"/>
                </a:moveTo>
                <a:cubicBezTo>
                  <a:pt x="871" y="430"/>
                  <a:pt x="871" y="430"/>
                  <a:pt x="871" y="430"/>
                </a:cubicBezTo>
                <a:cubicBezTo>
                  <a:pt x="870" y="431"/>
                  <a:pt x="870" y="431"/>
                  <a:pt x="870" y="431"/>
                </a:cubicBezTo>
                <a:cubicBezTo>
                  <a:pt x="870" y="431"/>
                  <a:pt x="870" y="432"/>
                  <a:pt x="869" y="432"/>
                </a:cubicBezTo>
                <a:cubicBezTo>
                  <a:pt x="870" y="431"/>
                  <a:pt x="870" y="430"/>
                  <a:pt x="871" y="430"/>
                </a:cubicBezTo>
                <a:close/>
                <a:moveTo>
                  <a:pt x="870" y="432"/>
                </a:moveTo>
                <a:cubicBezTo>
                  <a:pt x="868" y="435"/>
                  <a:pt x="866" y="438"/>
                  <a:pt x="865" y="442"/>
                </a:cubicBezTo>
                <a:cubicBezTo>
                  <a:pt x="865" y="442"/>
                  <a:pt x="865" y="442"/>
                  <a:pt x="865" y="442"/>
                </a:cubicBezTo>
                <a:cubicBezTo>
                  <a:pt x="865" y="441"/>
                  <a:pt x="864" y="441"/>
                  <a:pt x="864" y="441"/>
                </a:cubicBezTo>
                <a:cubicBezTo>
                  <a:pt x="866" y="438"/>
                  <a:pt x="867" y="436"/>
                  <a:pt x="869" y="433"/>
                </a:cubicBezTo>
                <a:cubicBezTo>
                  <a:pt x="869" y="433"/>
                  <a:pt x="869" y="433"/>
                  <a:pt x="869" y="433"/>
                </a:cubicBezTo>
                <a:cubicBezTo>
                  <a:pt x="869" y="433"/>
                  <a:pt x="869" y="433"/>
                  <a:pt x="870" y="432"/>
                </a:cubicBezTo>
                <a:close/>
                <a:moveTo>
                  <a:pt x="864" y="440"/>
                </a:moveTo>
                <a:cubicBezTo>
                  <a:pt x="864" y="440"/>
                  <a:pt x="864" y="440"/>
                  <a:pt x="864" y="440"/>
                </a:cubicBezTo>
                <a:cubicBezTo>
                  <a:pt x="865" y="438"/>
                  <a:pt x="866" y="436"/>
                  <a:pt x="868" y="434"/>
                </a:cubicBezTo>
                <a:cubicBezTo>
                  <a:pt x="868" y="434"/>
                  <a:pt x="868" y="434"/>
                  <a:pt x="868" y="434"/>
                </a:cubicBezTo>
                <a:cubicBezTo>
                  <a:pt x="866" y="436"/>
                  <a:pt x="865" y="438"/>
                  <a:pt x="864" y="440"/>
                </a:cubicBezTo>
                <a:close/>
                <a:moveTo>
                  <a:pt x="863" y="440"/>
                </a:moveTo>
                <a:cubicBezTo>
                  <a:pt x="863" y="440"/>
                  <a:pt x="863" y="440"/>
                  <a:pt x="863" y="440"/>
                </a:cubicBezTo>
                <a:cubicBezTo>
                  <a:pt x="863" y="439"/>
                  <a:pt x="863" y="439"/>
                  <a:pt x="862" y="438"/>
                </a:cubicBezTo>
                <a:cubicBezTo>
                  <a:pt x="864" y="437"/>
                  <a:pt x="865" y="436"/>
                  <a:pt x="866" y="435"/>
                </a:cubicBezTo>
                <a:cubicBezTo>
                  <a:pt x="865" y="437"/>
                  <a:pt x="864" y="438"/>
                  <a:pt x="863" y="440"/>
                </a:cubicBezTo>
                <a:close/>
                <a:moveTo>
                  <a:pt x="863" y="440"/>
                </a:moveTo>
                <a:cubicBezTo>
                  <a:pt x="864" y="441"/>
                  <a:pt x="864" y="441"/>
                  <a:pt x="864" y="441"/>
                </a:cubicBezTo>
                <a:cubicBezTo>
                  <a:pt x="863" y="443"/>
                  <a:pt x="862" y="444"/>
                  <a:pt x="861" y="446"/>
                </a:cubicBezTo>
                <a:cubicBezTo>
                  <a:pt x="860" y="446"/>
                  <a:pt x="860" y="447"/>
                  <a:pt x="859" y="447"/>
                </a:cubicBezTo>
                <a:cubicBezTo>
                  <a:pt x="861" y="445"/>
                  <a:pt x="862" y="443"/>
                  <a:pt x="863" y="440"/>
                </a:cubicBezTo>
                <a:close/>
                <a:moveTo>
                  <a:pt x="860" y="447"/>
                </a:moveTo>
                <a:cubicBezTo>
                  <a:pt x="858" y="452"/>
                  <a:pt x="855" y="456"/>
                  <a:pt x="853" y="461"/>
                </a:cubicBezTo>
                <a:cubicBezTo>
                  <a:pt x="852" y="461"/>
                  <a:pt x="851" y="462"/>
                  <a:pt x="851" y="462"/>
                </a:cubicBezTo>
                <a:cubicBezTo>
                  <a:pt x="853" y="458"/>
                  <a:pt x="856" y="453"/>
                  <a:pt x="859" y="448"/>
                </a:cubicBezTo>
                <a:cubicBezTo>
                  <a:pt x="859" y="448"/>
                  <a:pt x="860" y="448"/>
                  <a:pt x="860" y="447"/>
                </a:cubicBezTo>
                <a:close/>
                <a:moveTo>
                  <a:pt x="853" y="461"/>
                </a:moveTo>
                <a:cubicBezTo>
                  <a:pt x="854" y="461"/>
                  <a:pt x="855" y="460"/>
                  <a:pt x="856" y="459"/>
                </a:cubicBezTo>
                <a:cubicBezTo>
                  <a:pt x="854" y="463"/>
                  <a:pt x="853" y="467"/>
                  <a:pt x="851" y="471"/>
                </a:cubicBezTo>
                <a:cubicBezTo>
                  <a:pt x="850" y="472"/>
                  <a:pt x="850" y="472"/>
                  <a:pt x="849" y="472"/>
                </a:cubicBezTo>
                <a:cubicBezTo>
                  <a:pt x="849" y="472"/>
                  <a:pt x="849" y="471"/>
                  <a:pt x="849" y="471"/>
                </a:cubicBezTo>
                <a:cubicBezTo>
                  <a:pt x="850" y="468"/>
                  <a:pt x="852" y="464"/>
                  <a:pt x="853" y="461"/>
                </a:cubicBezTo>
                <a:close/>
                <a:moveTo>
                  <a:pt x="849" y="473"/>
                </a:moveTo>
                <a:cubicBezTo>
                  <a:pt x="848" y="473"/>
                  <a:pt x="848" y="473"/>
                  <a:pt x="847" y="474"/>
                </a:cubicBezTo>
                <a:cubicBezTo>
                  <a:pt x="848" y="473"/>
                  <a:pt x="848" y="472"/>
                  <a:pt x="848" y="471"/>
                </a:cubicBezTo>
                <a:cubicBezTo>
                  <a:pt x="849" y="472"/>
                  <a:pt x="849" y="472"/>
                  <a:pt x="849" y="473"/>
                </a:cubicBezTo>
                <a:close/>
                <a:moveTo>
                  <a:pt x="849" y="473"/>
                </a:moveTo>
                <a:cubicBezTo>
                  <a:pt x="849" y="474"/>
                  <a:pt x="849" y="474"/>
                  <a:pt x="850" y="474"/>
                </a:cubicBezTo>
                <a:cubicBezTo>
                  <a:pt x="848" y="478"/>
                  <a:pt x="847" y="481"/>
                  <a:pt x="846" y="484"/>
                </a:cubicBezTo>
                <a:cubicBezTo>
                  <a:pt x="845" y="485"/>
                  <a:pt x="845" y="485"/>
                  <a:pt x="845" y="485"/>
                </a:cubicBezTo>
                <a:cubicBezTo>
                  <a:pt x="846" y="481"/>
                  <a:pt x="846" y="478"/>
                  <a:pt x="847" y="474"/>
                </a:cubicBezTo>
                <a:cubicBezTo>
                  <a:pt x="848" y="474"/>
                  <a:pt x="848" y="473"/>
                  <a:pt x="849" y="473"/>
                </a:cubicBezTo>
                <a:close/>
                <a:moveTo>
                  <a:pt x="844" y="485"/>
                </a:moveTo>
                <a:cubicBezTo>
                  <a:pt x="843" y="486"/>
                  <a:pt x="842" y="486"/>
                  <a:pt x="841" y="487"/>
                </a:cubicBezTo>
                <a:cubicBezTo>
                  <a:pt x="843" y="483"/>
                  <a:pt x="845" y="480"/>
                  <a:pt x="846" y="476"/>
                </a:cubicBezTo>
                <a:cubicBezTo>
                  <a:pt x="846" y="479"/>
                  <a:pt x="845" y="482"/>
                  <a:pt x="844" y="485"/>
                </a:cubicBezTo>
                <a:close/>
                <a:moveTo>
                  <a:pt x="844" y="486"/>
                </a:moveTo>
                <a:cubicBezTo>
                  <a:pt x="843" y="490"/>
                  <a:pt x="843" y="493"/>
                  <a:pt x="841" y="497"/>
                </a:cubicBezTo>
                <a:cubicBezTo>
                  <a:pt x="841" y="498"/>
                  <a:pt x="841" y="498"/>
                  <a:pt x="841" y="498"/>
                </a:cubicBezTo>
                <a:cubicBezTo>
                  <a:pt x="839" y="499"/>
                  <a:pt x="838" y="500"/>
                  <a:pt x="836" y="501"/>
                </a:cubicBezTo>
                <a:cubicBezTo>
                  <a:pt x="838" y="497"/>
                  <a:pt x="839" y="492"/>
                  <a:pt x="841" y="488"/>
                </a:cubicBezTo>
                <a:cubicBezTo>
                  <a:pt x="842" y="487"/>
                  <a:pt x="843" y="487"/>
                  <a:pt x="844" y="486"/>
                </a:cubicBezTo>
                <a:close/>
                <a:moveTo>
                  <a:pt x="841" y="499"/>
                </a:moveTo>
                <a:cubicBezTo>
                  <a:pt x="840" y="501"/>
                  <a:pt x="840" y="502"/>
                  <a:pt x="839" y="504"/>
                </a:cubicBezTo>
                <a:cubicBezTo>
                  <a:pt x="838" y="506"/>
                  <a:pt x="838" y="509"/>
                  <a:pt x="837" y="511"/>
                </a:cubicBezTo>
                <a:cubicBezTo>
                  <a:pt x="836" y="511"/>
                  <a:pt x="835" y="512"/>
                  <a:pt x="834" y="512"/>
                </a:cubicBezTo>
                <a:cubicBezTo>
                  <a:pt x="834" y="511"/>
                  <a:pt x="834" y="510"/>
                  <a:pt x="833" y="508"/>
                </a:cubicBezTo>
                <a:cubicBezTo>
                  <a:pt x="834" y="506"/>
                  <a:pt x="835" y="504"/>
                  <a:pt x="836" y="502"/>
                </a:cubicBezTo>
                <a:cubicBezTo>
                  <a:pt x="837" y="501"/>
                  <a:pt x="839" y="500"/>
                  <a:pt x="841" y="499"/>
                </a:cubicBezTo>
                <a:close/>
                <a:moveTo>
                  <a:pt x="833" y="508"/>
                </a:moveTo>
                <a:cubicBezTo>
                  <a:pt x="833" y="506"/>
                  <a:pt x="832" y="505"/>
                  <a:pt x="832" y="504"/>
                </a:cubicBezTo>
                <a:cubicBezTo>
                  <a:pt x="833" y="503"/>
                  <a:pt x="834" y="503"/>
                  <a:pt x="835" y="502"/>
                </a:cubicBezTo>
                <a:cubicBezTo>
                  <a:pt x="834" y="504"/>
                  <a:pt x="834" y="506"/>
                  <a:pt x="833" y="508"/>
                </a:cubicBezTo>
                <a:close/>
                <a:moveTo>
                  <a:pt x="834" y="512"/>
                </a:moveTo>
                <a:cubicBezTo>
                  <a:pt x="833" y="513"/>
                  <a:pt x="832" y="513"/>
                  <a:pt x="832" y="514"/>
                </a:cubicBezTo>
                <a:cubicBezTo>
                  <a:pt x="832" y="512"/>
                  <a:pt x="833" y="511"/>
                  <a:pt x="833" y="509"/>
                </a:cubicBezTo>
                <a:cubicBezTo>
                  <a:pt x="833" y="510"/>
                  <a:pt x="834" y="511"/>
                  <a:pt x="834" y="512"/>
                </a:cubicBezTo>
                <a:close/>
                <a:moveTo>
                  <a:pt x="834" y="513"/>
                </a:moveTo>
                <a:cubicBezTo>
                  <a:pt x="834" y="514"/>
                  <a:pt x="835" y="514"/>
                  <a:pt x="835" y="515"/>
                </a:cubicBezTo>
                <a:cubicBezTo>
                  <a:pt x="834" y="518"/>
                  <a:pt x="832" y="522"/>
                  <a:pt x="831" y="525"/>
                </a:cubicBezTo>
                <a:cubicBezTo>
                  <a:pt x="830" y="525"/>
                  <a:pt x="829" y="526"/>
                  <a:pt x="828" y="526"/>
                </a:cubicBezTo>
                <a:cubicBezTo>
                  <a:pt x="829" y="522"/>
                  <a:pt x="830" y="518"/>
                  <a:pt x="831" y="514"/>
                </a:cubicBezTo>
                <a:cubicBezTo>
                  <a:pt x="832" y="514"/>
                  <a:pt x="833" y="513"/>
                  <a:pt x="834" y="513"/>
                </a:cubicBezTo>
                <a:close/>
                <a:moveTo>
                  <a:pt x="830" y="526"/>
                </a:moveTo>
                <a:cubicBezTo>
                  <a:pt x="829" y="529"/>
                  <a:pt x="827" y="532"/>
                  <a:pt x="826" y="535"/>
                </a:cubicBezTo>
                <a:cubicBezTo>
                  <a:pt x="826" y="532"/>
                  <a:pt x="827" y="529"/>
                  <a:pt x="828" y="527"/>
                </a:cubicBezTo>
                <a:cubicBezTo>
                  <a:pt x="828" y="527"/>
                  <a:pt x="829" y="526"/>
                  <a:pt x="830" y="526"/>
                </a:cubicBezTo>
                <a:close/>
                <a:moveTo>
                  <a:pt x="825" y="536"/>
                </a:moveTo>
                <a:cubicBezTo>
                  <a:pt x="823" y="538"/>
                  <a:pt x="822" y="541"/>
                  <a:pt x="821" y="543"/>
                </a:cubicBezTo>
                <a:cubicBezTo>
                  <a:pt x="821" y="543"/>
                  <a:pt x="821" y="543"/>
                  <a:pt x="821" y="543"/>
                </a:cubicBezTo>
                <a:cubicBezTo>
                  <a:pt x="820" y="543"/>
                  <a:pt x="818" y="544"/>
                  <a:pt x="817" y="545"/>
                </a:cubicBezTo>
                <a:cubicBezTo>
                  <a:pt x="818" y="540"/>
                  <a:pt x="820" y="535"/>
                  <a:pt x="821" y="530"/>
                </a:cubicBezTo>
                <a:cubicBezTo>
                  <a:pt x="823" y="529"/>
                  <a:pt x="825" y="528"/>
                  <a:pt x="827" y="527"/>
                </a:cubicBezTo>
                <a:cubicBezTo>
                  <a:pt x="826" y="530"/>
                  <a:pt x="825" y="533"/>
                  <a:pt x="825" y="536"/>
                </a:cubicBezTo>
                <a:close/>
                <a:moveTo>
                  <a:pt x="816" y="545"/>
                </a:moveTo>
                <a:cubicBezTo>
                  <a:pt x="815" y="546"/>
                  <a:pt x="815" y="546"/>
                  <a:pt x="815" y="546"/>
                </a:cubicBezTo>
                <a:cubicBezTo>
                  <a:pt x="814" y="542"/>
                  <a:pt x="813" y="538"/>
                  <a:pt x="813" y="535"/>
                </a:cubicBezTo>
                <a:cubicBezTo>
                  <a:pt x="815" y="534"/>
                  <a:pt x="818" y="532"/>
                  <a:pt x="821" y="531"/>
                </a:cubicBezTo>
                <a:cubicBezTo>
                  <a:pt x="819" y="535"/>
                  <a:pt x="818" y="540"/>
                  <a:pt x="816" y="545"/>
                </a:cubicBezTo>
                <a:close/>
                <a:moveTo>
                  <a:pt x="816" y="546"/>
                </a:moveTo>
                <a:cubicBezTo>
                  <a:pt x="816" y="546"/>
                  <a:pt x="816" y="547"/>
                  <a:pt x="816" y="548"/>
                </a:cubicBezTo>
                <a:cubicBezTo>
                  <a:pt x="816" y="548"/>
                  <a:pt x="816" y="548"/>
                  <a:pt x="816" y="548"/>
                </a:cubicBezTo>
                <a:cubicBezTo>
                  <a:pt x="816" y="548"/>
                  <a:pt x="816" y="548"/>
                  <a:pt x="816" y="548"/>
                </a:cubicBezTo>
                <a:cubicBezTo>
                  <a:pt x="816" y="547"/>
                  <a:pt x="815" y="547"/>
                  <a:pt x="815" y="546"/>
                </a:cubicBezTo>
                <a:lnTo>
                  <a:pt x="816" y="546"/>
                </a:lnTo>
                <a:close/>
                <a:moveTo>
                  <a:pt x="816" y="551"/>
                </a:moveTo>
                <a:cubicBezTo>
                  <a:pt x="816" y="552"/>
                  <a:pt x="817" y="554"/>
                  <a:pt x="817" y="555"/>
                </a:cubicBezTo>
                <a:cubicBezTo>
                  <a:pt x="816" y="556"/>
                  <a:pt x="815" y="556"/>
                  <a:pt x="814" y="557"/>
                </a:cubicBezTo>
                <a:cubicBezTo>
                  <a:pt x="814" y="555"/>
                  <a:pt x="815" y="554"/>
                  <a:pt x="815" y="552"/>
                </a:cubicBezTo>
                <a:cubicBezTo>
                  <a:pt x="815" y="552"/>
                  <a:pt x="816" y="552"/>
                  <a:pt x="816" y="551"/>
                </a:cubicBezTo>
                <a:close/>
                <a:moveTo>
                  <a:pt x="814" y="554"/>
                </a:moveTo>
                <a:cubicBezTo>
                  <a:pt x="814" y="555"/>
                  <a:pt x="814" y="556"/>
                  <a:pt x="813" y="557"/>
                </a:cubicBezTo>
                <a:cubicBezTo>
                  <a:pt x="813" y="558"/>
                  <a:pt x="812" y="558"/>
                  <a:pt x="811" y="558"/>
                </a:cubicBezTo>
                <a:cubicBezTo>
                  <a:pt x="812" y="557"/>
                  <a:pt x="813" y="555"/>
                  <a:pt x="814" y="553"/>
                </a:cubicBezTo>
                <a:cubicBezTo>
                  <a:pt x="814" y="554"/>
                  <a:pt x="814" y="554"/>
                  <a:pt x="814" y="554"/>
                </a:cubicBezTo>
                <a:close/>
                <a:moveTo>
                  <a:pt x="813" y="558"/>
                </a:moveTo>
                <a:cubicBezTo>
                  <a:pt x="813" y="561"/>
                  <a:pt x="812" y="565"/>
                  <a:pt x="811" y="568"/>
                </a:cubicBezTo>
                <a:cubicBezTo>
                  <a:pt x="806" y="571"/>
                  <a:pt x="801" y="573"/>
                  <a:pt x="797" y="576"/>
                </a:cubicBezTo>
                <a:cubicBezTo>
                  <a:pt x="797" y="576"/>
                  <a:pt x="797" y="576"/>
                  <a:pt x="797" y="576"/>
                </a:cubicBezTo>
                <a:cubicBezTo>
                  <a:pt x="802" y="570"/>
                  <a:pt x="806" y="565"/>
                  <a:pt x="810" y="559"/>
                </a:cubicBezTo>
                <a:cubicBezTo>
                  <a:pt x="811" y="559"/>
                  <a:pt x="812" y="558"/>
                  <a:pt x="813" y="558"/>
                </a:cubicBezTo>
                <a:close/>
                <a:moveTo>
                  <a:pt x="797" y="575"/>
                </a:moveTo>
                <a:cubicBezTo>
                  <a:pt x="798" y="571"/>
                  <a:pt x="798" y="568"/>
                  <a:pt x="799" y="565"/>
                </a:cubicBezTo>
                <a:cubicBezTo>
                  <a:pt x="802" y="563"/>
                  <a:pt x="806" y="562"/>
                  <a:pt x="809" y="560"/>
                </a:cubicBezTo>
                <a:cubicBezTo>
                  <a:pt x="805" y="565"/>
                  <a:pt x="801" y="570"/>
                  <a:pt x="797" y="575"/>
                </a:cubicBezTo>
                <a:close/>
                <a:moveTo>
                  <a:pt x="796" y="575"/>
                </a:moveTo>
                <a:cubicBezTo>
                  <a:pt x="796" y="576"/>
                  <a:pt x="796" y="576"/>
                  <a:pt x="796" y="576"/>
                </a:cubicBezTo>
                <a:cubicBezTo>
                  <a:pt x="794" y="577"/>
                  <a:pt x="794" y="577"/>
                  <a:pt x="794" y="577"/>
                </a:cubicBezTo>
                <a:cubicBezTo>
                  <a:pt x="794" y="574"/>
                  <a:pt x="793" y="571"/>
                  <a:pt x="793" y="568"/>
                </a:cubicBezTo>
                <a:cubicBezTo>
                  <a:pt x="795" y="567"/>
                  <a:pt x="797" y="566"/>
                  <a:pt x="799" y="565"/>
                </a:cubicBezTo>
                <a:cubicBezTo>
                  <a:pt x="798" y="569"/>
                  <a:pt x="797" y="572"/>
                  <a:pt x="796" y="575"/>
                </a:cubicBezTo>
                <a:close/>
                <a:moveTo>
                  <a:pt x="794" y="578"/>
                </a:moveTo>
                <a:cubicBezTo>
                  <a:pt x="791" y="581"/>
                  <a:pt x="789" y="584"/>
                  <a:pt x="786" y="587"/>
                </a:cubicBezTo>
                <a:cubicBezTo>
                  <a:pt x="786" y="585"/>
                  <a:pt x="787" y="583"/>
                  <a:pt x="787" y="581"/>
                </a:cubicBezTo>
                <a:cubicBezTo>
                  <a:pt x="789" y="580"/>
                  <a:pt x="792" y="579"/>
                  <a:pt x="794" y="578"/>
                </a:cubicBezTo>
                <a:close/>
                <a:moveTo>
                  <a:pt x="794" y="579"/>
                </a:moveTo>
                <a:cubicBezTo>
                  <a:pt x="795" y="580"/>
                  <a:pt x="795" y="582"/>
                  <a:pt x="795" y="583"/>
                </a:cubicBezTo>
                <a:cubicBezTo>
                  <a:pt x="795" y="584"/>
                  <a:pt x="795" y="585"/>
                  <a:pt x="795" y="586"/>
                </a:cubicBezTo>
                <a:cubicBezTo>
                  <a:pt x="791" y="588"/>
                  <a:pt x="788" y="589"/>
                  <a:pt x="785" y="591"/>
                </a:cubicBezTo>
                <a:cubicBezTo>
                  <a:pt x="785" y="590"/>
                  <a:pt x="785" y="589"/>
                  <a:pt x="786" y="588"/>
                </a:cubicBezTo>
                <a:cubicBezTo>
                  <a:pt x="789" y="585"/>
                  <a:pt x="791" y="582"/>
                  <a:pt x="794" y="579"/>
                </a:cubicBezTo>
                <a:close/>
                <a:moveTo>
                  <a:pt x="794" y="592"/>
                </a:moveTo>
                <a:cubicBezTo>
                  <a:pt x="790" y="595"/>
                  <a:pt x="787" y="597"/>
                  <a:pt x="784" y="600"/>
                </a:cubicBezTo>
                <a:cubicBezTo>
                  <a:pt x="784" y="599"/>
                  <a:pt x="784" y="598"/>
                  <a:pt x="784" y="597"/>
                </a:cubicBezTo>
                <a:cubicBezTo>
                  <a:pt x="787" y="595"/>
                  <a:pt x="790" y="593"/>
                  <a:pt x="794" y="592"/>
                </a:cubicBezTo>
                <a:close/>
                <a:moveTo>
                  <a:pt x="793" y="599"/>
                </a:moveTo>
                <a:cubicBezTo>
                  <a:pt x="795" y="598"/>
                  <a:pt x="796" y="598"/>
                  <a:pt x="797" y="597"/>
                </a:cubicBezTo>
                <a:cubicBezTo>
                  <a:pt x="797" y="597"/>
                  <a:pt x="797" y="597"/>
                  <a:pt x="797" y="597"/>
                </a:cubicBezTo>
                <a:cubicBezTo>
                  <a:pt x="796" y="598"/>
                  <a:pt x="795" y="599"/>
                  <a:pt x="793" y="600"/>
                </a:cubicBezTo>
                <a:lnTo>
                  <a:pt x="793" y="599"/>
                </a:lnTo>
                <a:close/>
                <a:moveTo>
                  <a:pt x="797" y="594"/>
                </a:moveTo>
                <a:cubicBezTo>
                  <a:pt x="799" y="593"/>
                  <a:pt x="801" y="592"/>
                  <a:pt x="802" y="592"/>
                </a:cubicBezTo>
                <a:cubicBezTo>
                  <a:pt x="801" y="593"/>
                  <a:pt x="799" y="594"/>
                  <a:pt x="798" y="595"/>
                </a:cubicBezTo>
                <a:lnTo>
                  <a:pt x="797" y="594"/>
                </a:lnTo>
                <a:close/>
                <a:moveTo>
                  <a:pt x="797" y="594"/>
                </a:moveTo>
                <a:cubicBezTo>
                  <a:pt x="797" y="593"/>
                  <a:pt x="797" y="591"/>
                  <a:pt x="797" y="590"/>
                </a:cubicBezTo>
                <a:cubicBezTo>
                  <a:pt x="801" y="588"/>
                  <a:pt x="805" y="586"/>
                  <a:pt x="809" y="584"/>
                </a:cubicBezTo>
                <a:cubicBezTo>
                  <a:pt x="809" y="585"/>
                  <a:pt x="809" y="586"/>
                  <a:pt x="808" y="587"/>
                </a:cubicBezTo>
                <a:cubicBezTo>
                  <a:pt x="807" y="588"/>
                  <a:pt x="806" y="589"/>
                  <a:pt x="805" y="590"/>
                </a:cubicBezTo>
                <a:cubicBezTo>
                  <a:pt x="803" y="591"/>
                  <a:pt x="800" y="592"/>
                  <a:pt x="797" y="594"/>
                </a:cubicBezTo>
                <a:close/>
                <a:moveTo>
                  <a:pt x="809" y="588"/>
                </a:moveTo>
                <a:cubicBezTo>
                  <a:pt x="812" y="587"/>
                  <a:pt x="814" y="585"/>
                  <a:pt x="817" y="584"/>
                </a:cubicBezTo>
                <a:cubicBezTo>
                  <a:pt x="817" y="584"/>
                  <a:pt x="817" y="585"/>
                  <a:pt x="817" y="585"/>
                </a:cubicBezTo>
                <a:cubicBezTo>
                  <a:pt x="816" y="586"/>
                  <a:pt x="815" y="587"/>
                  <a:pt x="813" y="587"/>
                </a:cubicBezTo>
                <a:cubicBezTo>
                  <a:pt x="812" y="588"/>
                  <a:pt x="810" y="589"/>
                  <a:pt x="809" y="590"/>
                </a:cubicBezTo>
                <a:cubicBezTo>
                  <a:pt x="809" y="589"/>
                  <a:pt x="809" y="589"/>
                  <a:pt x="809" y="588"/>
                </a:cubicBezTo>
                <a:close/>
                <a:moveTo>
                  <a:pt x="818" y="586"/>
                </a:moveTo>
                <a:cubicBezTo>
                  <a:pt x="819" y="585"/>
                  <a:pt x="820" y="584"/>
                  <a:pt x="822" y="583"/>
                </a:cubicBezTo>
                <a:cubicBezTo>
                  <a:pt x="826" y="609"/>
                  <a:pt x="829" y="640"/>
                  <a:pt x="831" y="675"/>
                </a:cubicBezTo>
                <a:cubicBezTo>
                  <a:pt x="820" y="647"/>
                  <a:pt x="816" y="617"/>
                  <a:pt x="818" y="586"/>
                </a:cubicBezTo>
                <a:close/>
                <a:moveTo>
                  <a:pt x="822" y="581"/>
                </a:moveTo>
                <a:cubicBezTo>
                  <a:pt x="823" y="581"/>
                  <a:pt x="825" y="580"/>
                  <a:pt x="826" y="579"/>
                </a:cubicBezTo>
                <a:cubicBezTo>
                  <a:pt x="825" y="580"/>
                  <a:pt x="823" y="581"/>
                  <a:pt x="822" y="582"/>
                </a:cubicBezTo>
                <a:lnTo>
                  <a:pt x="822" y="581"/>
                </a:lnTo>
                <a:close/>
                <a:moveTo>
                  <a:pt x="822" y="582"/>
                </a:moveTo>
                <a:cubicBezTo>
                  <a:pt x="824" y="581"/>
                  <a:pt x="825" y="580"/>
                  <a:pt x="826" y="579"/>
                </a:cubicBezTo>
                <a:cubicBezTo>
                  <a:pt x="826" y="580"/>
                  <a:pt x="826" y="580"/>
                  <a:pt x="826" y="580"/>
                </a:cubicBezTo>
                <a:cubicBezTo>
                  <a:pt x="825" y="581"/>
                  <a:pt x="824" y="581"/>
                  <a:pt x="822" y="582"/>
                </a:cubicBezTo>
                <a:close/>
                <a:moveTo>
                  <a:pt x="822" y="581"/>
                </a:moveTo>
                <a:cubicBezTo>
                  <a:pt x="822" y="580"/>
                  <a:pt x="822" y="579"/>
                  <a:pt x="822" y="578"/>
                </a:cubicBezTo>
                <a:cubicBezTo>
                  <a:pt x="827" y="575"/>
                  <a:pt x="827" y="575"/>
                  <a:pt x="827" y="575"/>
                </a:cubicBezTo>
                <a:cubicBezTo>
                  <a:pt x="826" y="576"/>
                  <a:pt x="826" y="577"/>
                  <a:pt x="826" y="578"/>
                </a:cubicBezTo>
                <a:cubicBezTo>
                  <a:pt x="825" y="579"/>
                  <a:pt x="823" y="580"/>
                  <a:pt x="822" y="581"/>
                </a:cubicBezTo>
                <a:close/>
                <a:moveTo>
                  <a:pt x="823" y="576"/>
                </a:moveTo>
                <a:cubicBezTo>
                  <a:pt x="824" y="575"/>
                  <a:pt x="826" y="574"/>
                  <a:pt x="827" y="574"/>
                </a:cubicBezTo>
                <a:cubicBezTo>
                  <a:pt x="827" y="574"/>
                  <a:pt x="827" y="574"/>
                  <a:pt x="827" y="575"/>
                </a:cubicBezTo>
                <a:lnTo>
                  <a:pt x="823" y="576"/>
                </a:lnTo>
                <a:close/>
                <a:moveTo>
                  <a:pt x="821" y="577"/>
                </a:moveTo>
                <a:cubicBezTo>
                  <a:pt x="821" y="576"/>
                  <a:pt x="821" y="575"/>
                  <a:pt x="821" y="574"/>
                </a:cubicBezTo>
                <a:cubicBezTo>
                  <a:pt x="823" y="573"/>
                  <a:pt x="825" y="572"/>
                  <a:pt x="827" y="571"/>
                </a:cubicBezTo>
                <a:cubicBezTo>
                  <a:pt x="827" y="571"/>
                  <a:pt x="827" y="572"/>
                  <a:pt x="827" y="573"/>
                </a:cubicBezTo>
                <a:cubicBezTo>
                  <a:pt x="825" y="574"/>
                  <a:pt x="823" y="576"/>
                  <a:pt x="821" y="577"/>
                </a:cubicBezTo>
                <a:close/>
                <a:moveTo>
                  <a:pt x="821" y="573"/>
                </a:moveTo>
                <a:cubicBezTo>
                  <a:pt x="820" y="571"/>
                  <a:pt x="820" y="570"/>
                  <a:pt x="820" y="568"/>
                </a:cubicBezTo>
                <a:cubicBezTo>
                  <a:pt x="822" y="566"/>
                  <a:pt x="824" y="564"/>
                  <a:pt x="826" y="562"/>
                </a:cubicBezTo>
                <a:cubicBezTo>
                  <a:pt x="827" y="561"/>
                  <a:pt x="827" y="561"/>
                  <a:pt x="827" y="561"/>
                </a:cubicBezTo>
                <a:cubicBezTo>
                  <a:pt x="827" y="564"/>
                  <a:pt x="827" y="567"/>
                  <a:pt x="827" y="570"/>
                </a:cubicBezTo>
                <a:cubicBezTo>
                  <a:pt x="825" y="571"/>
                  <a:pt x="823" y="572"/>
                  <a:pt x="821" y="573"/>
                </a:cubicBezTo>
                <a:close/>
                <a:moveTo>
                  <a:pt x="827" y="580"/>
                </a:moveTo>
                <a:cubicBezTo>
                  <a:pt x="830" y="578"/>
                  <a:pt x="833" y="576"/>
                  <a:pt x="836" y="575"/>
                </a:cubicBezTo>
                <a:cubicBezTo>
                  <a:pt x="837" y="603"/>
                  <a:pt x="843" y="630"/>
                  <a:pt x="854" y="654"/>
                </a:cubicBezTo>
                <a:cubicBezTo>
                  <a:pt x="855" y="665"/>
                  <a:pt x="855" y="678"/>
                  <a:pt x="856" y="690"/>
                </a:cubicBezTo>
                <a:cubicBezTo>
                  <a:pt x="836" y="657"/>
                  <a:pt x="826" y="620"/>
                  <a:pt x="827" y="580"/>
                </a:cubicBezTo>
                <a:close/>
                <a:moveTo>
                  <a:pt x="851" y="602"/>
                </a:moveTo>
                <a:cubicBezTo>
                  <a:pt x="856" y="624"/>
                  <a:pt x="866" y="645"/>
                  <a:pt x="879" y="664"/>
                </a:cubicBezTo>
                <a:cubicBezTo>
                  <a:pt x="880" y="673"/>
                  <a:pt x="880" y="683"/>
                  <a:pt x="880" y="693"/>
                </a:cubicBezTo>
                <a:cubicBezTo>
                  <a:pt x="870" y="681"/>
                  <a:pt x="861" y="668"/>
                  <a:pt x="855" y="654"/>
                </a:cubicBezTo>
                <a:cubicBezTo>
                  <a:pt x="854" y="635"/>
                  <a:pt x="853" y="618"/>
                  <a:pt x="851" y="602"/>
                </a:cubicBezTo>
                <a:close/>
                <a:moveTo>
                  <a:pt x="879" y="631"/>
                </a:moveTo>
                <a:cubicBezTo>
                  <a:pt x="886" y="644"/>
                  <a:pt x="896" y="657"/>
                  <a:pt x="907" y="668"/>
                </a:cubicBezTo>
                <a:cubicBezTo>
                  <a:pt x="907" y="676"/>
                  <a:pt x="907" y="685"/>
                  <a:pt x="907" y="694"/>
                </a:cubicBezTo>
                <a:cubicBezTo>
                  <a:pt x="896" y="685"/>
                  <a:pt x="887" y="675"/>
                  <a:pt x="880" y="664"/>
                </a:cubicBezTo>
                <a:cubicBezTo>
                  <a:pt x="880" y="653"/>
                  <a:pt x="879" y="642"/>
                  <a:pt x="879" y="631"/>
                </a:cubicBezTo>
                <a:close/>
                <a:moveTo>
                  <a:pt x="880" y="723"/>
                </a:moveTo>
                <a:cubicBezTo>
                  <a:pt x="888" y="732"/>
                  <a:pt x="896" y="740"/>
                  <a:pt x="905" y="747"/>
                </a:cubicBezTo>
                <a:cubicBezTo>
                  <a:pt x="905" y="755"/>
                  <a:pt x="905" y="763"/>
                  <a:pt x="904" y="771"/>
                </a:cubicBezTo>
                <a:cubicBezTo>
                  <a:pt x="895" y="765"/>
                  <a:pt x="887" y="757"/>
                  <a:pt x="880" y="750"/>
                </a:cubicBezTo>
                <a:cubicBezTo>
                  <a:pt x="880" y="741"/>
                  <a:pt x="880" y="732"/>
                  <a:pt x="880" y="723"/>
                </a:cubicBezTo>
                <a:close/>
                <a:moveTo>
                  <a:pt x="904" y="772"/>
                </a:moveTo>
                <a:cubicBezTo>
                  <a:pt x="904" y="780"/>
                  <a:pt x="903" y="788"/>
                  <a:pt x="903" y="797"/>
                </a:cubicBezTo>
                <a:cubicBezTo>
                  <a:pt x="894" y="790"/>
                  <a:pt x="886" y="783"/>
                  <a:pt x="879" y="776"/>
                </a:cubicBezTo>
                <a:cubicBezTo>
                  <a:pt x="879" y="768"/>
                  <a:pt x="880" y="759"/>
                  <a:pt x="880" y="750"/>
                </a:cubicBezTo>
                <a:cubicBezTo>
                  <a:pt x="887" y="758"/>
                  <a:pt x="895" y="765"/>
                  <a:pt x="904" y="772"/>
                </a:cubicBezTo>
                <a:close/>
                <a:moveTo>
                  <a:pt x="879" y="777"/>
                </a:moveTo>
                <a:cubicBezTo>
                  <a:pt x="886" y="784"/>
                  <a:pt x="894" y="791"/>
                  <a:pt x="903" y="797"/>
                </a:cubicBezTo>
                <a:cubicBezTo>
                  <a:pt x="903" y="797"/>
                  <a:pt x="903" y="797"/>
                  <a:pt x="903" y="797"/>
                </a:cubicBezTo>
                <a:cubicBezTo>
                  <a:pt x="903" y="804"/>
                  <a:pt x="902" y="812"/>
                  <a:pt x="902" y="820"/>
                </a:cubicBezTo>
                <a:cubicBezTo>
                  <a:pt x="893" y="814"/>
                  <a:pt x="885" y="808"/>
                  <a:pt x="878" y="802"/>
                </a:cubicBezTo>
                <a:cubicBezTo>
                  <a:pt x="878" y="793"/>
                  <a:pt x="879" y="785"/>
                  <a:pt x="879" y="777"/>
                </a:cubicBezTo>
                <a:close/>
                <a:moveTo>
                  <a:pt x="903" y="797"/>
                </a:moveTo>
                <a:cubicBezTo>
                  <a:pt x="910" y="802"/>
                  <a:pt x="917" y="807"/>
                  <a:pt x="924" y="812"/>
                </a:cubicBezTo>
                <a:cubicBezTo>
                  <a:pt x="923" y="819"/>
                  <a:pt x="923" y="826"/>
                  <a:pt x="922" y="833"/>
                </a:cubicBezTo>
                <a:cubicBezTo>
                  <a:pt x="915" y="829"/>
                  <a:pt x="908" y="825"/>
                  <a:pt x="902" y="820"/>
                </a:cubicBezTo>
                <a:cubicBezTo>
                  <a:pt x="903" y="812"/>
                  <a:pt x="903" y="805"/>
                  <a:pt x="903" y="797"/>
                </a:cubicBezTo>
                <a:close/>
                <a:moveTo>
                  <a:pt x="924" y="812"/>
                </a:moveTo>
                <a:cubicBezTo>
                  <a:pt x="931" y="816"/>
                  <a:pt x="937" y="820"/>
                  <a:pt x="944" y="824"/>
                </a:cubicBezTo>
                <a:cubicBezTo>
                  <a:pt x="943" y="830"/>
                  <a:pt x="943" y="837"/>
                  <a:pt x="942" y="844"/>
                </a:cubicBezTo>
                <a:cubicBezTo>
                  <a:pt x="935" y="841"/>
                  <a:pt x="929" y="837"/>
                  <a:pt x="923" y="833"/>
                </a:cubicBezTo>
                <a:cubicBezTo>
                  <a:pt x="923" y="826"/>
                  <a:pt x="924" y="819"/>
                  <a:pt x="924" y="812"/>
                </a:cubicBezTo>
                <a:close/>
                <a:moveTo>
                  <a:pt x="945" y="824"/>
                </a:moveTo>
                <a:cubicBezTo>
                  <a:pt x="951" y="827"/>
                  <a:pt x="957" y="831"/>
                  <a:pt x="964" y="834"/>
                </a:cubicBezTo>
                <a:cubicBezTo>
                  <a:pt x="963" y="841"/>
                  <a:pt x="963" y="847"/>
                  <a:pt x="962" y="854"/>
                </a:cubicBezTo>
                <a:cubicBezTo>
                  <a:pt x="955" y="851"/>
                  <a:pt x="949" y="848"/>
                  <a:pt x="942" y="845"/>
                </a:cubicBezTo>
                <a:cubicBezTo>
                  <a:pt x="943" y="838"/>
                  <a:pt x="944" y="831"/>
                  <a:pt x="945" y="824"/>
                </a:cubicBezTo>
                <a:close/>
                <a:moveTo>
                  <a:pt x="965" y="834"/>
                </a:moveTo>
                <a:cubicBezTo>
                  <a:pt x="971" y="837"/>
                  <a:pt x="977" y="840"/>
                  <a:pt x="983" y="843"/>
                </a:cubicBezTo>
                <a:cubicBezTo>
                  <a:pt x="982" y="849"/>
                  <a:pt x="981" y="856"/>
                  <a:pt x="980" y="863"/>
                </a:cubicBezTo>
                <a:cubicBezTo>
                  <a:pt x="974" y="860"/>
                  <a:pt x="968" y="857"/>
                  <a:pt x="962" y="855"/>
                </a:cubicBezTo>
                <a:cubicBezTo>
                  <a:pt x="963" y="848"/>
                  <a:pt x="964" y="841"/>
                  <a:pt x="965" y="834"/>
                </a:cubicBezTo>
                <a:close/>
                <a:moveTo>
                  <a:pt x="983" y="843"/>
                </a:moveTo>
                <a:cubicBezTo>
                  <a:pt x="989" y="845"/>
                  <a:pt x="996" y="848"/>
                  <a:pt x="1002" y="850"/>
                </a:cubicBezTo>
                <a:cubicBezTo>
                  <a:pt x="1001" y="857"/>
                  <a:pt x="1000" y="863"/>
                  <a:pt x="999" y="870"/>
                </a:cubicBezTo>
                <a:cubicBezTo>
                  <a:pt x="993" y="868"/>
                  <a:pt x="986" y="865"/>
                  <a:pt x="981" y="863"/>
                </a:cubicBezTo>
                <a:cubicBezTo>
                  <a:pt x="982" y="856"/>
                  <a:pt x="983" y="849"/>
                  <a:pt x="983" y="843"/>
                </a:cubicBezTo>
                <a:close/>
                <a:moveTo>
                  <a:pt x="984" y="842"/>
                </a:moveTo>
                <a:cubicBezTo>
                  <a:pt x="984" y="842"/>
                  <a:pt x="984" y="842"/>
                  <a:pt x="984" y="842"/>
                </a:cubicBezTo>
                <a:cubicBezTo>
                  <a:pt x="985" y="835"/>
                  <a:pt x="986" y="827"/>
                  <a:pt x="987" y="819"/>
                </a:cubicBezTo>
                <a:cubicBezTo>
                  <a:pt x="993" y="822"/>
                  <a:pt x="999" y="824"/>
                  <a:pt x="1006" y="827"/>
                </a:cubicBezTo>
                <a:cubicBezTo>
                  <a:pt x="1004" y="834"/>
                  <a:pt x="1003" y="842"/>
                  <a:pt x="1002" y="850"/>
                </a:cubicBezTo>
                <a:cubicBezTo>
                  <a:pt x="996" y="847"/>
                  <a:pt x="990" y="845"/>
                  <a:pt x="984" y="842"/>
                </a:cubicBezTo>
                <a:close/>
                <a:moveTo>
                  <a:pt x="1006" y="827"/>
                </a:moveTo>
                <a:cubicBezTo>
                  <a:pt x="1011" y="829"/>
                  <a:pt x="1017" y="831"/>
                  <a:pt x="1022" y="833"/>
                </a:cubicBezTo>
                <a:cubicBezTo>
                  <a:pt x="1021" y="840"/>
                  <a:pt x="1019" y="848"/>
                  <a:pt x="1018" y="856"/>
                </a:cubicBezTo>
                <a:cubicBezTo>
                  <a:pt x="1013" y="854"/>
                  <a:pt x="1007" y="852"/>
                  <a:pt x="1002" y="850"/>
                </a:cubicBezTo>
                <a:cubicBezTo>
                  <a:pt x="1004" y="842"/>
                  <a:pt x="1005" y="835"/>
                  <a:pt x="1006" y="827"/>
                </a:cubicBezTo>
                <a:close/>
                <a:moveTo>
                  <a:pt x="1022" y="833"/>
                </a:moveTo>
                <a:cubicBezTo>
                  <a:pt x="1022" y="833"/>
                  <a:pt x="1022" y="833"/>
                  <a:pt x="1022" y="833"/>
                </a:cubicBezTo>
                <a:cubicBezTo>
                  <a:pt x="1028" y="835"/>
                  <a:pt x="1034" y="836"/>
                  <a:pt x="1039" y="838"/>
                </a:cubicBezTo>
                <a:cubicBezTo>
                  <a:pt x="1038" y="846"/>
                  <a:pt x="1036" y="854"/>
                  <a:pt x="1035" y="861"/>
                </a:cubicBezTo>
                <a:cubicBezTo>
                  <a:pt x="1029" y="860"/>
                  <a:pt x="1023" y="858"/>
                  <a:pt x="1018" y="856"/>
                </a:cubicBezTo>
                <a:cubicBezTo>
                  <a:pt x="1020" y="848"/>
                  <a:pt x="1021" y="840"/>
                  <a:pt x="1022" y="833"/>
                </a:cubicBezTo>
                <a:close/>
                <a:moveTo>
                  <a:pt x="1040" y="838"/>
                </a:moveTo>
                <a:cubicBezTo>
                  <a:pt x="1045" y="840"/>
                  <a:pt x="1051" y="842"/>
                  <a:pt x="1056" y="843"/>
                </a:cubicBezTo>
                <a:cubicBezTo>
                  <a:pt x="1054" y="851"/>
                  <a:pt x="1053" y="858"/>
                  <a:pt x="1051" y="866"/>
                </a:cubicBezTo>
                <a:cubicBezTo>
                  <a:pt x="1045" y="865"/>
                  <a:pt x="1040" y="863"/>
                  <a:pt x="1035" y="861"/>
                </a:cubicBezTo>
                <a:cubicBezTo>
                  <a:pt x="1037" y="854"/>
                  <a:pt x="1038" y="846"/>
                  <a:pt x="1040" y="838"/>
                </a:cubicBezTo>
                <a:close/>
                <a:moveTo>
                  <a:pt x="1040" y="838"/>
                </a:moveTo>
                <a:cubicBezTo>
                  <a:pt x="1042" y="830"/>
                  <a:pt x="1043" y="823"/>
                  <a:pt x="1045" y="815"/>
                </a:cubicBezTo>
                <a:cubicBezTo>
                  <a:pt x="1050" y="817"/>
                  <a:pt x="1056" y="818"/>
                  <a:pt x="1061" y="820"/>
                </a:cubicBezTo>
                <a:cubicBezTo>
                  <a:pt x="1060" y="827"/>
                  <a:pt x="1058" y="835"/>
                  <a:pt x="1056" y="843"/>
                </a:cubicBezTo>
                <a:cubicBezTo>
                  <a:pt x="1051" y="841"/>
                  <a:pt x="1045" y="839"/>
                  <a:pt x="1040" y="838"/>
                </a:cubicBezTo>
                <a:close/>
                <a:moveTo>
                  <a:pt x="1062" y="820"/>
                </a:moveTo>
                <a:cubicBezTo>
                  <a:pt x="1067" y="821"/>
                  <a:pt x="1073" y="823"/>
                  <a:pt x="1078" y="824"/>
                </a:cubicBezTo>
                <a:cubicBezTo>
                  <a:pt x="1076" y="831"/>
                  <a:pt x="1074" y="839"/>
                  <a:pt x="1073" y="847"/>
                </a:cubicBezTo>
                <a:cubicBezTo>
                  <a:pt x="1067" y="845"/>
                  <a:pt x="1062" y="844"/>
                  <a:pt x="1057" y="843"/>
                </a:cubicBezTo>
                <a:cubicBezTo>
                  <a:pt x="1058" y="835"/>
                  <a:pt x="1060" y="827"/>
                  <a:pt x="1062" y="820"/>
                </a:cubicBezTo>
                <a:close/>
                <a:moveTo>
                  <a:pt x="1079" y="824"/>
                </a:moveTo>
                <a:cubicBezTo>
                  <a:pt x="1084" y="825"/>
                  <a:pt x="1089" y="826"/>
                  <a:pt x="1094" y="827"/>
                </a:cubicBezTo>
                <a:cubicBezTo>
                  <a:pt x="1092" y="835"/>
                  <a:pt x="1090" y="843"/>
                  <a:pt x="1088" y="850"/>
                </a:cubicBezTo>
                <a:cubicBezTo>
                  <a:pt x="1083" y="849"/>
                  <a:pt x="1078" y="848"/>
                  <a:pt x="1073" y="847"/>
                </a:cubicBezTo>
                <a:cubicBezTo>
                  <a:pt x="1075" y="839"/>
                  <a:pt x="1077" y="831"/>
                  <a:pt x="1079" y="824"/>
                </a:cubicBezTo>
                <a:close/>
                <a:moveTo>
                  <a:pt x="1095" y="827"/>
                </a:moveTo>
                <a:cubicBezTo>
                  <a:pt x="1100" y="828"/>
                  <a:pt x="1106" y="830"/>
                  <a:pt x="1111" y="830"/>
                </a:cubicBezTo>
                <a:cubicBezTo>
                  <a:pt x="1109" y="838"/>
                  <a:pt x="1106" y="846"/>
                  <a:pt x="1104" y="854"/>
                </a:cubicBezTo>
                <a:cubicBezTo>
                  <a:pt x="1099" y="853"/>
                  <a:pt x="1094" y="852"/>
                  <a:pt x="1089" y="850"/>
                </a:cubicBezTo>
                <a:cubicBezTo>
                  <a:pt x="1091" y="843"/>
                  <a:pt x="1093" y="835"/>
                  <a:pt x="1095" y="827"/>
                </a:cubicBezTo>
                <a:close/>
                <a:moveTo>
                  <a:pt x="1095" y="827"/>
                </a:moveTo>
                <a:cubicBezTo>
                  <a:pt x="1097" y="819"/>
                  <a:pt x="1099" y="811"/>
                  <a:pt x="1101" y="804"/>
                </a:cubicBezTo>
                <a:cubicBezTo>
                  <a:pt x="1107" y="805"/>
                  <a:pt x="1112" y="806"/>
                  <a:pt x="1118" y="806"/>
                </a:cubicBezTo>
                <a:cubicBezTo>
                  <a:pt x="1116" y="814"/>
                  <a:pt x="1113" y="822"/>
                  <a:pt x="1111" y="830"/>
                </a:cubicBezTo>
                <a:cubicBezTo>
                  <a:pt x="1106" y="829"/>
                  <a:pt x="1100" y="828"/>
                  <a:pt x="1095" y="827"/>
                </a:cubicBezTo>
                <a:close/>
                <a:moveTo>
                  <a:pt x="1119" y="807"/>
                </a:moveTo>
                <a:cubicBezTo>
                  <a:pt x="1123" y="807"/>
                  <a:pt x="1127" y="808"/>
                  <a:pt x="1132" y="809"/>
                </a:cubicBezTo>
                <a:cubicBezTo>
                  <a:pt x="1133" y="809"/>
                  <a:pt x="1134" y="809"/>
                  <a:pt x="1135" y="809"/>
                </a:cubicBezTo>
                <a:cubicBezTo>
                  <a:pt x="1132" y="817"/>
                  <a:pt x="1129" y="825"/>
                  <a:pt x="1127" y="833"/>
                </a:cubicBezTo>
                <a:cubicBezTo>
                  <a:pt x="1122" y="832"/>
                  <a:pt x="1117" y="831"/>
                  <a:pt x="1112" y="830"/>
                </a:cubicBezTo>
                <a:cubicBezTo>
                  <a:pt x="1114" y="822"/>
                  <a:pt x="1116" y="814"/>
                  <a:pt x="1119" y="807"/>
                </a:cubicBezTo>
                <a:close/>
                <a:moveTo>
                  <a:pt x="1135" y="809"/>
                </a:moveTo>
                <a:cubicBezTo>
                  <a:pt x="1140" y="810"/>
                  <a:pt x="1145" y="812"/>
                  <a:pt x="1150" y="814"/>
                </a:cubicBezTo>
                <a:cubicBezTo>
                  <a:pt x="1147" y="821"/>
                  <a:pt x="1144" y="829"/>
                  <a:pt x="1142" y="836"/>
                </a:cubicBezTo>
                <a:cubicBezTo>
                  <a:pt x="1137" y="835"/>
                  <a:pt x="1133" y="834"/>
                  <a:pt x="1127" y="833"/>
                </a:cubicBezTo>
                <a:cubicBezTo>
                  <a:pt x="1130" y="825"/>
                  <a:pt x="1133" y="817"/>
                  <a:pt x="1135" y="809"/>
                </a:cubicBezTo>
                <a:close/>
                <a:moveTo>
                  <a:pt x="1150" y="814"/>
                </a:moveTo>
                <a:cubicBezTo>
                  <a:pt x="1153" y="815"/>
                  <a:pt x="1155" y="816"/>
                  <a:pt x="1158" y="817"/>
                </a:cubicBezTo>
                <a:cubicBezTo>
                  <a:pt x="1159" y="818"/>
                  <a:pt x="1161" y="819"/>
                  <a:pt x="1163" y="820"/>
                </a:cubicBezTo>
                <a:cubicBezTo>
                  <a:pt x="1162" y="821"/>
                  <a:pt x="1162" y="822"/>
                  <a:pt x="1161" y="824"/>
                </a:cubicBezTo>
                <a:cubicBezTo>
                  <a:pt x="1159" y="829"/>
                  <a:pt x="1157" y="835"/>
                  <a:pt x="1154" y="841"/>
                </a:cubicBezTo>
                <a:cubicBezTo>
                  <a:pt x="1154" y="841"/>
                  <a:pt x="1154" y="841"/>
                  <a:pt x="1154" y="841"/>
                </a:cubicBezTo>
                <a:cubicBezTo>
                  <a:pt x="1150" y="839"/>
                  <a:pt x="1146" y="838"/>
                  <a:pt x="1142" y="836"/>
                </a:cubicBezTo>
                <a:cubicBezTo>
                  <a:pt x="1145" y="829"/>
                  <a:pt x="1148" y="821"/>
                  <a:pt x="1150" y="814"/>
                </a:cubicBezTo>
                <a:close/>
                <a:moveTo>
                  <a:pt x="1158" y="817"/>
                </a:moveTo>
                <a:cubicBezTo>
                  <a:pt x="1155" y="815"/>
                  <a:pt x="1153" y="814"/>
                  <a:pt x="1150" y="813"/>
                </a:cubicBezTo>
                <a:cubicBezTo>
                  <a:pt x="1153" y="806"/>
                  <a:pt x="1156" y="798"/>
                  <a:pt x="1158" y="790"/>
                </a:cubicBezTo>
                <a:cubicBezTo>
                  <a:pt x="1159" y="791"/>
                  <a:pt x="1160" y="791"/>
                  <a:pt x="1161" y="792"/>
                </a:cubicBezTo>
                <a:cubicBezTo>
                  <a:pt x="1165" y="793"/>
                  <a:pt x="1168" y="795"/>
                  <a:pt x="1172" y="797"/>
                </a:cubicBezTo>
                <a:cubicBezTo>
                  <a:pt x="1169" y="804"/>
                  <a:pt x="1166" y="812"/>
                  <a:pt x="1163" y="819"/>
                </a:cubicBezTo>
                <a:cubicBezTo>
                  <a:pt x="1161" y="818"/>
                  <a:pt x="1160" y="817"/>
                  <a:pt x="1158" y="817"/>
                </a:cubicBezTo>
                <a:close/>
                <a:moveTo>
                  <a:pt x="1158" y="790"/>
                </a:moveTo>
                <a:cubicBezTo>
                  <a:pt x="1152" y="787"/>
                  <a:pt x="1147" y="786"/>
                  <a:pt x="1143" y="785"/>
                </a:cubicBezTo>
                <a:cubicBezTo>
                  <a:pt x="1145" y="777"/>
                  <a:pt x="1148" y="769"/>
                  <a:pt x="1150" y="761"/>
                </a:cubicBezTo>
                <a:cubicBezTo>
                  <a:pt x="1155" y="762"/>
                  <a:pt x="1161" y="764"/>
                  <a:pt x="1166" y="767"/>
                </a:cubicBezTo>
                <a:cubicBezTo>
                  <a:pt x="1163" y="774"/>
                  <a:pt x="1161" y="782"/>
                  <a:pt x="1158" y="790"/>
                </a:cubicBezTo>
                <a:close/>
                <a:moveTo>
                  <a:pt x="1150" y="761"/>
                </a:moveTo>
                <a:cubicBezTo>
                  <a:pt x="1146" y="760"/>
                  <a:pt x="1143" y="759"/>
                  <a:pt x="1139" y="759"/>
                </a:cubicBezTo>
                <a:cubicBezTo>
                  <a:pt x="1137" y="759"/>
                  <a:pt x="1135" y="758"/>
                  <a:pt x="1132" y="758"/>
                </a:cubicBezTo>
                <a:cubicBezTo>
                  <a:pt x="1134" y="750"/>
                  <a:pt x="1137" y="742"/>
                  <a:pt x="1139" y="734"/>
                </a:cubicBezTo>
                <a:cubicBezTo>
                  <a:pt x="1140" y="734"/>
                  <a:pt x="1142" y="735"/>
                  <a:pt x="1143" y="735"/>
                </a:cubicBezTo>
                <a:cubicBezTo>
                  <a:pt x="1147" y="735"/>
                  <a:pt x="1152" y="736"/>
                  <a:pt x="1157" y="737"/>
                </a:cubicBezTo>
                <a:cubicBezTo>
                  <a:pt x="1154" y="745"/>
                  <a:pt x="1152" y="753"/>
                  <a:pt x="1150" y="761"/>
                </a:cubicBezTo>
                <a:close/>
                <a:moveTo>
                  <a:pt x="1138" y="734"/>
                </a:moveTo>
                <a:cubicBezTo>
                  <a:pt x="1132" y="733"/>
                  <a:pt x="1126" y="732"/>
                  <a:pt x="1119" y="731"/>
                </a:cubicBezTo>
                <a:cubicBezTo>
                  <a:pt x="1138" y="651"/>
                  <a:pt x="1150" y="581"/>
                  <a:pt x="1154" y="523"/>
                </a:cubicBezTo>
                <a:cubicBezTo>
                  <a:pt x="1158" y="461"/>
                  <a:pt x="1155" y="411"/>
                  <a:pt x="1142" y="372"/>
                </a:cubicBezTo>
                <a:cubicBezTo>
                  <a:pt x="1152" y="366"/>
                  <a:pt x="1160" y="360"/>
                  <a:pt x="1167" y="354"/>
                </a:cubicBezTo>
                <a:cubicBezTo>
                  <a:pt x="1193" y="431"/>
                  <a:pt x="1184" y="559"/>
                  <a:pt x="1138" y="734"/>
                </a:cubicBezTo>
                <a:close/>
                <a:moveTo>
                  <a:pt x="1166" y="349"/>
                </a:moveTo>
                <a:cubicBezTo>
                  <a:pt x="1170" y="346"/>
                  <a:pt x="1175" y="344"/>
                  <a:pt x="1180" y="341"/>
                </a:cubicBezTo>
                <a:cubicBezTo>
                  <a:pt x="1176" y="345"/>
                  <a:pt x="1172" y="349"/>
                  <a:pt x="1168" y="352"/>
                </a:cubicBezTo>
                <a:cubicBezTo>
                  <a:pt x="1167" y="353"/>
                  <a:pt x="1167" y="353"/>
                  <a:pt x="1167" y="353"/>
                </a:cubicBezTo>
                <a:cubicBezTo>
                  <a:pt x="1167" y="351"/>
                  <a:pt x="1166" y="350"/>
                  <a:pt x="1166" y="349"/>
                </a:cubicBezTo>
                <a:close/>
                <a:moveTo>
                  <a:pt x="1181" y="340"/>
                </a:moveTo>
                <a:cubicBezTo>
                  <a:pt x="1185" y="338"/>
                  <a:pt x="1188" y="336"/>
                  <a:pt x="1192" y="334"/>
                </a:cubicBezTo>
                <a:cubicBezTo>
                  <a:pt x="1192" y="335"/>
                  <a:pt x="1192" y="335"/>
                  <a:pt x="1192" y="335"/>
                </a:cubicBezTo>
                <a:cubicBezTo>
                  <a:pt x="1186" y="341"/>
                  <a:pt x="1179" y="346"/>
                  <a:pt x="1171" y="351"/>
                </a:cubicBezTo>
                <a:cubicBezTo>
                  <a:pt x="1174" y="347"/>
                  <a:pt x="1178" y="344"/>
                  <a:pt x="1181" y="340"/>
                </a:cubicBezTo>
                <a:close/>
                <a:moveTo>
                  <a:pt x="1182" y="339"/>
                </a:moveTo>
                <a:cubicBezTo>
                  <a:pt x="1185" y="336"/>
                  <a:pt x="1187" y="333"/>
                  <a:pt x="1190" y="330"/>
                </a:cubicBezTo>
                <a:cubicBezTo>
                  <a:pt x="1190" y="331"/>
                  <a:pt x="1191" y="332"/>
                  <a:pt x="1191" y="334"/>
                </a:cubicBezTo>
                <a:cubicBezTo>
                  <a:pt x="1188" y="336"/>
                  <a:pt x="1185" y="337"/>
                  <a:pt x="1182" y="339"/>
                </a:cubicBezTo>
                <a:close/>
                <a:moveTo>
                  <a:pt x="1187" y="321"/>
                </a:moveTo>
                <a:cubicBezTo>
                  <a:pt x="1187" y="321"/>
                  <a:pt x="1187" y="321"/>
                  <a:pt x="1187" y="321"/>
                </a:cubicBezTo>
                <a:cubicBezTo>
                  <a:pt x="1190" y="320"/>
                  <a:pt x="1194" y="318"/>
                  <a:pt x="1197" y="317"/>
                </a:cubicBezTo>
                <a:cubicBezTo>
                  <a:pt x="1195" y="321"/>
                  <a:pt x="1193" y="324"/>
                  <a:pt x="1190" y="328"/>
                </a:cubicBezTo>
                <a:cubicBezTo>
                  <a:pt x="1190" y="328"/>
                  <a:pt x="1190" y="328"/>
                  <a:pt x="1190" y="328"/>
                </a:cubicBezTo>
                <a:cubicBezTo>
                  <a:pt x="1189" y="326"/>
                  <a:pt x="1188" y="323"/>
                  <a:pt x="1187" y="321"/>
                </a:cubicBezTo>
                <a:close/>
                <a:moveTo>
                  <a:pt x="1198" y="316"/>
                </a:moveTo>
                <a:cubicBezTo>
                  <a:pt x="1203" y="314"/>
                  <a:pt x="1209" y="312"/>
                  <a:pt x="1214" y="309"/>
                </a:cubicBezTo>
                <a:cubicBezTo>
                  <a:pt x="1214" y="310"/>
                  <a:pt x="1215" y="312"/>
                  <a:pt x="1215" y="313"/>
                </a:cubicBezTo>
                <a:cubicBezTo>
                  <a:pt x="1214" y="314"/>
                  <a:pt x="1213" y="316"/>
                  <a:pt x="1211" y="317"/>
                </a:cubicBezTo>
                <a:cubicBezTo>
                  <a:pt x="1205" y="321"/>
                  <a:pt x="1198" y="324"/>
                  <a:pt x="1191" y="328"/>
                </a:cubicBezTo>
                <a:cubicBezTo>
                  <a:pt x="1194" y="324"/>
                  <a:pt x="1196" y="320"/>
                  <a:pt x="1198" y="316"/>
                </a:cubicBezTo>
                <a:close/>
                <a:moveTo>
                  <a:pt x="1198" y="316"/>
                </a:moveTo>
                <a:cubicBezTo>
                  <a:pt x="1200" y="312"/>
                  <a:pt x="1202" y="308"/>
                  <a:pt x="1203" y="304"/>
                </a:cubicBezTo>
                <a:cubicBezTo>
                  <a:pt x="1203" y="304"/>
                  <a:pt x="1203" y="304"/>
                  <a:pt x="1203" y="304"/>
                </a:cubicBezTo>
                <a:cubicBezTo>
                  <a:pt x="1205" y="303"/>
                  <a:pt x="1207" y="302"/>
                  <a:pt x="1210" y="301"/>
                </a:cubicBezTo>
                <a:cubicBezTo>
                  <a:pt x="1211" y="304"/>
                  <a:pt x="1212" y="306"/>
                  <a:pt x="1213" y="309"/>
                </a:cubicBezTo>
                <a:cubicBezTo>
                  <a:pt x="1209" y="311"/>
                  <a:pt x="1203" y="313"/>
                  <a:pt x="1198" y="316"/>
                </a:cubicBezTo>
                <a:close/>
                <a:moveTo>
                  <a:pt x="1205" y="293"/>
                </a:moveTo>
                <a:cubicBezTo>
                  <a:pt x="1205" y="292"/>
                  <a:pt x="1205" y="292"/>
                  <a:pt x="1205" y="292"/>
                </a:cubicBezTo>
                <a:cubicBezTo>
                  <a:pt x="1215" y="288"/>
                  <a:pt x="1223" y="285"/>
                  <a:pt x="1231" y="282"/>
                </a:cubicBezTo>
                <a:cubicBezTo>
                  <a:pt x="1230" y="286"/>
                  <a:pt x="1229" y="290"/>
                  <a:pt x="1227" y="293"/>
                </a:cubicBezTo>
                <a:cubicBezTo>
                  <a:pt x="1222" y="296"/>
                  <a:pt x="1216" y="298"/>
                  <a:pt x="1210" y="301"/>
                </a:cubicBezTo>
                <a:cubicBezTo>
                  <a:pt x="1208" y="298"/>
                  <a:pt x="1207" y="295"/>
                  <a:pt x="1205" y="293"/>
                </a:cubicBezTo>
                <a:close/>
                <a:moveTo>
                  <a:pt x="1205" y="291"/>
                </a:moveTo>
                <a:cubicBezTo>
                  <a:pt x="1206" y="287"/>
                  <a:pt x="1206" y="283"/>
                  <a:pt x="1206" y="278"/>
                </a:cubicBezTo>
                <a:cubicBezTo>
                  <a:pt x="1213" y="276"/>
                  <a:pt x="1220" y="274"/>
                  <a:pt x="1226" y="271"/>
                </a:cubicBezTo>
                <a:cubicBezTo>
                  <a:pt x="1228" y="274"/>
                  <a:pt x="1230" y="277"/>
                  <a:pt x="1232" y="280"/>
                </a:cubicBezTo>
                <a:cubicBezTo>
                  <a:pt x="1232" y="280"/>
                  <a:pt x="1232" y="281"/>
                  <a:pt x="1232" y="281"/>
                </a:cubicBezTo>
                <a:cubicBezTo>
                  <a:pt x="1223" y="284"/>
                  <a:pt x="1215" y="288"/>
                  <a:pt x="1205" y="291"/>
                </a:cubicBezTo>
                <a:close/>
                <a:moveTo>
                  <a:pt x="1227" y="271"/>
                </a:moveTo>
                <a:cubicBezTo>
                  <a:pt x="1229" y="270"/>
                  <a:pt x="1231" y="270"/>
                  <a:pt x="1234" y="269"/>
                </a:cubicBezTo>
                <a:cubicBezTo>
                  <a:pt x="1233" y="272"/>
                  <a:pt x="1233" y="276"/>
                  <a:pt x="1232" y="279"/>
                </a:cubicBezTo>
                <a:cubicBezTo>
                  <a:pt x="1230" y="276"/>
                  <a:pt x="1229" y="274"/>
                  <a:pt x="1227" y="271"/>
                </a:cubicBezTo>
                <a:close/>
                <a:moveTo>
                  <a:pt x="1227" y="271"/>
                </a:moveTo>
                <a:cubicBezTo>
                  <a:pt x="1224" y="267"/>
                  <a:pt x="1221" y="264"/>
                  <a:pt x="1219" y="261"/>
                </a:cubicBezTo>
                <a:cubicBezTo>
                  <a:pt x="1224" y="259"/>
                  <a:pt x="1229" y="258"/>
                  <a:pt x="1234" y="256"/>
                </a:cubicBezTo>
                <a:cubicBezTo>
                  <a:pt x="1234" y="260"/>
                  <a:pt x="1234" y="264"/>
                  <a:pt x="1234" y="268"/>
                </a:cubicBezTo>
                <a:cubicBezTo>
                  <a:pt x="1231" y="269"/>
                  <a:pt x="1229" y="270"/>
                  <a:pt x="1227" y="271"/>
                </a:cubicBezTo>
                <a:close/>
                <a:moveTo>
                  <a:pt x="1233" y="248"/>
                </a:moveTo>
                <a:cubicBezTo>
                  <a:pt x="1236" y="247"/>
                  <a:pt x="1240" y="246"/>
                  <a:pt x="1243" y="245"/>
                </a:cubicBezTo>
                <a:cubicBezTo>
                  <a:pt x="1245" y="247"/>
                  <a:pt x="1246" y="249"/>
                  <a:pt x="1248" y="251"/>
                </a:cubicBezTo>
                <a:cubicBezTo>
                  <a:pt x="1243" y="252"/>
                  <a:pt x="1239" y="254"/>
                  <a:pt x="1234" y="255"/>
                </a:cubicBezTo>
                <a:cubicBezTo>
                  <a:pt x="1234" y="253"/>
                  <a:pt x="1233" y="251"/>
                  <a:pt x="1233" y="248"/>
                </a:cubicBezTo>
                <a:close/>
                <a:moveTo>
                  <a:pt x="1234" y="256"/>
                </a:moveTo>
                <a:cubicBezTo>
                  <a:pt x="1229" y="257"/>
                  <a:pt x="1224" y="259"/>
                  <a:pt x="1218" y="260"/>
                </a:cubicBezTo>
                <a:cubicBezTo>
                  <a:pt x="1216" y="258"/>
                  <a:pt x="1214" y="256"/>
                  <a:pt x="1212" y="254"/>
                </a:cubicBezTo>
                <a:cubicBezTo>
                  <a:pt x="1219" y="252"/>
                  <a:pt x="1226" y="250"/>
                  <a:pt x="1233" y="248"/>
                </a:cubicBezTo>
                <a:cubicBezTo>
                  <a:pt x="1233" y="251"/>
                  <a:pt x="1233" y="253"/>
                  <a:pt x="1234" y="256"/>
                </a:cubicBezTo>
                <a:close/>
                <a:moveTo>
                  <a:pt x="1218" y="261"/>
                </a:moveTo>
                <a:cubicBezTo>
                  <a:pt x="1213" y="262"/>
                  <a:pt x="1209" y="264"/>
                  <a:pt x="1204" y="265"/>
                </a:cubicBezTo>
                <a:cubicBezTo>
                  <a:pt x="1203" y="263"/>
                  <a:pt x="1203" y="260"/>
                  <a:pt x="1202" y="258"/>
                </a:cubicBezTo>
                <a:cubicBezTo>
                  <a:pt x="1212" y="255"/>
                  <a:pt x="1212" y="255"/>
                  <a:pt x="1212" y="255"/>
                </a:cubicBezTo>
                <a:cubicBezTo>
                  <a:pt x="1214" y="257"/>
                  <a:pt x="1216" y="259"/>
                  <a:pt x="1218" y="261"/>
                </a:cubicBezTo>
                <a:close/>
                <a:moveTo>
                  <a:pt x="1202" y="257"/>
                </a:moveTo>
                <a:cubicBezTo>
                  <a:pt x="1201" y="253"/>
                  <a:pt x="1199" y="248"/>
                  <a:pt x="1197" y="243"/>
                </a:cubicBezTo>
                <a:cubicBezTo>
                  <a:pt x="1198" y="243"/>
                  <a:pt x="1198" y="243"/>
                  <a:pt x="1198" y="243"/>
                </a:cubicBezTo>
                <a:cubicBezTo>
                  <a:pt x="1203" y="246"/>
                  <a:pt x="1207" y="250"/>
                  <a:pt x="1212" y="254"/>
                </a:cubicBezTo>
                <a:lnTo>
                  <a:pt x="1202" y="257"/>
                </a:lnTo>
                <a:close/>
                <a:moveTo>
                  <a:pt x="1202" y="257"/>
                </a:moveTo>
                <a:cubicBezTo>
                  <a:pt x="1195" y="259"/>
                  <a:pt x="1188" y="261"/>
                  <a:pt x="1181" y="264"/>
                </a:cubicBezTo>
                <a:cubicBezTo>
                  <a:pt x="1176" y="259"/>
                  <a:pt x="1171" y="256"/>
                  <a:pt x="1166" y="252"/>
                </a:cubicBezTo>
                <a:cubicBezTo>
                  <a:pt x="1175" y="249"/>
                  <a:pt x="1185" y="246"/>
                  <a:pt x="1196" y="243"/>
                </a:cubicBezTo>
                <a:cubicBezTo>
                  <a:pt x="1198" y="248"/>
                  <a:pt x="1200" y="253"/>
                  <a:pt x="1202" y="257"/>
                </a:cubicBezTo>
                <a:close/>
                <a:moveTo>
                  <a:pt x="1165" y="252"/>
                </a:moveTo>
                <a:cubicBezTo>
                  <a:pt x="1165" y="252"/>
                  <a:pt x="1164" y="252"/>
                  <a:pt x="1164" y="251"/>
                </a:cubicBezTo>
                <a:cubicBezTo>
                  <a:pt x="1162" y="247"/>
                  <a:pt x="1160" y="243"/>
                  <a:pt x="1158" y="238"/>
                </a:cubicBezTo>
                <a:cubicBezTo>
                  <a:pt x="1165" y="236"/>
                  <a:pt x="1172" y="234"/>
                  <a:pt x="1180" y="232"/>
                </a:cubicBezTo>
                <a:cubicBezTo>
                  <a:pt x="1185" y="234"/>
                  <a:pt x="1190" y="238"/>
                  <a:pt x="1195" y="241"/>
                </a:cubicBezTo>
                <a:cubicBezTo>
                  <a:pt x="1196" y="242"/>
                  <a:pt x="1196" y="242"/>
                  <a:pt x="1196" y="243"/>
                </a:cubicBezTo>
                <a:cubicBezTo>
                  <a:pt x="1185" y="246"/>
                  <a:pt x="1174" y="249"/>
                  <a:pt x="1165" y="252"/>
                </a:cubicBezTo>
                <a:close/>
                <a:moveTo>
                  <a:pt x="1163" y="251"/>
                </a:moveTo>
                <a:cubicBezTo>
                  <a:pt x="1158" y="248"/>
                  <a:pt x="1152" y="245"/>
                  <a:pt x="1146" y="242"/>
                </a:cubicBezTo>
                <a:cubicBezTo>
                  <a:pt x="1149" y="241"/>
                  <a:pt x="1153" y="240"/>
                  <a:pt x="1157" y="239"/>
                </a:cubicBezTo>
                <a:cubicBezTo>
                  <a:pt x="1159" y="243"/>
                  <a:pt x="1161" y="247"/>
                  <a:pt x="1163" y="251"/>
                </a:cubicBezTo>
                <a:close/>
                <a:moveTo>
                  <a:pt x="1145" y="242"/>
                </a:moveTo>
                <a:cubicBezTo>
                  <a:pt x="1137" y="239"/>
                  <a:pt x="1129" y="236"/>
                  <a:pt x="1121" y="234"/>
                </a:cubicBezTo>
                <a:cubicBezTo>
                  <a:pt x="1130" y="231"/>
                  <a:pt x="1140" y="228"/>
                  <a:pt x="1151" y="224"/>
                </a:cubicBezTo>
                <a:cubicBezTo>
                  <a:pt x="1153" y="229"/>
                  <a:pt x="1155" y="233"/>
                  <a:pt x="1157" y="238"/>
                </a:cubicBezTo>
                <a:cubicBezTo>
                  <a:pt x="1153" y="239"/>
                  <a:pt x="1149" y="241"/>
                  <a:pt x="1145" y="242"/>
                </a:cubicBezTo>
                <a:close/>
                <a:moveTo>
                  <a:pt x="1144" y="242"/>
                </a:moveTo>
                <a:cubicBezTo>
                  <a:pt x="1136" y="245"/>
                  <a:pt x="1129" y="247"/>
                  <a:pt x="1121" y="250"/>
                </a:cubicBezTo>
                <a:cubicBezTo>
                  <a:pt x="1119" y="245"/>
                  <a:pt x="1116" y="241"/>
                  <a:pt x="1114" y="237"/>
                </a:cubicBezTo>
                <a:cubicBezTo>
                  <a:pt x="1116" y="236"/>
                  <a:pt x="1118" y="235"/>
                  <a:pt x="1120" y="235"/>
                </a:cubicBezTo>
                <a:cubicBezTo>
                  <a:pt x="1128" y="237"/>
                  <a:pt x="1137" y="239"/>
                  <a:pt x="1144" y="242"/>
                </a:cubicBezTo>
                <a:close/>
                <a:moveTo>
                  <a:pt x="1113" y="236"/>
                </a:moveTo>
                <a:cubicBezTo>
                  <a:pt x="1113" y="235"/>
                  <a:pt x="1112" y="234"/>
                  <a:pt x="1112" y="233"/>
                </a:cubicBezTo>
                <a:cubicBezTo>
                  <a:pt x="1114" y="234"/>
                  <a:pt x="1116" y="234"/>
                  <a:pt x="1119" y="235"/>
                </a:cubicBezTo>
                <a:cubicBezTo>
                  <a:pt x="1117" y="235"/>
                  <a:pt x="1115" y="236"/>
                  <a:pt x="1113" y="236"/>
                </a:cubicBezTo>
                <a:close/>
                <a:moveTo>
                  <a:pt x="1113" y="237"/>
                </a:moveTo>
                <a:cubicBezTo>
                  <a:pt x="1103" y="240"/>
                  <a:pt x="1093" y="244"/>
                  <a:pt x="1084" y="247"/>
                </a:cubicBezTo>
                <a:cubicBezTo>
                  <a:pt x="1083" y="247"/>
                  <a:pt x="1082" y="247"/>
                  <a:pt x="1082" y="247"/>
                </a:cubicBezTo>
                <a:cubicBezTo>
                  <a:pt x="1080" y="243"/>
                  <a:pt x="1078" y="240"/>
                  <a:pt x="1076" y="236"/>
                </a:cubicBezTo>
                <a:cubicBezTo>
                  <a:pt x="1080" y="234"/>
                  <a:pt x="1085" y="233"/>
                  <a:pt x="1089" y="231"/>
                </a:cubicBezTo>
                <a:cubicBezTo>
                  <a:pt x="1097" y="231"/>
                  <a:pt x="1104" y="232"/>
                  <a:pt x="1111" y="233"/>
                </a:cubicBezTo>
                <a:cubicBezTo>
                  <a:pt x="1112" y="234"/>
                  <a:pt x="1112" y="235"/>
                  <a:pt x="1113" y="237"/>
                </a:cubicBezTo>
                <a:close/>
                <a:moveTo>
                  <a:pt x="1111" y="233"/>
                </a:moveTo>
                <a:cubicBezTo>
                  <a:pt x="1104" y="232"/>
                  <a:pt x="1097" y="231"/>
                  <a:pt x="1090" y="230"/>
                </a:cubicBezTo>
                <a:cubicBezTo>
                  <a:pt x="1095" y="228"/>
                  <a:pt x="1101" y="226"/>
                  <a:pt x="1106" y="224"/>
                </a:cubicBezTo>
                <a:cubicBezTo>
                  <a:pt x="1107" y="227"/>
                  <a:pt x="1109" y="230"/>
                  <a:pt x="1111" y="233"/>
                </a:cubicBezTo>
                <a:close/>
                <a:moveTo>
                  <a:pt x="1102" y="215"/>
                </a:moveTo>
                <a:cubicBezTo>
                  <a:pt x="1110" y="215"/>
                  <a:pt x="1118" y="216"/>
                  <a:pt x="1126" y="217"/>
                </a:cubicBezTo>
                <a:cubicBezTo>
                  <a:pt x="1119" y="219"/>
                  <a:pt x="1113" y="221"/>
                  <a:pt x="1106" y="224"/>
                </a:cubicBezTo>
                <a:cubicBezTo>
                  <a:pt x="1105" y="221"/>
                  <a:pt x="1103" y="218"/>
                  <a:pt x="1102" y="215"/>
                </a:cubicBezTo>
                <a:close/>
                <a:moveTo>
                  <a:pt x="1101" y="215"/>
                </a:moveTo>
                <a:cubicBezTo>
                  <a:pt x="1101" y="214"/>
                  <a:pt x="1100" y="213"/>
                  <a:pt x="1100" y="212"/>
                </a:cubicBezTo>
                <a:cubicBezTo>
                  <a:pt x="1110" y="208"/>
                  <a:pt x="1120" y="203"/>
                  <a:pt x="1131" y="200"/>
                </a:cubicBezTo>
                <a:cubicBezTo>
                  <a:pt x="1134" y="200"/>
                  <a:pt x="1137" y="200"/>
                  <a:pt x="1141" y="200"/>
                </a:cubicBezTo>
                <a:cubicBezTo>
                  <a:pt x="1142" y="203"/>
                  <a:pt x="1143" y="207"/>
                  <a:pt x="1145" y="210"/>
                </a:cubicBezTo>
                <a:cubicBezTo>
                  <a:pt x="1139" y="212"/>
                  <a:pt x="1133" y="214"/>
                  <a:pt x="1127" y="216"/>
                </a:cubicBezTo>
                <a:cubicBezTo>
                  <a:pt x="1119" y="215"/>
                  <a:pt x="1110" y="215"/>
                  <a:pt x="1101" y="215"/>
                </a:cubicBezTo>
                <a:close/>
                <a:moveTo>
                  <a:pt x="1100" y="211"/>
                </a:moveTo>
                <a:cubicBezTo>
                  <a:pt x="1098" y="208"/>
                  <a:pt x="1096" y="204"/>
                  <a:pt x="1094" y="200"/>
                </a:cubicBezTo>
                <a:cubicBezTo>
                  <a:pt x="1103" y="200"/>
                  <a:pt x="1112" y="199"/>
                  <a:pt x="1120" y="199"/>
                </a:cubicBezTo>
                <a:cubicBezTo>
                  <a:pt x="1123" y="199"/>
                  <a:pt x="1127" y="199"/>
                  <a:pt x="1130" y="199"/>
                </a:cubicBezTo>
                <a:cubicBezTo>
                  <a:pt x="1119" y="203"/>
                  <a:pt x="1109" y="207"/>
                  <a:pt x="1100" y="211"/>
                </a:cubicBezTo>
                <a:close/>
                <a:moveTo>
                  <a:pt x="1065" y="212"/>
                </a:moveTo>
                <a:cubicBezTo>
                  <a:pt x="1064" y="209"/>
                  <a:pt x="1063" y="207"/>
                  <a:pt x="1062" y="205"/>
                </a:cubicBezTo>
                <a:cubicBezTo>
                  <a:pt x="1070" y="203"/>
                  <a:pt x="1079" y="202"/>
                  <a:pt x="1087" y="201"/>
                </a:cubicBezTo>
                <a:cubicBezTo>
                  <a:pt x="1079" y="205"/>
                  <a:pt x="1072" y="208"/>
                  <a:pt x="1065" y="212"/>
                </a:cubicBezTo>
                <a:close/>
                <a:moveTo>
                  <a:pt x="1066" y="216"/>
                </a:moveTo>
                <a:cubicBezTo>
                  <a:pt x="1062" y="217"/>
                  <a:pt x="1058" y="217"/>
                  <a:pt x="1054" y="218"/>
                </a:cubicBezTo>
                <a:cubicBezTo>
                  <a:pt x="1058" y="216"/>
                  <a:pt x="1061" y="214"/>
                  <a:pt x="1064" y="213"/>
                </a:cubicBezTo>
                <a:cubicBezTo>
                  <a:pt x="1065" y="214"/>
                  <a:pt x="1065" y="215"/>
                  <a:pt x="1066" y="216"/>
                </a:cubicBezTo>
                <a:close/>
                <a:moveTo>
                  <a:pt x="1066" y="217"/>
                </a:moveTo>
                <a:cubicBezTo>
                  <a:pt x="1067" y="219"/>
                  <a:pt x="1068" y="222"/>
                  <a:pt x="1070" y="224"/>
                </a:cubicBezTo>
                <a:cubicBezTo>
                  <a:pt x="1065" y="226"/>
                  <a:pt x="1060" y="229"/>
                  <a:pt x="1055" y="231"/>
                </a:cubicBezTo>
                <a:cubicBezTo>
                  <a:pt x="1050" y="231"/>
                  <a:pt x="1044" y="232"/>
                  <a:pt x="1039" y="233"/>
                </a:cubicBezTo>
                <a:cubicBezTo>
                  <a:pt x="1038" y="231"/>
                  <a:pt x="1037" y="230"/>
                  <a:pt x="1037" y="228"/>
                </a:cubicBezTo>
                <a:cubicBezTo>
                  <a:pt x="1042" y="225"/>
                  <a:pt x="1047" y="222"/>
                  <a:pt x="1053" y="219"/>
                </a:cubicBezTo>
                <a:cubicBezTo>
                  <a:pt x="1057" y="218"/>
                  <a:pt x="1062" y="217"/>
                  <a:pt x="1066" y="217"/>
                </a:cubicBezTo>
                <a:close/>
                <a:moveTo>
                  <a:pt x="1037" y="227"/>
                </a:moveTo>
                <a:cubicBezTo>
                  <a:pt x="1036" y="226"/>
                  <a:pt x="1035" y="224"/>
                  <a:pt x="1034" y="222"/>
                </a:cubicBezTo>
                <a:cubicBezTo>
                  <a:pt x="1040" y="221"/>
                  <a:pt x="1046" y="220"/>
                  <a:pt x="1052" y="219"/>
                </a:cubicBezTo>
                <a:cubicBezTo>
                  <a:pt x="1046" y="222"/>
                  <a:pt x="1041" y="225"/>
                  <a:pt x="1037" y="227"/>
                </a:cubicBezTo>
                <a:close/>
                <a:moveTo>
                  <a:pt x="1038" y="233"/>
                </a:moveTo>
                <a:cubicBezTo>
                  <a:pt x="1034" y="233"/>
                  <a:pt x="1030" y="234"/>
                  <a:pt x="1026" y="235"/>
                </a:cubicBezTo>
                <a:cubicBezTo>
                  <a:pt x="1029" y="233"/>
                  <a:pt x="1033" y="230"/>
                  <a:pt x="1036" y="228"/>
                </a:cubicBezTo>
                <a:cubicBezTo>
                  <a:pt x="1037" y="230"/>
                  <a:pt x="1038" y="231"/>
                  <a:pt x="1038" y="233"/>
                </a:cubicBezTo>
                <a:close/>
                <a:moveTo>
                  <a:pt x="1038" y="233"/>
                </a:moveTo>
                <a:cubicBezTo>
                  <a:pt x="1039" y="235"/>
                  <a:pt x="1040" y="237"/>
                  <a:pt x="1041" y="239"/>
                </a:cubicBezTo>
                <a:cubicBezTo>
                  <a:pt x="1035" y="241"/>
                  <a:pt x="1030" y="244"/>
                  <a:pt x="1025" y="247"/>
                </a:cubicBezTo>
                <a:cubicBezTo>
                  <a:pt x="1020" y="248"/>
                  <a:pt x="1016" y="248"/>
                  <a:pt x="1011" y="249"/>
                </a:cubicBezTo>
                <a:cubicBezTo>
                  <a:pt x="1010" y="248"/>
                  <a:pt x="1010" y="247"/>
                  <a:pt x="1009" y="246"/>
                </a:cubicBezTo>
                <a:cubicBezTo>
                  <a:pt x="1014" y="243"/>
                  <a:pt x="1020" y="239"/>
                  <a:pt x="1025" y="235"/>
                </a:cubicBezTo>
                <a:cubicBezTo>
                  <a:pt x="1029" y="235"/>
                  <a:pt x="1034" y="234"/>
                  <a:pt x="1038" y="233"/>
                </a:cubicBezTo>
                <a:close/>
                <a:moveTo>
                  <a:pt x="1009" y="246"/>
                </a:moveTo>
                <a:cubicBezTo>
                  <a:pt x="1009" y="243"/>
                  <a:pt x="1008" y="241"/>
                  <a:pt x="1007" y="239"/>
                </a:cubicBezTo>
                <a:cubicBezTo>
                  <a:pt x="1013" y="238"/>
                  <a:pt x="1018" y="237"/>
                  <a:pt x="1024" y="236"/>
                </a:cubicBezTo>
                <a:cubicBezTo>
                  <a:pt x="1019" y="239"/>
                  <a:pt x="1014" y="242"/>
                  <a:pt x="1009" y="246"/>
                </a:cubicBezTo>
                <a:close/>
                <a:moveTo>
                  <a:pt x="1010" y="249"/>
                </a:moveTo>
                <a:cubicBezTo>
                  <a:pt x="1008" y="250"/>
                  <a:pt x="1006" y="250"/>
                  <a:pt x="1004" y="250"/>
                </a:cubicBezTo>
                <a:cubicBezTo>
                  <a:pt x="1006" y="249"/>
                  <a:pt x="1007" y="248"/>
                  <a:pt x="1009" y="247"/>
                </a:cubicBezTo>
                <a:cubicBezTo>
                  <a:pt x="1009" y="247"/>
                  <a:pt x="1010" y="248"/>
                  <a:pt x="1010" y="249"/>
                </a:cubicBezTo>
                <a:close/>
                <a:moveTo>
                  <a:pt x="1010" y="250"/>
                </a:moveTo>
                <a:cubicBezTo>
                  <a:pt x="1011" y="252"/>
                  <a:pt x="1012" y="253"/>
                  <a:pt x="1012" y="255"/>
                </a:cubicBezTo>
                <a:cubicBezTo>
                  <a:pt x="1008" y="258"/>
                  <a:pt x="1005" y="260"/>
                  <a:pt x="1001" y="263"/>
                </a:cubicBezTo>
                <a:cubicBezTo>
                  <a:pt x="997" y="263"/>
                  <a:pt x="992" y="264"/>
                  <a:pt x="987" y="265"/>
                </a:cubicBezTo>
                <a:cubicBezTo>
                  <a:pt x="992" y="260"/>
                  <a:pt x="998" y="255"/>
                  <a:pt x="1003" y="251"/>
                </a:cubicBezTo>
                <a:cubicBezTo>
                  <a:pt x="1006" y="251"/>
                  <a:pt x="1008" y="250"/>
                  <a:pt x="1010" y="250"/>
                </a:cubicBezTo>
                <a:close/>
                <a:moveTo>
                  <a:pt x="986" y="265"/>
                </a:moveTo>
                <a:cubicBezTo>
                  <a:pt x="985" y="265"/>
                  <a:pt x="984" y="266"/>
                  <a:pt x="983" y="266"/>
                </a:cubicBezTo>
                <a:cubicBezTo>
                  <a:pt x="981" y="262"/>
                  <a:pt x="980" y="259"/>
                  <a:pt x="979" y="256"/>
                </a:cubicBezTo>
                <a:cubicBezTo>
                  <a:pt x="987" y="254"/>
                  <a:pt x="995" y="252"/>
                  <a:pt x="1002" y="251"/>
                </a:cubicBezTo>
                <a:cubicBezTo>
                  <a:pt x="997" y="256"/>
                  <a:pt x="991" y="260"/>
                  <a:pt x="986" y="265"/>
                </a:cubicBezTo>
                <a:close/>
                <a:moveTo>
                  <a:pt x="983" y="268"/>
                </a:moveTo>
                <a:cubicBezTo>
                  <a:pt x="980" y="272"/>
                  <a:pt x="976" y="275"/>
                  <a:pt x="973" y="279"/>
                </a:cubicBezTo>
                <a:cubicBezTo>
                  <a:pt x="967" y="280"/>
                  <a:pt x="961" y="281"/>
                  <a:pt x="954" y="282"/>
                </a:cubicBezTo>
                <a:cubicBezTo>
                  <a:pt x="954" y="279"/>
                  <a:pt x="953" y="276"/>
                  <a:pt x="952" y="273"/>
                </a:cubicBezTo>
                <a:cubicBezTo>
                  <a:pt x="962" y="270"/>
                  <a:pt x="973" y="268"/>
                  <a:pt x="982" y="266"/>
                </a:cubicBezTo>
                <a:cubicBezTo>
                  <a:pt x="982" y="267"/>
                  <a:pt x="983" y="268"/>
                  <a:pt x="983" y="268"/>
                </a:cubicBezTo>
                <a:close/>
                <a:moveTo>
                  <a:pt x="973" y="279"/>
                </a:moveTo>
                <a:cubicBezTo>
                  <a:pt x="972" y="281"/>
                  <a:pt x="971" y="282"/>
                  <a:pt x="970" y="283"/>
                </a:cubicBezTo>
                <a:cubicBezTo>
                  <a:pt x="968" y="285"/>
                  <a:pt x="966" y="288"/>
                  <a:pt x="963" y="291"/>
                </a:cubicBezTo>
                <a:cubicBezTo>
                  <a:pt x="961" y="291"/>
                  <a:pt x="959" y="291"/>
                  <a:pt x="957" y="291"/>
                </a:cubicBezTo>
                <a:cubicBezTo>
                  <a:pt x="956" y="289"/>
                  <a:pt x="955" y="286"/>
                  <a:pt x="955" y="283"/>
                </a:cubicBezTo>
                <a:cubicBezTo>
                  <a:pt x="961" y="281"/>
                  <a:pt x="967" y="280"/>
                  <a:pt x="973" y="279"/>
                </a:cubicBezTo>
                <a:close/>
                <a:moveTo>
                  <a:pt x="959" y="297"/>
                </a:moveTo>
                <a:cubicBezTo>
                  <a:pt x="957" y="298"/>
                  <a:pt x="956" y="300"/>
                  <a:pt x="955" y="302"/>
                </a:cubicBezTo>
                <a:cubicBezTo>
                  <a:pt x="946" y="303"/>
                  <a:pt x="937" y="304"/>
                  <a:pt x="928" y="305"/>
                </a:cubicBezTo>
                <a:cubicBezTo>
                  <a:pt x="928" y="303"/>
                  <a:pt x="927" y="300"/>
                  <a:pt x="926" y="298"/>
                </a:cubicBezTo>
                <a:cubicBezTo>
                  <a:pt x="937" y="295"/>
                  <a:pt x="947" y="293"/>
                  <a:pt x="957" y="292"/>
                </a:cubicBezTo>
                <a:cubicBezTo>
                  <a:pt x="958" y="294"/>
                  <a:pt x="958" y="295"/>
                  <a:pt x="959" y="297"/>
                </a:cubicBezTo>
                <a:close/>
                <a:moveTo>
                  <a:pt x="954" y="303"/>
                </a:moveTo>
                <a:cubicBezTo>
                  <a:pt x="951" y="307"/>
                  <a:pt x="948" y="311"/>
                  <a:pt x="945" y="315"/>
                </a:cubicBezTo>
                <a:cubicBezTo>
                  <a:pt x="941" y="315"/>
                  <a:pt x="936" y="315"/>
                  <a:pt x="932" y="315"/>
                </a:cubicBezTo>
                <a:cubicBezTo>
                  <a:pt x="930" y="312"/>
                  <a:pt x="929" y="309"/>
                  <a:pt x="928" y="306"/>
                </a:cubicBezTo>
                <a:cubicBezTo>
                  <a:pt x="937" y="304"/>
                  <a:pt x="946" y="303"/>
                  <a:pt x="954" y="303"/>
                </a:cubicBezTo>
                <a:close/>
                <a:moveTo>
                  <a:pt x="936" y="328"/>
                </a:moveTo>
                <a:cubicBezTo>
                  <a:pt x="925" y="327"/>
                  <a:pt x="914" y="327"/>
                  <a:pt x="902" y="329"/>
                </a:cubicBezTo>
                <a:cubicBezTo>
                  <a:pt x="901" y="326"/>
                  <a:pt x="900" y="323"/>
                  <a:pt x="900" y="320"/>
                </a:cubicBezTo>
                <a:cubicBezTo>
                  <a:pt x="911" y="318"/>
                  <a:pt x="921" y="316"/>
                  <a:pt x="931" y="316"/>
                </a:cubicBezTo>
                <a:cubicBezTo>
                  <a:pt x="933" y="320"/>
                  <a:pt x="934" y="324"/>
                  <a:pt x="936" y="328"/>
                </a:cubicBezTo>
                <a:close/>
                <a:moveTo>
                  <a:pt x="905" y="339"/>
                </a:moveTo>
                <a:cubicBezTo>
                  <a:pt x="905" y="339"/>
                  <a:pt x="904" y="339"/>
                  <a:pt x="904" y="339"/>
                </a:cubicBezTo>
                <a:cubicBezTo>
                  <a:pt x="894" y="339"/>
                  <a:pt x="884" y="340"/>
                  <a:pt x="873" y="342"/>
                </a:cubicBezTo>
                <a:cubicBezTo>
                  <a:pt x="873" y="342"/>
                  <a:pt x="873" y="342"/>
                  <a:pt x="873" y="342"/>
                </a:cubicBezTo>
                <a:cubicBezTo>
                  <a:pt x="872" y="340"/>
                  <a:pt x="872" y="337"/>
                  <a:pt x="871" y="335"/>
                </a:cubicBezTo>
                <a:cubicBezTo>
                  <a:pt x="882" y="332"/>
                  <a:pt x="892" y="331"/>
                  <a:pt x="902" y="329"/>
                </a:cubicBezTo>
                <a:cubicBezTo>
                  <a:pt x="903" y="333"/>
                  <a:pt x="904" y="336"/>
                  <a:pt x="905" y="339"/>
                </a:cubicBezTo>
                <a:close/>
                <a:moveTo>
                  <a:pt x="905" y="340"/>
                </a:moveTo>
                <a:cubicBezTo>
                  <a:pt x="907" y="345"/>
                  <a:pt x="909" y="350"/>
                  <a:pt x="911" y="355"/>
                </a:cubicBezTo>
                <a:cubicBezTo>
                  <a:pt x="902" y="353"/>
                  <a:pt x="892" y="352"/>
                  <a:pt x="881" y="352"/>
                </a:cubicBezTo>
                <a:cubicBezTo>
                  <a:pt x="879" y="352"/>
                  <a:pt x="877" y="352"/>
                  <a:pt x="876" y="352"/>
                </a:cubicBezTo>
                <a:cubicBezTo>
                  <a:pt x="875" y="349"/>
                  <a:pt x="874" y="346"/>
                  <a:pt x="873" y="343"/>
                </a:cubicBezTo>
                <a:cubicBezTo>
                  <a:pt x="884" y="341"/>
                  <a:pt x="895" y="340"/>
                  <a:pt x="905" y="340"/>
                </a:cubicBezTo>
                <a:close/>
                <a:moveTo>
                  <a:pt x="880" y="367"/>
                </a:moveTo>
                <a:cubicBezTo>
                  <a:pt x="873" y="365"/>
                  <a:pt x="865" y="365"/>
                  <a:pt x="858" y="365"/>
                </a:cubicBezTo>
                <a:cubicBezTo>
                  <a:pt x="854" y="365"/>
                  <a:pt x="850" y="365"/>
                  <a:pt x="846" y="365"/>
                </a:cubicBezTo>
                <a:cubicBezTo>
                  <a:pt x="846" y="362"/>
                  <a:pt x="845" y="359"/>
                  <a:pt x="844" y="356"/>
                </a:cubicBezTo>
                <a:cubicBezTo>
                  <a:pt x="855" y="354"/>
                  <a:pt x="866" y="353"/>
                  <a:pt x="875" y="353"/>
                </a:cubicBezTo>
                <a:cubicBezTo>
                  <a:pt x="877" y="357"/>
                  <a:pt x="878" y="362"/>
                  <a:pt x="880" y="367"/>
                </a:cubicBezTo>
                <a:close/>
                <a:moveTo>
                  <a:pt x="858" y="365"/>
                </a:moveTo>
                <a:cubicBezTo>
                  <a:pt x="865" y="365"/>
                  <a:pt x="873" y="366"/>
                  <a:pt x="880" y="367"/>
                </a:cubicBezTo>
                <a:cubicBezTo>
                  <a:pt x="883" y="375"/>
                  <a:pt x="887" y="384"/>
                  <a:pt x="891" y="393"/>
                </a:cubicBezTo>
                <a:cubicBezTo>
                  <a:pt x="891" y="393"/>
                  <a:pt x="891" y="393"/>
                  <a:pt x="891" y="393"/>
                </a:cubicBezTo>
                <a:cubicBezTo>
                  <a:pt x="891" y="393"/>
                  <a:pt x="891" y="393"/>
                  <a:pt x="891" y="393"/>
                </a:cubicBezTo>
                <a:cubicBezTo>
                  <a:pt x="879" y="385"/>
                  <a:pt x="865" y="380"/>
                  <a:pt x="850" y="378"/>
                </a:cubicBezTo>
                <a:cubicBezTo>
                  <a:pt x="849" y="374"/>
                  <a:pt x="848" y="370"/>
                  <a:pt x="847" y="366"/>
                </a:cubicBezTo>
                <a:cubicBezTo>
                  <a:pt x="850" y="365"/>
                  <a:pt x="854" y="365"/>
                  <a:pt x="858" y="365"/>
                </a:cubicBezTo>
                <a:close/>
                <a:moveTo>
                  <a:pt x="881" y="367"/>
                </a:moveTo>
                <a:cubicBezTo>
                  <a:pt x="890" y="369"/>
                  <a:pt x="898" y="372"/>
                  <a:pt x="906" y="375"/>
                </a:cubicBezTo>
                <a:cubicBezTo>
                  <a:pt x="905" y="376"/>
                  <a:pt x="905" y="376"/>
                  <a:pt x="905" y="376"/>
                </a:cubicBezTo>
                <a:cubicBezTo>
                  <a:pt x="903" y="378"/>
                  <a:pt x="901" y="381"/>
                  <a:pt x="900" y="384"/>
                </a:cubicBezTo>
                <a:cubicBezTo>
                  <a:pt x="897" y="388"/>
                  <a:pt x="895" y="391"/>
                  <a:pt x="893" y="394"/>
                </a:cubicBezTo>
                <a:cubicBezTo>
                  <a:pt x="892" y="394"/>
                  <a:pt x="892" y="393"/>
                  <a:pt x="891" y="393"/>
                </a:cubicBezTo>
                <a:cubicBezTo>
                  <a:pt x="887" y="384"/>
                  <a:pt x="884" y="376"/>
                  <a:pt x="881" y="367"/>
                </a:cubicBezTo>
                <a:close/>
                <a:moveTo>
                  <a:pt x="893" y="397"/>
                </a:moveTo>
                <a:cubicBezTo>
                  <a:pt x="892" y="398"/>
                  <a:pt x="892" y="398"/>
                  <a:pt x="892" y="398"/>
                </a:cubicBezTo>
                <a:cubicBezTo>
                  <a:pt x="892" y="398"/>
                  <a:pt x="891" y="398"/>
                  <a:pt x="891" y="399"/>
                </a:cubicBezTo>
                <a:cubicBezTo>
                  <a:pt x="891" y="398"/>
                  <a:pt x="892" y="398"/>
                  <a:pt x="892" y="398"/>
                </a:cubicBezTo>
                <a:cubicBezTo>
                  <a:pt x="892" y="397"/>
                  <a:pt x="892" y="397"/>
                  <a:pt x="892" y="397"/>
                </a:cubicBezTo>
                <a:lnTo>
                  <a:pt x="893" y="397"/>
                </a:lnTo>
                <a:close/>
                <a:moveTo>
                  <a:pt x="891" y="399"/>
                </a:moveTo>
                <a:cubicBezTo>
                  <a:pt x="890" y="401"/>
                  <a:pt x="889" y="403"/>
                  <a:pt x="888" y="405"/>
                </a:cubicBezTo>
                <a:cubicBezTo>
                  <a:pt x="888" y="405"/>
                  <a:pt x="887" y="406"/>
                  <a:pt x="886" y="407"/>
                </a:cubicBezTo>
                <a:cubicBezTo>
                  <a:pt x="887" y="405"/>
                  <a:pt x="889" y="402"/>
                  <a:pt x="890" y="400"/>
                </a:cubicBezTo>
                <a:cubicBezTo>
                  <a:pt x="891" y="400"/>
                  <a:pt x="891" y="399"/>
                  <a:pt x="891" y="399"/>
                </a:cubicBezTo>
                <a:close/>
                <a:moveTo>
                  <a:pt x="884" y="410"/>
                </a:moveTo>
                <a:cubicBezTo>
                  <a:pt x="883" y="411"/>
                  <a:pt x="882" y="412"/>
                  <a:pt x="882" y="413"/>
                </a:cubicBezTo>
                <a:cubicBezTo>
                  <a:pt x="882" y="412"/>
                  <a:pt x="883" y="411"/>
                  <a:pt x="884" y="409"/>
                </a:cubicBezTo>
                <a:cubicBezTo>
                  <a:pt x="885" y="407"/>
                  <a:pt x="886" y="405"/>
                  <a:pt x="888" y="403"/>
                </a:cubicBezTo>
                <a:cubicBezTo>
                  <a:pt x="886" y="406"/>
                  <a:pt x="885" y="408"/>
                  <a:pt x="884" y="410"/>
                </a:cubicBezTo>
                <a:close/>
                <a:moveTo>
                  <a:pt x="883" y="409"/>
                </a:moveTo>
                <a:cubicBezTo>
                  <a:pt x="882" y="411"/>
                  <a:pt x="880" y="414"/>
                  <a:pt x="879" y="416"/>
                </a:cubicBezTo>
                <a:cubicBezTo>
                  <a:pt x="878" y="415"/>
                  <a:pt x="877" y="414"/>
                  <a:pt x="876" y="413"/>
                </a:cubicBezTo>
                <a:cubicBezTo>
                  <a:pt x="880" y="410"/>
                  <a:pt x="883" y="406"/>
                  <a:pt x="887" y="403"/>
                </a:cubicBezTo>
                <a:cubicBezTo>
                  <a:pt x="886" y="405"/>
                  <a:pt x="885" y="407"/>
                  <a:pt x="883" y="409"/>
                </a:cubicBezTo>
                <a:close/>
                <a:moveTo>
                  <a:pt x="879" y="416"/>
                </a:moveTo>
                <a:cubicBezTo>
                  <a:pt x="878" y="416"/>
                  <a:pt x="878" y="416"/>
                  <a:pt x="878" y="416"/>
                </a:cubicBezTo>
                <a:cubicBezTo>
                  <a:pt x="875" y="419"/>
                  <a:pt x="872" y="422"/>
                  <a:pt x="869" y="425"/>
                </a:cubicBezTo>
                <a:cubicBezTo>
                  <a:pt x="869" y="424"/>
                  <a:pt x="868" y="423"/>
                  <a:pt x="868" y="422"/>
                </a:cubicBezTo>
                <a:cubicBezTo>
                  <a:pt x="870" y="419"/>
                  <a:pt x="873" y="416"/>
                  <a:pt x="876" y="414"/>
                </a:cubicBezTo>
                <a:cubicBezTo>
                  <a:pt x="877" y="414"/>
                  <a:pt x="878" y="415"/>
                  <a:pt x="879" y="416"/>
                </a:cubicBezTo>
                <a:close/>
                <a:moveTo>
                  <a:pt x="870" y="429"/>
                </a:moveTo>
                <a:cubicBezTo>
                  <a:pt x="869" y="430"/>
                  <a:pt x="868" y="432"/>
                  <a:pt x="867" y="434"/>
                </a:cubicBezTo>
                <a:cubicBezTo>
                  <a:pt x="865" y="435"/>
                  <a:pt x="864" y="436"/>
                  <a:pt x="862" y="438"/>
                </a:cubicBezTo>
                <a:cubicBezTo>
                  <a:pt x="861" y="437"/>
                  <a:pt x="860" y="436"/>
                  <a:pt x="860" y="434"/>
                </a:cubicBezTo>
                <a:cubicBezTo>
                  <a:pt x="862" y="431"/>
                  <a:pt x="866" y="428"/>
                  <a:pt x="869" y="425"/>
                </a:cubicBezTo>
                <a:cubicBezTo>
                  <a:pt x="869" y="427"/>
                  <a:pt x="870" y="428"/>
                  <a:pt x="870" y="429"/>
                </a:cubicBezTo>
                <a:close/>
                <a:moveTo>
                  <a:pt x="863" y="440"/>
                </a:moveTo>
                <a:cubicBezTo>
                  <a:pt x="862" y="443"/>
                  <a:pt x="860" y="445"/>
                  <a:pt x="858" y="448"/>
                </a:cubicBezTo>
                <a:cubicBezTo>
                  <a:pt x="854" y="451"/>
                  <a:pt x="850" y="454"/>
                  <a:pt x="847" y="457"/>
                </a:cubicBezTo>
                <a:cubicBezTo>
                  <a:pt x="846" y="456"/>
                  <a:pt x="846" y="455"/>
                  <a:pt x="845" y="454"/>
                </a:cubicBezTo>
                <a:cubicBezTo>
                  <a:pt x="846" y="453"/>
                  <a:pt x="846" y="453"/>
                  <a:pt x="846" y="453"/>
                </a:cubicBezTo>
                <a:cubicBezTo>
                  <a:pt x="851" y="448"/>
                  <a:pt x="856" y="443"/>
                  <a:pt x="862" y="438"/>
                </a:cubicBezTo>
                <a:cubicBezTo>
                  <a:pt x="862" y="439"/>
                  <a:pt x="863" y="439"/>
                  <a:pt x="863" y="440"/>
                </a:cubicBezTo>
                <a:close/>
                <a:moveTo>
                  <a:pt x="858" y="449"/>
                </a:moveTo>
                <a:cubicBezTo>
                  <a:pt x="855" y="454"/>
                  <a:pt x="852" y="458"/>
                  <a:pt x="850" y="463"/>
                </a:cubicBezTo>
                <a:cubicBezTo>
                  <a:pt x="849" y="463"/>
                  <a:pt x="849" y="464"/>
                  <a:pt x="848" y="464"/>
                </a:cubicBezTo>
                <a:cubicBezTo>
                  <a:pt x="848" y="463"/>
                  <a:pt x="849" y="462"/>
                  <a:pt x="849" y="461"/>
                </a:cubicBezTo>
                <a:cubicBezTo>
                  <a:pt x="849" y="461"/>
                  <a:pt x="849" y="461"/>
                  <a:pt x="849" y="461"/>
                </a:cubicBezTo>
                <a:cubicBezTo>
                  <a:pt x="849" y="461"/>
                  <a:pt x="849" y="461"/>
                  <a:pt x="849" y="461"/>
                </a:cubicBezTo>
                <a:cubicBezTo>
                  <a:pt x="848" y="459"/>
                  <a:pt x="848" y="458"/>
                  <a:pt x="847" y="457"/>
                </a:cubicBezTo>
                <a:cubicBezTo>
                  <a:pt x="850" y="455"/>
                  <a:pt x="854" y="452"/>
                  <a:pt x="858" y="449"/>
                </a:cubicBezTo>
                <a:close/>
                <a:moveTo>
                  <a:pt x="849" y="464"/>
                </a:moveTo>
                <a:cubicBezTo>
                  <a:pt x="849" y="465"/>
                  <a:pt x="848" y="465"/>
                  <a:pt x="848" y="466"/>
                </a:cubicBezTo>
                <a:cubicBezTo>
                  <a:pt x="848" y="466"/>
                  <a:pt x="848" y="465"/>
                  <a:pt x="848" y="465"/>
                </a:cubicBezTo>
                <a:cubicBezTo>
                  <a:pt x="849" y="464"/>
                  <a:pt x="849" y="464"/>
                  <a:pt x="849" y="464"/>
                </a:cubicBezTo>
                <a:close/>
                <a:moveTo>
                  <a:pt x="850" y="463"/>
                </a:moveTo>
                <a:cubicBezTo>
                  <a:pt x="851" y="463"/>
                  <a:pt x="852" y="462"/>
                  <a:pt x="852" y="462"/>
                </a:cubicBezTo>
                <a:cubicBezTo>
                  <a:pt x="851" y="465"/>
                  <a:pt x="850" y="467"/>
                  <a:pt x="848" y="470"/>
                </a:cubicBezTo>
                <a:cubicBezTo>
                  <a:pt x="848" y="470"/>
                  <a:pt x="848" y="469"/>
                  <a:pt x="848" y="469"/>
                </a:cubicBezTo>
                <a:cubicBezTo>
                  <a:pt x="848" y="469"/>
                  <a:pt x="848" y="468"/>
                  <a:pt x="848" y="467"/>
                </a:cubicBezTo>
                <a:cubicBezTo>
                  <a:pt x="849" y="466"/>
                  <a:pt x="849" y="465"/>
                  <a:pt x="850" y="463"/>
                </a:cubicBezTo>
                <a:close/>
                <a:moveTo>
                  <a:pt x="848" y="471"/>
                </a:moveTo>
                <a:cubicBezTo>
                  <a:pt x="848" y="471"/>
                  <a:pt x="848" y="472"/>
                  <a:pt x="847" y="472"/>
                </a:cubicBezTo>
                <a:cubicBezTo>
                  <a:pt x="847" y="472"/>
                  <a:pt x="848" y="471"/>
                  <a:pt x="848" y="470"/>
                </a:cubicBezTo>
                <a:cubicBezTo>
                  <a:pt x="848" y="470"/>
                  <a:pt x="848" y="471"/>
                  <a:pt x="848" y="471"/>
                </a:cubicBezTo>
                <a:close/>
                <a:moveTo>
                  <a:pt x="848" y="467"/>
                </a:moveTo>
                <a:cubicBezTo>
                  <a:pt x="847" y="468"/>
                  <a:pt x="847" y="468"/>
                  <a:pt x="847" y="468"/>
                </a:cubicBezTo>
                <a:cubicBezTo>
                  <a:pt x="847" y="467"/>
                  <a:pt x="847" y="467"/>
                  <a:pt x="846" y="466"/>
                </a:cubicBezTo>
                <a:cubicBezTo>
                  <a:pt x="847" y="466"/>
                  <a:pt x="847" y="465"/>
                  <a:pt x="848" y="465"/>
                </a:cubicBezTo>
                <a:cubicBezTo>
                  <a:pt x="848" y="466"/>
                  <a:pt x="848" y="466"/>
                  <a:pt x="848" y="467"/>
                </a:cubicBezTo>
                <a:close/>
                <a:moveTo>
                  <a:pt x="847" y="469"/>
                </a:moveTo>
                <a:cubicBezTo>
                  <a:pt x="847" y="471"/>
                  <a:pt x="847" y="472"/>
                  <a:pt x="847" y="474"/>
                </a:cubicBezTo>
                <a:cubicBezTo>
                  <a:pt x="846" y="475"/>
                  <a:pt x="845" y="475"/>
                  <a:pt x="843" y="476"/>
                </a:cubicBezTo>
                <a:cubicBezTo>
                  <a:pt x="845" y="474"/>
                  <a:pt x="846" y="471"/>
                  <a:pt x="847" y="469"/>
                </a:cubicBezTo>
                <a:close/>
                <a:moveTo>
                  <a:pt x="846" y="475"/>
                </a:moveTo>
                <a:cubicBezTo>
                  <a:pt x="844" y="479"/>
                  <a:pt x="842" y="483"/>
                  <a:pt x="841" y="487"/>
                </a:cubicBezTo>
                <a:cubicBezTo>
                  <a:pt x="839" y="488"/>
                  <a:pt x="838" y="489"/>
                  <a:pt x="837" y="490"/>
                </a:cubicBezTo>
                <a:cubicBezTo>
                  <a:pt x="839" y="486"/>
                  <a:pt x="841" y="481"/>
                  <a:pt x="843" y="477"/>
                </a:cubicBezTo>
                <a:cubicBezTo>
                  <a:pt x="844" y="476"/>
                  <a:pt x="845" y="476"/>
                  <a:pt x="846" y="475"/>
                </a:cubicBezTo>
                <a:close/>
                <a:moveTo>
                  <a:pt x="840" y="488"/>
                </a:moveTo>
                <a:cubicBezTo>
                  <a:pt x="839" y="493"/>
                  <a:pt x="837" y="497"/>
                  <a:pt x="835" y="501"/>
                </a:cubicBezTo>
                <a:cubicBezTo>
                  <a:pt x="834" y="502"/>
                  <a:pt x="833" y="503"/>
                  <a:pt x="832" y="503"/>
                </a:cubicBezTo>
                <a:cubicBezTo>
                  <a:pt x="832" y="503"/>
                  <a:pt x="831" y="503"/>
                  <a:pt x="831" y="503"/>
                </a:cubicBezTo>
                <a:cubicBezTo>
                  <a:pt x="833" y="499"/>
                  <a:pt x="835" y="495"/>
                  <a:pt x="837" y="491"/>
                </a:cubicBezTo>
                <a:cubicBezTo>
                  <a:pt x="837" y="491"/>
                  <a:pt x="837" y="491"/>
                  <a:pt x="837" y="491"/>
                </a:cubicBezTo>
                <a:cubicBezTo>
                  <a:pt x="838" y="490"/>
                  <a:pt x="839" y="489"/>
                  <a:pt x="840" y="488"/>
                </a:cubicBezTo>
                <a:close/>
                <a:moveTo>
                  <a:pt x="831" y="502"/>
                </a:moveTo>
                <a:cubicBezTo>
                  <a:pt x="830" y="500"/>
                  <a:pt x="830" y="498"/>
                  <a:pt x="829" y="496"/>
                </a:cubicBezTo>
                <a:cubicBezTo>
                  <a:pt x="831" y="494"/>
                  <a:pt x="833" y="493"/>
                  <a:pt x="836" y="491"/>
                </a:cubicBezTo>
                <a:cubicBezTo>
                  <a:pt x="834" y="495"/>
                  <a:pt x="833" y="498"/>
                  <a:pt x="831" y="502"/>
                </a:cubicBezTo>
                <a:close/>
                <a:moveTo>
                  <a:pt x="831" y="504"/>
                </a:moveTo>
                <a:cubicBezTo>
                  <a:pt x="832" y="506"/>
                  <a:pt x="832" y="507"/>
                  <a:pt x="833" y="508"/>
                </a:cubicBezTo>
                <a:cubicBezTo>
                  <a:pt x="832" y="510"/>
                  <a:pt x="832" y="512"/>
                  <a:pt x="831" y="514"/>
                </a:cubicBezTo>
                <a:cubicBezTo>
                  <a:pt x="829" y="515"/>
                  <a:pt x="828" y="516"/>
                  <a:pt x="826" y="517"/>
                </a:cubicBezTo>
                <a:cubicBezTo>
                  <a:pt x="827" y="513"/>
                  <a:pt x="829" y="509"/>
                  <a:pt x="830" y="505"/>
                </a:cubicBezTo>
                <a:lnTo>
                  <a:pt x="831" y="504"/>
                </a:lnTo>
                <a:close/>
                <a:moveTo>
                  <a:pt x="831" y="515"/>
                </a:moveTo>
                <a:cubicBezTo>
                  <a:pt x="829" y="519"/>
                  <a:pt x="828" y="523"/>
                  <a:pt x="827" y="527"/>
                </a:cubicBezTo>
                <a:cubicBezTo>
                  <a:pt x="825" y="528"/>
                  <a:pt x="823" y="529"/>
                  <a:pt x="821" y="530"/>
                </a:cubicBezTo>
                <a:cubicBezTo>
                  <a:pt x="823" y="526"/>
                  <a:pt x="824" y="521"/>
                  <a:pt x="826" y="517"/>
                </a:cubicBezTo>
                <a:cubicBezTo>
                  <a:pt x="827" y="516"/>
                  <a:pt x="829" y="515"/>
                  <a:pt x="831" y="515"/>
                </a:cubicBezTo>
                <a:close/>
                <a:moveTo>
                  <a:pt x="821" y="530"/>
                </a:moveTo>
                <a:cubicBezTo>
                  <a:pt x="818" y="531"/>
                  <a:pt x="815" y="533"/>
                  <a:pt x="812" y="535"/>
                </a:cubicBezTo>
                <a:cubicBezTo>
                  <a:pt x="812" y="532"/>
                  <a:pt x="811" y="529"/>
                  <a:pt x="810" y="527"/>
                </a:cubicBezTo>
                <a:cubicBezTo>
                  <a:pt x="811" y="526"/>
                  <a:pt x="811" y="526"/>
                  <a:pt x="811" y="526"/>
                </a:cubicBezTo>
                <a:cubicBezTo>
                  <a:pt x="815" y="523"/>
                  <a:pt x="820" y="520"/>
                  <a:pt x="825" y="518"/>
                </a:cubicBezTo>
                <a:cubicBezTo>
                  <a:pt x="823" y="522"/>
                  <a:pt x="822" y="526"/>
                  <a:pt x="821" y="530"/>
                </a:cubicBezTo>
                <a:close/>
                <a:moveTo>
                  <a:pt x="812" y="535"/>
                </a:moveTo>
                <a:cubicBezTo>
                  <a:pt x="810" y="536"/>
                  <a:pt x="808" y="537"/>
                  <a:pt x="807" y="538"/>
                </a:cubicBezTo>
                <a:cubicBezTo>
                  <a:pt x="808" y="534"/>
                  <a:pt x="809" y="531"/>
                  <a:pt x="810" y="528"/>
                </a:cubicBezTo>
                <a:cubicBezTo>
                  <a:pt x="811" y="530"/>
                  <a:pt x="811" y="532"/>
                  <a:pt x="812" y="535"/>
                </a:cubicBezTo>
                <a:close/>
                <a:moveTo>
                  <a:pt x="806" y="538"/>
                </a:moveTo>
                <a:cubicBezTo>
                  <a:pt x="808" y="537"/>
                  <a:pt x="810" y="536"/>
                  <a:pt x="812" y="535"/>
                </a:cubicBezTo>
                <a:cubicBezTo>
                  <a:pt x="813" y="539"/>
                  <a:pt x="814" y="542"/>
                  <a:pt x="815" y="546"/>
                </a:cubicBezTo>
                <a:cubicBezTo>
                  <a:pt x="810" y="548"/>
                  <a:pt x="806" y="550"/>
                  <a:pt x="802" y="553"/>
                </a:cubicBezTo>
                <a:cubicBezTo>
                  <a:pt x="804" y="548"/>
                  <a:pt x="805" y="543"/>
                  <a:pt x="806" y="538"/>
                </a:cubicBezTo>
                <a:close/>
                <a:moveTo>
                  <a:pt x="815" y="546"/>
                </a:moveTo>
                <a:cubicBezTo>
                  <a:pt x="815" y="547"/>
                  <a:pt x="815" y="548"/>
                  <a:pt x="815" y="549"/>
                </a:cubicBezTo>
                <a:cubicBezTo>
                  <a:pt x="815" y="550"/>
                  <a:pt x="815" y="551"/>
                  <a:pt x="815" y="552"/>
                </a:cubicBezTo>
                <a:cubicBezTo>
                  <a:pt x="813" y="554"/>
                  <a:pt x="811" y="557"/>
                  <a:pt x="810" y="559"/>
                </a:cubicBezTo>
                <a:cubicBezTo>
                  <a:pt x="806" y="561"/>
                  <a:pt x="803" y="563"/>
                  <a:pt x="799" y="564"/>
                </a:cubicBezTo>
                <a:cubicBezTo>
                  <a:pt x="800" y="561"/>
                  <a:pt x="801" y="557"/>
                  <a:pt x="802" y="553"/>
                </a:cubicBezTo>
                <a:cubicBezTo>
                  <a:pt x="806" y="551"/>
                  <a:pt x="810" y="549"/>
                  <a:pt x="815" y="546"/>
                </a:cubicBezTo>
                <a:close/>
                <a:moveTo>
                  <a:pt x="799" y="565"/>
                </a:moveTo>
                <a:cubicBezTo>
                  <a:pt x="797" y="566"/>
                  <a:pt x="795" y="567"/>
                  <a:pt x="793" y="568"/>
                </a:cubicBezTo>
                <a:cubicBezTo>
                  <a:pt x="792" y="566"/>
                  <a:pt x="792" y="565"/>
                  <a:pt x="792" y="563"/>
                </a:cubicBezTo>
                <a:cubicBezTo>
                  <a:pt x="792" y="562"/>
                  <a:pt x="792" y="560"/>
                  <a:pt x="793" y="558"/>
                </a:cubicBezTo>
                <a:cubicBezTo>
                  <a:pt x="796" y="557"/>
                  <a:pt x="799" y="555"/>
                  <a:pt x="801" y="554"/>
                </a:cubicBezTo>
                <a:cubicBezTo>
                  <a:pt x="800" y="557"/>
                  <a:pt x="800" y="561"/>
                  <a:pt x="799" y="565"/>
                </a:cubicBezTo>
                <a:close/>
                <a:moveTo>
                  <a:pt x="791" y="562"/>
                </a:moveTo>
                <a:cubicBezTo>
                  <a:pt x="791" y="561"/>
                  <a:pt x="791" y="560"/>
                  <a:pt x="791" y="560"/>
                </a:cubicBezTo>
                <a:cubicBezTo>
                  <a:pt x="791" y="559"/>
                  <a:pt x="792" y="559"/>
                  <a:pt x="792" y="559"/>
                </a:cubicBezTo>
                <a:cubicBezTo>
                  <a:pt x="792" y="560"/>
                  <a:pt x="792" y="561"/>
                  <a:pt x="791" y="562"/>
                </a:cubicBezTo>
                <a:close/>
                <a:moveTo>
                  <a:pt x="792" y="568"/>
                </a:moveTo>
                <a:cubicBezTo>
                  <a:pt x="791" y="569"/>
                  <a:pt x="791" y="569"/>
                  <a:pt x="790" y="569"/>
                </a:cubicBezTo>
                <a:cubicBezTo>
                  <a:pt x="790" y="568"/>
                  <a:pt x="791" y="566"/>
                  <a:pt x="791" y="564"/>
                </a:cubicBezTo>
                <a:cubicBezTo>
                  <a:pt x="792" y="565"/>
                  <a:pt x="792" y="567"/>
                  <a:pt x="792" y="568"/>
                </a:cubicBezTo>
                <a:close/>
                <a:moveTo>
                  <a:pt x="792" y="569"/>
                </a:moveTo>
                <a:cubicBezTo>
                  <a:pt x="793" y="571"/>
                  <a:pt x="793" y="574"/>
                  <a:pt x="794" y="577"/>
                </a:cubicBezTo>
                <a:cubicBezTo>
                  <a:pt x="792" y="578"/>
                  <a:pt x="789" y="580"/>
                  <a:pt x="787" y="581"/>
                </a:cubicBezTo>
                <a:cubicBezTo>
                  <a:pt x="788" y="577"/>
                  <a:pt x="789" y="574"/>
                  <a:pt x="790" y="570"/>
                </a:cubicBezTo>
                <a:cubicBezTo>
                  <a:pt x="791" y="570"/>
                  <a:pt x="791" y="569"/>
                  <a:pt x="792" y="569"/>
                </a:cubicBezTo>
                <a:close/>
                <a:moveTo>
                  <a:pt x="787" y="581"/>
                </a:moveTo>
                <a:cubicBezTo>
                  <a:pt x="784" y="583"/>
                  <a:pt x="781" y="584"/>
                  <a:pt x="778" y="586"/>
                </a:cubicBezTo>
                <a:cubicBezTo>
                  <a:pt x="779" y="582"/>
                  <a:pt x="780" y="579"/>
                  <a:pt x="781" y="575"/>
                </a:cubicBezTo>
                <a:cubicBezTo>
                  <a:pt x="783" y="574"/>
                  <a:pt x="786" y="572"/>
                  <a:pt x="789" y="570"/>
                </a:cubicBezTo>
                <a:cubicBezTo>
                  <a:pt x="788" y="574"/>
                  <a:pt x="787" y="578"/>
                  <a:pt x="787" y="581"/>
                </a:cubicBezTo>
                <a:close/>
                <a:moveTo>
                  <a:pt x="786" y="582"/>
                </a:moveTo>
                <a:cubicBezTo>
                  <a:pt x="786" y="584"/>
                  <a:pt x="786" y="586"/>
                  <a:pt x="785" y="587"/>
                </a:cubicBezTo>
                <a:cubicBezTo>
                  <a:pt x="783" y="590"/>
                  <a:pt x="780" y="592"/>
                  <a:pt x="778" y="595"/>
                </a:cubicBezTo>
                <a:cubicBezTo>
                  <a:pt x="777" y="595"/>
                  <a:pt x="776" y="596"/>
                  <a:pt x="775" y="596"/>
                </a:cubicBezTo>
                <a:cubicBezTo>
                  <a:pt x="776" y="593"/>
                  <a:pt x="777" y="590"/>
                  <a:pt x="778" y="586"/>
                </a:cubicBezTo>
                <a:cubicBezTo>
                  <a:pt x="780" y="585"/>
                  <a:pt x="783" y="583"/>
                  <a:pt x="786" y="582"/>
                </a:cubicBezTo>
                <a:close/>
                <a:moveTo>
                  <a:pt x="777" y="596"/>
                </a:moveTo>
                <a:cubicBezTo>
                  <a:pt x="776" y="596"/>
                  <a:pt x="776" y="597"/>
                  <a:pt x="775" y="597"/>
                </a:cubicBezTo>
                <a:cubicBezTo>
                  <a:pt x="775" y="597"/>
                  <a:pt x="775" y="597"/>
                  <a:pt x="775" y="597"/>
                </a:cubicBezTo>
                <a:cubicBezTo>
                  <a:pt x="776" y="596"/>
                  <a:pt x="776" y="596"/>
                  <a:pt x="777" y="596"/>
                </a:cubicBezTo>
                <a:close/>
                <a:moveTo>
                  <a:pt x="778" y="595"/>
                </a:moveTo>
                <a:cubicBezTo>
                  <a:pt x="780" y="594"/>
                  <a:pt x="782" y="593"/>
                  <a:pt x="784" y="592"/>
                </a:cubicBezTo>
                <a:cubicBezTo>
                  <a:pt x="784" y="593"/>
                  <a:pt x="784" y="595"/>
                  <a:pt x="784" y="596"/>
                </a:cubicBezTo>
                <a:cubicBezTo>
                  <a:pt x="781" y="598"/>
                  <a:pt x="777" y="600"/>
                  <a:pt x="774" y="601"/>
                </a:cubicBezTo>
                <a:cubicBezTo>
                  <a:pt x="774" y="600"/>
                  <a:pt x="775" y="599"/>
                  <a:pt x="775" y="598"/>
                </a:cubicBezTo>
                <a:cubicBezTo>
                  <a:pt x="776" y="597"/>
                  <a:pt x="777" y="596"/>
                  <a:pt x="778" y="595"/>
                </a:cubicBezTo>
                <a:close/>
                <a:moveTo>
                  <a:pt x="774" y="598"/>
                </a:moveTo>
                <a:cubicBezTo>
                  <a:pt x="774" y="599"/>
                  <a:pt x="773" y="599"/>
                  <a:pt x="772" y="600"/>
                </a:cubicBezTo>
                <a:cubicBezTo>
                  <a:pt x="772" y="600"/>
                  <a:pt x="772" y="599"/>
                  <a:pt x="772" y="598"/>
                </a:cubicBezTo>
                <a:cubicBezTo>
                  <a:pt x="773" y="598"/>
                  <a:pt x="774" y="598"/>
                  <a:pt x="775" y="597"/>
                </a:cubicBezTo>
                <a:cubicBezTo>
                  <a:pt x="775" y="597"/>
                  <a:pt x="775" y="598"/>
                  <a:pt x="774" y="598"/>
                </a:cubicBezTo>
                <a:close/>
                <a:moveTo>
                  <a:pt x="774" y="599"/>
                </a:moveTo>
                <a:cubicBezTo>
                  <a:pt x="774" y="600"/>
                  <a:pt x="774" y="601"/>
                  <a:pt x="774" y="602"/>
                </a:cubicBezTo>
                <a:cubicBezTo>
                  <a:pt x="773" y="602"/>
                  <a:pt x="773" y="602"/>
                  <a:pt x="773" y="602"/>
                </a:cubicBezTo>
                <a:cubicBezTo>
                  <a:pt x="772" y="601"/>
                  <a:pt x="772" y="601"/>
                  <a:pt x="772" y="601"/>
                </a:cubicBezTo>
                <a:cubicBezTo>
                  <a:pt x="773" y="600"/>
                  <a:pt x="774" y="600"/>
                  <a:pt x="774" y="599"/>
                </a:cubicBezTo>
                <a:close/>
                <a:moveTo>
                  <a:pt x="774" y="602"/>
                </a:moveTo>
                <a:cubicBezTo>
                  <a:pt x="773" y="603"/>
                  <a:pt x="773" y="604"/>
                  <a:pt x="773" y="605"/>
                </a:cubicBezTo>
                <a:cubicBezTo>
                  <a:pt x="773" y="605"/>
                  <a:pt x="773" y="605"/>
                  <a:pt x="773" y="605"/>
                </a:cubicBezTo>
                <a:cubicBezTo>
                  <a:pt x="773" y="605"/>
                  <a:pt x="773" y="605"/>
                  <a:pt x="773" y="605"/>
                </a:cubicBezTo>
                <a:cubicBezTo>
                  <a:pt x="773" y="604"/>
                  <a:pt x="773" y="603"/>
                  <a:pt x="773" y="603"/>
                </a:cubicBezTo>
                <a:lnTo>
                  <a:pt x="774" y="602"/>
                </a:lnTo>
                <a:close/>
                <a:moveTo>
                  <a:pt x="778" y="604"/>
                </a:moveTo>
                <a:cubicBezTo>
                  <a:pt x="777" y="606"/>
                  <a:pt x="775" y="607"/>
                  <a:pt x="774" y="608"/>
                </a:cubicBezTo>
                <a:cubicBezTo>
                  <a:pt x="773" y="607"/>
                  <a:pt x="773" y="607"/>
                  <a:pt x="773" y="607"/>
                </a:cubicBezTo>
                <a:cubicBezTo>
                  <a:pt x="775" y="606"/>
                  <a:pt x="776" y="605"/>
                  <a:pt x="778" y="604"/>
                </a:cubicBezTo>
                <a:close/>
                <a:moveTo>
                  <a:pt x="780" y="603"/>
                </a:moveTo>
                <a:cubicBezTo>
                  <a:pt x="783" y="602"/>
                  <a:pt x="783" y="602"/>
                  <a:pt x="783" y="602"/>
                </a:cubicBezTo>
                <a:cubicBezTo>
                  <a:pt x="783" y="603"/>
                  <a:pt x="783" y="604"/>
                  <a:pt x="782" y="605"/>
                </a:cubicBezTo>
                <a:cubicBezTo>
                  <a:pt x="780" y="606"/>
                  <a:pt x="777" y="608"/>
                  <a:pt x="774" y="610"/>
                </a:cubicBezTo>
                <a:cubicBezTo>
                  <a:pt x="774" y="608"/>
                  <a:pt x="774" y="608"/>
                  <a:pt x="774" y="608"/>
                </a:cubicBezTo>
                <a:cubicBezTo>
                  <a:pt x="776" y="607"/>
                  <a:pt x="778" y="605"/>
                  <a:pt x="780" y="603"/>
                </a:cubicBezTo>
                <a:close/>
                <a:moveTo>
                  <a:pt x="783" y="606"/>
                </a:moveTo>
                <a:cubicBezTo>
                  <a:pt x="785" y="605"/>
                  <a:pt x="786" y="603"/>
                  <a:pt x="788" y="602"/>
                </a:cubicBezTo>
                <a:cubicBezTo>
                  <a:pt x="790" y="601"/>
                  <a:pt x="791" y="600"/>
                  <a:pt x="793" y="599"/>
                </a:cubicBezTo>
                <a:cubicBezTo>
                  <a:pt x="793" y="600"/>
                  <a:pt x="793" y="600"/>
                  <a:pt x="793" y="600"/>
                </a:cubicBezTo>
                <a:cubicBezTo>
                  <a:pt x="790" y="602"/>
                  <a:pt x="786" y="604"/>
                  <a:pt x="783" y="606"/>
                </a:cubicBezTo>
                <a:close/>
                <a:moveTo>
                  <a:pt x="793" y="600"/>
                </a:moveTo>
                <a:cubicBezTo>
                  <a:pt x="795" y="600"/>
                  <a:pt x="796" y="599"/>
                  <a:pt x="798" y="598"/>
                </a:cubicBezTo>
                <a:cubicBezTo>
                  <a:pt x="802" y="628"/>
                  <a:pt x="806" y="664"/>
                  <a:pt x="808" y="707"/>
                </a:cubicBezTo>
                <a:cubicBezTo>
                  <a:pt x="795" y="674"/>
                  <a:pt x="790" y="638"/>
                  <a:pt x="793" y="600"/>
                </a:cubicBezTo>
                <a:close/>
                <a:moveTo>
                  <a:pt x="798" y="597"/>
                </a:moveTo>
                <a:cubicBezTo>
                  <a:pt x="800" y="595"/>
                  <a:pt x="802" y="594"/>
                  <a:pt x="805" y="593"/>
                </a:cubicBezTo>
                <a:cubicBezTo>
                  <a:pt x="802" y="594"/>
                  <a:pt x="800" y="596"/>
                  <a:pt x="798" y="597"/>
                </a:cubicBezTo>
                <a:close/>
                <a:moveTo>
                  <a:pt x="798" y="596"/>
                </a:moveTo>
                <a:cubicBezTo>
                  <a:pt x="798" y="596"/>
                  <a:pt x="798" y="596"/>
                  <a:pt x="798" y="596"/>
                </a:cubicBezTo>
                <a:cubicBezTo>
                  <a:pt x="800" y="594"/>
                  <a:pt x="803" y="592"/>
                  <a:pt x="805" y="590"/>
                </a:cubicBezTo>
                <a:cubicBezTo>
                  <a:pt x="808" y="588"/>
                  <a:pt x="808" y="588"/>
                  <a:pt x="808" y="588"/>
                </a:cubicBezTo>
                <a:cubicBezTo>
                  <a:pt x="808" y="589"/>
                  <a:pt x="808" y="590"/>
                  <a:pt x="808" y="590"/>
                </a:cubicBezTo>
                <a:cubicBezTo>
                  <a:pt x="805" y="592"/>
                  <a:pt x="801" y="594"/>
                  <a:pt x="798" y="596"/>
                </a:cubicBezTo>
                <a:close/>
                <a:moveTo>
                  <a:pt x="809" y="591"/>
                </a:moveTo>
                <a:cubicBezTo>
                  <a:pt x="810" y="590"/>
                  <a:pt x="812" y="589"/>
                  <a:pt x="813" y="588"/>
                </a:cubicBezTo>
                <a:cubicBezTo>
                  <a:pt x="815" y="587"/>
                  <a:pt x="816" y="587"/>
                  <a:pt x="817" y="586"/>
                </a:cubicBezTo>
                <a:cubicBezTo>
                  <a:pt x="815" y="618"/>
                  <a:pt x="820" y="649"/>
                  <a:pt x="831" y="677"/>
                </a:cubicBezTo>
                <a:cubicBezTo>
                  <a:pt x="831" y="689"/>
                  <a:pt x="832" y="702"/>
                  <a:pt x="832" y="716"/>
                </a:cubicBezTo>
                <a:cubicBezTo>
                  <a:pt x="812" y="679"/>
                  <a:pt x="804" y="636"/>
                  <a:pt x="809" y="591"/>
                </a:cubicBezTo>
                <a:close/>
                <a:moveTo>
                  <a:pt x="822" y="583"/>
                </a:moveTo>
                <a:cubicBezTo>
                  <a:pt x="824" y="582"/>
                  <a:pt x="825" y="581"/>
                  <a:pt x="826" y="580"/>
                </a:cubicBezTo>
                <a:cubicBezTo>
                  <a:pt x="826" y="621"/>
                  <a:pt x="835" y="658"/>
                  <a:pt x="856" y="691"/>
                </a:cubicBezTo>
                <a:cubicBezTo>
                  <a:pt x="856" y="701"/>
                  <a:pt x="856" y="711"/>
                  <a:pt x="856" y="722"/>
                </a:cubicBezTo>
                <a:cubicBezTo>
                  <a:pt x="846" y="708"/>
                  <a:pt x="837" y="692"/>
                  <a:pt x="831" y="677"/>
                </a:cubicBezTo>
                <a:cubicBezTo>
                  <a:pt x="829" y="640"/>
                  <a:pt x="826" y="610"/>
                  <a:pt x="822" y="583"/>
                </a:cubicBezTo>
                <a:close/>
                <a:moveTo>
                  <a:pt x="855" y="655"/>
                </a:moveTo>
                <a:cubicBezTo>
                  <a:pt x="855" y="655"/>
                  <a:pt x="855" y="655"/>
                  <a:pt x="855" y="655"/>
                </a:cubicBezTo>
                <a:cubicBezTo>
                  <a:pt x="855" y="655"/>
                  <a:pt x="855" y="655"/>
                  <a:pt x="855" y="655"/>
                </a:cubicBezTo>
                <a:cubicBezTo>
                  <a:pt x="861" y="669"/>
                  <a:pt x="870" y="682"/>
                  <a:pt x="880" y="694"/>
                </a:cubicBezTo>
                <a:cubicBezTo>
                  <a:pt x="880" y="703"/>
                  <a:pt x="880" y="713"/>
                  <a:pt x="880" y="722"/>
                </a:cubicBezTo>
                <a:cubicBezTo>
                  <a:pt x="871" y="712"/>
                  <a:pt x="863" y="702"/>
                  <a:pt x="856" y="691"/>
                </a:cubicBezTo>
                <a:cubicBezTo>
                  <a:pt x="856" y="679"/>
                  <a:pt x="855" y="667"/>
                  <a:pt x="855" y="655"/>
                </a:cubicBezTo>
                <a:close/>
                <a:moveTo>
                  <a:pt x="880" y="723"/>
                </a:moveTo>
                <a:cubicBezTo>
                  <a:pt x="880" y="731"/>
                  <a:pt x="879" y="740"/>
                  <a:pt x="879" y="749"/>
                </a:cubicBezTo>
                <a:cubicBezTo>
                  <a:pt x="871" y="741"/>
                  <a:pt x="863" y="732"/>
                  <a:pt x="857" y="723"/>
                </a:cubicBezTo>
                <a:cubicBezTo>
                  <a:pt x="856" y="712"/>
                  <a:pt x="856" y="702"/>
                  <a:pt x="856" y="692"/>
                </a:cubicBezTo>
                <a:cubicBezTo>
                  <a:pt x="863" y="703"/>
                  <a:pt x="871" y="713"/>
                  <a:pt x="880" y="723"/>
                </a:cubicBezTo>
                <a:close/>
                <a:moveTo>
                  <a:pt x="857" y="753"/>
                </a:moveTo>
                <a:cubicBezTo>
                  <a:pt x="863" y="761"/>
                  <a:pt x="871" y="769"/>
                  <a:pt x="879" y="777"/>
                </a:cubicBezTo>
                <a:cubicBezTo>
                  <a:pt x="878" y="785"/>
                  <a:pt x="878" y="793"/>
                  <a:pt x="878" y="801"/>
                </a:cubicBezTo>
                <a:cubicBezTo>
                  <a:pt x="870" y="795"/>
                  <a:pt x="863" y="788"/>
                  <a:pt x="856" y="781"/>
                </a:cubicBezTo>
                <a:cubicBezTo>
                  <a:pt x="856" y="772"/>
                  <a:pt x="856" y="762"/>
                  <a:pt x="857" y="753"/>
                </a:cubicBezTo>
                <a:close/>
                <a:moveTo>
                  <a:pt x="902" y="821"/>
                </a:moveTo>
                <a:cubicBezTo>
                  <a:pt x="908" y="825"/>
                  <a:pt x="915" y="830"/>
                  <a:pt x="922" y="834"/>
                </a:cubicBezTo>
                <a:cubicBezTo>
                  <a:pt x="922" y="841"/>
                  <a:pt x="921" y="849"/>
                  <a:pt x="920" y="857"/>
                </a:cubicBezTo>
                <a:cubicBezTo>
                  <a:pt x="913" y="853"/>
                  <a:pt x="907" y="849"/>
                  <a:pt x="901" y="844"/>
                </a:cubicBezTo>
                <a:cubicBezTo>
                  <a:pt x="901" y="836"/>
                  <a:pt x="902" y="828"/>
                  <a:pt x="902" y="821"/>
                </a:cubicBezTo>
                <a:close/>
                <a:moveTo>
                  <a:pt x="923" y="834"/>
                </a:moveTo>
                <a:cubicBezTo>
                  <a:pt x="929" y="838"/>
                  <a:pt x="935" y="841"/>
                  <a:pt x="942" y="845"/>
                </a:cubicBezTo>
                <a:cubicBezTo>
                  <a:pt x="941" y="852"/>
                  <a:pt x="940" y="860"/>
                  <a:pt x="940" y="868"/>
                </a:cubicBezTo>
                <a:cubicBezTo>
                  <a:pt x="933" y="864"/>
                  <a:pt x="927" y="861"/>
                  <a:pt x="921" y="857"/>
                </a:cubicBezTo>
                <a:cubicBezTo>
                  <a:pt x="921" y="849"/>
                  <a:pt x="922" y="842"/>
                  <a:pt x="923" y="834"/>
                </a:cubicBezTo>
                <a:close/>
                <a:moveTo>
                  <a:pt x="942" y="845"/>
                </a:moveTo>
                <a:cubicBezTo>
                  <a:pt x="949" y="848"/>
                  <a:pt x="955" y="852"/>
                  <a:pt x="962" y="855"/>
                </a:cubicBezTo>
                <a:cubicBezTo>
                  <a:pt x="961" y="862"/>
                  <a:pt x="960" y="870"/>
                  <a:pt x="959" y="877"/>
                </a:cubicBezTo>
                <a:cubicBezTo>
                  <a:pt x="952" y="874"/>
                  <a:pt x="946" y="871"/>
                  <a:pt x="940" y="868"/>
                </a:cubicBezTo>
                <a:cubicBezTo>
                  <a:pt x="941" y="860"/>
                  <a:pt x="942" y="853"/>
                  <a:pt x="942" y="845"/>
                </a:cubicBezTo>
                <a:close/>
                <a:moveTo>
                  <a:pt x="962" y="855"/>
                </a:moveTo>
                <a:cubicBezTo>
                  <a:pt x="968" y="858"/>
                  <a:pt x="974" y="860"/>
                  <a:pt x="980" y="863"/>
                </a:cubicBezTo>
                <a:cubicBezTo>
                  <a:pt x="979" y="870"/>
                  <a:pt x="978" y="878"/>
                  <a:pt x="977" y="885"/>
                </a:cubicBezTo>
                <a:cubicBezTo>
                  <a:pt x="971" y="883"/>
                  <a:pt x="965" y="880"/>
                  <a:pt x="959" y="878"/>
                </a:cubicBezTo>
                <a:cubicBezTo>
                  <a:pt x="960" y="870"/>
                  <a:pt x="961" y="862"/>
                  <a:pt x="962" y="855"/>
                </a:cubicBezTo>
                <a:close/>
                <a:moveTo>
                  <a:pt x="981" y="863"/>
                </a:moveTo>
                <a:cubicBezTo>
                  <a:pt x="986" y="866"/>
                  <a:pt x="992" y="868"/>
                  <a:pt x="999" y="870"/>
                </a:cubicBezTo>
                <a:cubicBezTo>
                  <a:pt x="997" y="878"/>
                  <a:pt x="996" y="885"/>
                  <a:pt x="995" y="893"/>
                </a:cubicBezTo>
                <a:cubicBezTo>
                  <a:pt x="989" y="890"/>
                  <a:pt x="983" y="888"/>
                  <a:pt x="977" y="886"/>
                </a:cubicBezTo>
                <a:cubicBezTo>
                  <a:pt x="978" y="878"/>
                  <a:pt x="980" y="871"/>
                  <a:pt x="981" y="863"/>
                </a:cubicBezTo>
                <a:close/>
                <a:moveTo>
                  <a:pt x="999" y="871"/>
                </a:moveTo>
                <a:cubicBezTo>
                  <a:pt x="1004" y="872"/>
                  <a:pt x="1009" y="874"/>
                  <a:pt x="1014" y="876"/>
                </a:cubicBezTo>
                <a:cubicBezTo>
                  <a:pt x="1012" y="883"/>
                  <a:pt x="1011" y="891"/>
                  <a:pt x="1009" y="898"/>
                </a:cubicBezTo>
                <a:cubicBezTo>
                  <a:pt x="1005" y="897"/>
                  <a:pt x="1000" y="895"/>
                  <a:pt x="995" y="893"/>
                </a:cubicBezTo>
                <a:cubicBezTo>
                  <a:pt x="997" y="885"/>
                  <a:pt x="998" y="878"/>
                  <a:pt x="999" y="871"/>
                </a:cubicBezTo>
                <a:close/>
                <a:moveTo>
                  <a:pt x="999" y="870"/>
                </a:moveTo>
                <a:cubicBezTo>
                  <a:pt x="1000" y="864"/>
                  <a:pt x="1001" y="857"/>
                  <a:pt x="1002" y="851"/>
                </a:cubicBezTo>
                <a:cubicBezTo>
                  <a:pt x="1007" y="852"/>
                  <a:pt x="1012" y="854"/>
                  <a:pt x="1018" y="856"/>
                </a:cubicBezTo>
                <a:cubicBezTo>
                  <a:pt x="1016" y="863"/>
                  <a:pt x="1015" y="869"/>
                  <a:pt x="1014" y="876"/>
                </a:cubicBezTo>
                <a:cubicBezTo>
                  <a:pt x="1009" y="874"/>
                  <a:pt x="1004" y="872"/>
                  <a:pt x="999" y="870"/>
                </a:cubicBezTo>
                <a:close/>
                <a:moveTo>
                  <a:pt x="1018" y="856"/>
                </a:moveTo>
                <a:cubicBezTo>
                  <a:pt x="1023" y="858"/>
                  <a:pt x="1029" y="860"/>
                  <a:pt x="1034" y="862"/>
                </a:cubicBezTo>
                <a:cubicBezTo>
                  <a:pt x="1033" y="868"/>
                  <a:pt x="1032" y="875"/>
                  <a:pt x="1030" y="881"/>
                </a:cubicBezTo>
                <a:cubicBezTo>
                  <a:pt x="1025" y="879"/>
                  <a:pt x="1020" y="878"/>
                  <a:pt x="1014" y="876"/>
                </a:cubicBezTo>
                <a:cubicBezTo>
                  <a:pt x="1016" y="869"/>
                  <a:pt x="1017" y="863"/>
                  <a:pt x="1018" y="856"/>
                </a:cubicBezTo>
                <a:close/>
                <a:moveTo>
                  <a:pt x="1035" y="862"/>
                </a:moveTo>
                <a:cubicBezTo>
                  <a:pt x="1040" y="864"/>
                  <a:pt x="1045" y="865"/>
                  <a:pt x="1051" y="867"/>
                </a:cubicBezTo>
                <a:cubicBezTo>
                  <a:pt x="1049" y="873"/>
                  <a:pt x="1048" y="879"/>
                  <a:pt x="1046" y="886"/>
                </a:cubicBezTo>
                <a:cubicBezTo>
                  <a:pt x="1046" y="886"/>
                  <a:pt x="1046" y="886"/>
                  <a:pt x="1046" y="886"/>
                </a:cubicBezTo>
                <a:cubicBezTo>
                  <a:pt x="1041" y="884"/>
                  <a:pt x="1036" y="883"/>
                  <a:pt x="1031" y="881"/>
                </a:cubicBezTo>
                <a:cubicBezTo>
                  <a:pt x="1032" y="875"/>
                  <a:pt x="1034" y="868"/>
                  <a:pt x="1035" y="862"/>
                </a:cubicBezTo>
                <a:close/>
                <a:moveTo>
                  <a:pt x="1051" y="867"/>
                </a:moveTo>
                <a:cubicBezTo>
                  <a:pt x="1056" y="868"/>
                  <a:pt x="1061" y="870"/>
                  <a:pt x="1066" y="871"/>
                </a:cubicBezTo>
                <a:cubicBezTo>
                  <a:pt x="1065" y="877"/>
                  <a:pt x="1063" y="884"/>
                  <a:pt x="1061" y="890"/>
                </a:cubicBezTo>
                <a:cubicBezTo>
                  <a:pt x="1056" y="889"/>
                  <a:pt x="1051" y="887"/>
                  <a:pt x="1046" y="886"/>
                </a:cubicBezTo>
                <a:cubicBezTo>
                  <a:pt x="1048" y="880"/>
                  <a:pt x="1050" y="873"/>
                  <a:pt x="1051" y="867"/>
                </a:cubicBezTo>
                <a:close/>
                <a:moveTo>
                  <a:pt x="1051" y="866"/>
                </a:moveTo>
                <a:cubicBezTo>
                  <a:pt x="1053" y="859"/>
                  <a:pt x="1055" y="851"/>
                  <a:pt x="1057" y="843"/>
                </a:cubicBezTo>
                <a:cubicBezTo>
                  <a:pt x="1062" y="845"/>
                  <a:pt x="1067" y="846"/>
                  <a:pt x="1072" y="847"/>
                </a:cubicBezTo>
                <a:cubicBezTo>
                  <a:pt x="1070" y="855"/>
                  <a:pt x="1068" y="863"/>
                  <a:pt x="1066" y="871"/>
                </a:cubicBezTo>
                <a:cubicBezTo>
                  <a:pt x="1061" y="869"/>
                  <a:pt x="1056" y="868"/>
                  <a:pt x="1051" y="866"/>
                </a:cubicBezTo>
                <a:close/>
                <a:moveTo>
                  <a:pt x="1073" y="847"/>
                </a:moveTo>
                <a:cubicBezTo>
                  <a:pt x="1078" y="849"/>
                  <a:pt x="1083" y="850"/>
                  <a:pt x="1088" y="851"/>
                </a:cubicBezTo>
                <a:cubicBezTo>
                  <a:pt x="1086" y="859"/>
                  <a:pt x="1083" y="866"/>
                  <a:pt x="1081" y="874"/>
                </a:cubicBezTo>
                <a:cubicBezTo>
                  <a:pt x="1076" y="873"/>
                  <a:pt x="1072" y="872"/>
                  <a:pt x="1067" y="871"/>
                </a:cubicBezTo>
                <a:cubicBezTo>
                  <a:pt x="1069" y="863"/>
                  <a:pt x="1071" y="855"/>
                  <a:pt x="1073" y="847"/>
                </a:cubicBezTo>
                <a:close/>
                <a:moveTo>
                  <a:pt x="1088" y="851"/>
                </a:moveTo>
                <a:cubicBezTo>
                  <a:pt x="1093" y="852"/>
                  <a:pt x="1099" y="853"/>
                  <a:pt x="1104" y="854"/>
                </a:cubicBezTo>
                <a:cubicBezTo>
                  <a:pt x="1102" y="859"/>
                  <a:pt x="1101" y="864"/>
                  <a:pt x="1099" y="869"/>
                </a:cubicBezTo>
                <a:cubicBezTo>
                  <a:pt x="1098" y="872"/>
                  <a:pt x="1097" y="875"/>
                  <a:pt x="1096" y="878"/>
                </a:cubicBezTo>
                <a:cubicBezTo>
                  <a:pt x="1091" y="877"/>
                  <a:pt x="1086" y="876"/>
                  <a:pt x="1082" y="874"/>
                </a:cubicBezTo>
                <a:cubicBezTo>
                  <a:pt x="1084" y="867"/>
                  <a:pt x="1086" y="859"/>
                  <a:pt x="1088" y="851"/>
                </a:cubicBezTo>
                <a:close/>
                <a:moveTo>
                  <a:pt x="1099" y="869"/>
                </a:moveTo>
                <a:cubicBezTo>
                  <a:pt x="1101" y="864"/>
                  <a:pt x="1103" y="859"/>
                  <a:pt x="1104" y="854"/>
                </a:cubicBezTo>
                <a:cubicBezTo>
                  <a:pt x="1109" y="855"/>
                  <a:pt x="1114" y="856"/>
                  <a:pt x="1119" y="857"/>
                </a:cubicBezTo>
                <a:cubicBezTo>
                  <a:pt x="1116" y="864"/>
                  <a:pt x="1114" y="872"/>
                  <a:pt x="1111" y="881"/>
                </a:cubicBezTo>
                <a:cubicBezTo>
                  <a:pt x="1106" y="880"/>
                  <a:pt x="1101" y="879"/>
                  <a:pt x="1097" y="878"/>
                </a:cubicBezTo>
                <a:cubicBezTo>
                  <a:pt x="1098" y="875"/>
                  <a:pt x="1099" y="872"/>
                  <a:pt x="1099" y="869"/>
                </a:cubicBezTo>
                <a:close/>
                <a:moveTo>
                  <a:pt x="1104" y="854"/>
                </a:moveTo>
                <a:cubicBezTo>
                  <a:pt x="1107" y="846"/>
                  <a:pt x="1109" y="838"/>
                  <a:pt x="1111" y="831"/>
                </a:cubicBezTo>
                <a:cubicBezTo>
                  <a:pt x="1116" y="831"/>
                  <a:pt x="1122" y="832"/>
                  <a:pt x="1127" y="833"/>
                </a:cubicBezTo>
                <a:cubicBezTo>
                  <a:pt x="1124" y="840"/>
                  <a:pt x="1122" y="847"/>
                  <a:pt x="1120" y="854"/>
                </a:cubicBezTo>
                <a:cubicBezTo>
                  <a:pt x="1119" y="857"/>
                  <a:pt x="1119" y="857"/>
                  <a:pt x="1119" y="857"/>
                </a:cubicBezTo>
                <a:cubicBezTo>
                  <a:pt x="1114" y="856"/>
                  <a:pt x="1109" y="855"/>
                  <a:pt x="1104" y="854"/>
                </a:cubicBezTo>
                <a:close/>
                <a:moveTo>
                  <a:pt x="1120" y="854"/>
                </a:moveTo>
                <a:cubicBezTo>
                  <a:pt x="1123" y="847"/>
                  <a:pt x="1125" y="840"/>
                  <a:pt x="1127" y="833"/>
                </a:cubicBezTo>
                <a:cubicBezTo>
                  <a:pt x="1133" y="834"/>
                  <a:pt x="1137" y="835"/>
                  <a:pt x="1141" y="837"/>
                </a:cubicBezTo>
                <a:cubicBezTo>
                  <a:pt x="1141" y="839"/>
                  <a:pt x="1141" y="839"/>
                  <a:pt x="1141" y="839"/>
                </a:cubicBezTo>
                <a:cubicBezTo>
                  <a:pt x="1138" y="846"/>
                  <a:pt x="1136" y="852"/>
                  <a:pt x="1133" y="860"/>
                </a:cubicBezTo>
                <a:cubicBezTo>
                  <a:pt x="1130" y="859"/>
                  <a:pt x="1126" y="858"/>
                  <a:pt x="1123" y="857"/>
                </a:cubicBezTo>
                <a:cubicBezTo>
                  <a:pt x="1122" y="857"/>
                  <a:pt x="1121" y="857"/>
                  <a:pt x="1119" y="857"/>
                </a:cubicBezTo>
                <a:lnTo>
                  <a:pt x="1120" y="854"/>
                </a:lnTo>
                <a:close/>
                <a:moveTo>
                  <a:pt x="1141" y="839"/>
                </a:moveTo>
                <a:cubicBezTo>
                  <a:pt x="1142" y="837"/>
                  <a:pt x="1142" y="837"/>
                  <a:pt x="1142" y="837"/>
                </a:cubicBezTo>
                <a:cubicBezTo>
                  <a:pt x="1146" y="838"/>
                  <a:pt x="1150" y="840"/>
                  <a:pt x="1154" y="842"/>
                </a:cubicBezTo>
                <a:cubicBezTo>
                  <a:pt x="1154" y="842"/>
                  <a:pt x="1154" y="842"/>
                  <a:pt x="1154" y="842"/>
                </a:cubicBezTo>
                <a:cubicBezTo>
                  <a:pt x="1152" y="848"/>
                  <a:pt x="1149" y="856"/>
                  <a:pt x="1146" y="864"/>
                </a:cubicBezTo>
                <a:cubicBezTo>
                  <a:pt x="1142" y="863"/>
                  <a:pt x="1137" y="861"/>
                  <a:pt x="1133" y="860"/>
                </a:cubicBezTo>
                <a:cubicBezTo>
                  <a:pt x="1136" y="852"/>
                  <a:pt x="1139" y="846"/>
                  <a:pt x="1141" y="839"/>
                </a:cubicBezTo>
                <a:close/>
                <a:moveTo>
                  <a:pt x="1155" y="842"/>
                </a:moveTo>
                <a:cubicBezTo>
                  <a:pt x="1158" y="844"/>
                  <a:pt x="1162" y="846"/>
                  <a:pt x="1166" y="848"/>
                </a:cubicBezTo>
                <a:cubicBezTo>
                  <a:pt x="1163" y="855"/>
                  <a:pt x="1160" y="863"/>
                  <a:pt x="1157" y="870"/>
                </a:cubicBezTo>
                <a:cubicBezTo>
                  <a:pt x="1155" y="869"/>
                  <a:pt x="1152" y="868"/>
                  <a:pt x="1150" y="867"/>
                </a:cubicBezTo>
                <a:cubicBezTo>
                  <a:pt x="1149" y="866"/>
                  <a:pt x="1147" y="865"/>
                  <a:pt x="1146" y="865"/>
                </a:cubicBezTo>
                <a:cubicBezTo>
                  <a:pt x="1149" y="856"/>
                  <a:pt x="1152" y="849"/>
                  <a:pt x="1155" y="842"/>
                </a:cubicBezTo>
                <a:close/>
                <a:moveTo>
                  <a:pt x="1155" y="842"/>
                </a:moveTo>
                <a:cubicBezTo>
                  <a:pt x="1157" y="835"/>
                  <a:pt x="1160" y="829"/>
                  <a:pt x="1162" y="824"/>
                </a:cubicBezTo>
                <a:cubicBezTo>
                  <a:pt x="1162" y="822"/>
                  <a:pt x="1163" y="821"/>
                  <a:pt x="1163" y="820"/>
                </a:cubicBezTo>
                <a:cubicBezTo>
                  <a:pt x="1167" y="822"/>
                  <a:pt x="1171" y="824"/>
                  <a:pt x="1175" y="826"/>
                </a:cubicBezTo>
                <a:cubicBezTo>
                  <a:pt x="1172" y="832"/>
                  <a:pt x="1169" y="839"/>
                  <a:pt x="1166" y="847"/>
                </a:cubicBezTo>
                <a:cubicBezTo>
                  <a:pt x="1162" y="845"/>
                  <a:pt x="1159" y="843"/>
                  <a:pt x="1155" y="842"/>
                </a:cubicBezTo>
                <a:close/>
                <a:moveTo>
                  <a:pt x="1175" y="826"/>
                </a:moveTo>
                <a:cubicBezTo>
                  <a:pt x="1179" y="828"/>
                  <a:pt x="1182" y="830"/>
                  <a:pt x="1186" y="832"/>
                </a:cubicBezTo>
                <a:cubicBezTo>
                  <a:pt x="1183" y="839"/>
                  <a:pt x="1180" y="845"/>
                  <a:pt x="1178" y="851"/>
                </a:cubicBezTo>
                <a:cubicBezTo>
                  <a:pt x="1177" y="854"/>
                  <a:pt x="1177" y="854"/>
                  <a:pt x="1177" y="854"/>
                </a:cubicBezTo>
                <a:cubicBezTo>
                  <a:pt x="1173" y="851"/>
                  <a:pt x="1170" y="849"/>
                  <a:pt x="1166" y="848"/>
                </a:cubicBezTo>
                <a:cubicBezTo>
                  <a:pt x="1170" y="840"/>
                  <a:pt x="1173" y="833"/>
                  <a:pt x="1175" y="826"/>
                </a:cubicBezTo>
                <a:close/>
                <a:moveTo>
                  <a:pt x="1175" y="825"/>
                </a:moveTo>
                <a:cubicBezTo>
                  <a:pt x="1171" y="823"/>
                  <a:pt x="1167" y="821"/>
                  <a:pt x="1164" y="819"/>
                </a:cubicBezTo>
                <a:cubicBezTo>
                  <a:pt x="1166" y="812"/>
                  <a:pt x="1169" y="804"/>
                  <a:pt x="1172" y="797"/>
                </a:cubicBezTo>
                <a:cubicBezTo>
                  <a:pt x="1176" y="799"/>
                  <a:pt x="1180" y="801"/>
                  <a:pt x="1184" y="804"/>
                </a:cubicBezTo>
                <a:cubicBezTo>
                  <a:pt x="1183" y="805"/>
                  <a:pt x="1183" y="807"/>
                  <a:pt x="1182" y="808"/>
                </a:cubicBezTo>
                <a:cubicBezTo>
                  <a:pt x="1180" y="814"/>
                  <a:pt x="1177" y="819"/>
                  <a:pt x="1175" y="825"/>
                </a:cubicBezTo>
                <a:close/>
                <a:moveTo>
                  <a:pt x="1172" y="796"/>
                </a:moveTo>
                <a:cubicBezTo>
                  <a:pt x="1168" y="794"/>
                  <a:pt x="1165" y="793"/>
                  <a:pt x="1162" y="791"/>
                </a:cubicBezTo>
                <a:cubicBezTo>
                  <a:pt x="1161" y="791"/>
                  <a:pt x="1160" y="790"/>
                  <a:pt x="1158" y="790"/>
                </a:cubicBezTo>
                <a:cubicBezTo>
                  <a:pt x="1161" y="782"/>
                  <a:pt x="1164" y="775"/>
                  <a:pt x="1166" y="767"/>
                </a:cubicBezTo>
                <a:cubicBezTo>
                  <a:pt x="1171" y="769"/>
                  <a:pt x="1175" y="771"/>
                  <a:pt x="1180" y="774"/>
                </a:cubicBezTo>
                <a:cubicBezTo>
                  <a:pt x="1177" y="781"/>
                  <a:pt x="1175" y="789"/>
                  <a:pt x="1172" y="796"/>
                </a:cubicBezTo>
                <a:close/>
                <a:moveTo>
                  <a:pt x="1166" y="766"/>
                </a:moveTo>
                <a:cubicBezTo>
                  <a:pt x="1161" y="764"/>
                  <a:pt x="1156" y="762"/>
                  <a:pt x="1150" y="761"/>
                </a:cubicBezTo>
                <a:cubicBezTo>
                  <a:pt x="1153" y="753"/>
                  <a:pt x="1155" y="745"/>
                  <a:pt x="1157" y="737"/>
                </a:cubicBezTo>
                <a:cubicBezTo>
                  <a:pt x="1162" y="739"/>
                  <a:pt x="1168" y="741"/>
                  <a:pt x="1173" y="744"/>
                </a:cubicBezTo>
                <a:cubicBezTo>
                  <a:pt x="1171" y="751"/>
                  <a:pt x="1168" y="759"/>
                  <a:pt x="1166" y="766"/>
                </a:cubicBezTo>
                <a:close/>
                <a:moveTo>
                  <a:pt x="1157" y="737"/>
                </a:moveTo>
                <a:cubicBezTo>
                  <a:pt x="1152" y="736"/>
                  <a:pt x="1147" y="735"/>
                  <a:pt x="1143" y="734"/>
                </a:cubicBezTo>
                <a:cubicBezTo>
                  <a:pt x="1142" y="734"/>
                  <a:pt x="1140" y="734"/>
                  <a:pt x="1139" y="734"/>
                </a:cubicBezTo>
                <a:cubicBezTo>
                  <a:pt x="1161" y="648"/>
                  <a:pt x="1175" y="574"/>
                  <a:pt x="1180" y="512"/>
                </a:cubicBezTo>
                <a:cubicBezTo>
                  <a:pt x="1185" y="446"/>
                  <a:pt x="1181" y="393"/>
                  <a:pt x="1167" y="354"/>
                </a:cubicBezTo>
                <a:cubicBezTo>
                  <a:pt x="1168" y="353"/>
                  <a:pt x="1168" y="353"/>
                  <a:pt x="1168" y="353"/>
                </a:cubicBezTo>
                <a:cubicBezTo>
                  <a:pt x="1177" y="347"/>
                  <a:pt x="1185" y="342"/>
                  <a:pt x="1192" y="336"/>
                </a:cubicBezTo>
                <a:cubicBezTo>
                  <a:pt x="1222" y="416"/>
                  <a:pt x="1210" y="551"/>
                  <a:pt x="1157" y="737"/>
                </a:cubicBezTo>
                <a:close/>
                <a:moveTo>
                  <a:pt x="1192" y="334"/>
                </a:moveTo>
                <a:cubicBezTo>
                  <a:pt x="1194" y="333"/>
                  <a:pt x="1196" y="332"/>
                  <a:pt x="1198" y="330"/>
                </a:cubicBezTo>
                <a:cubicBezTo>
                  <a:pt x="1196" y="332"/>
                  <a:pt x="1194" y="334"/>
                  <a:pt x="1192" y="335"/>
                </a:cubicBezTo>
                <a:cubicBezTo>
                  <a:pt x="1192" y="335"/>
                  <a:pt x="1192" y="334"/>
                  <a:pt x="1192" y="334"/>
                </a:cubicBezTo>
                <a:close/>
                <a:moveTo>
                  <a:pt x="1192" y="334"/>
                </a:moveTo>
                <a:cubicBezTo>
                  <a:pt x="1191" y="332"/>
                  <a:pt x="1191" y="331"/>
                  <a:pt x="1190" y="329"/>
                </a:cubicBezTo>
                <a:cubicBezTo>
                  <a:pt x="1190" y="329"/>
                  <a:pt x="1190" y="329"/>
                  <a:pt x="1191" y="329"/>
                </a:cubicBezTo>
                <a:cubicBezTo>
                  <a:pt x="1198" y="325"/>
                  <a:pt x="1204" y="322"/>
                  <a:pt x="1210" y="318"/>
                </a:cubicBezTo>
                <a:cubicBezTo>
                  <a:pt x="1207" y="322"/>
                  <a:pt x="1204" y="325"/>
                  <a:pt x="1200" y="328"/>
                </a:cubicBezTo>
                <a:cubicBezTo>
                  <a:pt x="1198" y="330"/>
                  <a:pt x="1195" y="332"/>
                  <a:pt x="1192" y="334"/>
                </a:cubicBezTo>
                <a:close/>
                <a:moveTo>
                  <a:pt x="1212" y="318"/>
                </a:moveTo>
                <a:cubicBezTo>
                  <a:pt x="1213" y="317"/>
                  <a:pt x="1215" y="316"/>
                  <a:pt x="1216" y="315"/>
                </a:cubicBezTo>
                <a:cubicBezTo>
                  <a:pt x="1217" y="316"/>
                  <a:pt x="1217" y="316"/>
                  <a:pt x="1217" y="317"/>
                </a:cubicBezTo>
                <a:cubicBezTo>
                  <a:pt x="1213" y="320"/>
                  <a:pt x="1208" y="324"/>
                  <a:pt x="1203" y="327"/>
                </a:cubicBezTo>
                <a:cubicBezTo>
                  <a:pt x="1206" y="324"/>
                  <a:pt x="1209" y="321"/>
                  <a:pt x="1212" y="318"/>
                </a:cubicBezTo>
                <a:close/>
                <a:moveTo>
                  <a:pt x="1213" y="317"/>
                </a:moveTo>
                <a:cubicBezTo>
                  <a:pt x="1214" y="315"/>
                  <a:pt x="1215" y="314"/>
                  <a:pt x="1215" y="313"/>
                </a:cubicBezTo>
                <a:cubicBezTo>
                  <a:pt x="1216" y="314"/>
                  <a:pt x="1216" y="314"/>
                  <a:pt x="1216" y="315"/>
                </a:cubicBezTo>
                <a:cubicBezTo>
                  <a:pt x="1215" y="315"/>
                  <a:pt x="1214" y="316"/>
                  <a:pt x="1213" y="317"/>
                </a:cubicBezTo>
                <a:close/>
                <a:moveTo>
                  <a:pt x="1214" y="309"/>
                </a:moveTo>
                <a:cubicBezTo>
                  <a:pt x="1216" y="308"/>
                  <a:pt x="1218" y="307"/>
                  <a:pt x="1220" y="306"/>
                </a:cubicBezTo>
                <a:cubicBezTo>
                  <a:pt x="1219" y="308"/>
                  <a:pt x="1217" y="310"/>
                  <a:pt x="1216" y="312"/>
                </a:cubicBezTo>
                <a:cubicBezTo>
                  <a:pt x="1215" y="311"/>
                  <a:pt x="1215" y="310"/>
                  <a:pt x="1214" y="309"/>
                </a:cubicBezTo>
                <a:close/>
                <a:moveTo>
                  <a:pt x="1214" y="309"/>
                </a:moveTo>
                <a:cubicBezTo>
                  <a:pt x="1213" y="306"/>
                  <a:pt x="1211" y="303"/>
                  <a:pt x="1210" y="301"/>
                </a:cubicBezTo>
                <a:cubicBezTo>
                  <a:pt x="1216" y="299"/>
                  <a:pt x="1222" y="296"/>
                  <a:pt x="1227" y="294"/>
                </a:cubicBezTo>
                <a:cubicBezTo>
                  <a:pt x="1225" y="298"/>
                  <a:pt x="1223" y="302"/>
                  <a:pt x="1220" y="306"/>
                </a:cubicBezTo>
                <a:cubicBezTo>
                  <a:pt x="1218" y="307"/>
                  <a:pt x="1216" y="308"/>
                  <a:pt x="1214" y="309"/>
                </a:cubicBezTo>
                <a:close/>
                <a:moveTo>
                  <a:pt x="1228" y="294"/>
                </a:moveTo>
                <a:cubicBezTo>
                  <a:pt x="1231" y="292"/>
                  <a:pt x="1234" y="291"/>
                  <a:pt x="1238" y="289"/>
                </a:cubicBezTo>
                <a:cubicBezTo>
                  <a:pt x="1239" y="291"/>
                  <a:pt x="1240" y="293"/>
                  <a:pt x="1240" y="295"/>
                </a:cubicBezTo>
                <a:cubicBezTo>
                  <a:pt x="1240" y="295"/>
                  <a:pt x="1240" y="295"/>
                  <a:pt x="1240" y="295"/>
                </a:cubicBezTo>
                <a:cubicBezTo>
                  <a:pt x="1235" y="299"/>
                  <a:pt x="1228" y="302"/>
                  <a:pt x="1221" y="305"/>
                </a:cubicBezTo>
                <a:cubicBezTo>
                  <a:pt x="1224" y="301"/>
                  <a:pt x="1226" y="298"/>
                  <a:pt x="1228" y="294"/>
                </a:cubicBezTo>
                <a:close/>
                <a:moveTo>
                  <a:pt x="1228" y="293"/>
                </a:moveTo>
                <a:cubicBezTo>
                  <a:pt x="1230" y="289"/>
                  <a:pt x="1231" y="286"/>
                  <a:pt x="1232" y="282"/>
                </a:cubicBezTo>
                <a:cubicBezTo>
                  <a:pt x="1233" y="281"/>
                  <a:pt x="1233" y="281"/>
                  <a:pt x="1233" y="281"/>
                </a:cubicBezTo>
                <a:cubicBezTo>
                  <a:pt x="1234" y="284"/>
                  <a:pt x="1236" y="286"/>
                  <a:pt x="1237" y="289"/>
                </a:cubicBezTo>
                <a:cubicBezTo>
                  <a:pt x="1234" y="290"/>
                  <a:pt x="1231" y="292"/>
                  <a:pt x="1228" y="293"/>
                </a:cubicBezTo>
                <a:close/>
                <a:moveTo>
                  <a:pt x="1233" y="280"/>
                </a:moveTo>
                <a:cubicBezTo>
                  <a:pt x="1233" y="276"/>
                  <a:pt x="1234" y="272"/>
                  <a:pt x="1234" y="269"/>
                </a:cubicBezTo>
                <a:cubicBezTo>
                  <a:pt x="1242" y="266"/>
                  <a:pt x="1249" y="264"/>
                  <a:pt x="1255" y="261"/>
                </a:cubicBezTo>
                <a:cubicBezTo>
                  <a:pt x="1256" y="263"/>
                  <a:pt x="1257" y="264"/>
                  <a:pt x="1258" y="265"/>
                </a:cubicBezTo>
                <a:cubicBezTo>
                  <a:pt x="1258" y="268"/>
                  <a:pt x="1257" y="270"/>
                  <a:pt x="1256" y="272"/>
                </a:cubicBezTo>
                <a:cubicBezTo>
                  <a:pt x="1249" y="275"/>
                  <a:pt x="1241" y="278"/>
                  <a:pt x="1233" y="281"/>
                </a:cubicBezTo>
                <a:cubicBezTo>
                  <a:pt x="1233" y="280"/>
                  <a:pt x="1233" y="280"/>
                  <a:pt x="1233" y="280"/>
                </a:cubicBezTo>
                <a:close/>
                <a:moveTo>
                  <a:pt x="1234" y="268"/>
                </a:moveTo>
                <a:cubicBezTo>
                  <a:pt x="1235" y="264"/>
                  <a:pt x="1235" y="260"/>
                  <a:pt x="1234" y="256"/>
                </a:cubicBezTo>
                <a:cubicBezTo>
                  <a:pt x="1239" y="254"/>
                  <a:pt x="1244" y="253"/>
                  <a:pt x="1248" y="251"/>
                </a:cubicBezTo>
                <a:cubicBezTo>
                  <a:pt x="1251" y="254"/>
                  <a:pt x="1253" y="257"/>
                  <a:pt x="1255" y="261"/>
                </a:cubicBezTo>
                <a:cubicBezTo>
                  <a:pt x="1249" y="263"/>
                  <a:pt x="1242" y="266"/>
                  <a:pt x="1234" y="268"/>
                </a:cubicBezTo>
                <a:close/>
                <a:moveTo>
                  <a:pt x="1243" y="245"/>
                </a:moveTo>
                <a:cubicBezTo>
                  <a:pt x="1250" y="243"/>
                  <a:pt x="1256" y="241"/>
                  <a:pt x="1262" y="239"/>
                </a:cubicBezTo>
                <a:cubicBezTo>
                  <a:pt x="1262" y="242"/>
                  <a:pt x="1262" y="244"/>
                  <a:pt x="1262" y="246"/>
                </a:cubicBezTo>
                <a:cubicBezTo>
                  <a:pt x="1257" y="248"/>
                  <a:pt x="1253" y="249"/>
                  <a:pt x="1248" y="251"/>
                </a:cubicBezTo>
                <a:cubicBezTo>
                  <a:pt x="1247" y="249"/>
                  <a:pt x="1245" y="247"/>
                  <a:pt x="1243" y="245"/>
                </a:cubicBezTo>
                <a:close/>
                <a:moveTo>
                  <a:pt x="1243" y="245"/>
                </a:moveTo>
                <a:cubicBezTo>
                  <a:pt x="1239" y="241"/>
                  <a:pt x="1235" y="237"/>
                  <a:pt x="1231" y="233"/>
                </a:cubicBezTo>
                <a:cubicBezTo>
                  <a:pt x="1232" y="233"/>
                  <a:pt x="1232" y="233"/>
                  <a:pt x="1232" y="233"/>
                </a:cubicBezTo>
                <a:cubicBezTo>
                  <a:pt x="1241" y="230"/>
                  <a:pt x="1250" y="227"/>
                  <a:pt x="1259" y="224"/>
                </a:cubicBezTo>
                <a:cubicBezTo>
                  <a:pt x="1261" y="229"/>
                  <a:pt x="1261" y="234"/>
                  <a:pt x="1262" y="239"/>
                </a:cubicBezTo>
                <a:cubicBezTo>
                  <a:pt x="1256" y="241"/>
                  <a:pt x="1250" y="243"/>
                  <a:pt x="1243" y="245"/>
                </a:cubicBezTo>
                <a:close/>
                <a:moveTo>
                  <a:pt x="1242" y="245"/>
                </a:moveTo>
                <a:cubicBezTo>
                  <a:pt x="1239" y="246"/>
                  <a:pt x="1236" y="247"/>
                  <a:pt x="1233" y="248"/>
                </a:cubicBezTo>
                <a:cubicBezTo>
                  <a:pt x="1232" y="243"/>
                  <a:pt x="1231" y="238"/>
                  <a:pt x="1229" y="233"/>
                </a:cubicBezTo>
                <a:cubicBezTo>
                  <a:pt x="1230" y="233"/>
                  <a:pt x="1230" y="233"/>
                  <a:pt x="1230" y="233"/>
                </a:cubicBezTo>
                <a:cubicBezTo>
                  <a:pt x="1234" y="237"/>
                  <a:pt x="1239" y="241"/>
                  <a:pt x="1242" y="245"/>
                </a:cubicBezTo>
                <a:close/>
                <a:moveTo>
                  <a:pt x="1229" y="233"/>
                </a:moveTo>
                <a:cubicBezTo>
                  <a:pt x="1229" y="233"/>
                  <a:pt x="1228" y="232"/>
                  <a:pt x="1228" y="232"/>
                </a:cubicBezTo>
                <a:cubicBezTo>
                  <a:pt x="1229" y="232"/>
                  <a:pt x="1229" y="232"/>
                  <a:pt x="1230" y="233"/>
                </a:cubicBezTo>
                <a:lnTo>
                  <a:pt x="1229" y="233"/>
                </a:lnTo>
                <a:close/>
                <a:moveTo>
                  <a:pt x="1228" y="234"/>
                </a:moveTo>
                <a:cubicBezTo>
                  <a:pt x="1230" y="238"/>
                  <a:pt x="1232" y="243"/>
                  <a:pt x="1232" y="248"/>
                </a:cubicBezTo>
                <a:cubicBezTo>
                  <a:pt x="1226" y="250"/>
                  <a:pt x="1219" y="252"/>
                  <a:pt x="1212" y="254"/>
                </a:cubicBezTo>
                <a:cubicBezTo>
                  <a:pt x="1208" y="250"/>
                  <a:pt x="1203" y="246"/>
                  <a:pt x="1198" y="242"/>
                </a:cubicBezTo>
                <a:cubicBezTo>
                  <a:pt x="1208" y="239"/>
                  <a:pt x="1218" y="237"/>
                  <a:pt x="1228" y="234"/>
                </a:cubicBezTo>
                <a:close/>
                <a:moveTo>
                  <a:pt x="1193" y="236"/>
                </a:moveTo>
                <a:cubicBezTo>
                  <a:pt x="1194" y="237"/>
                  <a:pt x="1194" y="239"/>
                  <a:pt x="1195" y="240"/>
                </a:cubicBezTo>
                <a:cubicBezTo>
                  <a:pt x="1190" y="237"/>
                  <a:pt x="1185" y="234"/>
                  <a:pt x="1180" y="232"/>
                </a:cubicBezTo>
                <a:cubicBezTo>
                  <a:pt x="1183" y="231"/>
                  <a:pt x="1186" y="230"/>
                  <a:pt x="1189" y="229"/>
                </a:cubicBezTo>
                <a:cubicBezTo>
                  <a:pt x="1190" y="231"/>
                  <a:pt x="1192" y="234"/>
                  <a:pt x="1193" y="236"/>
                </a:cubicBezTo>
                <a:close/>
                <a:moveTo>
                  <a:pt x="1180" y="231"/>
                </a:moveTo>
                <a:cubicBezTo>
                  <a:pt x="1173" y="228"/>
                  <a:pt x="1165" y="225"/>
                  <a:pt x="1157" y="222"/>
                </a:cubicBezTo>
                <a:cubicBezTo>
                  <a:pt x="1165" y="220"/>
                  <a:pt x="1173" y="217"/>
                  <a:pt x="1182" y="215"/>
                </a:cubicBezTo>
                <a:cubicBezTo>
                  <a:pt x="1184" y="219"/>
                  <a:pt x="1187" y="224"/>
                  <a:pt x="1189" y="228"/>
                </a:cubicBezTo>
                <a:cubicBezTo>
                  <a:pt x="1186" y="229"/>
                  <a:pt x="1183" y="230"/>
                  <a:pt x="1180" y="231"/>
                </a:cubicBezTo>
                <a:close/>
                <a:moveTo>
                  <a:pt x="1179" y="231"/>
                </a:moveTo>
                <a:cubicBezTo>
                  <a:pt x="1171" y="234"/>
                  <a:pt x="1164" y="236"/>
                  <a:pt x="1157" y="238"/>
                </a:cubicBezTo>
                <a:cubicBezTo>
                  <a:pt x="1155" y="233"/>
                  <a:pt x="1153" y="229"/>
                  <a:pt x="1151" y="224"/>
                </a:cubicBezTo>
                <a:cubicBezTo>
                  <a:pt x="1153" y="224"/>
                  <a:pt x="1155" y="223"/>
                  <a:pt x="1156" y="223"/>
                </a:cubicBezTo>
                <a:cubicBezTo>
                  <a:pt x="1164" y="225"/>
                  <a:pt x="1172" y="228"/>
                  <a:pt x="1179" y="231"/>
                </a:cubicBezTo>
                <a:close/>
                <a:moveTo>
                  <a:pt x="1151" y="224"/>
                </a:moveTo>
                <a:cubicBezTo>
                  <a:pt x="1151" y="223"/>
                  <a:pt x="1150" y="222"/>
                  <a:pt x="1150" y="221"/>
                </a:cubicBezTo>
                <a:cubicBezTo>
                  <a:pt x="1152" y="221"/>
                  <a:pt x="1154" y="222"/>
                  <a:pt x="1155" y="222"/>
                </a:cubicBezTo>
                <a:cubicBezTo>
                  <a:pt x="1154" y="223"/>
                  <a:pt x="1152" y="223"/>
                  <a:pt x="1151" y="224"/>
                </a:cubicBezTo>
                <a:close/>
                <a:moveTo>
                  <a:pt x="1151" y="224"/>
                </a:moveTo>
                <a:cubicBezTo>
                  <a:pt x="1140" y="227"/>
                  <a:pt x="1129" y="231"/>
                  <a:pt x="1120" y="234"/>
                </a:cubicBezTo>
                <a:cubicBezTo>
                  <a:pt x="1117" y="234"/>
                  <a:pt x="1114" y="233"/>
                  <a:pt x="1111" y="233"/>
                </a:cubicBezTo>
                <a:cubicBezTo>
                  <a:pt x="1110" y="230"/>
                  <a:pt x="1108" y="227"/>
                  <a:pt x="1106" y="224"/>
                </a:cubicBezTo>
                <a:cubicBezTo>
                  <a:pt x="1113" y="222"/>
                  <a:pt x="1120" y="219"/>
                  <a:pt x="1127" y="217"/>
                </a:cubicBezTo>
                <a:cubicBezTo>
                  <a:pt x="1135" y="218"/>
                  <a:pt x="1142" y="219"/>
                  <a:pt x="1149" y="221"/>
                </a:cubicBezTo>
                <a:cubicBezTo>
                  <a:pt x="1150" y="222"/>
                  <a:pt x="1150" y="223"/>
                  <a:pt x="1151" y="224"/>
                </a:cubicBezTo>
                <a:close/>
                <a:moveTo>
                  <a:pt x="1128" y="216"/>
                </a:moveTo>
                <a:cubicBezTo>
                  <a:pt x="1133" y="214"/>
                  <a:pt x="1139" y="212"/>
                  <a:pt x="1145" y="211"/>
                </a:cubicBezTo>
                <a:cubicBezTo>
                  <a:pt x="1146" y="214"/>
                  <a:pt x="1148" y="217"/>
                  <a:pt x="1149" y="220"/>
                </a:cubicBezTo>
                <a:cubicBezTo>
                  <a:pt x="1142" y="218"/>
                  <a:pt x="1135" y="217"/>
                  <a:pt x="1128" y="216"/>
                </a:cubicBezTo>
                <a:close/>
                <a:moveTo>
                  <a:pt x="1141" y="200"/>
                </a:moveTo>
                <a:cubicBezTo>
                  <a:pt x="1149" y="201"/>
                  <a:pt x="1157" y="202"/>
                  <a:pt x="1165" y="203"/>
                </a:cubicBezTo>
                <a:cubicBezTo>
                  <a:pt x="1158" y="206"/>
                  <a:pt x="1151" y="208"/>
                  <a:pt x="1145" y="210"/>
                </a:cubicBezTo>
                <a:cubicBezTo>
                  <a:pt x="1144" y="207"/>
                  <a:pt x="1142" y="203"/>
                  <a:pt x="1141" y="200"/>
                </a:cubicBezTo>
                <a:close/>
                <a:moveTo>
                  <a:pt x="1141" y="200"/>
                </a:moveTo>
                <a:cubicBezTo>
                  <a:pt x="1140" y="199"/>
                  <a:pt x="1140" y="198"/>
                  <a:pt x="1140" y="196"/>
                </a:cubicBezTo>
                <a:cubicBezTo>
                  <a:pt x="1149" y="193"/>
                  <a:pt x="1159" y="190"/>
                  <a:pt x="1169" y="187"/>
                </a:cubicBezTo>
                <a:cubicBezTo>
                  <a:pt x="1171" y="191"/>
                  <a:pt x="1173" y="196"/>
                  <a:pt x="1175" y="200"/>
                </a:cubicBezTo>
                <a:cubicBezTo>
                  <a:pt x="1172" y="201"/>
                  <a:pt x="1169" y="202"/>
                  <a:pt x="1166" y="203"/>
                </a:cubicBezTo>
                <a:cubicBezTo>
                  <a:pt x="1158" y="202"/>
                  <a:pt x="1150" y="200"/>
                  <a:pt x="1141" y="200"/>
                </a:cubicBezTo>
                <a:close/>
                <a:moveTo>
                  <a:pt x="1140" y="200"/>
                </a:moveTo>
                <a:cubicBezTo>
                  <a:pt x="1140" y="200"/>
                  <a:pt x="1140" y="200"/>
                  <a:pt x="1140" y="200"/>
                </a:cubicBezTo>
                <a:cubicBezTo>
                  <a:pt x="1138" y="199"/>
                  <a:pt x="1135" y="199"/>
                  <a:pt x="1132" y="199"/>
                </a:cubicBezTo>
                <a:cubicBezTo>
                  <a:pt x="1135" y="198"/>
                  <a:pt x="1137" y="197"/>
                  <a:pt x="1139" y="197"/>
                </a:cubicBezTo>
                <a:cubicBezTo>
                  <a:pt x="1140" y="198"/>
                  <a:pt x="1140" y="199"/>
                  <a:pt x="1140" y="200"/>
                </a:cubicBezTo>
                <a:close/>
                <a:moveTo>
                  <a:pt x="1131" y="199"/>
                </a:moveTo>
                <a:cubicBezTo>
                  <a:pt x="1127" y="199"/>
                  <a:pt x="1124" y="199"/>
                  <a:pt x="1120" y="199"/>
                </a:cubicBezTo>
                <a:cubicBezTo>
                  <a:pt x="1112" y="199"/>
                  <a:pt x="1103" y="199"/>
                  <a:pt x="1094" y="200"/>
                </a:cubicBezTo>
                <a:cubicBezTo>
                  <a:pt x="1094" y="200"/>
                  <a:pt x="1094" y="199"/>
                  <a:pt x="1093" y="199"/>
                </a:cubicBezTo>
                <a:cubicBezTo>
                  <a:pt x="1105" y="194"/>
                  <a:pt x="1118" y="188"/>
                  <a:pt x="1131" y="183"/>
                </a:cubicBezTo>
                <a:cubicBezTo>
                  <a:pt x="1132" y="183"/>
                  <a:pt x="1133" y="183"/>
                  <a:pt x="1134" y="183"/>
                </a:cubicBezTo>
                <a:cubicBezTo>
                  <a:pt x="1136" y="188"/>
                  <a:pt x="1137" y="192"/>
                  <a:pt x="1139" y="196"/>
                </a:cubicBezTo>
                <a:cubicBezTo>
                  <a:pt x="1136" y="197"/>
                  <a:pt x="1134" y="198"/>
                  <a:pt x="1131" y="199"/>
                </a:cubicBezTo>
                <a:close/>
                <a:moveTo>
                  <a:pt x="1131" y="183"/>
                </a:moveTo>
                <a:cubicBezTo>
                  <a:pt x="1118" y="183"/>
                  <a:pt x="1103" y="185"/>
                  <a:pt x="1088" y="187"/>
                </a:cubicBezTo>
                <a:cubicBezTo>
                  <a:pt x="1086" y="183"/>
                  <a:pt x="1085" y="179"/>
                  <a:pt x="1083" y="175"/>
                </a:cubicBezTo>
                <a:cubicBezTo>
                  <a:pt x="1090" y="174"/>
                  <a:pt x="1097" y="173"/>
                  <a:pt x="1105" y="172"/>
                </a:cubicBezTo>
                <a:cubicBezTo>
                  <a:pt x="1113" y="170"/>
                  <a:pt x="1121" y="169"/>
                  <a:pt x="1129" y="169"/>
                </a:cubicBezTo>
                <a:cubicBezTo>
                  <a:pt x="1130" y="173"/>
                  <a:pt x="1132" y="178"/>
                  <a:pt x="1134" y="182"/>
                </a:cubicBezTo>
                <a:cubicBezTo>
                  <a:pt x="1133" y="182"/>
                  <a:pt x="1132" y="183"/>
                  <a:pt x="1131" y="183"/>
                </a:cubicBezTo>
                <a:close/>
                <a:moveTo>
                  <a:pt x="1093" y="199"/>
                </a:moveTo>
                <a:cubicBezTo>
                  <a:pt x="1091" y="199"/>
                  <a:pt x="1090" y="200"/>
                  <a:pt x="1088" y="200"/>
                </a:cubicBezTo>
                <a:cubicBezTo>
                  <a:pt x="1080" y="201"/>
                  <a:pt x="1071" y="203"/>
                  <a:pt x="1061" y="204"/>
                </a:cubicBezTo>
                <a:cubicBezTo>
                  <a:pt x="1060" y="200"/>
                  <a:pt x="1058" y="197"/>
                  <a:pt x="1057" y="193"/>
                </a:cubicBezTo>
                <a:cubicBezTo>
                  <a:pt x="1063" y="192"/>
                  <a:pt x="1069" y="191"/>
                  <a:pt x="1076" y="189"/>
                </a:cubicBezTo>
                <a:cubicBezTo>
                  <a:pt x="1080" y="189"/>
                  <a:pt x="1084" y="188"/>
                  <a:pt x="1088" y="187"/>
                </a:cubicBezTo>
                <a:cubicBezTo>
                  <a:pt x="1089" y="191"/>
                  <a:pt x="1091" y="195"/>
                  <a:pt x="1093" y="199"/>
                </a:cubicBezTo>
                <a:close/>
                <a:moveTo>
                  <a:pt x="1064" y="212"/>
                </a:moveTo>
                <a:cubicBezTo>
                  <a:pt x="1060" y="214"/>
                  <a:pt x="1057" y="216"/>
                  <a:pt x="1053" y="218"/>
                </a:cubicBezTo>
                <a:cubicBezTo>
                  <a:pt x="1047" y="219"/>
                  <a:pt x="1041" y="220"/>
                  <a:pt x="1034" y="221"/>
                </a:cubicBezTo>
                <a:cubicBezTo>
                  <a:pt x="1033" y="218"/>
                  <a:pt x="1032" y="214"/>
                  <a:pt x="1031" y="211"/>
                </a:cubicBezTo>
                <a:cubicBezTo>
                  <a:pt x="1036" y="209"/>
                  <a:pt x="1042" y="208"/>
                  <a:pt x="1049" y="207"/>
                </a:cubicBezTo>
                <a:cubicBezTo>
                  <a:pt x="1053" y="206"/>
                  <a:pt x="1057" y="205"/>
                  <a:pt x="1061" y="205"/>
                </a:cubicBezTo>
                <a:cubicBezTo>
                  <a:pt x="1062" y="207"/>
                  <a:pt x="1063" y="210"/>
                  <a:pt x="1064" y="212"/>
                </a:cubicBezTo>
                <a:close/>
                <a:moveTo>
                  <a:pt x="1036" y="228"/>
                </a:moveTo>
                <a:cubicBezTo>
                  <a:pt x="1032" y="230"/>
                  <a:pt x="1028" y="232"/>
                  <a:pt x="1025" y="235"/>
                </a:cubicBezTo>
                <a:cubicBezTo>
                  <a:pt x="1019" y="236"/>
                  <a:pt x="1013" y="237"/>
                  <a:pt x="1007" y="238"/>
                </a:cubicBezTo>
                <a:cubicBezTo>
                  <a:pt x="1006" y="235"/>
                  <a:pt x="1005" y="232"/>
                  <a:pt x="1004" y="228"/>
                </a:cubicBezTo>
                <a:cubicBezTo>
                  <a:pt x="1009" y="227"/>
                  <a:pt x="1014" y="226"/>
                  <a:pt x="1020" y="225"/>
                </a:cubicBezTo>
                <a:cubicBezTo>
                  <a:pt x="1025" y="224"/>
                  <a:pt x="1029" y="223"/>
                  <a:pt x="1034" y="222"/>
                </a:cubicBezTo>
                <a:cubicBezTo>
                  <a:pt x="1035" y="224"/>
                  <a:pt x="1035" y="226"/>
                  <a:pt x="1036" y="228"/>
                </a:cubicBezTo>
                <a:close/>
                <a:moveTo>
                  <a:pt x="1009" y="246"/>
                </a:moveTo>
                <a:cubicBezTo>
                  <a:pt x="1007" y="248"/>
                  <a:pt x="1005" y="249"/>
                  <a:pt x="1003" y="250"/>
                </a:cubicBezTo>
                <a:cubicBezTo>
                  <a:pt x="996" y="252"/>
                  <a:pt x="987" y="253"/>
                  <a:pt x="979" y="255"/>
                </a:cubicBezTo>
                <a:cubicBezTo>
                  <a:pt x="978" y="252"/>
                  <a:pt x="978" y="249"/>
                  <a:pt x="977" y="246"/>
                </a:cubicBezTo>
                <a:cubicBezTo>
                  <a:pt x="982" y="245"/>
                  <a:pt x="987" y="244"/>
                  <a:pt x="992" y="242"/>
                </a:cubicBezTo>
                <a:cubicBezTo>
                  <a:pt x="997" y="241"/>
                  <a:pt x="1002" y="240"/>
                  <a:pt x="1006" y="239"/>
                </a:cubicBezTo>
                <a:cubicBezTo>
                  <a:pt x="1007" y="241"/>
                  <a:pt x="1008" y="244"/>
                  <a:pt x="1009" y="246"/>
                </a:cubicBezTo>
                <a:close/>
                <a:moveTo>
                  <a:pt x="982" y="266"/>
                </a:moveTo>
                <a:cubicBezTo>
                  <a:pt x="972" y="268"/>
                  <a:pt x="962" y="270"/>
                  <a:pt x="952" y="273"/>
                </a:cubicBezTo>
                <a:cubicBezTo>
                  <a:pt x="951" y="270"/>
                  <a:pt x="950" y="267"/>
                  <a:pt x="950" y="264"/>
                </a:cubicBezTo>
                <a:cubicBezTo>
                  <a:pt x="954" y="263"/>
                  <a:pt x="959" y="261"/>
                  <a:pt x="963" y="260"/>
                </a:cubicBezTo>
                <a:cubicBezTo>
                  <a:pt x="968" y="259"/>
                  <a:pt x="974" y="257"/>
                  <a:pt x="979" y="256"/>
                </a:cubicBezTo>
                <a:cubicBezTo>
                  <a:pt x="980" y="259"/>
                  <a:pt x="981" y="263"/>
                  <a:pt x="982" y="266"/>
                </a:cubicBezTo>
                <a:close/>
                <a:moveTo>
                  <a:pt x="954" y="282"/>
                </a:moveTo>
                <a:cubicBezTo>
                  <a:pt x="944" y="284"/>
                  <a:pt x="934" y="287"/>
                  <a:pt x="924" y="290"/>
                </a:cubicBezTo>
                <a:cubicBezTo>
                  <a:pt x="923" y="287"/>
                  <a:pt x="923" y="284"/>
                  <a:pt x="922" y="282"/>
                </a:cubicBezTo>
                <a:cubicBezTo>
                  <a:pt x="927" y="280"/>
                  <a:pt x="931" y="279"/>
                  <a:pt x="935" y="278"/>
                </a:cubicBezTo>
                <a:cubicBezTo>
                  <a:pt x="941" y="276"/>
                  <a:pt x="946" y="275"/>
                  <a:pt x="951" y="273"/>
                </a:cubicBezTo>
                <a:cubicBezTo>
                  <a:pt x="952" y="276"/>
                  <a:pt x="953" y="279"/>
                  <a:pt x="954" y="282"/>
                </a:cubicBezTo>
                <a:close/>
                <a:moveTo>
                  <a:pt x="924" y="290"/>
                </a:moveTo>
                <a:cubicBezTo>
                  <a:pt x="934" y="287"/>
                  <a:pt x="945" y="285"/>
                  <a:pt x="954" y="283"/>
                </a:cubicBezTo>
                <a:cubicBezTo>
                  <a:pt x="955" y="286"/>
                  <a:pt x="956" y="289"/>
                  <a:pt x="957" y="292"/>
                </a:cubicBezTo>
                <a:cubicBezTo>
                  <a:pt x="947" y="293"/>
                  <a:pt x="937" y="295"/>
                  <a:pt x="926" y="298"/>
                </a:cubicBezTo>
                <a:cubicBezTo>
                  <a:pt x="925" y="295"/>
                  <a:pt x="925" y="293"/>
                  <a:pt x="924" y="290"/>
                </a:cubicBezTo>
                <a:close/>
                <a:moveTo>
                  <a:pt x="928" y="305"/>
                </a:moveTo>
                <a:cubicBezTo>
                  <a:pt x="918" y="307"/>
                  <a:pt x="908" y="309"/>
                  <a:pt x="898" y="312"/>
                </a:cubicBezTo>
                <a:cubicBezTo>
                  <a:pt x="897" y="310"/>
                  <a:pt x="897" y="308"/>
                  <a:pt x="896" y="306"/>
                </a:cubicBezTo>
                <a:cubicBezTo>
                  <a:pt x="907" y="303"/>
                  <a:pt x="916" y="300"/>
                  <a:pt x="926" y="298"/>
                </a:cubicBezTo>
                <a:cubicBezTo>
                  <a:pt x="926" y="301"/>
                  <a:pt x="927" y="303"/>
                  <a:pt x="928" y="305"/>
                </a:cubicBezTo>
                <a:close/>
                <a:moveTo>
                  <a:pt x="928" y="306"/>
                </a:moveTo>
                <a:cubicBezTo>
                  <a:pt x="929" y="309"/>
                  <a:pt x="930" y="312"/>
                  <a:pt x="931" y="315"/>
                </a:cubicBezTo>
                <a:cubicBezTo>
                  <a:pt x="921" y="316"/>
                  <a:pt x="911" y="318"/>
                  <a:pt x="900" y="320"/>
                </a:cubicBezTo>
                <a:cubicBezTo>
                  <a:pt x="899" y="317"/>
                  <a:pt x="898" y="315"/>
                  <a:pt x="898" y="313"/>
                </a:cubicBezTo>
                <a:cubicBezTo>
                  <a:pt x="908" y="310"/>
                  <a:pt x="918" y="308"/>
                  <a:pt x="928" y="306"/>
                </a:cubicBezTo>
                <a:close/>
                <a:moveTo>
                  <a:pt x="902" y="329"/>
                </a:moveTo>
                <a:cubicBezTo>
                  <a:pt x="892" y="330"/>
                  <a:pt x="882" y="332"/>
                  <a:pt x="871" y="335"/>
                </a:cubicBezTo>
                <a:cubicBezTo>
                  <a:pt x="871" y="332"/>
                  <a:pt x="870" y="330"/>
                  <a:pt x="870" y="328"/>
                </a:cubicBezTo>
                <a:cubicBezTo>
                  <a:pt x="880" y="325"/>
                  <a:pt x="890" y="322"/>
                  <a:pt x="899" y="320"/>
                </a:cubicBezTo>
                <a:cubicBezTo>
                  <a:pt x="900" y="323"/>
                  <a:pt x="901" y="326"/>
                  <a:pt x="902" y="329"/>
                </a:cubicBezTo>
                <a:close/>
                <a:moveTo>
                  <a:pt x="872" y="342"/>
                </a:moveTo>
                <a:cubicBezTo>
                  <a:pt x="863" y="344"/>
                  <a:pt x="853" y="346"/>
                  <a:pt x="843" y="349"/>
                </a:cubicBezTo>
                <a:cubicBezTo>
                  <a:pt x="843" y="347"/>
                  <a:pt x="842" y="345"/>
                  <a:pt x="842" y="343"/>
                </a:cubicBezTo>
                <a:cubicBezTo>
                  <a:pt x="852" y="340"/>
                  <a:pt x="862" y="337"/>
                  <a:pt x="871" y="335"/>
                </a:cubicBezTo>
                <a:cubicBezTo>
                  <a:pt x="871" y="337"/>
                  <a:pt x="872" y="340"/>
                  <a:pt x="872" y="342"/>
                </a:cubicBezTo>
                <a:close/>
                <a:moveTo>
                  <a:pt x="872" y="343"/>
                </a:moveTo>
                <a:cubicBezTo>
                  <a:pt x="873" y="346"/>
                  <a:pt x="874" y="349"/>
                  <a:pt x="875" y="352"/>
                </a:cubicBezTo>
                <a:cubicBezTo>
                  <a:pt x="875" y="352"/>
                  <a:pt x="875" y="352"/>
                  <a:pt x="875" y="352"/>
                </a:cubicBezTo>
                <a:cubicBezTo>
                  <a:pt x="865" y="353"/>
                  <a:pt x="855" y="354"/>
                  <a:pt x="844" y="356"/>
                </a:cubicBezTo>
                <a:cubicBezTo>
                  <a:pt x="844" y="354"/>
                  <a:pt x="843" y="351"/>
                  <a:pt x="843" y="349"/>
                </a:cubicBezTo>
                <a:cubicBezTo>
                  <a:pt x="853" y="346"/>
                  <a:pt x="863" y="344"/>
                  <a:pt x="872" y="343"/>
                </a:cubicBezTo>
                <a:close/>
                <a:moveTo>
                  <a:pt x="846" y="365"/>
                </a:moveTo>
                <a:cubicBezTo>
                  <a:pt x="837" y="366"/>
                  <a:pt x="827" y="367"/>
                  <a:pt x="816" y="370"/>
                </a:cubicBezTo>
                <a:cubicBezTo>
                  <a:pt x="816" y="368"/>
                  <a:pt x="816" y="366"/>
                  <a:pt x="815" y="364"/>
                </a:cubicBezTo>
                <a:cubicBezTo>
                  <a:pt x="825" y="361"/>
                  <a:pt x="835" y="358"/>
                  <a:pt x="844" y="357"/>
                </a:cubicBezTo>
                <a:cubicBezTo>
                  <a:pt x="845" y="359"/>
                  <a:pt x="845" y="362"/>
                  <a:pt x="846" y="365"/>
                </a:cubicBezTo>
                <a:close/>
                <a:moveTo>
                  <a:pt x="846" y="366"/>
                </a:moveTo>
                <a:cubicBezTo>
                  <a:pt x="847" y="370"/>
                  <a:pt x="848" y="374"/>
                  <a:pt x="850" y="378"/>
                </a:cubicBezTo>
                <a:cubicBezTo>
                  <a:pt x="845" y="377"/>
                  <a:pt x="840" y="377"/>
                  <a:pt x="834" y="377"/>
                </a:cubicBezTo>
                <a:cubicBezTo>
                  <a:pt x="829" y="377"/>
                  <a:pt x="823" y="377"/>
                  <a:pt x="818" y="378"/>
                </a:cubicBezTo>
                <a:cubicBezTo>
                  <a:pt x="817" y="375"/>
                  <a:pt x="817" y="373"/>
                  <a:pt x="816" y="370"/>
                </a:cubicBezTo>
                <a:cubicBezTo>
                  <a:pt x="827" y="368"/>
                  <a:pt x="837" y="366"/>
                  <a:pt x="846" y="366"/>
                </a:cubicBezTo>
                <a:close/>
                <a:moveTo>
                  <a:pt x="834" y="377"/>
                </a:moveTo>
                <a:cubicBezTo>
                  <a:pt x="840" y="377"/>
                  <a:pt x="845" y="378"/>
                  <a:pt x="850" y="378"/>
                </a:cubicBezTo>
                <a:cubicBezTo>
                  <a:pt x="852" y="385"/>
                  <a:pt x="854" y="393"/>
                  <a:pt x="857" y="400"/>
                </a:cubicBezTo>
                <a:cubicBezTo>
                  <a:pt x="857" y="400"/>
                  <a:pt x="857" y="400"/>
                  <a:pt x="857" y="400"/>
                </a:cubicBezTo>
                <a:cubicBezTo>
                  <a:pt x="846" y="394"/>
                  <a:pt x="834" y="391"/>
                  <a:pt x="820" y="390"/>
                </a:cubicBezTo>
                <a:cubicBezTo>
                  <a:pt x="819" y="386"/>
                  <a:pt x="819" y="382"/>
                  <a:pt x="818" y="378"/>
                </a:cubicBezTo>
                <a:cubicBezTo>
                  <a:pt x="823" y="378"/>
                  <a:pt x="829" y="377"/>
                  <a:pt x="834" y="377"/>
                </a:cubicBezTo>
                <a:close/>
                <a:moveTo>
                  <a:pt x="850" y="378"/>
                </a:moveTo>
                <a:cubicBezTo>
                  <a:pt x="866" y="380"/>
                  <a:pt x="879" y="385"/>
                  <a:pt x="891" y="393"/>
                </a:cubicBezTo>
                <a:cubicBezTo>
                  <a:pt x="891" y="394"/>
                  <a:pt x="892" y="395"/>
                  <a:pt x="892" y="395"/>
                </a:cubicBezTo>
                <a:cubicBezTo>
                  <a:pt x="891" y="397"/>
                  <a:pt x="889" y="399"/>
                  <a:pt x="888" y="401"/>
                </a:cubicBezTo>
                <a:cubicBezTo>
                  <a:pt x="884" y="405"/>
                  <a:pt x="880" y="409"/>
                  <a:pt x="876" y="413"/>
                </a:cubicBezTo>
                <a:cubicBezTo>
                  <a:pt x="870" y="408"/>
                  <a:pt x="864" y="404"/>
                  <a:pt x="858" y="400"/>
                </a:cubicBezTo>
                <a:cubicBezTo>
                  <a:pt x="855" y="393"/>
                  <a:pt x="852" y="385"/>
                  <a:pt x="850" y="378"/>
                </a:cubicBezTo>
                <a:close/>
                <a:moveTo>
                  <a:pt x="875" y="413"/>
                </a:moveTo>
                <a:cubicBezTo>
                  <a:pt x="873" y="416"/>
                  <a:pt x="870" y="419"/>
                  <a:pt x="868" y="422"/>
                </a:cubicBezTo>
                <a:cubicBezTo>
                  <a:pt x="864" y="415"/>
                  <a:pt x="861" y="408"/>
                  <a:pt x="858" y="401"/>
                </a:cubicBezTo>
                <a:cubicBezTo>
                  <a:pt x="864" y="404"/>
                  <a:pt x="870" y="408"/>
                  <a:pt x="875" y="413"/>
                </a:cubicBezTo>
                <a:close/>
                <a:moveTo>
                  <a:pt x="869" y="425"/>
                </a:moveTo>
                <a:cubicBezTo>
                  <a:pt x="865" y="428"/>
                  <a:pt x="862" y="431"/>
                  <a:pt x="859" y="434"/>
                </a:cubicBezTo>
                <a:cubicBezTo>
                  <a:pt x="859" y="434"/>
                  <a:pt x="859" y="434"/>
                  <a:pt x="859" y="434"/>
                </a:cubicBezTo>
                <a:cubicBezTo>
                  <a:pt x="862" y="430"/>
                  <a:pt x="864" y="426"/>
                  <a:pt x="867" y="423"/>
                </a:cubicBezTo>
                <a:cubicBezTo>
                  <a:pt x="868" y="424"/>
                  <a:pt x="868" y="424"/>
                  <a:pt x="869" y="425"/>
                </a:cubicBezTo>
                <a:close/>
                <a:moveTo>
                  <a:pt x="846" y="453"/>
                </a:moveTo>
                <a:cubicBezTo>
                  <a:pt x="846" y="453"/>
                  <a:pt x="845" y="453"/>
                  <a:pt x="845" y="454"/>
                </a:cubicBezTo>
                <a:cubicBezTo>
                  <a:pt x="845" y="453"/>
                  <a:pt x="845" y="453"/>
                  <a:pt x="844" y="452"/>
                </a:cubicBezTo>
                <a:cubicBezTo>
                  <a:pt x="847" y="449"/>
                  <a:pt x="850" y="445"/>
                  <a:pt x="853" y="442"/>
                </a:cubicBezTo>
                <a:cubicBezTo>
                  <a:pt x="850" y="446"/>
                  <a:pt x="848" y="449"/>
                  <a:pt x="846" y="453"/>
                </a:cubicBezTo>
                <a:close/>
                <a:moveTo>
                  <a:pt x="845" y="455"/>
                </a:moveTo>
                <a:cubicBezTo>
                  <a:pt x="846" y="456"/>
                  <a:pt x="846" y="456"/>
                  <a:pt x="846" y="457"/>
                </a:cubicBezTo>
                <a:cubicBezTo>
                  <a:pt x="845" y="458"/>
                  <a:pt x="844" y="459"/>
                  <a:pt x="843" y="460"/>
                </a:cubicBezTo>
                <a:cubicBezTo>
                  <a:pt x="843" y="460"/>
                  <a:pt x="843" y="460"/>
                  <a:pt x="843" y="459"/>
                </a:cubicBezTo>
                <a:cubicBezTo>
                  <a:pt x="843" y="458"/>
                  <a:pt x="844" y="456"/>
                  <a:pt x="845" y="455"/>
                </a:cubicBezTo>
                <a:close/>
                <a:moveTo>
                  <a:pt x="847" y="458"/>
                </a:moveTo>
                <a:cubicBezTo>
                  <a:pt x="847" y="459"/>
                  <a:pt x="848" y="460"/>
                  <a:pt x="848" y="461"/>
                </a:cubicBezTo>
                <a:cubicBezTo>
                  <a:pt x="848" y="462"/>
                  <a:pt x="848" y="463"/>
                  <a:pt x="848" y="464"/>
                </a:cubicBezTo>
                <a:cubicBezTo>
                  <a:pt x="847" y="465"/>
                  <a:pt x="847" y="465"/>
                  <a:pt x="846" y="466"/>
                </a:cubicBezTo>
                <a:cubicBezTo>
                  <a:pt x="845" y="464"/>
                  <a:pt x="844" y="462"/>
                  <a:pt x="843" y="461"/>
                </a:cubicBezTo>
                <a:cubicBezTo>
                  <a:pt x="844" y="460"/>
                  <a:pt x="846" y="459"/>
                  <a:pt x="847" y="458"/>
                </a:cubicBezTo>
                <a:close/>
                <a:moveTo>
                  <a:pt x="847" y="468"/>
                </a:moveTo>
                <a:cubicBezTo>
                  <a:pt x="845" y="471"/>
                  <a:pt x="844" y="474"/>
                  <a:pt x="843" y="477"/>
                </a:cubicBezTo>
                <a:cubicBezTo>
                  <a:pt x="837" y="480"/>
                  <a:pt x="832" y="484"/>
                  <a:pt x="827" y="487"/>
                </a:cubicBezTo>
                <a:cubicBezTo>
                  <a:pt x="829" y="484"/>
                  <a:pt x="831" y="480"/>
                  <a:pt x="833" y="476"/>
                </a:cubicBezTo>
                <a:cubicBezTo>
                  <a:pt x="837" y="473"/>
                  <a:pt x="841" y="470"/>
                  <a:pt x="846" y="466"/>
                </a:cubicBezTo>
                <a:cubicBezTo>
                  <a:pt x="846" y="467"/>
                  <a:pt x="847" y="468"/>
                  <a:pt x="847" y="468"/>
                </a:cubicBezTo>
                <a:close/>
                <a:moveTo>
                  <a:pt x="842" y="477"/>
                </a:moveTo>
                <a:cubicBezTo>
                  <a:pt x="840" y="482"/>
                  <a:pt x="838" y="486"/>
                  <a:pt x="836" y="490"/>
                </a:cubicBezTo>
                <a:cubicBezTo>
                  <a:pt x="834" y="492"/>
                  <a:pt x="831" y="494"/>
                  <a:pt x="829" y="495"/>
                </a:cubicBezTo>
                <a:cubicBezTo>
                  <a:pt x="828" y="493"/>
                  <a:pt x="827" y="491"/>
                  <a:pt x="826" y="489"/>
                </a:cubicBezTo>
                <a:cubicBezTo>
                  <a:pt x="827" y="488"/>
                  <a:pt x="827" y="488"/>
                  <a:pt x="827" y="488"/>
                </a:cubicBezTo>
                <a:cubicBezTo>
                  <a:pt x="832" y="485"/>
                  <a:pt x="837" y="481"/>
                  <a:pt x="842" y="477"/>
                </a:cubicBezTo>
                <a:close/>
                <a:moveTo>
                  <a:pt x="828" y="495"/>
                </a:moveTo>
                <a:cubicBezTo>
                  <a:pt x="826" y="497"/>
                  <a:pt x="824" y="498"/>
                  <a:pt x="821" y="500"/>
                </a:cubicBezTo>
                <a:cubicBezTo>
                  <a:pt x="823" y="497"/>
                  <a:pt x="824" y="493"/>
                  <a:pt x="826" y="490"/>
                </a:cubicBezTo>
                <a:cubicBezTo>
                  <a:pt x="827" y="492"/>
                  <a:pt x="827" y="494"/>
                  <a:pt x="828" y="495"/>
                </a:cubicBezTo>
                <a:close/>
                <a:moveTo>
                  <a:pt x="828" y="496"/>
                </a:moveTo>
                <a:cubicBezTo>
                  <a:pt x="829" y="498"/>
                  <a:pt x="830" y="500"/>
                  <a:pt x="831" y="503"/>
                </a:cubicBezTo>
                <a:cubicBezTo>
                  <a:pt x="831" y="503"/>
                  <a:pt x="830" y="504"/>
                  <a:pt x="830" y="504"/>
                </a:cubicBezTo>
                <a:cubicBezTo>
                  <a:pt x="825" y="507"/>
                  <a:pt x="820" y="510"/>
                  <a:pt x="816" y="513"/>
                </a:cubicBezTo>
                <a:cubicBezTo>
                  <a:pt x="817" y="509"/>
                  <a:pt x="819" y="505"/>
                  <a:pt x="821" y="501"/>
                </a:cubicBezTo>
                <a:cubicBezTo>
                  <a:pt x="823" y="499"/>
                  <a:pt x="826" y="498"/>
                  <a:pt x="828" y="496"/>
                </a:cubicBezTo>
                <a:close/>
                <a:moveTo>
                  <a:pt x="830" y="505"/>
                </a:moveTo>
                <a:cubicBezTo>
                  <a:pt x="828" y="509"/>
                  <a:pt x="827" y="513"/>
                  <a:pt x="825" y="517"/>
                </a:cubicBezTo>
                <a:cubicBezTo>
                  <a:pt x="820" y="520"/>
                  <a:pt x="816" y="523"/>
                  <a:pt x="811" y="525"/>
                </a:cubicBezTo>
                <a:cubicBezTo>
                  <a:pt x="812" y="522"/>
                  <a:pt x="814" y="518"/>
                  <a:pt x="815" y="514"/>
                </a:cubicBezTo>
                <a:cubicBezTo>
                  <a:pt x="820" y="511"/>
                  <a:pt x="825" y="508"/>
                  <a:pt x="830" y="505"/>
                </a:cubicBezTo>
                <a:close/>
                <a:moveTo>
                  <a:pt x="810" y="526"/>
                </a:moveTo>
                <a:cubicBezTo>
                  <a:pt x="810" y="526"/>
                  <a:pt x="810" y="526"/>
                  <a:pt x="810" y="526"/>
                </a:cubicBezTo>
                <a:cubicBezTo>
                  <a:pt x="810" y="526"/>
                  <a:pt x="810" y="526"/>
                  <a:pt x="810" y="526"/>
                </a:cubicBezTo>
                <a:cubicBezTo>
                  <a:pt x="809" y="524"/>
                  <a:pt x="809" y="523"/>
                  <a:pt x="808" y="521"/>
                </a:cubicBezTo>
                <a:cubicBezTo>
                  <a:pt x="809" y="520"/>
                  <a:pt x="809" y="519"/>
                  <a:pt x="809" y="518"/>
                </a:cubicBezTo>
                <a:cubicBezTo>
                  <a:pt x="811" y="517"/>
                  <a:pt x="813" y="516"/>
                  <a:pt x="815" y="515"/>
                </a:cubicBezTo>
                <a:cubicBezTo>
                  <a:pt x="813" y="518"/>
                  <a:pt x="812" y="522"/>
                  <a:pt x="810" y="526"/>
                </a:cubicBezTo>
                <a:close/>
                <a:moveTo>
                  <a:pt x="809" y="518"/>
                </a:moveTo>
                <a:cubicBezTo>
                  <a:pt x="809" y="518"/>
                  <a:pt x="808" y="518"/>
                  <a:pt x="808" y="519"/>
                </a:cubicBezTo>
                <a:cubicBezTo>
                  <a:pt x="808" y="518"/>
                  <a:pt x="808" y="518"/>
                  <a:pt x="808" y="518"/>
                </a:cubicBezTo>
                <a:cubicBezTo>
                  <a:pt x="809" y="516"/>
                  <a:pt x="810" y="513"/>
                  <a:pt x="812" y="510"/>
                </a:cubicBezTo>
                <a:cubicBezTo>
                  <a:pt x="811" y="512"/>
                  <a:pt x="810" y="515"/>
                  <a:pt x="809" y="518"/>
                </a:cubicBezTo>
                <a:close/>
                <a:moveTo>
                  <a:pt x="808" y="521"/>
                </a:moveTo>
                <a:cubicBezTo>
                  <a:pt x="807" y="524"/>
                  <a:pt x="806" y="526"/>
                  <a:pt x="805" y="529"/>
                </a:cubicBezTo>
                <a:cubicBezTo>
                  <a:pt x="804" y="530"/>
                  <a:pt x="803" y="530"/>
                  <a:pt x="803" y="530"/>
                </a:cubicBezTo>
                <a:cubicBezTo>
                  <a:pt x="804" y="527"/>
                  <a:pt x="806" y="523"/>
                  <a:pt x="807" y="519"/>
                </a:cubicBezTo>
                <a:cubicBezTo>
                  <a:pt x="807" y="519"/>
                  <a:pt x="807" y="519"/>
                  <a:pt x="807" y="519"/>
                </a:cubicBezTo>
                <a:cubicBezTo>
                  <a:pt x="808" y="520"/>
                  <a:pt x="808" y="520"/>
                  <a:pt x="808" y="521"/>
                </a:cubicBezTo>
                <a:close/>
                <a:moveTo>
                  <a:pt x="804" y="530"/>
                </a:moveTo>
                <a:cubicBezTo>
                  <a:pt x="803" y="534"/>
                  <a:pt x="801" y="538"/>
                  <a:pt x="799" y="542"/>
                </a:cubicBezTo>
                <a:cubicBezTo>
                  <a:pt x="798" y="543"/>
                  <a:pt x="798" y="543"/>
                  <a:pt x="798" y="543"/>
                </a:cubicBezTo>
                <a:cubicBezTo>
                  <a:pt x="799" y="539"/>
                  <a:pt x="801" y="535"/>
                  <a:pt x="802" y="531"/>
                </a:cubicBezTo>
                <a:cubicBezTo>
                  <a:pt x="803" y="531"/>
                  <a:pt x="804" y="530"/>
                  <a:pt x="804" y="530"/>
                </a:cubicBezTo>
                <a:close/>
                <a:moveTo>
                  <a:pt x="798" y="543"/>
                </a:moveTo>
                <a:cubicBezTo>
                  <a:pt x="798" y="544"/>
                  <a:pt x="797" y="545"/>
                  <a:pt x="797" y="545"/>
                </a:cubicBezTo>
                <a:cubicBezTo>
                  <a:pt x="797" y="545"/>
                  <a:pt x="798" y="544"/>
                  <a:pt x="798" y="543"/>
                </a:cubicBezTo>
                <a:close/>
                <a:moveTo>
                  <a:pt x="799" y="543"/>
                </a:moveTo>
                <a:cubicBezTo>
                  <a:pt x="801" y="541"/>
                  <a:pt x="803" y="540"/>
                  <a:pt x="806" y="539"/>
                </a:cubicBezTo>
                <a:cubicBezTo>
                  <a:pt x="804" y="543"/>
                  <a:pt x="803" y="548"/>
                  <a:pt x="802" y="553"/>
                </a:cubicBezTo>
                <a:cubicBezTo>
                  <a:pt x="799" y="554"/>
                  <a:pt x="796" y="556"/>
                  <a:pt x="793" y="558"/>
                </a:cubicBezTo>
                <a:cubicBezTo>
                  <a:pt x="794" y="555"/>
                  <a:pt x="795" y="551"/>
                  <a:pt x="796" y="548"/>
                </a:cubicBezTo>
                <a:cubicBezTo>
                  <a:pt x="797" y="546"/>
                  <a:pt x="798" y="545"/>
                  <a:pt x="799" y="543"/>
                </a:cubicBezTo>
                <a:close/>
                <a:moveTo>
                  <a:pt x="793" y="558"/>
                </a:moveTo>
                <a:cubicBezTo>
                  <a:pt x="792" y="558"/>
                  <a:pt x="791" y="559"/>
                  <a:pt x="791" y="559"/>
                </a:cubicBezTo>
                <a:cubicBezTo>
                  <a:pt x="790" y="558"/>
                  <a:pt x="790" y="558"/>
                  <a:pt x="790" y="558"/>
                </a:cubicBezTo>
                <a:cubicBezTo>
                  <a:pt x="792" y="556"/>
                  <a:pt x="793" y="553"/>
                  <a:pt x="795" y="551"/>
                </a:cubicBezTo>
                <a:cubicBezTo>
                  <a:pt x="794" y="553"/>
                  <a:pt x="793" y="556"/>
                  <a:pt x="793" y="558"/>
                </a:cubicBezTo>
                <a:close/>
                <a:moveTo>
                  <a:pt x="791" y="563"/>
                </a:moveTo>
                <a:cubicBezTo>
                  <a:pt x="790" y="565"/>
                  <a:pt x="790" y="568"/>
                  <a:pt x="789" y="570"/>
                </a:cubicBezTo>
                <a:cubicBezTo>
                  <a:pt x="786" y="571"/>
                  <a:pt x="784" y="573"/>
                  <a:pt x="781" y="574"/>
                </a:cubicBezTo>
                <a:cubicBezTo>
                  <a:pt x="781" y="573"/>
                  <a:pt x="781" y="572"/>
                  <a:pt x="782" y="571"/>
                </a:cubicBezTo>
                <a:cubicBezTo>
                  <a:pt x="784" y="568"/>
                  <a:pt x="787" y="564"/>
                  <a:pt x="789" y="561"/>
                </a:cubicBezTo>
                <a:cubicBezTo>
                  <a:pt x="789" y="560"/>
                  <a:pt x="790" y="560"/>
                  <a:pt x="790" y="560"/>
                </a:cubicBezTo>
                <a:cubicBezTo>
                  <a:pt x="791" y="561"/>
                  <a:pt x="791" y="562"/>
                  <a:pt x="791" y="563"/>
                </a:cubicBezTo>
                <a:close/>
                <a:moveTo>
                  <a:pt x="780" y="575"/>
                </a:moveTo>
                <a:cubicBezTo>
                  <a:pt x="780" y="575"/>
                  <a:pt x="779" y="575"/>
                  <a:pt x="779" y="576"/>
                </a:cubicBezTo>
                <a:cubicBezTo>
                  <a:pt x="779" y="575"/>
                  <a:pt x="780" y="574"/>
                  <a:pt x="781" y="573"/>
                </a:cubicBezTo>
                <a:cubicBezTo>
                  <a:pt x="781" y="573"/>
                  <a:pt x="780" y="574"/>
                  <a:pt x="780" y="575"/>
                </a:cubicBezTo>
                <a:close/>
                <a:moveTo>
                  <a:pt x="780" y="576"/>
                </a:moveTo>
                <a:cubicBezTo>
                  <a:pt x="779" y="579"/>
                  <a:pt x="778" y="583"/>
                  <a:pt x="777" y="586"/>
                </a:cubicBezTo>
                <a:cubicBezTo>
                  <a:pt x="775" y="587"/>
                  <a:pt x="773" y="589"/>
                  <a:pt x="770" y="590"/>
                </a:cubicBezTo>
                <a:cubicBezTo>
                  <a:pt x="770" y="589"/>
                  <a:pt x="770" y="588"/>
                  <a:pt x="770" y="587"/>
                </a:cubicBezTo>
                <a:cubicBezTo>
                  <a:pt x="773" y="584"/>
                  <a:pt x="775" y="580"/>
                  <a:pt x="778" y="577"/>
                </a:cubicBezTo>
                <a:cubicBezTo>
                  <a:pt x="779" y="576"/>
                  <a:pt x="779" y="576"/>
                  <a:pt x="780" y="576"/>
                </a:cubicBezTo>
                <a:close/>
                <a:moveTo>
                  <a:pt x="777" y="587"/>
                </a:moveTo>
                <a:cubicBezTo>
                  <a:pt x="776" y="590"/>
                  <a:pt x="775" y="593"/>
                  <a:pt x="775" y="596"/>
                </a:cubicBezTo>
                <a:cubicBezTo>
                  <a:pt x="774" y="597"/>
                  <a:pt x="773" y="597"/>
                  <a:pt x="772" y="598"/>
                </a:cubicBezTo>
                <a:cubicBezTo>
                  <a:pt x="771" y="595"/>
                  <a:pt x="771" y="593"/>
                  <a:pt x="770" y="590"/>
                </a:cubicBezTo>
                <a:cubicBezTo>
                  <a:pt x="773" y="589"/>
                  <a:pt x="775" y="588"/>
                  <a:pt x="777" y="587"/>
                </a:cubicBezTo>
                <a:close/>
                <a:moveTo>
                  <a:pt x="772" y="601"/>
                </a:moveTo>
                <a:cubicBezTo>
                  <a:pt x="772" y="602"/>
                  <a:pt x="772" y="602"/>
                  <a:pt x="772" y="602"/>
                </a:cubicBezTo>
                <a:cubicBezTo>
                  <a:pt x="771" y="603"/>
                  <a:pt x="770" y="604"/>
                  <a:pt x="768" y="604"/>
                </a:cubicBezTo>
                <a:cubicBezTo>
                  <a:pt x="769" y="603"/>
                  <a:pt x="771" y="602"/>
                  <a:pt x="772" y="601"/>
                </a:cubicBezTo>
                <a:close/>
                <a:moveTo>
                  <a:pt x="772" y="603"/>
                </a:moveTo>
                <a:cubicBezTo>
                  <a:pt x="772" y="604"/>
                  <a:pt x="773" y="605"/>
                  <a:pt x="773" y="607"/>
                </a:cubicBezTo>
                <a:cubicBezTo>
                  <a:pt x="773" y="607"/>
                  <a:pt x="773" y="607"/>
                  <a:pt x="773" y="607"/>
                </a:cubicBezTo>
                <a:cubicBezTo>
                  <a:pt x="769" y="608"/>
                  <a:pt x="766" y="610"/>
                  <a:pt x="763" y="612"/>
                </a:cubicBezTo>
                <a:cubicBezTo>
                  <a:pt x="763" y="611"/>
                  <a:pt x="763" y="610"/>
                  <a:pt x="764" y="609"/>
                </a:cubicBezTo>
                <a:cubicBezTo>
                  <a:pt x="765" y="608"/>
                  <a:pt x="766" y="607"/>
                  <a:pt x="767" y="606"/>
                </a:cubicBezTo>
                <a:cubicBezTo>
                  <a:pt x="769" y="605"/>
                  <a:pt x="770" y="604"/>
                  <a:pt x="772" y="603"/>
                </a:cubicBezTo>
                <a:close/>
                <a:moveTo>
                  <a:pt x="767" y="613"/>
                </a:moveTo>
                <a:cubicBezTo>
                  <a:pt x="769" y="612"/>
                  <a:pt x="771" y="611"/>
                  <a:pt x="772" y="609"/>
                </a:cubicBezTo>
                <a:cubicBezTo>
                  <a:pt x="772" y="610"/>
                  <a:pt x="772" y="610"/>
                  <a:pt x="772" y="610"/>
                </a:cubicBezTo>
                <a:lnTo>
                  <a:pt x="767" y="613"/>
                </a:lnTo>
                <a:close/>
                <a:moveTo>
                  <a:pt x="772" y="611"/>
                </a:moveTo>
                <a:cubicBezTo>
                  <a:pt x="772" y="611"/>
                  <a:pt x="772" y="612"/>
                  <a:pt x="772" y="612"/>
                </a:cubicBezTo>
                <a:cubicBezTo>
                  <a:pt x="770" y="613"/>
                  <a:pt x="769" y="615"/>
                  <a:pt x="767" y="616"/>
                </a:cubicBezTo>
                <a:cubicBezTo>
                  <a:pt x="765" y="617"/>
                  <a:pt x="763" y="618"/>
                  <a:pt x="762" y="619"/>
                </a:cubicBezTo>
                <a:cubicBezTo>
                  <a:pt x="762" y="618"/>
                  <a:pt x="762" y="618"/>
                  <a:pt x="762" y="617"/>
                </a:cubicBezTo>
                <a:cubicBezTo>
                  <a:pt x="763" y="616"/>
                  <a:pt x="763" y="616"/>
                  <a:pt x="764" y="615"/>
                </a:cubicBezTo>
                <a:lnTo>
                  <a:pt x="772" y="611"/>
                </a:lnTo>
                <a:close/>
                <a:moveTo>
                  <a:pt x="764" y="615"/>
                </a:moveTo>
                <a:cubicBezTo>
                  <a:pt x="762" y="616"/>
                  <a:pt x="762" y="616"/>
                  <a:pt x="762" y="616"/>
                </a:cubicBezTo>
                <a:cubicBezTo>
                  <a:pt x="762" y="615"/>
                  <a:pt x="762" y="614"/>
                  <a:pt x="763" y="613"/>
                </a:cubicBezTo>
                <a:cubicBezTo>
                  <a:pt x="766" y="611"/>
                  <a:pt x="769" y="609"/>
                  <a:pt x="773" y="607"/>
                </a:cubicBezTo>
                <a:cubicBezTo>
                  <a:pt x="773" y="608"/>
                  <a:pt x="773" y="608"/>
                  <a:pt x="772" y="609"/>
                </a:cubicBezTo>
                <a:cubicBezTo>
                  <a:pt x="770" y="611"/>
                  <a:pt x="767" y="613"/>
                  <a:pt x="764" y="615"/>
                </a:cubicBezTo>
                <a:close/>
                <a:moveTo>
                  <a:pt x="762" y="612"/>
                </a:moveTo>
                <a:cubicBezTo>
                  <a:pt x="760" y="614"/>
                  <a:pt x="757" y="615"/>
                  <a:pt x="754" y="617"/>
                </a:cubicBezTo>
                <a:cubicBezTo>
                  <a:pt x="757" y="614"/>
                  <a:pt x="760" y="612"/>
                  <a:pt x="763" y="609"/>
                </a:cubicBezTo>
                <a:cubicBezTo>
                  <a:pt x="763" y="610"/>
                  <a:pt x="762" y="611"/>
                  <a:pt x="762" y="612"/>
                </a:cubicBezTo>
                <a:close/>
                <a:moveTo>
                  <a:pt x="762" y="613"/>
                </a:moveTo>
                <a:cubicBezTo>
                  <a:pt x="762" y="614"/>
                  <a:pt x="762" y="615"/>
                  <a:pt x="761" y="616"/>
                </a:cubicBezTo>
                <a:cubicBezTo>
                  <a:pt x="758" y="618"/>
                  <a:pt x="755" y="620"/>
                  <a:pt x="751" y="622"/>
                </a:cubicBezTo>
                <a:cubicBezTo>
                  <a:pt x="752" y="621"/>
                  <a:pt x="752" y="619"/>
                  <a:pt x="752" y="618"/>
                </a:cubicBezTo>
                <a:cubicBezTo>
                  <a:pt x="756" y="616"/>
                  <a:pt x="759" y="615"/>
                  <a:pt x="762" y="613"/>
                </a:cubicBezTo>
                <a:close/>
                <a:moveTo>
                  <a:pt x="761" y="617"/>
                </a:moveTo>
                <a:cubicBezTo>
                  <a:pt x="758" y="620"/>
                  <a:pt x="754" y="622"/>
                  <a:pt x="751" y="624"/>
                </a:cubicBezTo>
                <a:cubicBezTo>
                  <a:pt x="751" y="624"/>
                  <a:pt x="751" y="623"/>
                  <a:pt x="751" y="622"/>
                </a:cubicBezTo>
                <a:cubicBezTo>
                  <a:pt x="754" y="621"/>
                  <a:pt x="758" y="619"/>
                  <a:pt x="761" y="617"/>
                </a:cubicBezTo>
                <a:close/>
                <a:moveTo>
                  <a:pt x="751" y="625"/>
                </a:moveTo>
                <a:cubicBezTo>
                  <a:pt x="753" y="624"/>
                  <a:pt x="754" y="623"/>
                  <a:pt x="756" y="622"/>
                </a:cubicBezTo>
                <a:cubicBezTo>
                  <a:pt x="754" y="623"/>
                  <a:pt x="753" y="625"/>
                  <a:pt x="751" y="626"/>
                </a:cubicBezTo>
                <a:lnTo>
                  <a:pt x="751" y="625"/>
                </a:lnTo>
                <a:close/>
                <a:moveTo>
                  <a:pt x="751" y="625"/>
                </a:moveTo>
                <a:cubicBezTo>
                  <a:pt x="755" y="622"/>
                  <a:pt x="758" y="620"/>
                  <a:pt x="761" y="617"/>
                </a:cubicBezTo>
                <a:cubicBezTo>
                  <a:pt x="761" y="618"/>
                  <a:pt x="761" y="618"/>
                  <a:pt x="761" y="619"/>
                </a:cubicBezTo>
                <a:cubicBezTo>
                  <a:pt x="758" y="621"/>
                  <a:pt x="754" y="623"/>
                  <a:pt x="751" y="625"/>
                </a:cubicBezTo>
                <a:close/>
                <a:moveTo>
                  <a:pt x="761" y="620"/>
                </a:moveTo>
                <a:cubicBezTo>
                  <a:pt x="761" y="620"/>
                  <a:pt x="761" y="620"/>
                  <a:pt x="761" y="620"/>
                </a:cubicBezTo>
                <a:cubicBezTo>
                  <a:pt x="763" y="618"/>
                  <a:pt x="765" y="617"/>
                  <a:pt x="767" y="616"/>
                </a:cubicBezTo>
                <a:cubicBezTo>
                  <a:pt x="769" y="615"/>
                  <a:pt x="770" y="614"/>
                  <a:pt x="772" y="613"/>
                </a:cubicBezTo>
                <a:cubicBezTo>
                  <a:pt x="765" y="658"/>
                  <a:pt x="770" y="700"/>
                  <a:pt x="785" y="739"/>
                </a:cubicBezTo>
                <a:cubicBezTo>
                  <a:pt x="786" y="752"/>
                  <a:pt x="787" y="766"/>
                  <a:pt x="787" y="781"/>
                </a:cubicBezTo>
                <a:cubicBezTo>
                  <a:pt x="760" y="732"/>
                  <a:pt x="751" y="677"/>
                  <a:pt x="761" y="620"/>
                </a:cubicBezTo>
                <a:close/>
                <a:moveTo>
                  <a:pt x="772" y="613"/>
                </a:moveTo>
                <a:cubicBezTo>
                  <a:pt x="774" y="612"/>
                  <a:pt x="774" y="612"/>
                  <a:pt x="774" y="612"/>
                </a:cubicBezTo>
                <a:cubicBezTo>
                  <a:pt x="779" y="646"/>
                  <a:pt x="783" y="687"/>
                  <a:pt x="785" y="738"/>
                </a:cubicBezTo>
                <a:cubicBezTo>
                  <a:pt x="770" y="699"/>
                  <a:pt x="766" y="657"/>
                  <a:pt x="772" y="613"/>
                </a:cubicBezTo>
                <a:close/>
                <a:moveTo>
                  <a:pt x="774" y="610"/>
                </a:moveTo>
                <a:cubicBezTo>
                  <a:pt x="774" y="610"/>
                  <a:pt x="774" y="610"/>
                  <a:pt x="774" y="610"/>
                </a:cubicBezTo>
                <a:cubicBezTo>
                  <a:pt x="777" y="608"/>
                  <a:pt x="780" y="607"/>
                  <a:pt x="782" y="605"/>
                </a:cubicBezTo>
                <a:cubicBezTo>
                  <a:pt x="782" y="606"/>
                  <a:pt x="782" y="606"/>
                  <a:pt x="782" y="606"/>
                </a:cubicBezTo>
                <a:cubicBezTo>
                  <a:pt x="780" y="607"/>
                  <a:pt x="777" y="609"/>
                  <a:pt x="774" y="611"/>
                </a:cubicBezTo>
                <a:lnTo>
                  <a:pt x="774" y="610"/>
                </a:lnTo>
                <a:close/>
                <a:moveTo>
                  <a:pt x="782" y="606"/>
                </a:moveTo>
                <a:cubicBezTo>
                  <a:pt x="782" y="607"/>
                  <a:pt x="782" y="607"/>
                  <a:pt x="782" y="607"/>
                </a:cubicBezTo>
                <a:cubicBezTo>
                  <a:pt x="780" y="608"/>
                  <a:pt x="778" y="609"/>
                  <a:pt x="776" y="610"/>
                </a:cubicBezTo>
                <a:cubicBezTo>
                  <a:pt x="778" y="609"/>
                  <a:pt x="780" y="607"/>
                  <a:pt x="782" y="606"/>
                </a:cubicBezTo>
                <a:close/>
                <a:moveTo>
                  <a:pt x="783" y="607"/>
                </a:moveTo>
                <a:cubicBezTo>
                  <a:pt x="786" y="605"/>
                  <a:pt x="790" y="603"/>
                  <a:pt x="793" y="601"/>
                </a:cubicBezTo>
                <a:cubicBezTo>
                  <a:pt x="789" y="639"/>
                  <a:pt x="794" y="675"/>
                  <a:pt x="808" y="708"/>
                </a:cubicBezTo>
                <a:cubicBezTo>
                  <a:pt x="808" y="721"/>
                  <a:pt x="809" y="735"/>
                  <a:pt x="809" y="749"/>
                </a:cubicBezTo>
                <a:cubicBezTo>
                  <a:pt x="785" y="706"/>
                  <a:pt x="776" y="658"/>
                  <a:pt x="783" y="607"/>
                </a:cubicBezTo>
                <a:close/>
                <a:moveTo>
                  <a:pt x="798" y="598"/>
                </a:moveTo>
                <a:cubicBezTo>
                  <a:pt x="801" y="596"/>
                  <a:pt x="805" y="593"/>
                  <a:pt x="808" y="591"/>
                </a:cubicBezTo>
                <a:cubicBezTo>
                  <a:pt x="804" y="637"/>
                  <a:pt x="812" y="679"/>
                  <a:pt x="832" y="717"/>
                </a:cubicBezTo>
                <a:cubicBezTo>
                  <a:pt x="833" y="729"/>
                  <a:pt x="833" y="741"/>
                  <a:pt x="833" y="753"/>
                </a:cubicBezTo>
                <a:cubicBezTo>
                  <a:pt x="823" y="739"/>
                  <a:pt x="815" y="724"/>
                  <a:pt x="808" y="708"/>
                </a:cubicBezTo>
                <a:cubicBezTo>
                  <a:pt x="806" y="665"/>
                  <a:pt x="803" y="628"/>
                  <a:pt x="798" y="598"/>
                </a:cubicBezTo>
                <a:close/>
                <a:moveTo>
                  <a:pt x="831" y="678"/>
                </a:moveTo>
                <a:cubicBezTo>
                  <a:pt x="838" y="694"/>
                  <a:pt x="846" y="709"/>
                  <a:pt x="856" y="723"/>
                </a:cubicBezTo>
                <a:cubicBezTo>
                  <a:pt x="856" y="732"/>
                  <a:pt x="856" y="742"/>
                  <a:pt x="856" y="752"/>
                </a:cubicBezTo>
                <a:cubicBezTo>
                  <a:pt x="847" y="741"/>
                  <a:pt x="839" y="729"/>
                  <a:pt x="833" y="717"/>
                </a:cubicBezTo>
                <a:cubicBezTo>
                  <a:pt x="832" y="704"/>
                  <a:pt x="832" y="690"/>
                  <a:pt x="831" y="678"/>
                </a:cubicBezTo>
                <a:close/>
                <a:moveTo>
                  <a:pt x="856" y="782"/>
                </a:moveTo>
                <a:cubicBezTo>
                  <a:pt x="863" y="789"/>
                  <a:pt x="870" y="795"/>
                  <a:pt x="878" y="802"/>
                </a:cubicBezTo>
                <a:cubicBezTo>
                  <a:pt x="877" y="810"/>
                  <a:pt x="877" y="818"/>
                  <a:pt x="877" y="827"/>
                </a:cubicBezTo>
                <a:cubicBezTo>
                  <a:pt x="869" y="821"/>
                  <a:pt x="862" y="815"/>
                  <a:pt x="856" y="808"/>
                </a:cubicBezTo>
                <a:cubicBezTo>
                  <a:pt x="856" y="799"/>
                  <a:pt x="856" y="790"/>
                  <a:pt x="856" y="782"/>
                </a:cubicBezTo>
                <a:close/>
                <a:moveTo>
                  <a:pt x="855" y="808"/>
                </a:moveTo>
                <a:cubicBezTo>
                  <a:pt x="847" y="800"/>
                  <a:pt x="840" y="792"/>
                  <a:pt x="834" y="784"/>
                </a:cubicBezTo>
                <a:cubicBezTo>
                  <a:pt x="834" y="774"/>
                  <a:pt x="834" y="764"/>
                  <a:pt x="833" y="754"/>
                </a:cubicBezTo>
                <a:cubicBezTo>
                  <a:pt x="840" y="764"/>
                  <a:pt x="848" y="773"/>
                  <a:pt x="856" y="781"/>
                </a:cubicBezTo>
                <a:cubicBezTo>
                  <a:pt x="856" y="790"/>
                  <a:pt x="855" y="799"/>
                  <a:pt x="855" y="808"/>
                </a:cubicBezTo>
                <a:close/>
                <a:moveTo>
                  <a:pt x="834" y="785"/>
                </a:moveTo>
                <a:cubicBezTo>
                  <a:pt x="840" y="793"/>
                  <a:pt x="847" y="801"/>
                  <a:pt x="855" y="809"/>
                </a:cubicBezTo>
                <a:cubicBezTo>
                  <a:pt x="855" y="817"/>
                  <a:pt x="855" y="825"/>
                  <a:pt x="854" y="834"/>
                </a:cubicBezTo>
                <a:cubicBezTo>
                  <a:pt x="847" y="827"/>
                  <a:pt x="840" y="820"/>
                  <a:pt x="833" y="813"/>
                </a:cubicBezTo>
                <a:cubicBezTo>
                  <a:pt x="834" y="804"/>
                  <a:pt x="834" y="794"/>
                  <a:pt x="834" y="785"/>
                </a:cubicBezTo>
                <a:close/>
                <a:moveTo>
                  <a:pt x="855" y="835"/>
                </a:moveTo>
                <a:cubicBezTo>
                  <a:pt x="861" y="841"/>
                  <a:pt x="868" y="847"/>
                  <a:pt x="875" y="852"/>
                </a:cubicBezTo>
                <a:cubicBezTo>
                  <a:pt x="875" y="860"/>
                  <a:pt x="875" y="868"/>
                  <a:pt x="874" y="877"/>
                </a:cubicBezTo>
                <a:cubicBezTo>
                  <a:pt x="867" y="871"/>
                  <a:pt x="861" y="866"/>
                  <a:pt x="854" y="861"/>
                </a:cubicBezTo>
                <a:cubicBezTo>
                  <a:pt x="854" y="852"/>
                  <a:pt x="855" y="843"/>
                  <a:pt x="855" y="835"/>
                </a:cubicBezTo>
                <a:close/>
                <a:moveTo>
                  <a:pt x="876" y="853"/>
                </a:moveTo>
                <a:cubicBezTo>
                  <a:pt x="883" y="858"/>
                  <a:pt x="891" y="863"/>
                  <a:pt x="898" y="869"/>
                </a:cubicBezTo>
                <a:cubicBezTo>
                  <a:pt x="898" y="876"/>
                  <a:pt x="897" y="884"/>
                  <a:pt x="897" y="892"/>
                </a:cubicBezTo>
                <a:cubicBezTo>
                  <a:pt x="889" y="887"/>
                  <a:pt x="882" y="882"/>
                  <a:pt x="875" y="877"/>
                </a:cubicBezTo>
                <a:cubicBezTo>
                  <a:pt x="875" y="869"/>
                  <a:pt x="876" y="860"/>
                  <a:pt x="876" y="853"/>
                </a:cubicBezTo>
                <a:close/>
                <a:moveTo>
                  <a:pt x="899" y="869"/>
                </a:moveTo>
                <a:cubicBezTo>
                  <a:pt x="905" y="873"/>
                  <a:pt x="912" y="877"/>
                  <a:pt x="918" y="881"/>
                </a:cubicBezTo>
                <a:cubicBezTo>
                  <a:pt x="918" y="881"/>
                  <a:pt x="918" y="881"/>
                  <a:pt x="918" y="881"/>
                </a:cubicBezTo>
                <a:cubicBezTo>
                  <a:pt x="917" y="888"/>
                  <a:pt x="917" y="896"/>
                  <a:pt x="916" y="904"/>
                </a:cubicBezTo>
                <a:cubicBezTo>
                  <a:pt x="910" y="900"/>
                  <a:pt x="903" y="896"/>
                  <a:pt x="897" y="892"/>
                </a:cubicBezTo>
                <a:cubicBezTo>
                  <a:pt x="898" y="884"/>
                  <a:pt x="898" y="876"/>
                  <a:pt x="899" y="869"/>
                </a:cubicBezTo>
                <a:close/>
                <a:moveTo>
                  <a:pt x="899" y="868"/>
                </a:moveTo>
                <a:cubicBezTo>
                  <a:pt x="900" y="860"/>
                  <a:pt x="900" y="853"/>
                  <a:pt x="901" y="845"/>
                </a:cubicBezTo>
                <a:cubicBezTo>
                  <a:pt x="907" y="849"/>
                  <a:pt x="913" y="853"/>
                  <a:pt x="920" y="857"/>
                </a:cubicBezTo>
                <a:cubicBezTo>
                  <a:pt x="920" y="865"/>
                  <a:pt x="919" y="872"/>
                  <a:pt x="918" y="880"/>
                </a:cubicBezTo>
                <a:cubicBezTo>
                  <a:pt x="912" y="876"/>
                  <a:pt x="905" y="872"/>
                  <a:pt x="899" y="868"/>
                </a:cubicBezTo>
                <a:close/>
                <a:moveTo>
                  <a:pt x="921" y="858"/>
                </a:moveTo>
                <a:cubicBezTo>
                  <a:pt x="927" y="861"/>
                  <a:pt x="933" y="865"/>
                  <a:pt x="939" y="868"/>
                </a:cubicBezTo>
                <a:cubicBezTo>
                  <a:pt x="939" y="875"/>
                  <a:pt x="938" y="883"/>
                  <a:pt x="937" y="891"/>
                </a:cubicBezTo>
                <a:cubicBezTo>
                  <a:pt x="931" y="887"/>
                  <a:pt x="925" y="884"/>
                  <a:pt x="919" y="880"/>
                </a:cubicBezTo>
                <a:cubicBezTo>
                  <a:pt x="919" y="873"/>
                  <a:pt x="920" y="865"/>
                  <a:pt x="921" y="858"/>
                </a:cubicBezTo>
                <a:close/>
                <a:moveTo>
                  <a:pt x="940" y="869"/>
                </a:moveTo>
                <a:cubicBezTo>
                  <a:pt x="946" y="872"/>
                  <a:pt x="952" y="875"/>
                  <a:pt x="959" y="878"/>
                </a:cubicBezTo>
                <a:cubicBezTo>
                  <a:pt x="958" y="885"/>
                  <a:pt x="957" y="892"/>
                  <a:pt x="956" y="900"/>
                </a:cubicBezTo>
                <a:cubicBezTo>
                  <a:pt x="950" y="897"/>
                  <a:pt x="944" y="894"/>
                  <a:pt x="938" y="891"/>
                </a:cubicBezTo>
                <a:cubicBezTo>
                  <a:pt x="938" y="883"/>
                  <a:pt x="939" y="876"/>
                  <a:pt x="940" y="869"/>
                </a:cubicBezTo>
                <a:close/>
                <a:moveTo>
                  <a:pt x="959" y="878"/>
                </a:moveTo>
                <a:cubicBezTo>
                  <a:pt x="965" y="881"/>
                  <a:pt x="971" y="883"/>
                  <a:pt x="977" y="886"/>
                </a:cubicBezTo>
                <a:cubicBezTo>
                  <a:pt x="976" y="893"/>
                  <a:pt x="975" y="900"/>
                  <a:pt x="973" y="908"/>
                </a:cubicBezTo>
                <a:cubicBezTo>
                  <a:pt x="968" y="905"/>
                  <a:pt x="962" y="903"/>
                  <a:pt x="956" y="900"/>
                </a:cubicBezTo>
                <a:cubicBezTo>
                  <a:pt x="957" y="893"/>
                  <a:pt x="958" y="885"/>
                  <a:pt x="959" y="878"/>
                </a:cubicBezTo>
                <a:close/>
                <a:moveTo>
                  <a:pt x="977" y="886"/>
                </a:moveTo>
                <a:cubicBezTo>
                  <a:pt x="983" y="889"/>
                  <a:pt x="989" y="891"/>
                  <a:pt x="995" y="893"/>
                </a:cubicBezTo>
                <a:cubicBezTo>
                  <a:pt x="993" y="900"/>
                  <a:pt x="992" y="908"/>
                  <a:pt x="991" y="915"/>
                </a:cubicBezTo>
                <a:cubicBezTo>
                  <a:pt x="985" y="913"/>
                  <a:pt x="979" y="910"/>
                  <a:pt x="974" y="908"/>
                </a:cubicBezTo>
                <a:cubicBezTo>
                  <a:pt x="975" y="901"/>
                  <a:pt x="976" y="893"/>
                  <a:pt x="977" y="886"/>
                </a:cubicBezTo>
                <a:close/>
                <a:moveTo>
                  <a:pt x="995" y="893"/>
                </a:moveTo>
                <a:cubicBezTo>
                  <a:pt x="1000" y="895"/>
                  <a:pt x="1005" y="897"/>
                  <a:pt x="1009" y="899"/>
                </a:cubicBezTo>
                <a:cubicBezTo>
                  <a:pt x="1008" y="906"/>
                  <a:pt x="1007" y="913"/>
                  <a:pt x="1005" y="920"/>
                </a:cubicBezTo>
                <a:cubicBezTo>
                  <a:pt x="1000" y="919"/>
                  <a:pt x="996" y="917"/>
                  <a:pt x="991" y="915"/>
                </a:cubicBezTo>
                <a:cubicBezTo>
                  <a:pt x="993" y="908"/>
                  <a:pt x="994" y="901"/>
                  <a:pt x="995" y="893"/>
                </a:cubicBezTo>
                <a:close/>
                <a:moveTo>
                  <a:pt x="1010" y="899"/>
                </a:moveTo>
                <a:cubicBezTo>
                  <a:pt x="1015" y="901"/>
                  <a:pt x="1020" y="903"/>
                  <a:pt x="1025" y="904"/>
                </a:cubicBezTo>
                <a:cubicBezTo>
                  <a:pt x="1024" y="911"/>
                  <a:pt x="1022" y="918"/>
                  <a:pt x="1021" y="925"/>
                </a:cubicBezTo>
                <a:cubicBezTo>
                  <a:pt x="1020" y="926"/>
                  <a:pt x="1020" y="926"/>
                  <a:pt x="1020" y="926"/>
                </a:cubicBezTo>
                <a:cubicBezTo>
                  <a:pt x="1015" y="924"/>
                  <a:pt x="1010" y="922"/>
                  <a:pt x="1006" y="921"/>
                </a:cubicBezTo>
                <a:cubicBezTo>
                  <a:pt x="1007" y="913"/>
                  <a:pt x="1008" y="906"/>
                  <a:pt x="1010" y="899"/>
                </a:cubicBezTo>
                <a:close/>
                <a:moveTo>
                  <a:pt x="1010" y="898"/>
                </a:moveTo>
                <a:cubicBezTo>
                  <a:pt x="1011" y="891"/>
                  <a:pt x="1013" y="883"/>
                  <a:pt x="1014" y="876"/>
                </a:cubicBezTo>
                <a:cubicBezTo>
                  <a:pt x="1019" y="878"/>
                  <a:pt x="1025" y="880"/>
                  <a:pt x="1030" y="882"/>
                </a:cubicBezTo>
                <a:cubicBezTo>
                  <a:pt x="1029" y="889"/>
                  <a:pt x="1027" y="896"/>
                  <a:pt x="1025" y="904"/>
                </a:cubicBezTo>
                <a:cubicBezTo>
                  <a:pt x="1020" y="902"/>
                  <a:pt x="1015" y="900"/>
                  <a:pt x="1010" y="898"/>
                </a:cubicBezTo>
                <a:close/>
                <a:moveTo>
                  <a:pt x="1031" y="882"/>
                </a:moveTo>
                <a:cubicBezTo>
                  <a:pt x="1036" y="883"/>
                  <a:pt x="1041" y="885"/>
                  <a:pt x="1046" y="886"/>
                </a:cubicBezTo>
                <a:cubicBezTo>
                  <a:pt x="1044" y="894"/>
                  <a:pt x="1042" y="901"/>
                  <a:pt x="1040" y="909"/>
                </a:cubicBezTo>
                <a:cubicBezTo>
                  <a:pt x="1036" y="907"/>
                  <a:pt x="1031" y="906"/>
                  <a:pt x="1026" y="904"/>
                </a:cubicBezTo>
                <a:cubicBezTo>
                  <a:pt x="1028" y="896"/>
                  <a:pt x="1029" y="889"/>
                  <a:pt x="1031" y="882"/>
                </a:cubicBezTo>
                <a:close/>
                <a:moveTo>
                  <a:pt x="1046" y="887"/>
                </a:moveTo>
                <a:cubicBezTo>
                  <a:pt x="1051" y="888"/>
                  <a:pt x="1056" y="889"/>
                  <a:pt x="1061" y="891"/>
                </a:cubicBezTo>
                <a:cubicBezTo>
                  <a:pt x="1060" y="893"/>
                  <a:pt x="1060" y="896"/>
                  <a:pt x="1059" y="898"/>
                </a:cubicBezTo>
                <a:cubicBezTo>
                  <a:pt x="1058" y="903"/>
                  <a:pt x="1056" y="908"/>
                  <a:pt x="1055" y="913"/>
                </a:cubicBezTo>
                <a:cubicBezTo>
                  <a:pt x="1050" y="912"/>
                  <a:pt x="1046" y="910"/>
                  <a:pt x="1041" y="909"/>
                </a:cubicBezTo>
                <a:cubicBezTo>
                  <a:pt x="1043" y="901"/>
                  <a:pt x="1045" y="894"/>
                  <a:pt x="1046" y="887"/>
                </a:cubicBezTo>
                <a:close/>
                <a:moveTo>
                  <a:pt x="1059" y="898"/>
                </a:moveTo>
                <a:cubicBezTo>
                  <a:pt x="1060" y="896"/>
                  <a:pt x="1061" y="893"/>
                  <a:pt x="1062" y="891"/>
                </a:cubicBezTo>
                <a:cubicBezTo>
                  <a:pt x="1066" y="892"/>
                  <a:pt x="1071" y="893"/>
                  <a:pt x="1075" y="894"/>
                </a:cubicBezTo>
                <a:cubicBezTo>
                  <a:pt x="1073" y="901"/>
                  <a:pt x="1071" y="909"/>
                  <a:pt x="1069" y="917"/>
                </a:cubicBezTo>
                <a:cubicBezTo>
                  <a:pt x="1064" y="916"/>
                  <a:pt x="1060" y="914"/>
                  <a:pt x="1056" y="913"/>
                </a:cubicBezTo>
                <a:cubicBezTo>
                  <a:pt x="1057" y="908"/>
                  <a:pt x="1058" y="903"/>
                  <a:pt x="1059" y="898"/>
                </a:cubicBezTo>
                <a:close/>
                <a:moveTo>
                  <a:pt x="1062" y="890"/>
                </a:moveTo>
                <a:cubicBezTo>
                  <a:pt x="1063" y="884"/>
                  <a:pt x="1065" y="877"/>
                  <a:pt x="1067" y="871"/>
                </a:cubicBezTo>
                <a:cubicBezTo>
                  <a:pt x="1067" y="871"/>
                  <a:pt x="1067" y="871"/>
                  <a:pt x="1067" y="871"/>
                </a:cubicBezTo>
                <a:cubicBezTo>
                  <a:pt x="1071" y="872"/>
                  <a:pt x="1076" y="874"/>
                  <a:pt x="1081" y="875"/>
                </a:cubicBezTo>
                <a:cubicBezTo>
                  <a:pt x="1080" y="878"/>
                  <a:pt x="1079" y="881"/>
                  <a:pt x="1078" y="884"/>
                </a:cubicBezTo>
                <a:cubicBezTo>
                  <a:pt x="1077" y="888"/>
                  <a:pt x="1076" y="891"/>
                  <a:pt x="1075" y="894"/>
                </a:cubicBezTo>
                <a:cubicBezTo>
                  <a:pt x="1071" y="893"/>
                  <a:pt x="1066" y="892"/>
                  <a:pt x="1062" y="890"/>
                </a:cubicBezTo>
                <a:close/>
                <a:moveTo>
                  <a:pt x="1079" y="885"/>
                </a:moveTo>
                <a:cubicBezTo>
                  <a:pt x="1080" y="881"/>
                  <a:pt x="1081" y="878"/>
                  <a:pt x="1082" y="875"/>
                </a:cubicBezTo>
                <a:cubicBezTo>
                  <a:pt x="1086" y="876"/>
                  <a:pt x="1091" y="877"/>
                  <a:pt x="1096" y="878"/>
                </a:cubicBezTo>
                <a:cubicBezTo>
                  <a:pt x="1094" y="884"/>
                  <a:pt x="1092" y="891"/>
                  <a:pt x="1090" y="897"/>
                </a:cubicBezTo>
                <a:cubicBezTo>
                  <a:pt x="1085" y="896"/>
                  <a:pt x="1081" y="895"/>
                  <a:pt x="1076" y="894"/>
                </a:cubicBezTo>
                <a:cubicBezTo>
                  <a:pt x="1077" y="891"/>
                  <a:pt x="1078" y="888"/>
                  <a:pt x="1079" y="885"/>
                </a:cubicBezTo>
                <a:close/>
                <a:moveTo>
                  <a:pt x="1097" y="878"/>
                </a:moveTo>
                <a:cubicBezTo>
                  <a:pt x="1101" y="879"/>
                  <a:pt x="1106" y="880"/>
                  <a:pt x="1111" y="881"/>
                </a:cubicBezTo>
                <a:cubicBezTo>
                  <a:pt x="1109" y="887"/>
                  <a:pt x="1107" y="893"/>
                  <a:pt x="1104" y="901"/>
                </a:cubicBezTo>
                <a:cubicBezTo>
                  <a:pt x="1100" y="900"/>
                  <a:pt x="1095" y="899"/>
                  <a:pt x="1091" y="898"/>
                </a:cubicBezTo>
                <a:cubicBezTo>
                  <a:pt x="1093" y="891"/>
                  <a:pt x="1095" y="884"/>
                  <a:pt x="1097" y="878"/>
                </a:cubicBezTo>
                <a:close/>
                <a:moveTo>
                  <a:pt x="1111" y="881"/>
                </a:moveTo>
                <a:cubicBezTo>
                  <a:pt x="1114" y="882"/>
                  <a:pt x="1117" y="883"/>
                  <a:pt x="1120" y="883"/>
                </a:cubicBezTo>
                <a:cubicBezTo>
                  <a:pt x="1121" y="883"/>
                  <a:pt x="1123" y="884"/>
                  <a:pt x="1124" y="884"/>
                </a:cubicBezTo>
                <a:cubicBezTo>
                  <a:pt x="1122" y="890"/>
                  <a:pt x="1120" y="897"/>
                  <a:pt x="1117" y="903"/>
                </a:cubicBezTo>
                <a:cubicBezTo>
                  <a:pt x="1115" y="903"/>
                  <a:pt x="1113" y="902"/>
                  <a:pt x="1111" y="902"/>
                </a:cubicBezTo>
                <a:cubicBezTo>
                  <a:pt x="1109" y="902"/>
                  <a:pt x="1107" y="901"/>
                  <a:pt x="1105" y="901"/>
                </a:cubicBezTo>
                <a:cubicBezTo>
                  <a:pt x="1107" y="893"/>
                  <a:pt x="1109" y="887"/>
                  <a:pt x="1111" y="881"/>
                </a:cubicBezTo>
                <a:close/>
                <a:moveTo>
                  <a:pt x="1120" y="883"/>
                </a:moveTo>
                <a:cubicBezTo>
                  <a:pt x="1117" y="882"/>
                  <a:pt x="1114" y="882"/>
                  <a:pt x="1111" y="881"/>
                </a:cubicBezTo>
                <a:cubicBezTo>
                  <a:pt x="1114" y="872"/>
                  <a:pt x="1117" y="864"/>
                  <a:pt x="1119" y="857"/>
                </a:cubicBezTo>
                <a:cubicBezTo>
                  <a:pt x="1120" y="857"/>
                  <a:pt x="1122" y="858"/>
                  <a:pt x="1123" y="858"/>
                </a:cubicBezTo>
                <a:cubicBezTo>
                  <a:pt x="1126" y="858"/>
                  <a:pt x="1129" y="859"/>
                  <a:pt x="1133" y="860"/>
                </a:cubicBezTo>
                <a:cubicBezTo>
                  <a:pt x="1130" y="867"/>
                  <a:pt x="1127" y="875"/>
                  <a:pt x="1124" y="884"/>
                </a:cubicBezTo>
                <a:cubicBezTo>
                  <a:pt x="1124" y="884"/>
                  <a:pt x="1124" y="884"/>
                  <a:pt x="1124" y="884"/>
                </a:cubicBezTo>
                <a:cubicBezTo>
                  <a:pt x="1123" y="883"/>
                  <a:pt x="1121" y="883"/>
                  <a:pt x="1120" y="883"/>
                </a:cubicBezTo>
                <a:close/>
                <a:moveTo>
                  <a:pt x="1133" y="860"/>
                </a:moveTo>
                <a:cubicBezTo>
                  <a:pt x="1137" y="862"/>
                  <a:pt x="1141" y="863"/>
                  <a:pt x="1146" y="865"/>
                </a:cubicBezTo>
                <a:cubicBezTo>
                  <a:pt x="1144" y="870"/>
                  <a:pt x="1142" y="876"/>
                  <a:pt x="1139" y="881"/>
                </a:cubicBezTo>
                <a:cubicBezTo>
                  <a:pt x="1137" y="888"/>
                  <a:pt x="1137" y="888"/>
                  <a:pt x="1137" y="888"/>
                </a:cubicBezTo>
                <a:cubicBezTo>
                  <a:pt x="1133" y="886"/>
                  <a:pt x="1129" y="885"/>
                  <a:pt x="1125" y="884"/>
                </a:cubicBezTo>
                <a:cubicBezTo>
                  <a:pt x="1128" y="875"/>
                  <a:pt x="1131" y="867"/>
                  <a:pt x="1133" y="860"/>
                </a:cubicBezTo>
                <a:close/>
                <a:moveTo>
                  <a:pt x="1140" y="881"/>
                </a:moveTo>
                <a:cubicBezTo>
                  <a:pt x="1142" y="876"/>
                  <a:pt x="1144" y="870"/>
                  <a:pt x="1146" y="865"/>
                </a:cubicBezTo>
                <a:cubicBezTo>
                  <a:pt x="1147" y="866"/>
                  <a:pt x="1149" y="866"/>
                  <a:pt x="1150" y="867"/>
                </a:cubicBezTo>
                <a:cubicBezTo>
                  <a:pt x="1152" y="868"/>
                  <a:pt x="1154" y="869"/>
                  <a:pt x="1157" y="870"/>
                </a:cubicBezTo>
                <a:cubicBezTo>
                  <a:pt x="1154" y="878"/>
                  <a:pt x="1151" y="885"/>
                  <a:pt x="1148" y="893"/>
                </a:cubicBezTo>
                <a:cubicBezTo>
                  <a:pt x="1147" y="892"/>
                  <a:pt x="1147" y="892"/>
                  <a:pt x="1146" y="892"/>
                </a:cubicBezTo>
                <a:cubicBezTo>
                  <a:pt x="1143" y="890"/>
                  <a:pt x="1140" y="889"/>
                  <a:pt x="1137" y="888"/>
                </a:cubicBezTo>
                <a:lnTo>
                  <a:pt x="1140" y="881"/>
                </a:lnTo>
                <a:close/>
                <a:moveTo>
                  <a:pt x="1157" y="871"/>
                </a:moveTo>
                <a:cubicBezTo>
                  <a:pt x="1160" y="872"/>
                  <a:pt x="1164" y="874"/>
                  <a:pt x="1167" y="876"/>
                </a:cubicBezTo>
                <a:cubicBezTo>
                  <a:pt x="1163" y="884"/>
                  <a:pt x="1160" y="891"/>
                  <a:pt x="1157" y="898"/>
                </a:cubicBezTo>
                <a:cubicBezTo>
                  <a:pt x="1154" y="896"/>
                  <a:pt x="1151" y="894"/>
                  <a:pt x="1148" y="893"/>
                </a:cubicBezTo>
                <a:cubicBezTo>
                  <a:pt x="1151" y="885"/>
                  <a:pt x="1154" y="878"/>
                  <a:pt x="1157" y="871"/>
                </a:cubicBezTo>
                <a:close/>
                <a:moveTo>
                  <a:pt x="1157" y="870"/>
                </a:moveTo>
                <a:cubicBezTo>
                  <a:pt x="1160" y="863"/>
                  <a:pt x="1163" y="855"/>
                  <a:pt x="1166" y="848"/>
                </a:cubicBezTo>
                <a:cubicBezTo>
                  <a:pt x="1170" y="850"/>
                  <a:pt x="1173" y="852"/>
                  <a:pt x="1176" y="854"/>
                </a:cubicBezTo>
                <a:cubicBezTo>
                  <a:pt x="1173" y="861"/>
                  <a:pt x="1170" y="868"/>
                  <a:pt x="1167" y="876"/>
                </a:cubicBezTo>
                <a:cubicBezTo>
                  <a:pt x="1164" y="874"/>
                  <a:pt x="1161" y="872"/>
                  <a:pt x="1157" y="870"/>
                </a:cubicBezTo>
                <a:close/>
                <a:moveTo>
                  <a:pt x="1177" y="854"/>
                </a:moveTo>
                <a:cubicBezTo>
                  <a:pt x="1180" y="856"/>
                  <a:pt x="1183" y="858"/>
                  <a:pt x="1185" y="860"/>
                </a:cubicBezTo>
                <a:cubicBezTo>
                  <a:pt x="1182" y="868"/>
                  <a:pt x="1179" y="875"/>
                  <a:pt x="1176" y="881"/>
                </a:cubicBezTo>
                <a:cubicBezTo>
                  <a:pt x="1173" y="879"/>
                  <a:pt x="1170" y="878"/>
                  <a:pt x="1167" y="876"/>
                </a:cubicBezTo>
                <a:cubicBezTo>
                  <a:pt x="1171" y="869"/>
                  <a:pt x="1174" y="861"/>
                  <a:pt x="1177" y="854"/>
                </a:cubicBezTo>
                <a:close/>
                <a:moveTo>
                  <a:pt x="1186" y="860"/>
                </a:moveTo>
                <a:cubicBezTo>
                  <a:pt x="1188" y="862"/>
                  <a:pt x="1191" y="864"/>
                  <a:pt x="1194" y="865"/>
                </a:cubicBezTo>
                <a:cubicBezTo>
                  <a:pt x="1190" y="873"/>
                  <a:pt x="1187" y="879"/>
                  <a:pt x="1183" y="886"/>
                </a:cubicBezTo>
                <a:cubicBezTo>
                  <a:pt x="1181" y="884"/>
                  <a:pt x="1179" y="883"/>
                  <a:pt x="1176" y="881"/>
                </a:cubicBezTo>
                <a:cubicBezTo>
                  <a:pt x="1179" y="875"/>
                  <a:pt x="1182" y="868"/>
                  <a:pt x="1186" y="860"/>
                </a:cubicBezTo>
                <a:close/>
                <a:moveTo>
                  <a:pt x="1186" y="859"/>
                </a:moveTo>
                <a:cubicBezTo>
                  <a:pt x="1183" y="857"/>
                  <a:pt x="1180" y="856"/>
                  <a:pt x="1177" y="854"/>
                </a:cubicBezTo>
                <a:cubicBezTo>
                  <a:pt x="1178" y="851"/>
                  <a:pt x="1178" y="851"/>
                  <a:pt x="1178" y="851"/>
                </a:cubicBezTo>
                <a:cubicBezTo>
                  <a:pt x="1181" y="845"/>
                  <a:pt x="1183" y="839"/>
                  <a:pt x="1186" y="833"/>
                </a:cubicBezTo>
                <a:cubicBezTo>
                  <a:pt x="1189" y="835"/>
                  <a:pt x="1192" y="837"/>
                  <a:pt x="1195" y="839"/>
                </a:cubicBezTo>
                <a:cubicBezTo>
                  <a:pt x="1193" y="843"/>
                  <a:pt x="1193" y="843"/>
                  <a:pt x="1193" y="843"/>
                </a:cubicBezTo>
                <a:cubicBezTo>
                  <a:pt x="1191" y="848"/>
                  <a:pt x="1188" y="854"/>
                  <a:pt x="1186" y="859"/>
                </a:cubicBezTo>
                <a:close/>
                <a:moveTo>
                  <a:pt x="1186" y="832"/>
                </a:moveTo>
                <a:cubicBezTo>
                  <a:pt x="1182" y="830"/>
                  <a:pt x="1179" y="828"/>
                  <a:pt x="1175" y="826"/>
                </a:cubicBezTo>
                <a:cubicBezTo>
                  <a:pt x="1178" y="820"/>
                  <a:pt x="1180" y="814"/>
                  <a:pt x="1183" y="808"/>
                </a:cubicBezTo>
                <a:cubicBezTo>
                  <a:pt x="1183" y="807"/>
                  <a:pt x="1184" y="805"/>
                  <a:pt x="1184" y="804"/>
                </a:cubicBezTo>
                <a:cubicBezTo>
                  <a:pt x="1188" y="806"/>
                  <a:pt x="1191" y="808"/>
                  <a:pt x="1195" y="811"/>
                </a:cubicBezTo>
                <a:cubicBezTo>
                  <a:pt x="1192" y="817"/>
                  <a:pt x="1189" y="824"/>
                  <a:pt x="1186" y="832"/>
                </a:cubicBezTo>
                <a:close/>
                <a:moveTo>
                  <a:pt x="1184" y="803"/>
                </a:moveTo>
                <a:cubicBezTo>
                  <a:pt x="1180" y="801"/>
                  <a:pt x="1176" y="798"/>
                  <a:pt x="1172" y="796"/>
                </a:cubicBezTo>
                <a:cubicBezTo>
                  <a:pt x="1175" y="789"/>
                  <a:pt x="1178" y="781"/>
                  <a:pt x="1181" y="774"/>
                </a:cubicBezTo>
                <a:cubicBezTo>
                  <a:pt x="1185" y="776"/>
                  <a:pt x="1189" y="779"/>
                  <a:pt x="1193" y="781"/>
                </a:cubicBezTo>
                <a:cubicBezTo>
                  <a:pt x="1193" y="781"/>
                  <a:pt x="1193" y="781"/>
                  <a:pt x="1193" y="781"/>
                </a:cubicBezTo>
                <a:cubicBezTo>
                  <a:pt x="1190" y="789"/>
                  <a:pt x="1187" y="796"/>
                  <a:pt x="1184" y="803"/>
                </a:cubicBezTo>
                <a:close/>
                <a:moveTo>
                  <a:pt x="1180" y="773"/>
                </a:moveTo>
                <a:cubicBezTo>
                  <a:pt x="1176" y="771"/>
                  <a:pt x="1171" y="769"/>
                  <a:pt x="1166" y="767"/>
                </a:cubicBezTo>
                <a:cubicBezTo>
                  <a:pt x="1169" y="759"/>
                  <a:pt x="1171" y="751"/>
                  <a:pt x="1174" y="744"/>
                </a:cubicBezTo>
                <a:cubicBezTo>
                  <a:pt x="1178" y="746"/>
                  <a:pt x="1183" y="748"/>
                  <a:pt x="1188" y="751"/>
                </a:cubicBezTo>
                <a:cubicBezTo>
                  <a:pt x="1186" y="759"/>
                  <a:pt x="1183" y="766"/>
                  <a:pt x="1180" y="773"/>
                </a:cubicBezTo>
                <a:close/>
                <a:moveTo>
                  <a:pt x="1173" y="743"/>
                </a:moveTo>
                <a:cubicBezTo>
                  <a:pt x="1168" y="741"/>
                  <a:pt x="1162" y="738"/>
                  <a:pt x="1157" y="737"/>
                </a:cubicBezTo>
                <a:cubicBezTo>
                  <a:pt x="1211" y="551"/>
                  <a:pt x="1223" y="416"/>
                  <a:pt x="1193" y="336"/>
                </a:cubicBezTo>
                <a:cubicBezTo>
                  <a:pt x="1195" y="333"/>
                  <a:pt x="1198" y="331"/>
                  <a:pt x="1201" y="329"/>
                </a:cubicBezTo>
                <a:cubicBezTo>
                  <a:pt x="1207" y="325"/>
                  <a:pt x="1212" y="321"/>
                  <a:pt x="1217" y="317"/>
                </a:cubicBezTo>
                <a:cubicBezTo>
                  <a:pt x="1235" y="360"/>
                  <a:pt x="1239" y="418"/>
                  <a:pt x="1232" y="491"/>
                </a:cubicBezTo>
                <a:cubicBezTo>
                  <a:pt x="1224" y="562"/>
                  <a:pt x="1204" y="646"/>
                  <a:pt x="1173" y="743"/>
                </a:cubicBezTo>
                <a:close/>
                <a:moveTo>
                  <a:pt x="1217" y="315"/>
                </a:moveTo>
                <a:cubicBezTo>
                  <a:pt x="1220" y="313"/>
                  <a:pt x="1224" y="311"/>
                  <a:pt x="1227" y="309"/>
                </a:cubicBezTo>
                <a:cubicBezTo>
                  <a:pt x="1224" y="311"/>
                  <a:pt x="1221" y="314"/>
                  <a:pt x="1217" y="317"/>
                </a:cubicBezTo>
                <a:cubicBezTo>
                  <a:pt x="1217" y="316"/>
                  <a:pt x="1217" y="315"/>
                  <a:pt x="1217" y="315"/>
                </a:cubicBezTo>
                <a:close/>
                <a:moveTo>
                  <a:pt x="1217" y="314"/>
                </a:moveTo>
                <a:cubicBezTo>
                  <a:pt x="1216" y="314"/>
                  <a:pt x="1216" y="313"/>
                  <a:pt x="1216" y="313"/>
                </a:cubicBezTo>
                <a:cubicBezTo>
                  <a:pt x="1218" y="311"/>
                  <a:pt x="1219" y="308"/>
                  <a:pt x="1221" y="306"/>
                </a:cubicBezTo>
                <a:cubicBezTo>
                  <a:pt x="1227" y="303"/>
                  <a:pt x="1234" y="300"/>
                  <a:pt x="1240" y="297"/>
                </a:cubicBezTo>
                <a:cubicBezTo>
                  <a:pt x="1236" y="300"/>
                  <a:pt x="1233" y="303"/>
                  <a:pt x="1229" y="307"/>
                </a:cubicBezTo>
                <a:cubicBezTo>
                  <a:pt x="1225" y="309"/>
                  <a:pt x="1221" y="312"/>
                  <a:pt x="1217" y="314"/>
                </a:cubicBezTo>
                <a:close/>
                <a:moveTo>
                  <a:pt x="1241" y="296"/>
                </a:moveTo>
                <a:cubicBezTo>
                  <a:pt x="1241" y="297"/>
                  <a:pt x="1241" y="298"/>
                  <a:pt x="1242" y="298"/>
                </a:cubicBezTo>
                <a:cubicBezTo>
                  <a:pt x="1239" y="301"/>
                  <a:pt x="1235" y="303"/>
                  <a:pt x="1232" y="305"/>
                </a:cubicBezTo>
                <a:cubicBezTo>
                  <a:pt x="1235" y="302"/>
                  <a:pt x="1238" y="299"/>
                  <a:pt x="1241" y="296"/>
                </a:cubicBezTo>
                <a:close/>
                <a:moveTo>
                  <a:pt x="1238" y="289"/>
                </a:moveTo>
                <a:cubicBezTo>
                  <a:pt x="1242" y="288"/>
                  <a:pt x="1245" y="286"/>
                  <a:pt x="1249" y="284"/>
                </a:cubicBezTo>
                <a:cubicBezTo>
                  <a:pt x="1247" y="288"/>
                  <a:pt x="1244" y="291"/>
                  <a:pt x="1241" y="295"/>
                </a:cubicBezTo>
                <a:cubicBezTo>
                  <a:pt x="1240" y="293"/>
                  <a:pt x="1239" y="291"/>
                  <a:pt x="1238" y="289"/>
                </a:cubicBezTo>
                <a:close/>
                <a:moveTo>
                  <a:pt x="1238" y="289"/>
                </a:moveTo>
                <a:cubicBezTo>
                  <a:pt x="1236" y="286"/>
                  <a:pt x="1235" y="284"/>
                  <a:pt x="1233" y="281"/>
                </a:cubicBezTo>
                <a:cubicBezTo>
                  <a:pt x="1241" y="278"/>
                  <a:pt x="1249" y="275"/>
                  <a:pt x="1256" y="272"/>
                </a:cubicBezTo>
                <a:cubicBezTo>
                  <a:pt x="1254" y="276"/>
                  <a:pt x="1252" y="280"/>
                  <a:pt x="1249" y="284"/>
                </a:cubicBezTo>
                <a:cubicBezTo>
                  <a:pt x="1246" y="285"/>
                  <a:pt x="1242" y="287"/>
                  <a:pt x="1238" y="289"/>
                </a:cubicBezTo>
                <a:close/>
                <a:moveTo>
                  <a:pt x="1256" y="272"/>
                </a:moveTo>
                <a:cubicBezTo>
                  <a:pt x="1258" y="271"/>
                  <a:pt x="1259" y="271"/>
                  <a:pt x="1261" y="270"/>
                </a:cubicBezTo>
                <a:cubicBezTo>
                  <a:pt x="1262" y="272"/>
                  <a:pt x="1263" y="274"/>
                  <a:pt x="1264" y="276"/>
                </a:cubicBezTo>
                <a:cubicBezTo>
                  <a:pt x="1260" y="279"/>
                  <a:pt x="1255" y="281"/>
                  <a:pt x="1250" y="283"/>
                </a:cubicBezTo>
                <a:cubicBezTo>
                  <a:pt x="1253" y="280"/>
                  <a:pt x="1255" y="276"/>
                  <a:pt x="1256" y="272"/>
                </a:cubicBezTo>
                <a:close/>
                <a:moveTo>
                  <a:pt x="1257" y="271"/>
                </a:moveTo>
                <a:cubicBezTo>
                  <a:pt x="1257" y="270"/>
                  <a:pt x="1258" y="268"/>
                  <a:pt x="1259" y="266"/>
                </a:cubicBezTo>
                <a:cubicBezTo>
                  <a:pt x="1259" y="267"/>
                  <a:pt x="1260" y="268"/>
                  <a:pt x="1261" y="270"/>
                </a:cubicBezTo>
                <a:cubicBezTo>
                  <a:pt x="1259" y="270"/>
                  <a:pt x="1258" y="271"/>
                  <a:pt x="1257" y="271"/>
                </a:cubicBezTo>
                <a:close/>
                <a:moveTo>
                  <a:pt x="1258" y="265"/>
                </a:moveTo>
                <a:cubicBezTo>
                  <a:pt x="1258" y="264"/>
                  <a:pt x="1257" y="262"/>
                  <a:pt x="1256" y="261"/>
                </a:cubicBezTo>
                <a:cubicBezTo>
                  <a:pt x="1257" y="260"/>
                  <a:pt x="1259" y="260"/>
                  <a:pt x="1260" y="259"/>
                </a:cubicBezTo>
                <a:cubicBezTo>
                  <a:pt x="1260" y="261"/>
                  <a:pt x="1259" y="263"/>
                  <a:pt x="1258" y="265"/>
                </a:cubicBezTo>
                <a:close/>
                <a:moveTo>
                  <a:pt x="1256" y="260"/>
                </a:moveTo>
                <a:cubicBezTo>
                  <a:pt x="1253" y="257"/>
                  <a:pt x="1251" y="254"/>
                  <a:pt x="1249" y="251"/>
                </a:cubicBezTo>
                <a:cubicBezTo>
                  <a:pt x="1253" y="250"/>
                  <a:pt x="1258" y="248"/>
                  <a:pt x="1262" y="247"/>
                </a:cubicBezTo>
                <a:cubicBezTo>
                  <a:pt x="1262" y="251"/>
                  <a:pt x="1261" y="255"/>
                  <a:pt x="1260" y="259"/>
                </a:cubicBezTo>
                <a:cubicBezTo>
                  <a:pt x="1259" y="259"/>
                  <a:pt x="1257" y="260"/>
                  <a:pt x="1256" y="260"/>
                </a:cubicBezTo>
                <a:close/>
                <a:moveTo>
                  <a:pt x="1262" y="247"/>
                </a:moveTo>
                <a:cubicBezTo>
                  <a:pt x="1268" y="245"/>
                  <a:pt x="1273" y="243"/>
                  <a:pt x="1278" y="241"/>
                </a:cubicBezTo>
                <a:cubicBezTo>
                  <a:pt x="1280" y="244"/>
                  <a:pt x="1282" y="247"/>
                  <a:pt x="1284" y="250"/>
                </a:cubicBezTo>
                <a:cubicBezTo>
                  <a:pt x="1277" y="252"/>
                  <a:pt x="1269" y="256"/>
                  <a:pt x="1261" y="259"/>
                </a:cubicBezTo>
                <a:cubicBezTo>
                  <a:pt x="1262" y="255"/>
                  <a:pt x="1262" y="251"/>
                  <a:pt x="1262" y="247"/>
                </a:cubicBezTo>
                <a:close/>
                <a:moveTo>
                  <a:pt x="1262" y="246"/>
                </a:moveTo>
                <a:cubicBezTo>
                  <a:pt x="1262" y="244"/>
                  <a:pt x="1262" y="242"/>
                  <a:pt x="1262" y="239"/>
                </a:cubicBezTo>
                <a:cubicBezTo>
                  <a:pt x="1266" y="238"/>
                  <a:pt x="1270" y="237"/>
                  <a:pt x="1274" y="236"/>
                </a:cubicBezTo>
                <a:cubicBezTo>
                  <a:pt x="1275" y="237"/>
                  <a:pt x="1276" y="239"/>
                  <a:pt x="1278" y="241"/>
                </a:cubicBezTo>
                <a:cubicBezTo>
                  <a:pt x="1273" y="242"/>
                  <a:pt x="1268" y="244"/>
                  <a:pt x="1262" y="246"/>
                </a:cubicBezTo>
                <a:close/>
                <a:moveTo>
                  <a:pt x="1263" y="224"/>
                </a:moveTo>
                <a:cubicBezTo>
                  <a:pt x="1273" y="221"/>
                  <a:pt x="1281" y="218"/>
                  <a:pt x="1289" y="216"/>
                </a:cubicBezTo>
                <a:cubicBezTo>
                  <a:pt x="1290" y="220"/>
                  <a:pt x="1290" y="225"/>
                  <a:pt x="1289" y="230"/>
                </a:cubicBezTo>
                <a:cubicBezTo>
                  <a:pt x="1284" y="232"/>
                  <a:pt x="1279" y="233"/>
                  <a:pt x="1274" y="235"/>
                </a:cubicBezTo>
                <a:cubicBezTo>
                  <a:pt x="1270" y="231"/>
                  <a:pt x="1267" y="227"/>
                  <a:pt x="1263" y="224"/>
                </a:cubicBezTo>
                <a:close/>
                <a:moveTo>
                  <a:pt x="1273" y="235"/>
                </a:moveTo>
                <a:cubicBezTo>
                  <a:pt x="1270" y="236"/>
                  <a:pt x="1266" y="238"/>
                  <a:pt x="1262" y="239"/>
                </a:cubicBezTo>
                <a:cubicBezTo>
                  <a:pt x="1262" y="234"/>
                  <a:pt x="1261" y="229"/>
                  <a:pt x="1260" y="224"/>
                </a:cubicBezTo>
                <a:cubicBezTo>
                  <a:pt x="1262" y="224"/>
                  <a:pt x="1262" y="224"/>
                  <a:pt x="1262" y="224"/>
                </a:cubicBezTo>
                <a:cubicBezTo>
                  <a:pt x="1266" y="227"/>
                  <a:pt x="1270" y="231"/>
                  <a:pt x="1273" y="235"/>
                </a:cubicBezTo>
                <a:close/>
                <a:moveTo>
                  <a:pt x="1260" y="224"/>
                </a:moveTo>
                <a:cubicBezTo>
                  <a:pt x="1260" y="223"/>
                  <a:pt x="1259" y="222"/>
                  <a:pt x="1259" y="221"/>
                </a:cubicBezTo>
                <a:cubicBezTo>
                  <a:pt x="1260" y="222"/>
                  <a:pt x="1261" y="222"/>
                  <a:pt x="1262" y="223"/>
                </a:cubicBezTo>
                <a:lnTo>
                  <a:pt x="1260" y="224"/>
                </a:lnTo>
                <a:close/>
                <a:moveTo>
                  <a:pt x="1223" y="219"/>
                </a:moveTo>
                <a:cubicBezTo>
                  <a:pt x="1222" y="218"/>
                  <a:pt x="1222" y="217"/>
                  <a:pt x="1221" y="216"/>
                </a:cubicBezTo>
                <a:cubicBezTo>
                  <a:pt x="1219" y="212"/>
                  <a:pt x="1217" y="209"/>
                  <a:pt x="1215" y="205"/>
                </a:cubicBezTo>
                <a:cubicBezTo>
                  <a:pt x="1220" y="204"/>
                  <a:pt x="1224" y="202"/>
                  <a:pt x="1229" y="201"/>
                </a:cubicBezTo>
                <a:cubicBezTo>
                  <a:pt x="1235" y="204"/>
                  <a:pt x="1241" y="208"/>
                  <a:pt x="1247" y="212"/>
                </a:cubicBezTo>
                <a:cubicBezTo>
                  <a:pt x="1239" y="214"/>
                  <a:pt x="1231" y="216"/>
                  <a:pt x="1223" y="219"/>
                </a:cubicBezTo>
                <a:close/>
                <a:moveTo>
                  <a:pt x="1215" y="205"/>
                </a:moveTo>
                <a:cubicBezTo>
                  <a:pt x="1213" y="201"/>
                  <a:pt x="1211" y="197"/>
                  <a:pt x="1209" y="193"/>
                </a:cubicBezTo>
                <a:cubicBezTo>
                  <a:pt x="1216" y="195"/>
                  <a:pt x="1222" y="198"/>
                  <a:pt x="1228" y="201"/>
                </a:cubicBezTo>
                <a:cubicBezTo>
                  <a:pt x="1224" y="202"/>
                  <a:pt x="1219" y="203"/>
                  <a:pt x="1215" y="205"/>
                </a:cubicBezTo>
                <a:close/>
                <a:moveTo>
                  <a:pt x="1221" y="216"/>
                </a:moveTo>
                <a:cubicBezTo>
                  <a:pt x="1221" y="217"/>
                  <a:pt x="1222" y="218"/>
                  <a:pt x="1222" y="219"/>
                </a:cubicBezTo>
                <a:cubicBezTo>
                  <a:pt x="1219" y="220"/>
                  <a:pt x="1217" y="220"/>
                  <a:pt x="1214" y="221"/>
                </a:cubicBezTo>
                <a:cubicBezTo>
                  <a:pt x="1207" y="217"/>
                  <a:pt x="1201" y="214"/>
                  <a:pt x="1193" y="211"/>
                </a:cubicBezTo>
                <a:cubicBezTo>
                  <a:pt x="1200" y="209"/>
                  <a:pt x="1207" y="207"/>
                  <a:pt x="1215" y="205"/>
                </a:cubicBezTo>
                <a:cubicBezTo>
                  <a:pt x="1217" y="209"/>
                  <a:pt x="1219" y="212"/>
                  <a:pt x="1221" y="216"/>
                </a:cubicBezTo>
                <a:close/>
                <a:moveTo>
                  <a:pt x="1213" y="221"/>
                </a:moveTo>
                <a:cubicBezTo>
                  <a:pt x="1205" y="224"/>
                  <a:pt x="1197" y="226"/>
                  <a:pt x="1189" y="228"/>
                </a:cubicBezTo>
                <a:cubicBezTo>
                  <a:pt x="1187" y="224"/>
                  <a:pt x="1185" y="219"/>
                  <a:pt x="1183" y="214"/>
                </a:cubicBezTo>
                <a:cubicBezTo>
                  <a:pt x="1186" y="213"/>
                  <a:pt x="1189" y="212"/>
                  <a:pt x="1193" y="212"/>
                </a:cubicBezTo>
                <a:cubicBezTo>
                  <a:pt x="1200" y="214"/>
                  <a:pt x="1207" y="218"/>
                  <a:pt x="1213" y="221"/>
                </a:cubicBezTo>
                <a:close/>
                <a:moveTo>
                  <a:pt x="1182" y="214"/>
                </a:moveTo>
                <a:cubicBezTo>
                  <a:pt x="1181" y="212"/>
                  <a:pt x="1180" y="209"/>
                  <a:pt x="1179" y="207"/>
                </a:cubicBezTo>
                <a:cubicBezTo>
                  <a:pt x="1183" y="208"/>
                  <a:pt x="1188" y="210"/>
                  <a:pt x="1192" y="211"/>
                </a:cubicBezTo>
                <a:cubicBezTo>
                  <a:pt x="1189" y="212"/>
                  <a:pt x="1186" y="213"/>
                  <a:pt x="1182" y="214"/>
                </a:cubicBezTo>
                <a:close/>
                <a:moveTo>
                  <a:pt x="1182" y="214"/>
                </a:moveTo>
                <a:cubicBezTo>
                  <a:pt x="1173" y="217"/>
                  <a:pt x="1164" y="219"/>
                  <a:pt x="1156" y="222"/>
                </a:cubicBezTo>
                <a:cubicBezTo>
                  <a:pt x="1154" y="221"/>
                  <a:pt x="1152" y="221"/>
                  <a:pt x="1150" y="220"/>
                </a:cubicBezTo>
                <a:cubicBezTo>
                  <a:pt x="1148" y="217"/>
                  <a:pt x="1147" y="214"/>
                  <a:pt x="1145" y="210"/>
                </a:cubicBezTo>
                <a:cubicBezTo>
                  <a:pt x="1152" y="208"/>
                  <a:pt x="1159" y="206"/>
                  <a:pt x="1166" y="204"/>
                </a:cubicBezTo>
                <a:cubicBezTo>
                  <a:pt x="1170" y="205"/>
                  <a:pt x="1174" y="206"/>
                  <a:pt x="1178" y="207"/>
                </a:cubicBezTo>
                <a:cubicBezTo>
                  <a:pt x="1180" y="209"/>
                  <a:pt x="1181" y="212"/>
                  <a:pt x="1182" y="214"/>
                </a:cubicBezTo>
                <a:close/>
                <a:moveTo>
                  <a:pt x="1167" y="203"/>
                </a:moveTo>
                <a:cubicBezTo>
                  <a:pt x="1170" y="202"/>
                  <a:pt x="1173" y="202"/>
                  <a:pt x="1176" y="201"/>
                </a:cubicBezTo>
                <a:cubicBezTo>
                  <a:pt x="1176" y="202"/>
                  <a:pt x="1177" y="204"/>
                  <a:pt x="1178" y="206"/>
                </a:cubicBezTo>
                <a:cubicBezTo>
                  <a:pt x="1174" y="205"/>
                  <a:pt x="1171" y="204"/>
                  <a:pt x="1167" y="203"/>
                </a:cubicBezTo>
                <a:close/>
                <a:moveTo>
                  <a:pt x="1170" y="186"/>
                </a:moveTo>
                <a:cubicBezTo>
                  <a:pt x="1170" y="186"/>
                  <a:pt x="1170" y="186"/>
                  <a:pt x="1170" y="186"/>
                </a:cubicBezTo>
                <a:cubicBezTo>
                  <a:pt x="1171" y="186"/>
                  <a:pt x="1172" y="186"/>
                  <a:pt x="1173" y="185"/>
                </a:cubicBezTo>
                <a:cubicBezTo>
                  <a:pt x="1184" y="187"/>
                  <a:pt x="1195" y="189"/>
                  <a:pt x="1204" y="192"/>
                </a:cubicBezTo>
                <a:cubicBezTo>
                  <a:pt x="1194" y="195"/>
                  <a:pt x="1185" y="197"/>
                  <a:pt x="1176" y="200"/>
                </a:cubicBezTo>
                <a:cubicBezTo>
                  <a:pt x="1174" y="195"/>
                  <a:pt x="1172" y="191"/>
                  <a:pt x="1170" y="186"/>
                </a:cubicBezTo>
                <a:close/>
                <a:moveTo>
                  <a:pt x="1169" y="186"/>
                </a:moveTo>
                <a:cubicBezTo>
                  <a:pt x="1169" y="185"/>
                  <a:pt x="1169" y="185"/>
                  <a:pt x="1169" y="185"/>
                </a:cubicBezTo>
                <a:cubicBezTo>
                  <a:pt x="1170" y="185"/>
                  <a:pt x="1171" y="185"/>
                  <a:pt x="1172" y="185"/>
                </a:cubicBezTo>
                <a:cubicBezTo>
                  <a:pt x="1171" y="185"/>
                  <a:pt x="1170" y="186"/>
                  <a:pt x="1169" y="186"/>
                </a:cubicBezTo>
                <a:close/>
                <a:moveTo>
                  <a:pt x="1169" y="186"/>
                </a:moveTo>
                <a:cubicBezTo>
                  <a:pt x="1159" y="189"/>
                  <a:pt x="1149" y="193"/>
                  <a:pt x="1139" y="196"/>
                </a:cubicBezTo>
                <a:cubicBezTo>
                  <a:pt x="1138" y="192"/>
                  <a:pt x="1136" y="187"/>
                  <a:pt x="1135" y="183"/>
                </a:cubicBezTo>
                <a:cubicBezTo>
                  <a:pt x="1137" y="183"/>
                  <a:pt x="1139" y="183"/>
                  <a:pt x="1141" y="183"/>
                </a:cubicBezTo>
                <a:cubicBezTo>
                  <a:pt x="1150" y="183"/>
                  <a:pt x="1160" y="184"/>
                  <a:pt x="1168" y="185"/>
                </a:cubicBezTo>
                <a:lnTo>
                  <a:pt x="1169" y="186"/>
                </a:lnTo>
                <a:close/>
                <a:moveTo>
                  <a:pt x="1141" y="183"/>
                </a:moveTo>
                <a:cubicBezTo>
                  <a:pt x="1139" y="183"/>
                  <a:pt x="1137" y="183"/>
                  <a:pt x="1134" y="183"/>
                </a:cubicBezTo>
                <a:cubicBezTo>
                  <a:pt x="1134" y="182"/>
                  <a:pt x="1134" y="182"/>
                  <a:pt x="1134" y="182"/>
                </a:cubicBezTo>
                <a:cubicBezTo>
                  <a:pt x="1143" y="179"/>
                  <a:pt x="1153" y="175"/>
                  <a:pt x="1163" y="172"/>
                </a:cubicBezTo>
                <a:cubicBezTo>
                  <a:pt x="1165" y="176"/>
                  <a:pt x="1166" y="180"/>
                  <a:pt x="1168" y="184"/>
                </a:cubicBezTo>
                <a:cubicBezTo>
                  <a:pt x="1159" y="183"/>
                  <a:pt x="1150" y="183"/>
                  <a:pt x="1141" y="183"/>
                </a:cubicBezTo>
                <a:close/>
                <a:moveTo>
                  <a:pt x="1162" y="167"/>
                </a:moveTo>
                <a:cubicBezTo>
                  <a:pt x="1162" y="167"/>
                  <a:pt x="1162" y="167"/>
                  <a:pt x="1162" y="167"/>
                </a:cubicBezTo>
                <a:cubicBezTo>
                  <a:pt x="1166" y="167"/>
                  <a:pt x="1171" y="167"/>
                  <a:pt x="1176" y="167"/>
                </a:cubicBezTo>
                <a:cubicBezTo>
                  <a:pt x="1171" y="169"/>
                  <a:pt x="1167" y="170"/>
                  <a:pt x="1163" y="171"/>
                </a:cubicBezTo>
                <a:cubicBezTo>
                  <a:pt x="1163" y="170"/>
                  <a:pt x="1162" y="169"/>
                  <a:pt x="1162" y="167"/>
                </a:cubicBezTo>
                <a:close/>
                <a:moveTo>
                  <a:pt x="1163" y="172"/>
                </a:moveTo>
                <a:cubicBezTo>
                  <a:pt x="1163" y="172"/>
                  <a:pt x="1163" y="172"/>
                  <a:pt x="1163" y="172"/>
                </a:cubicBezTo>
                <a:cubicBezTo>
                  <a:pt x="1153" y="175"/>
                  <a:pt x="1143" y="178"/>
                  <a:pt x="1134" y="182"/>
                </a:cubicBezTo>
                <a:cubicBezTo>
                  <a:pt x="1132" y="177"/>
                  <a:pt x="1131" y="173"/>
                  <a:pt x="1129" y="169"/>
                </a:cubicBezTo>
                <a:cubicBezTo>
                  <a:pt x="1140" y="168"/>
                  <a:pt x="1151" y="167"/>
                  <a:pt x="1161" y="167"/>
                </a:cubicBezTo>
                <a:cubicBezTo>
                  <a:pt x="1162" y="169"/>
                  <a:pt x="1162" y="170"/>
                  <a:pt x="1163" y="172"/>
                </a:cubicBezTo>
                <a:close/>
                <a:moveTo>
                  <a:pt x="1129" y="168"/>
                </a:moveTo>
                <a:cubicBezTo>
                  <a:pt x="1128" y="164"/>
                  <a:pt x="1126" y="159"/>
                  <a:pt x="1125" y="155"/>
                </a:cubicBezTo>
                <a:cubicBezTo>
                  <a:pt x="1128" y="155"/>
                  <a:pt x="1130" y="154"/>
                  <a:pt x="1133" y="154"/>
                </a:cubicBezTo>
                <a:cubicBezTo>
                  <a:pt x="1141" y="153"/>
                  <a:pt x="1148" y="152"/>
                  <a:pt x="1155" y="152"/>
                </a:cubicBezTo>
                <a:cubicBezTo>
                  <a:pt x="1157" y="157"/>
                  <a:pt x="1159" y="162"/>
                  <a:pt x="1161" y="167"/>
                </a:cubicBezTo>
                <a:cubicBezTo>
                  <a:pt x="1151" y="167"/>
                  <a:pt x="1140" y="167"/>
                  <a:pt x="1129" y="168"/>
                </a:cubicBezTo>
                <a:close/>
                <a:moveTo>
                  <a:pt x="1155" y="151"/>
                </a:moveTo>
                <a:cubicBezTo>
                  <a:pt x="1148" y="152"/>
                  <a:pt x="1140" y="152"/>
                  <a:pt x="1133" y="153"/>
                </a:cubicBezTo>
                <a:cubicBezTo>
                  <a:pt x="1130" y="154"/>
                  <a:pt x="1128" y="154"/>
                  <a:pt x="1125" y="154"/>
                </a:cubicBezTo>
                <a:cubicBezTo>
                  <a:pt x="1123" y="150"/>
                  <a:pt x="1122" y="145"/>
                  <a:pt x="1121" y="140"/>
                </a:cubicBezTo>
                <a:cubicBezTo>
                  <a:pt x="1130" y="139"/>
                  <a:pt x="1140" y="138"/>
                  <a:pt x="1150" y="137"/>
                </a:cubicBezTo>
                <a:cubicBezTo>
                  <a:pt x="1151" y="141"/>
                  <a:pt x="1153" y="146"/>
                  <a:pt x="1155" y="151"/>
                </a:cubicBezTo>
                <a:close/>
                <a:moveTo>
                  <a:pt x="1124" y="155"/>
                </a:moveTo>
                <a:cubicBezTo>
                  <a:pt x="1108" y="157"/>
                  <a:pt x="1093" y="159"/>
                  <a:pt x="1078" y="161"/>
                </a:cubicBezTo>
                <a:cubicBezTo>
                  <a:pt x="1077" y="156"/>
                  <a:pt x="1075" y="152"/>
                  <a:pt x="1074" y="147"/>
                </a:cubicBezTo>
                <a:cubicBezTo>
                  <a:pt x="1089" y="145"/>
                  <a:pt x="1104" y="142"/>
                  <a:pt x="1120" y="140"/>
                </a:cubicBezTo>
                <a:cubicBezTo>
                  <a:pt x="1122" y="145"/>
                  <a:pt x="1123" y="150"/>
                  <a:pt x="1124" y="155"/>
                </a:cubicBezTo>
                <a:close/>
                <a:moveTo>
                  <a:pt x="1125" y="155"/>
                </a:moveTo>
                <a:cubicBezTo>
                  <a:pt x="1126" y="159"/>
                  <a:pt x="1127" y="164"/>
                  <a:pt x="1129" y="168"/>
                </a:cubicBezTo>
                <a:cubicBezTo>
                  <a:pt x="1121" y="169"/>
                  <a:pt x="1113" y="170"/>
                  <a:pt x="1105" y="171"/>
                </a:cubicBezTo>
                <a:cubicBezTo>
                  <a:pt x="1097" y="172"/>
                  <a:pt x="1090" y="173"/>
                  <a:pt x="1083" y="174"/>
                </a:cubicBezTo>
                <a:cubicBezTo>
                  <a:pt x="1081" y="170"/>
                  <a:pt x="1080" y="166"/>
                  <a:pt x="1078" y="162"/>
                </a:cubicBezTo>
                <a:cubicBezTo>
                  <a:pt x="1093" y="159"/>
                  <a:pt x="1108" y="157"/>
                  <a:pt x="1125" y="155"/>
                </a:cubicBezTo>
                <a:close/>
                <a:moveTo>
                  <a:pt x="1088" y="187"/>
                </a:moveTo>
                <a:cubicBezTo>
                  <a:pt x="1084" y="188"/>
                  <a:pt x="1080" y="188"/>
                  <a:pt x="1076" y="189"/>
                </a:cubicBezTo>
                <a:cubicBezTo>
                  <a:pt x="1069" y="190"/>
                  <a:pt x="1063" y="191"/>
                  <a:pt x="1057" y="192"/>
                </a:cubicBezTo>
                <a:cubicBezTo>
                  <a:pt x="1056" y="188"/>
                  <a:pt x="1054" y="184"/>
                  <a:pt x="1053" y="180"/>
                </a:cubicBezTo>
                <a:cubicBezTo>
                  <a:pt x="1062" y="178"/>
                  <a:pt x="1072" y="177"/>
                  <a:pt x="1083" y="175"/>
                </a:cubicBezTo>
                <a:cubicBezTo>
                  <a:pt x="1084" y="179"/>
                  <a:pt x="1086" y="183"/>
                  <a:pt x="1088" y="187"/>
                </a:cubicBezTo>
                <a:close/>
                <a:moveTo>
                  <a:pt x="1061" y="204"/>
                </a:moveTo>
                <a:cubicBezTo>
                  <a:pt x="1057" y="205"/>
                  <a:pt x="1053" y="206"/>
                  <a:pt x="1048" y="207"/>
                </a:cubicBezTo>
                <a:cubicBezTo>
                  <a:pt x="1042" y="208"/>
                  <a:pt x="1036" y="209"/>
                  <a:pt x="1030" y="210"/>
                </a:cubicBezTo>
                <a:cubicBezTo>
                  <a:pt x="1029" y="206"/>
                  <a:pt x="1028" y="202"/>
                  <a:pt x="1027" y="199"/>
                </a:cubicBezTo>
                <a:cubicBezTo>
                  <a:pt x="1036" y="197"/>
                  <a:pt x="1046" y="195"/>
                  <a:pt x="1057" y="193"/>
                </a:cubicBezTo>
                <a:cubicBezTo>
                  <a:pt x="1058" y="197"/>
                  <a:pt x="1059" y="200"/>
                  <a:pt x="1061" y="204"/>
                </a:cubicBezTo>
                <a:close/>
                <a:moveTo>
                  <a:pt x="1034" y="221"/>
                </a:moveTo>
                <a:cubicBezTo>
                  <a:pt x="1029" y="222"/>
                  <a:pt x="1025" y="223"/>
                  <a:pt x="1020" y="224"/>
                </a:cubicBezTo>
                <a:cubicBezTo>
                  <a:pt x="1014" y="226"/>
                  <a:pt x="1009" y="227"/>
                  <a:pt x="1004" y="228"/>
                </a:cubicBezTo>
                <a:cubicBezTo>
                  <a:pt x="1003" y="224"/>
                  <a:pt x="1002" y="221"/>
                  <a:pt x="1001" y="217"/>
                </a:cubicBezTo>
                <a:cubicBezTo>
                  <a:pt x="1010" y="215"/>
                  <a:pt x="1020" y="213"/>
                  <a:pt x="1030" y="211"/>
                </a:cubicBezTo>
                <a:cubicBezTo>
                  <a:pt x="1031" y="214"/>
                  <a:pt x="1032" y="218"/>
                  <a:pt x="1034" y="221"/>
                </a:cubicBezTo>
                <a:close/>
                <a:moveTo>
                  <a:pt x="1006" y="238"/>
                </a:moveTo>
                <a:cubicBezTo>
                  <a:pt x="1001" y="240"/>
                  <a:pt x="996" y="241"/>
                  <a:pt x="991" y="242"/>
                </a:cubicBezTo>
                <a:cubicBezTo>
                  <a:pt x="987" y="243"/>
                  <a:pt x="982" y="244"/>
                  <a:pt x="977" y="246"/>
                </a:cubicBezTo>
                <a:cubicBezTo>
                  <a:pt x="976" y="242"/>
                  <a:pt x="975" y="239"/>
                  <a:pt x="974" y="235"/>
                </a:cubicBezTo>
                <a:cubicBezTo>
                  <a:pt x="983" y="233"/>
                  <a:pt x="993" y="231"/>
                  <a:pt x="1003" y="229"/>
                </a:cubicBezTo>
                <a:cubicBezTo>
                  <a:pt x="1004" y="232"/>
                  <a:pt x="1005" y="235"/>
                  <a:pt x="1006" y="238"/>
                </a:cubicBezTo>
                <a:close/>
                <a:moveTo>
                  <a:pt x="979" y="256"/>
                </a:moveTo>
                <a:cubicBezTo>
                  <a:pt x="974" y="257"/>
                  <a:pt x="968" y="258"/>
                  <a:pt x="963" y="260"/>
                </a:cubicBezTo>
                <a:cubicBezTo>
                  <a:pt x="958" y="261"/>
                  <a:pt x="954" y="262"/>
                  <a:pt x="949" y="263"/>
                </a:cubicBezTo>
                <a:cubicBezTo>
                  <a:pt x="949" y="260"/>
                  <a:pt x="948" y="257"/>
                  <a:pt x="948" y="254"/>
                </a:cubicBezTo>
                <a:cubicBezTo>
                  <a:pt x="956" y="251"/>
                  <a:pt x="966" y="249"/>
                  <a:pt x="976" y="246"/>
                </a:cubicBezTo>
                <a:cubicBezTo>
                  <a:pt x="977" y="249"/>
                  <a:pt x="978" y="252"/>
                  <a:pt x="979" y="256"/>
                </a:cubicBezTo>
                <a:close/>
                <a:moveTo>
                  <a:pt x="951" y="273"/>
                </a:moveTo>
                <a:cubicBezTo>
                  <a:pt x="946" y="274"/>
                  <a:pt x="941" y="276"/>
                  <a:pt x="935" y="277"/>
                </a:cubicBezTo>
                <a:cubicBezTo>
                  <a:pt x="931" y="279"/>
                  <a:pt x="927" y="280"/>
                  <a:pt x="922" y="281"/>
                </a:cubicBezTo>
                <a:cubicBezTo>
                  <a:pt x="922" y="278"/>
                  <a:pt x="921" y="275"/>
                  <a:pt x="921" y="272"/>
                </a:cubicBezTo>
                <a:cubicBezTo>
                  <a:pt x="929" y="269"/>
                  <a:pt x="939" y="267"/>
                  <a:pt x="949" y="264"/>
                </a:cubicBezTo>
                <a:cubicBezTo>
                  <a:pt x="950" y="267"/>
                  <a:pt x="950" y="270"/>
                  <a:pt x="951" y="273"/>
                </a:cubicBezTo>
                <a:close/>
                <a:moveTo>
                  <a:pt x="924" y="290"/>
                </a:moveTo>
                <a:cubicBezTo>
                  <a:pt x="924" y="290"/>
                  <a:pt x="924" y="290"/>
                  <a:pt x="924" y="290"/>
                </a:cubicBezTo>
                <a:cubicBezTo>
                  <a:pt x="918" y="291"/>
                  <a:pt x="912" y="293"/>
                  <a:pt x="907" y="295"/>
                </a:cubicBezTo>
                <a:cubicBezTo>
                  <a:pt x="903" y="296"/>
                  <a:pt x="899" y="298"/>
                  <a:pt x="895" y="299"/>
                </a:cubicBezTo>
                <a:cubicBezTo>
                  <a:pt x="895" y="296"/>
                  <a:pt x="894" y="293"/>
                  <a:pt x="894" y="290"/>
                </a:cubicBezTo>
                <a:cubicBezTo>
                  <a:pt x="902" y="288"/>
                  <a:pt x="911" y="285"/>
                  <a:pt x="922" y="282"/>
                </a:cubicBezTo>
                <a:cubicBezTo>
                  <a:pt x="922" y="284"/>
                  <a:pt x="923" y="287"/>
                  <a:pt x="924" y="290"/>
                </a:cubicBezTo>
                <a:close/>
                <a:moveTo>
                  <a:pt x="907" y="295"/>
                </a:moveTo>
                <a:cubicBezTo>
                  <a:pt x="913" y="294"/>
                  <a:pt x="918" y="292"/>
                  <a:pt x="924" y="290"/>
                </a:cubicBezTo>
                <a:cubicBezTo>
                  <a:pt x="924" y="293"/>
                  <a:pt x="925" y="295"/>
                  <a:pt x="926" y="298"/>
                </a:cubicBezTo>
                <a:cubicBezTo>
                  <a:pt x="916" y="300"/>
                  <a:pt x="906" y="303"/>
                  <a:pt x="896" y="306"/>
                </a:cubicBezTo>
                <a:cubicBezTo>
                  <a:pt x="896" y="304"/>
                  <a:pt x="896" y="301"/>
                  <a:pt x="895" y="299"/>
                </a:cubicBezTo>
                <a:cubicBezTo>
                  <a:pt x="899" y="298"/>
                  <a:pt x="903" y="297"/>
                  <a:pt x="907" y="295"/>
                </a:cubicBezTo>
                <a:close/>
                <a:moveTo>
                  <a:pt x="897" y="312"/>
                </a:moveTo>
                <a:cubicBezTo>
                  <a:pt x="888" y="315"/>
                  <a:pt x="878" y="318"/>
                  <a:pt x="869" y="321"/>
                </a:cubicBezTo>
                <a:cubicBezTo>
                  <a:pt x="868" y="320"/>
                  <a:pt x="868" y="318"/>
                  <a:pt x="868" y="316"/>
                </a:cubicBezTo>
                <a:cubicBezTo>
                  <a:pt x="872" y="315"/>
                  <a:pt x="876" y="313"/>
                  <a:pt x="881" y="312"/>
                </a:cubicBezTo>
                <a:cubicBezTo>
                  <a:pt x="886" y="310"/>
                  <a:pt x="891" y="308"/>
                  <a:pt x="896" y="307"/>
                </a:cubicBezTo>
                <a:cubicBezTo>
                  <a:pt x="896" y="308"/>
                  <a:pt x="897" y="310"/>
                  <a:pt x="897" y="312"/>
                </a:cubicBezTo>
                <a:close/>
                <a:moveTo>
                  <a:pt x="897" y="313"/>
                </a:moveTo>
                <a:cubicBezTo>
                  <a:pt x="898" y="315"/>
                  <a:pt x="898" y="318"/>
                  <a:pt x="899" y="320"/>
                </a:cubicBezTo>
                <a:cubicBezTo>
                  <a:pt x="890" y="322"/>
                  <a:pt x="880" y="324"/>
                  <a:pt x="870" y="328"/>
                </a:cubicBezTo>
                <a:cubicBezTo>
                  <a:pt x="869" y="326"/>
                  <a:pt x="869" y="324"/>
                  <a:pt x="869" y="322"/>
                </a:cubicBezTo>
                <a:cubicBezTo>
                  <a:pt x="878" y="318"/>
                  <a:pt x="888" y="315"/>
                  <a:pt x="897" y="313"/>
                </a:cubicBezTo>
                <a:close/>
                <a:moveTo>
                  <a:pt x="871" y="335"/>
                </a:moveTo>
                <a:cubicBezTo>
                  <a:pt x="871" y="335"/>
                  <a:pt x="871" y="335"/>
                  <a:pt x="871" y="335"/>
                </a:cubicBezTo>
                <a:cubicBezTo>
                  <a:pt x="861" y="337"/>
                  <a:pt x="852" y="340"/>
                  <a:pt x="842" y="343"/>
                </a:cubicBezTo>
                <a:cubicBezTo>
                  <a:pt x="842" y="341"/>
                  <a:pt x="842" y="339"/>
                  <a:pt x="841" y="338"/>
                </a:cubicBezTo>
                <a:cubicBezTo>
                  <a:pt x="851" y="334"/>
                  <a:pt x="860" y="331"/>
                  <a:pt x="869" y="328"/>
                </a:cubicBezTo>
                <a:cubicBezTo>
                  <a:pt x="870" y="330"/>
                  <a:pt x="870" y="333"/>
                  <a:pt x="871" y="335"/>
                </a:cubicBezTo>
                <a:close/>
                <a:moveTo>
                  <a:pt x="842" y="349"/>
                </a:moveTo>
                <a:cubicBezTo>
                  <a:pt x="834" y="351"/>
                  <a:pt x="824" y="354"/>
                  <a:pt x="815" y="358"/>
                </a:cubicBezTo>
                <a:cubicBezTo>
                  <a:pt x="815" y="357"/>
                  <a:pt x="814" y="355"/>
                  <a:pt x="814" y="354"/>
                </a:cubicBezTo>
                <a:cubicBezTo>
                  <a:pt x="824" y="350"/>
                  <a:pt x="833" y="347"/>
                  <a:pt x="842" y="344"/>
                </a:cubicBezTo>
                <a:cubicBezTo>
                  <a:pt x="842" y="345"/>
                  <a:pt x="842" y="347"/>
                  <a:pt x="842" y="349"/>
                </a:cubicBezTo>
                <a:close/>
                <a:moveTo>
                  <a:pt x="843" y="349"/>
                </a:moveTo>
                <a:cubicBezTo>
                  <a:pt x="843" y="352"/>
                  <a:pt x="843" y="354"/>
                  <a:pt x="844" y="356"/>
                </a:cubicBezTo>
                <a:cubicBezTo>
                  <a:pt x="835" y="358"/>
                  <a:pt x="825" y="360"/>
                  <a:pt x="815" y="363"/>
                </a:cubicBezTo>
                <a:cubicBezTo>
                  <a:pt x="815" y="362"/>
                  <a:pt x="815" y="360"/>
                  <a:pt x="815" y="358"/>
                </a:cubicBezTo>
                <a:cubicBezTo>
                  <a:pt x="824" y="355"/>
                  <a:pt x="834" y="352"/>
                  <a:pt x="843" y="349"/>
                </a:cubicBezTo>
                <a:close/>
                <a:moveTo>
                  <a:pt x="816" y="370"/>
                </a:moveTo>
                <a:cubicBezTo>
                  <a:pt x="807" y="372"/>
                  <a:pt x="798" y="374"/>
                  <a:pt x="788" y="378"/>
                </a:cubicBezTo>
                <a:cubicBezTo>
                  <a:pt x="788" y="376"/>
                  <a:pt x="788" y="375"/>
                  <a:pt x="788" y="374"/>
                </a:cubicBezTo>
                <a:cubicBezTo>
                  <a:pt x="797" y="370"/>
                  <a:pt x="806" y="367"/>
                  <a:pt x="815" y="364"/>
                </a:cubicBezTo>
                <a:cubicBezTo>
                  <a:pt x="815" y="366"/>
                  <a:pt x="815" y="368"/>
                  <a:pt x="816" y="370"/>
                </a:cubicBezTo>
                <a:close/>
                <a:moveTo>
                  <a:pt x="816" y="370"/>
                </a:moveTo>
                <a:cubicBezTo>
                  <a:pt x="816" y="373"/>
                  <a:pt x="817" y="375"/>
                  <a:pt x="817" y="378"/>
                </a:cubicBezTo>
                <a:cubicBezTo>
                  <a:pt x="817" y="378"/>
                  <a:pt x="817" y="378"/>
                  <a:pt x="817" y="378"/>
                </a:cubicBezTo>
                <a:cubicBezTo>
                  <a:pt x="808" y="379"/>
                  <a:pt x="798" y="381"/>
                  <a:pt x="788" y="383"/>
                </a:cubicBezTo>
                <a:cubicBezTo>
                  <a:pt x="788" y="382"/>
                  <a:pt x="788" y="380"/>
                  <a:pt x="788" y="378"/>
                </a:cubicBezTo>
                <a:cubicBezTo>
                  <a:pt x="798" y="375"/>
                  <a:pt x="807" y="372"/>
                  <a:pt x="816" y="370"/>
                </a:cubicBezTo>
                <a:close/>
                <a:moveTo>
                  <a:pt x="817" y="378"/>
                </a:moveTo>
                <a:cubicBezTo>
                  <a:pt x="818" y="382"/>
                  <a:pt x="819" y="386"/>
                  <a:pt x="820" y="390"/>
                </a:cubicBezTo>
                <a:cubicBezTo>
                  <a:pt x="817" y="389"/>
                  <a:pt x="814" y="389"/>
                  <a:pt x="811" y="389"/>
                </a:cubicBezTo>
                <a:cubicBezTo>
                  <a:pt x="804" y="389"/>
                  <a:pt x="797" y="390"/>
                  <a:pt x="789" y="391"/>
                </a:cubicBezTo>
                <a:cubicBezTo>
                  <a:pt x="789" y="388"/>
                  <a:pt x="789" y="386"/>
                  <a:pt x="788" y="384"/>
                </a:cubicBezTo>
                <a:cubicBezTo>
                  <a:pt x="799" y="381"/>
                  <a:pt x="808" y="379"/>
                  <a:pt x="817" y="378"/>
                </a:cubicBezTo>
                <a:close/>
                <a:moveTo>
                  <a:pt x="820" y="390"/>
                </a:moveTo>
                <a:cubicBezTo>
                  <a:pt x="822" y="396"/>
                  <a:pt x="823" y="402"/>
                  <a:pt x="826" y="409"/>
                </a:cubicBezTo>
                <a:cubicBezTo>
                  <a:pt x="815" y="404"/>
                  <a:pt x="804" y="402"/>
                  <a:pt x="791" y="401"/>
                </a:cubicBezTo>
                <a:cubicBezTo>
                  <a:pt x="791" y="398"/>
                  <a:pt x="790" y="395"/>
                  <a:pt x="789" y="391"/>
                </a:cubicBezTo>
                <a:cubicBezTo>
                  <a:pt x="800" y="390"/>
                  <a:pt x="811" y="389"/>
                  <a:pt x="820" y="390"/>
                </a:cubicBezTo>
                <a:close/>
                <a:moveTo>
                  <a:pt x="821" y="390"/>
                </a:moveTo>
                <a:cubicBezTo>
                  <a:pt x="834" y="391"/>
                  <a:pt x="847" y="395"/>
                  <a:pt x="858" y="401"/>
                </a:cubicBezTo>
                <a:cubicBezTo>
                  <a:pt x="861" y="408"/>
                  <a:pt x="864" y="415"/>
                  <a:pt x="867" y="422"/>
                </a:cubicBezTo>
                <a:cubicBezTo>
                  <a:pt x="864" y="426"/>
                  <a:pt x="861" y="430"/>
                  <a:pt x="859" y="433"/>
                </a:cubicBezTo>
                <a:cubicBezTo>
                  <a:pt x="849" y="422"/>
                  <a:pt x="838" y="414"/>
                  <a:pt x="826" y="409"/>
                </a:cubicBezTo>
                <a:cubicBezTo>
                  <a:pt x="824" y="402"/>
                  <a:pt x="822" y="396"/>
                  <a:pt x="821" y="390"/>
                </a:cubicBezTo>
                <a:close/>
                <a:moveTo>
                  <a:pt x="858" y="434"/>
                </a:moveTo>
                <a:cubicBezTo>
                  <a:pt x="857" y="435"/>
                  <a:pt x="856" y="437"/>
                  <a:pt x="855" y="438"/>
                </a:cubicBezTo>
                <a:cubicBezTo>
                  <a:pt x="855" y="439"/>
                  <a:pt x="855" y="439"/>
                  <a:pt x="855" y="439"/>
                </a:cubicBezTo>
                <a:cubicBezTo>
                  <a:pt x="851" y="443"/>
                  <a:pt x="847" y="448"/>
                  <a:pt x="844" y="452"/>
                </a:cubicBezTo>
                <a:cubicBezTo>
                  <a:pt x="837" y="437"/>
                  <a:pt x="831" y="423"/>
                  <a:pt x="826" y="409"/>
                </a:cubicBezTo>
                <a:cubicBezTo>
                  <a:pt x="838" y="415"/>
                  <a:pt x="849" y="423"/>
                  <a:pt x="858" y="434"/>
                </a:cubicBezTo>
                <a:close/>
                <a:moveTo>
                  <a:pt x="845" y="454"/>
                </a:moveTo>
                <a:cubicBezTo>
                  <a:pt x="844" y="455"/>
                  <a:pt x="843" y="456"/>
                  <a:pt x="841" y="457"/>
                </a:cubicBezTo>
                <a:cubicBezTo>
                  <a:pt x="841" y="457"/>
                  <a:pt x="841" y="457"/>
                  <a:pt x="841" y="457"/>
                </a:cubicBezTo>
                <a:cubicBezTo>
                  <a:pt x="842" y="455"/>
                  <a:pt x="843" y="454"/>
                  <a:pt x="844" y="453"/>
                </a:cubicBezTo>
                <a:cubicBezTo>
                  <a:pt x="844" y="453"/>
                  <a:pt x="845" y="454"/>
                  <a:pt x="845" y="454"/>
                </a:cubicBezTo>
                <a:close/>
                <a:moveTo>
                  <a:pt x="845" y="455"/>
                </a:moveTo>
                <a:cubicBezTo>
                  <a:pt x="844" y="456"/>
                  <a:pt x="843" y="457"/>
                  <a:pt x="842" y="459"/>
                </a:cubicBezTo>
                <a:cubicBezTo>
                  <a:pt x="842" y="458"/>
                  <a:pt x="842" y="458"/>
                  <a:pt x="842" y="458"/>
                </a:cubicBezTo>
                <a:cubicBezTo>
                  <a:pt x="843" y="457"/>
                  <a:pt x="844" y="456"/>
                  <a:pt x="845" y="455"/>
                </a:cubicBezTo>
                <a:close/>
                <a:moveTo>
                  <a:pt x="843" y="460"/>
                </a:moveTo>
                <a:cubicBezTo>
                  <a:pt x="842" y="461"/>
                  <a:pt x="842" y="461"/>
                  <a:pt x="841" y="462"/>
                </a:cubicBezTo>
                <a:cubicBezTo>
                  <a:pt x="841" y="461"/>
                  <a:pt x="842" y="460"/>
                  <a:pt x="842" y="460"/>
                </a:cubicBezTo>
                <a:cubicBezTo>
                  <a:pt x="842" y="460"/>
                  <a:pt x="843" y="460"/>
                  <a:pt x="843" y="460"/>
                </a:cubicBezTo>
                <a:close/>
                <a:moveTo>
                  <a:pt x="843" y="461"/>
                </a:moveTo>
                <a:cubicBezTo>
                  <a:pt x="844" y="463"/>
                  <a:pt x="845" y="464"/>
                  <a:pt x="846" y="466"/>
                </a:cubicBezTo>
                <a:cubicBezTo>
                  <a:pt x="841" y="469"/>
                  <a:pt x="837" y="472"/>
                  <a:pt x="833" y="475"/>
                </a:cubicBezTo>
                <a:cubicBezTo>
                  <a:pt x="836" y="471"/>
                  <a:pt x="838" y="467"/>
                  <a:pt x="840" y="463"/>
                </a:cubicBezTo>
                <a:cubicBezTo>
                  <a:pt x="841" y="463"/>
                  <a:pt x="842" y="462"/>
                  <a:pt x="843" y="461"/>
                </a:cubicBezTo>
                <a:close/>
                <a:moveTo>
                  <a:pt x="832" y="476"/>
                </a:moveTo>
                <a:cubicBezTo>
                  <a:pt x="830" y="478"/>
                  <a:pt x="828" y="480"/>
                  <a:pt x="826" y="482"/>
                </a:cubicBezTo>
                <a:cubicBezTo>
                  <a:pt x="828" y="478"/>
                  <a:pt x="830" y="474"/>
                  <a:pt x="833" y="470"/>
                </a:cubicBezTo>
                <a:cubicBezTo>
                  <a:pt x="835" y="468"/>
                  <a:pt x="837" y="466"/>
                  <a:pt x="839" y="464"/>
                </a:cubicBezTo>
                <a:cubicBezTo>
                  <a:pt x="837" y="468"/>
                  <a:pt x="835" y="472"/>
                  <a:pt x="832" y="476"/>
                </a:cubicBezTo>
                <a:close/>
                <a:moveTo>
                  <a:pt x="832" y="477"/>
                </a:moveTo>
                <a:cubicBezTo>
                  <a:pt x="830" y="481"/>
                  <a:pt x="828" y="484"/>
                  <a:pt x="826" y="488"/>
                </a:cubicBezTo>
                <a:cubicBezTo>
                  <a:pt x="826" y="488"/>
                  <a:pt x="826" y="488"/>
                  <a:pt x="826" y="488"/>
                </a:cubicBezTo>
                <a:cubicBezTo>
                  <a:pt x="826" y="488"/>
                  <a:pt x="826" y="488"/>
                  <a:pt x="826" y="488"/>
                </a:cubicBezTo>
                <a:cubicBezTo>
                  <a:pt x="825" y="487"/>
                  <a:pt x="825" y="486"/>
                  <a:pt x="824" y="485"/>
                </a:cubicBezTo>
                <a:cubicBezTo>
                  <a:pt x="824" y="485"/>
                  <a:pt x="824" y="485"/>
                  <a:pt x="824" y="485"/>
                </a:cubicBezTo>
                <a:cubicBezTo>
                  <a:pt x="825" y="484"/>
                  <a:pt x="825" y="484"/>
                  <a:pt x="825" y="483"/>
                </a:cubicBezTo>
                <a:cubicBezTo>
                  <a:pt x="828" y="481"/>
                  <a:pt x="830" y="479"/>
                  <a:pt x="832" y="477"/>
                </a:cubicBezTo>
                <a:close/>
                <a:moveTo>
                  <a:pt x="825" y="489"/>
                </a:moveTo>
                <a:cubicBezTo>
                  <a:pt x="824" y="490"/>
                  <a:pt x="822" y="492"/>
                  <a:pt x="820" y="493"/>
                </a:cubicBezTo>
                <a:cubicBezTo>
                  <a:pt x="821" y="490"/>
                  <a:pt x="823" y="488"/>
                  <a:pt x="824" y="485"/>
                </a:cubicBezTo>
                <a:cubicBezTo>
                  <a:pt x="824" y="486"/>
                  <a:pt x="825" y="488"/>
                  <a:pt x="825" y="489"/>
                </a:cubicBezTo>
                <a:close/>
                <a:moveTo>
                  <a:pt x="826" y="489"/>
                </a:moveTo>
                <a:cubicBezTo>
                  <a:pt x="826" y="489"/>
                  <a:pt x="826" y="489"/>
                  <a:pt x="826" y="489"/>
                </a:cubicBezTo>
                <a:cubicBezTo>
                  <a:pt x="824" y="493"/>
                  <a:pt x="822" y="497"/>
                  <a:pt x="820" y="501"/>
                </a:cubicBezTo>
                <a:cubicBezTo>
                  <a:pt x="818" y="502"/>
                  <a:pt x="816" y="504"/>
                  <a:pt x="814" y="506"/>
                </a:cubicBezTo>
                <a:cubicBezTo>
                  <a:pt x="815" y="502"/>
                  <a:pt x="817" y="498"/>
                  <a:pt x="819" y="494"/>
                </a:cubicBezTo>
                <a:cubicBezTo>
                  <a:pt x="821" y="492"/>
                  <a:pt x="823" y="491"/>
                  <a:pt x="826" y="489"/>
                </a:cubicBezTo>
                <a:close/>
                <a:moveTo>
                  <a:pt x="820" y="501"/>
                </a:moveTo>
                <a:cubicBezTo>
                  <a:pt x="818" y="506"/>
                  <a:pt x="817" y="510"/>
                  <a:pt x="815" y="514"/>
                </a:cubicBezTo>
                <a:cubicBezTo>
                  <a:pt x="813" y="515"/>
                  <a:pt x="811" y="516"/>
                  <a:pt x="810" y="517"/>
                </a:cubicBezTo>
                <a:cubicBezTo>
                  <a:pt x="811" y="514"/>
                  <a:pt x="812" y="510"/>
                  <a:pt x="813" y="507"/>
                </a:cubicBezTo>
                <a:cubicBezTo>
                  <a:pt x="813" y="506"/>
                  <a:pt x="813" y="506"/>
                  <a:pt x="813" y="506"/>
                </a:cubicBezTo>
                <a:cubicBezTo>
                  <a:pt x="815" y="505"/>
                  <a:pt x="818" y="503"/>
                  <a:pt x="820" y="501"/>
                </a:cubicBezTo>
                <a:close/>
                <a:moveTo>
                  <a:pt x="807" y="518"/>
                </a:moveTo>
                <a:cubicBezTo>
                  <a:pt x="807" y="516"/>
                  <a:pt x="806" y="514"/>
                  <a:pt x="806" y="513"/>
                </a:cubicBezTo>
                <a:cubicBezTo>
                  <a:pt x="806" y="512"/>
                  <a:pt x="806" y="512"/>
                  <a:pt x="806" y="512"/>
                </a:cubicBezTo>
                <a:cubicBezTo>
                  <a:pt x="808" y="510"/>
                  <a:pt x="810" y="509"/>
                  <a:pt x="812" y="507"/>
                </a:cubicBezTo>
                <a:cubicBezTo>
                  <a:pt x="811" y="511"/>
                  <a:pt x="809" y="514"/>
                  <a:pt x="807" y="518"/>
                </a:cubicBezTo>
                <a:close/>
                <a:moveTo>
                  <a:pt x="807" y="518"/>
                </a:moveTo>
                <a:cubicBezTo>
                  <a:pt x="807" y="519"/>
                  <a:pt x="807" y="519"/>
                  <a:pt x="807" y="519"/>
                </a:cubicBezTo>
                <a:cubicBezTo>
                  <a:pt x="805" y="521"/>
                  <a:pt x="802" y="522"/>
                  <a:pt x="800" y="524"/>
                </a:cubicBezTo>
                <a:cubicBezTo>
                  <a:pt x="802" y="520"/>
                  <a:pt x="804" y="517"/>
                  <a:pt x="805" y="513"/>
                </a:cubicBezTo>
                <a:cubicBezTo>
                  <a:pt x="806" y="515"/>
                  <a:pt x="807" y="517"/>
                  <a:pt x="807" y="518"/>
                </a:cubicBezTo>
                <a:close/>
                <a:moveTo>
                  <a:pt x="806" y="520"/>
                </a:moveTo>
                <a:cubicBezTo>
                  <a:pt x="805" y="524"/>
                  <a:pt x="803" y="527"/>
                  <a:pt x="802" y="531"/>
                </a:cubicBezTo>
                <a:cubicBezTo>
                  <a:pt x="800" y="532"/>
                  <a:pt x="797" y="534"/>
                  <a:pt x="795" y="535"/>
                </a:cubicBezTo>
                <a:cubicBezTo>
                  <a:pt x="797" y="532"/>
                  <a:pt x="798" y="528"/>
                  <a:pt x="800" y="525"/>
                </a:cubicBezTo>
                <a:cubicBezTo>
                  <a:pt x="802" y="523"/>
                  <a:pt x="804" y="522"/>
                  <a:pt x="806" y="520"/>
                </a:cubicBezTo>
                <a:close/>
                <a:moveTo>
                  <a:pt x="802" y="532"/>
                </a:moveTo>
                <a:cubicBezTo>
                  <a:pt x="800" y="535"/>
                  <a:pt x="799" y="539"/>
                  <a:pt x="797" y="543"/>
                </a:cubicBezTo>
                <a:cubicBezTo>
                  <a:pt x="795" y="545"/>
                  <a:pt x="792" y="546"/>
                  <a:pt x="790" y="548"/>
                </a:cubicBezTo>
                <a:cubicBezTo>
                  <a:pt x="792" y="544"/>
                  <a:pt x="793" y="540"/>
                  <a:pt x="795" y="536"/>
                </a:cubicBezTo>
                <a:cubicBezTo>
                  <a:pt x="797" y="535"/>
                  <a:pt x="799" y="533"/>
                  <a:pt x="802" y="532"/>
                </a:cubicBezTo>
                <a:close/>
                <a:moveTo>
                  <a:pt x="797" y="544"/>
                </a:moveTo>
                <a:cubicBezTo>
                  <a:pt x="797" y="545"/>
                  <a:pt x="796" y="547"/>
                  <a:pt x="796" y="548"/>
                </a:cubicBezTo>
                <a:cubicBezTo>
                  <a:pt x="794" y="551"/>
                  <a:pt x="792" y="554"/>
                  <a:pt x="790" y="558"/>
                </a:cubicBezTo>
                <a:cubicBezTo>
                  <a:pt x="790" y="555"/>
                  <a:pt x="789" y="553"/>
                  <a:pt x="789" y="551"/>
                </a:cubicBezTo>
                <a:cubicBezTo>
                  <a:pt x="789" y="550"/>
                  <a:pt x="789" y="549"/>
                  <a:pt x="790" y="548"/>
                </a:cubicBezTo>
                <a:cubicBezTo>
                  <a:pt x="792" y="547"/>
                  <a:pt x="795" y="545"/>
                  <a:pt x="797" y="544"/>
                </a:cubicBezTo>
                <a:close/>
                <a:moveTo>
                  <a:pt x="790" y="558"/>
                </a:moveTo>
                <a:cubicBezTo>
                  <a:pt x="789" y="559"/>
                  <a:pt x="789" y="560"/>
                  <a:pt x="788" y="560"/>
                </a:cubicBezTo>
                <a:cubicBezTo>
                  <a:pt x="787" y="561"/>
                  <a:pt x="786" y="562"/>
                  <a:pt x="785" y="563"/>
                </a:cubicBezTo>
                <a:cubicBezTo>
                  <a:pt x="786" y="559"/>
                  <a:pt x="787" y="556"/>
                  <a:pt x="788" y="552"/>
                </a:cubicBezTo>
                <a:cubicBezTo>
                  <a:pt x="789" y="554"/>
                  <a:pt x="789" y="556"/>
                  <a:pt x="790" y="558"/>
                </a:cubicBezTo>
                <a:close/>
                <a:moveTo>
                  <a:pt x="788" y="561"/>
                </a:moveTo>
                <a:cubicBezTo>
                  <a:pt x="786" y="564"/>
                  <a:pt x="784" y="567"/>
                  <a:pt x="782" y="570"/>
                </a:cubicBezTo>
                <a:cubicBezTo>
                  <a:pt x="783" y="568"/>
                  <a:pt x="784" y="566"/>
                  <a:pt x="784" y="563"/>
                </a:cubicBezTo>
                <a:cubicBezTo>
                  <a:pt x="786" y="563"/>
                  <a:pt x="787" y="562"/>
                  <a:pt x="788" y="561"/>
                </a:cubicBezTo>
                <a:close/>
                <a:moveTo>
                  <a:pt x="781" y="571"/>
                </a:moveTo>
                <a:cubicBezTo>
                  <a:pt x="780" y="573"/>
                  <a:pt x="779" y="575"/>
                  <a:pt x="777" y="576"/>
                </a:cubicBezTo>
                <a:cubicBezTo>
                  <a:pt x="775" y="578"/>
                  <a:pt x="773" y="579"/>
                  <a:pt x="771" y="580"/>
                </a:cubicBezTo>
                <a:cubicBezTo>
                  <a:pt x="772" y="576"/>
                  <a:pt x="774" y="573"/>
                  <a:pt x="775" y="569"/>
                </a:cubicBezTo>
                <a:cubicBezTo>
                  <a:pt x="778" y="567"/>
                  <a:pt x="781" y="566"/>
                  <a:pt x="784" y="564"/>
                </a:cubicBezTo>
                <a:cubicBezTo>
                  <a:pt x="783" y="566"/>
                  <a:pt x="782" y="569"/>
                  <a:pt x="781" y="571"/>
                </a:cubicBezTo>
                <a:close/>
                <a:moveTo>
                  <a:pt x="777" y="577"/>
                </a:moveTo>
                <a:cubicBezTo>
                  <a:pt x="774" y="580"/>
                  <a:pt x="772" y="583"/>
                  <a:pt x="770" y="587"/>
                </a:cubicBezTo>
                <a:cubicBezTo>
                  <a:pt x="769" y="586"/>
                  <a:pt x="769" y="586"/>
                  <a:pt x="769" y="586"/>
                </a:cubicBezTo>
                <a:cubicBezTo>
                  <a:pt x="770" y="584"/>
                  <a:pt x="770" y="582"/>
                  <a:pt x="771" y="581"/>
                </a:cubicBezTo>
                <a:cubicBezTo>
                  <a:pt x="773" y="580"/>
                  <a:pt x="775" y="579"/>
                  <a:pt x="777" y="577"/>
                </a:cubicBezTo>
                <a:close/>
                <a:moveTo>
                  <a:pt x="769" y="585"/>
                </a:moveTo>
                <a:cubicBezTo>
                  <a:pt x="769" y="585"/>
                  <a:pt x="769" y="585"/>
                  <a:pt x="769" y="585"/>
                </a:cubicBezTo>
                <a:cubicBezTo>
                  <a:pt x="769" y="585"/>
                  <a:pt x="769" y="585"/>
                  <a:pt x="769" y="585"/>
                </a:cubicBezTo>
                <a:cubicBezTo>
                  <a:pt x="769" y="584"/>
                  <a:pt x="769" y="583"/>
                  <a:pt x="769" y="582"/>
                </a:cubicBezTo>
                <a:cubicBezTo>
                  <a:pt x="769" y="582"/>
                  <a:pt x="770" y="582"/>
                  <a:pt x="770" y="581"/>
                </a:cubicBezTo>
                <a:cubicBezTo>
                  <a:pt x="770" y="582"/>
                  <a:pt x="770" y="584"/>
                  <a:pt x="769" y="585"/>
                </a:cubicBezTo>
                <a:close/>
                <a:moveTo>
                  <a:pt x="769" y="588"/>
                </a:moveTo>
                <a:cubicBezTo>
                  <a:pt x="769" y="588"/>
                  <a:pt x="770" y="589"/>
                  <a:pt x="770" y="590"/>
                </a:cubicBezTo>
                <a:cubicBezTo>
                  <a:pt x="769" y="591"/>
                  <a:pt x="768" y="591"/>
                  <a:pt x="768" y="591"/>
                </a:cubicBezTo>
                <a:cubicBezTo>
                  <a:pt x="768" y="590"/>
                  <a:pt x="768" y="589"/>
                  <a:pt x="769" y="588"/>
                </a:cubicBezTo>
                <a:cubicBezTo>
                  <a:pt x="769" y="588"/>
                  <a:pt x="769" y="588"/>
                  <a:pt x="769" y="588"/>
                </a:cubicBezTo>
                <a:close/>
                <a:moveTo>
                  <a:pt x="768" y="592"/>
                </a:moveTo>
                <a:cubicBezTo>
                  <a:pt x="768" y="592"/>
                  <a:pt x="769" y="591"/>
                  <a:pt x="770" y="591"/>
                </a:cubicBezTo>
                <a:cubicBezTo>
                  <a:pt x="770" y="593"/>
                  <a:pt x="771" y="596"/>
                  <a:pt x="771" y="598"/>
                </a:cubicBezTo>
                <a:cubicBezTo>
                  <a:pt x="769" y="599"/>
                  <a:pt x="767" y="600"/>
                  <a:pt x="765" y="602"/>
                </a:cubicBezTo>
                <a:cubicBezTo>
                  <a:pt x="766" y="598"/>
                  <a:pt x="767" y="595"/>
                  <a:pt x="768" y="592"/>
                </a:cubicBezTo>
                <a:close/>
                <a:moveTo>
                  <a:pt x="771" y="599"/>
                </a:moveTo>
                <a:cubicBezTo>
                  <a:pt x="772" y="599"/>
                  <a:pt x="772" y="600"/>
                  <a:pt x="772" y="601"/>
                </a:cubicBezTo>
                <a:cubicBezTo>
                  <a:pt x="770" y="602"/>
                  <a:pt x="768" y="604"/>
                  <a:pt x="766" y="605"/>
                </a:cubicBezTo>
                <a:cubicBezTo>
                  <a:pt x="766" y="606"/>
                  <a:pt x="765" y="606"/>
                  <a:pt x="764" y="607"/>
                </a:cubicBezTo>
                <a:cubicBezTo>
                  <a:pt x="764" y="605"/>
                  <a:pt x="765" y="604"/>
                  <a:pt x="765" y="602"/>
                </a:cubicBezTo>
                <a:cubicBezTo>
                  <a:pt x="767" y="601"/>
                  <a:pt x="769" y="600"/>
                  <a:pt x="771" y="599"/>
                </a:cubicBezTo>
                <a:close/>
                <a:moveTo>
                  <a:pt x="763" y="607"/>
                </a:moveTo>
                <a:cubicBezTo>
                  <a:pt x="760" y="609"/>
                  <a:pt x="757" y="611"/>
                  <a:pt x="754" y="612"/>
                </a:cubicBezTo>
                <a:cubicBezTo>
                  <a:pt x="754" y="611"/>
                  <a:pt x="754" y="609"/>
                  <a:pt x="755" y="608"/>
                </a:cubicBezTo>
                <a:cubicBezTo>
                  <a:pt x="758" y="606"/>
                  <a:pt x="761" y="604"/>
                  <a:pt x="764" y="603"/>
                </a:cubicBezTo>
                <a:cubicBezTo>
                  <a:pt x="764" y="604"/>
                  <a:pt x="764" y="606"/>
                  <a:pt x="763" y="607"/>
                </a:cubicBezTo>
                <a:close/>
                <a:moveTo>
                  <a:pt x="763" y="608"/>
                </a:moveTo>
                <a:cubicBezTo>
                  <a:pt x="763" y="608"/>
                  <a:pt x="763" y="608"/>
                  <a:pt x="763" y="608"/>
                </a:cubicBezTo>
                <a:cubicBezTo>
                  <a:pt x="760" y="611"/>
                  <a:pt x="756" y="614"/>
                  <a:pt x="752" y="617"/>
                </a:cubicBezTo>
                <a:cubicBezTo>
                  <a:pt x="753" y="616"/>
                  <a:pt x="753" y="614"/>
                  <a:pt x="754" y="613"/>
                </a:cubicBezTo>
                <a:cubicBezTo>
                  <a:pt x="757" y="611"/>
                  <a:pt x="760" y="609"/>
                  <a:pt x="763" y="608"/>
                </a:cubicBezTo>
                <a:close/>
                <a:moveTo>
                  <a:pt x="752" y="618"/>
                </a:moveTo>
                <a:cubicBezTo>
                  <a:pt x="751" y="618"/>
                  <a:pt x="750" y="619"/>
                  <a:pt x="749" y="619"/>
                </a:cubicBezTo>
                <a:cubicBezTo>
                  <a:pt x="749" y="618"/>
                  <a:pt x="748" y="617"/>
                  <a:pt x="748" y="616"/>
                </a:cubicBezTo>
                <a:cubicBezTo>
                  <a:pt x="750" y="615"/>
                  <a:pt x="751" y="614"/>
                  <a:pt x="753" y="613"/>
                </a:cubicBezTo>
                <a:cubicBezTo>
                  <a:pt x="753" y="615"/>
                  <a:pt x="752" y="616"/>
                  <a:pt x="752" y="618"/>
                </a:cubicBezTo>
                <a:close/>
                <a:moveTo>
                  <a:pt x="749" y="623"/>
                </a:moveTo>
                <a:cubicBezTo>
                  <a:pt x="746" y="625"/>
                  <a:pt x="743" y="626"/>
                  <a:pt x="741" y="628"/>
                </a:cubicBezTo>
                <a:cubicBezTo>
                  <a:pt x="741" y="627"/>
                  <a:pt x="741" y="627"/>
                  <a:pt x="741" y="627"/>
                </a:cubicBezTo>
                <a:cubicBezTo>
                  <a:pt x="743" y="625"/>
                  <a:pt x="746" y="623"/>
                  <a:pt x="749" y="621"/>
                </a:cubicBezTo>
                <a:cubicBezTo>
                  <a:pt x="749" y="622"/>
                  <a:pt x="749" y="622"/>
                  <a:pt x="749" y="623"/>
                </a:cubicBezTo>
                <a:close/>
                <a:moveTo>
                  <a:pt x="749" y="624"/>
                </a:moveTo>
                <a:cubicBezTo>
                  <a:pt x="749" y="624"/>
                  <a:pt x="749" y="625"/>
                  <a:pt x="749" y="625"/>
                </a:cubicBezTo>
                <a:cubicBezTo>
                  <a:pt x="748" y="626"/>
                  <a:pt x="747" y="627"/>
                  <a:pt x="746" y="628"/>
                </a:cubicBezTo>
                <a:cubicBezTo>
                  <a:pt x="740" y="631"/>
                  <a:pt x="740" y="631"/>
                  <a:pt x="740" y="631"/>
                </a:cubicBezTo>
                <a:cubicBezTo>
                  <a:pt x="740" y="630"/>
                  <a:pt x="740" y="629"/>
                  <a:pt x="741" y="628"/>
                </a:cubicBezTo>
                <a:cubicBezTo>
                  <a:pt x="743" y="627"/>
                  <a:pt x="746" y="625"/>
                  <a:pt x="749" y="624"/>
                </a:cubicBezTo>
                <a:close/>
                <a:moveTo>
                  <a:pt x="746" y="628"/>
                </a:moveTo>
                <a:cubicBezTo>
                  <a:pt x="750" y="626"/>
                  <a:pt x="750" y="626"/>
                  <a:pt x="750" y="626"/>
                </a:cubicBezTo>
                <a:cubicBezTo>
                  <a:pt x="750" y="626"/>
                  <a:pt x="750" y="626"/>
                  <a:pt x="750" y="626"/>
                </a:cubicBezTo>
                <a:cubicBezTo>
                  <a:pt x="746" y="628"/>
                  <a:pt x="743" y="630"/>
                  <a:pt x="740" y="633"/>
                </a:cubicBezTo>
                <a:cubicBezTo>
                  <a:pt x="740" y="633"/>
                  <a:pt x="740" y="633"/>
                  <a:pt x="740" y="633"/>
                </a:cubicBezTo>
                <a:cubicBezTo>
                  <a:pt x="742" y="631"/>
                  <a:pt x="744" y="630"/>
                  <a:pt x="746" y="628"/>
                </a:cubicBezTo>
                <a:close/>
                <a:moveTo>
                  <a:pt x="750" y="627"/>
                </a:moveTo>
                <a:cubicBezTo>
                  <a:pt x="750" y="627"/>
                  <a:pt x="750" y="627"/>
                  <a:pt x="750" y="627"/>
                </a:cubicBezTo>
                <a:cubicBezTo>
                  <a:pt x="740" y="678"/>
                  <a:pt x="744" y="727"/>
                  <a:pt x="763" y="772"/>
                </a:cubicBezTo>
                <a:cubicBezTo>
                  <a:pt x="764" y="785"/>
                  <a:pt x="765" y="799"/>
                  <a:pt x="765" y="814"/>
                </a:cubicBezTo>
                <a:cubicBezTo>
                  <a:pt x="734" y="758"/>
                  <a:pt x="725" y="697"/>
                  <a:pt x="739" y="633"/>
                </a:cubicBezTo>
                <a:cubicBezTo>
                  <a:pt x="743" y="631"/>
                  <a:pt x="746" y="629"/>
                  <a:pt x="750" y="627"/>
                </a:cubicBezTo>
                <a:close/>
                <a:moveTo>
                  <a:pt x="750" y="629"/>
                </a:moveTo>
                <a:cubicBezTo>
                  <a:pt x="756" y="667"/>
                  <a:pt x="760" y="712"/>
                  <a:pt x="763" y="771"/>
                </a:cubicBezTo>
                <a:cubicBezTo>
                  <a:pt x="745" y="726"/>
                  <a:pt x="740" y="679"/>
                  <a:pt x="750" y="629"/>
                </a:cubicBezTo>
                <a:close/>
                <a:moveTo>
                  <a:pt x="750" y="627"/>
                </a:moveTo>
                <a:cubicBezTo>
                  <a:pt x="750" y="626"/>
                  <a:pt x="750" y="626"/>
                  <a:pt x="750" y="626"/>
                </a:cubicBezTo>
                <a:cubicBezTo>
                  <a:pt x="754" y="624"/>
                  <a:pt x="758" y="622"/>
                  <a:pt x="761" y="620"/>
                </a:cubicBezTo>
                <a:cubicBezTo>
                  <a:pt x="756" y="648"/>
                  <a:pt x="756" y="676"/>
                  <a:pt x="760" y="703"/>
                </a:cubicBezTo>
                <a:cubicBezTo>
                  <a:pt x="764" y="730"/>
                  <a:pt x="773" y="757"/>
                  <a:pt x="787" y="782"/>
                </a:cubicBezTo>
                <a:cubicBezTo>
                  <a:pt x="788" y="793"/>
                  <a:pt x="788" y="804"/>
                  <a:pt x="788" y="817"/>
                </a:cubicBezTo>
                <a:cubicBezTo>
                  <a:pt x="778" y="802"/>
                  <a:pt x="770" y="787"/>
                  <a:pt x="764" y="772"/>
                </a:cubicBezTo>
                <a:cubicBezTo>
                  <a:pt x="761" y="712"/>
                  <a:pt x="756" y="666"/>
                  <a:pt x="750" y="627"/>
                </a:cubicBezTo>
                <a:close/>
                <a:moveTo>
                  <a:pt x="786" y="740"/>
                </a:moveTo>
                <a:cubicBezTo>
                  <a:pt x="792" y="756"/>
                  <a:pt x="800" y="771"/>
                  <a:pt x="810" y="785"/>
                </a:cubicBezTo>
                <a:cubicBezTo>
                  <a:pt x="810" y="795"/>
                  <a:pt x="810" y="805"/>
                  <a:pt x="810" y="816"/>
                </a:cubicBezTo>
                <a:cubicBezTo>
                  <a:pt x="802" y="805"/>
                  <a:pt x="794" y="793"/>
                  <a:pt x="788" y="782"/>
                </a:cubicBezTo>
                <a:cubicBezTo>
                  <a:pt x="787" y="767"/>
                  <a:pt x="787" y="753"/>
                  <a:pt x="786" y="740"/>
                </a:cubicBezTo>
                <a:close/>
                <a:moveTo>
                  <a:pt x="786" y="739"/>
                </a:moveTo>
                <a:cubicBezTo>
                  <a:pt x="783" y="688"/>
                  <a:pt x="780" y="646"/>
                  <a:pt x="774" y="612"/>
                </a:cubicBezTo>
                <a:cubicBezTo>
                  <a:pt x="777" y="610"/>
                  <a:pt x="779" y="609"/>
                  <a:pt x="782" y="607"/>
                </a:cubicBezTo>
                <a:cubicBezTo>
                  <a:pt x="776" y="659"/>
                  <a:pt x="785" y="707"/>
                  <a:pt x="809" y="750"/>
                </a:cubicBezTo>
                <a:cubicBezTo>
                  <a:pt x="810" y="761"/>
                  <a:pt x="810" y="772"/>
                  <a:pt x="810" y="784"/>
                </a:cubicBezTo>
                <a:cubicBezTo>
                  <a:pt x="800" y="770"/>
                  <a:pt x="792" y="754"/>
                  <a:pt x="786" y="739"/>
                </a:cubicBezTo>
                <a:close/>
                <a:moveTo>
                  <a:pt x="808" y="710"/>
                </a:moveTo>
                <a:cubicBezTo>
                  <a:pt x="808" y="710"/>
                  <a:pt x="808" y="710"/>
                  <a:pt x="808" y="710"/>
                </a:cubicBezTo>
                <a:cubicBezTo>
                  <a:pt x="808" y="710"/>
                  <a:pt x="808" y="710"/>
                  <a:pt x="808" y="710"/>
                </a:cubicBezTo>
                <a:cubicBezTo>
                  <a:pt x="815" y="725"/>
                  <a:pt x="823" y="740"/>
                  <a:pt x="833" y="754"/>
                </a:cubicBezTo>
                <a:cubicBezTo>
                  <a:pt x="833" y="763"/>
                  <a:pt x="833" y="773"/>
                  <a:pt x="833" y="784"/>
                </a:cubicBezTo>
                <a:cubicBezTo>
                  <a:pt x="824" y="773"/>
                  <a:pt x="816" y="762"/>
                  <a:pt x="810" y="750"/>
                </a:cubicBezTo>
                <a:cubicBezTo>
                  <a:pt x="809" y="736"/>
                  <a:pt x="809" y="722"/>
                  <a:pt x="808" y="710"/>
                </a:cubicBezTo>
                <a:close/>
                <a:moveTo>
                  <a:pt x="833" y="718"/>
                </a:moveTo>
                <a:cubicBezTo>
                  <a:pt x="833" y="718"/>
                  <a:pt x="833" y="718"/>
                  <a:pt x="833" y="718"/>
                </a:cubicBezTo>
                <a:cubicBezTo>
                  <a:pt x="839" y="730"/>
                  <a:pt x="847" y="742"/>
                  <a:pt x="856" y="753"/>
                </a:cubicBezTo>
                <a:cubicBezTo>
                  <a:pt x="856" y="762"/>
                  <a:pt x="856" y="771"/>
                  <a:pt x="856" y="781"/>
                </a:cubicBezTo>
                <a:cubicBezTo>
                  <a:pt x="848" y="772"/>
                  <a:pt x="840" y="763"/>
                  <a:pt x="833" y="754"/>
                </a:cubicBezTo>
                <a:cubicBezTo>
                  <a:pt x="833" y="741"/>
                  <a:pt x="833" y="729"/>
                  <a:pt x="833" y="718"/>
                </a:cubicBezTo>
                <a:close/>
                <a:moveTo>
                  <a:pt x="833" y="814"/>
                </a:moveTo>
                <a:cubicBezTo>
                  <a:pt x="840" y="821"/>
                  <a:pt x="847" y="828"/>
                  <a:pt x="854" y="835"/>
                </a:cubicBezTo>
                <a:cubicBezTo>
                  <a:pt x="854" y="843"/>
                  <a:pt x="854" y="852"/>
                  <a:pt x="854" y="860"/>
                </a:cubicBezTo>
                <a:cubicBezTo>
                  <a:pt x="846" y="854"/>
                  <a:pt x="840" y="848"/>
                  <a:pt x="833" y="841"/>
                </a:cubicBezTo>
                <a:cubicBezTo>
                  <a:pt x="833" y="832"/>
                  <a:pt x="833" y="823"/>
                  <a:pt x="833" y="814"/>
                </a:cubicBezTo>
                <a:close/>
                <a:moveTo>
                  <a:pt x="854" y="861"/>
                </a:moveTo>
                <a:cubicBezTo>
                  <a:pt x="860" y="867"/>
                  <a:pt x="867" y="872"/>
                  <a:pt x="874" y="877"/>
                </a:cubicBezTo>
                <a:cubicBezTo>
                  <a:pt x="874" y="885"/>
                  <a:pt x="873" y="893"/>
                  <a:pt x="873" y="901"/>
                </a:cubicBezTo>
                <a:cubicBezTo>
                  <a:pt x="866" y="896"/>
                  <a:pt x="859" y="891"/>
                  <a:pt x="853" y="886"/>
                </a:cubicBezTo>
                <a:cubicBezTo>
                  <a:pt x="854" y="878"/>
                  <a:pt x="854" y="869"/>
                  <a:pt x="854" y="861"/>
                </a:cubicBezTo>
                <a:close/>
                <a:moveTo>
                  <a:pt x="875" y="877"/>
                </a:moveTo>
                <a:cubicBezTo>
                  <a:pt x="882" y="883"/>
                  <a:pt x="889" y="888"/>
                  <a:pt x="897" y="893"/>
                </a:cubicBezTo>
                <a:cubicBezTo>
                  <a:pt x="896" y="900"/>
                  <a:pt x="896" y="908"/>
                  <a:pt x="895" y="916"/>
                </a:cubicBezTo>
                <a:cubicBezTo>
                  <a:pt x="888" y="911"/>
                  <a:pt x="880" y="906"/>
                  <a:pt x="873" y="901"/>
                </a:cubicBezTo>
                <a:cubicBezTo>
                  <a:pt x="874" y="893"/>
                  <a:pt x="874" y="885"/>
                  <a:pt x="875" y="877"/>
                </a:cubicBezTo>
                <a:close/>
                <a:moveTo>
                  <a:pt x="897" y="893"/>
                </a:moveTo>
                <a:cubicBezTo>
                  <a:pt x="903" y="897"/>
                  <a:pt x="910" y="901"/>
                  <a:pt x="916" y="904"/>
                </a:cubicBezTo>
                <a:cubicBezTo>
                  <a:pt x="915" y="912"/>
                  <a:pt x="915" y="919"/>
                  <a:pt x="914" y="927"/>
                </a:cubicBezTo>
                <a:cubicBezTo>
                  <a:pt x="908" y="924"/>
                  <a:pt x="901" y="920"/>
                  <a:pt x="896" y="916"/>
                </a:cubicBezTo>
                <a:cubicBezTo>
                  <a:pt x="896" y="908"/>
                  <a:pt x="897" y="901"/>
                  <a:pt x="897" y="893"/>
                </a:cubicBezTo>
                <a:close/>
                <a:moveTo>
                  <a:pt x="916" y="905"/>
                </a:moveTo>
                <a:cubicBezTo>
                  <a:pt x="922" y="908"/>
                  <a:pt x="928" y="911"/>
                  <a:pt x="934" y="914"/>
                </a:cubicBezTo>
                <a:cubicBezTo>
                  <a:pt x="934" y="922"/>
                  <a:pt x="933" y="929"/>
                  <a:pt x="932" y="937"/>
                </a:cubicBezTo>
                <a:cubicBezTo>
                  <a:pt x="926" y="934"/>
                  <a:pt x="920" y="931"/>
                  <a:pt x="914" y="927"/>
                </a:cubicBezTo>
                <a:cubicBezTo>
                  <a:pt x="915" y="920"/>
                  <a:pt x="916" y="912"/>
                  <a:pt x="916" y="905"/>
                </a:cubicBezTo>
                <a:close/>
                <a:moveTo>
                  <a:pt x="916" y="904"/>
                </a:moveTo>
                <a:cubicBezTo>
                  <a:pt x="917" y="896"/>
                  <a:pt x="918" y="889"/>
                  <a:pt x="919" y="881"/>
                </a:cubicBezTo>
                <a:cubicBezTo>
                  <a:pt x="925" y="884"/>
                  <a:pt x="931" y="888"/>
                  <a:pt x="937" y="891"/>
                </a:cubicBezTo>
                <a:cubicBezTo>
                  <a:pt x="936" y="899"/>
                  <a:pt x="935" y="906"/>
                  <a:pt x="934" y="914"/>
                </a:cubicBezTo>
                <a:cubicBezTo>
                  <a:pt x="928" y="911"/>
                  <a:pt x="922" y="907"/>
                  <a:pt x="916" y="904"/>
                </a:cubicBezTo>
                <a:close/>
                <a:moveTo>
                  <a:pt x="937" y="891"/>
                </a:moveTo>
                <a:cubicBezTo>
                  <a:pt x="943" y="894"/>
                  <a:pt x="950" y="898"/>
                  <a:pt x="956" y="900"/>
                </a:cubicBezTo>
                <a:cubicBezTo>
                  <a:pt x="955" y="908"/>
                  <a:pt x="954" y="915"/>
                  <a:pt x="953" y="923"/>
                </a:cubicBezTo>
                <a:cubicBezTo>
                  <a:pt x="947" y="920"/>
                  <a:pt x="941" y="917"/>
                  <a:pt x="935" y="914"/>
                </a:cubicBezTo>
                <a:cubicBezTo>
                  <a:pt x="936" y="906"/>
                  <a:pt x="937" y="899"/>
                  <a:pt x="937" y="891"/>
                </a:cubicBezTo>
                <a:close/>
                <a:moveTo>
                  <a:pt x="956" y="901"/>
                </a:moveTo>
                <a:cubicBezTo>
                  <a:pt x="962" y="903"/>
                  <a:pt x="968" y="906"/>
                  <a:pt x="973" y="908"/>
                </a:cubicBezTo>
                <a:cubicBezTo>
                  <a:pt x="972" y="916"/>
                  <a:pt x="971" y="923"/>
                  <a:pt x="970" y="931"/>
                </a:cubicBezTo>
                <a:cubicBezTo>
                  <a:pt x="964" y="928"/>
                  <a:pt x="959" y="926"/>
                  <a:pt x="953" y="923"/>
                </a:cubicBezTo>
                <a:cubicBezTo>
                  <a:pt x="954" y="916"/>
                  <a:pt x="955" y="908"/>
                  <a:pt x="956" y="901"/>
                </a:cubicBezTo>
                <a:close/>
                <a:moveTo>
                  <a:pt x="974" y="909"/>
                </a:moveTo>
                <a:cubicBezTo>
                  <a:pt x="979" y="911"/>
                  <a:pt x="985" y="913"/>
                  <a:pt x="991" y="916"/>
                </a:cubicBezTo>
                <a:cubicBezTo>
                  <a:pt x="990" y="923"/>
                  <a:pt x="988" y="930"/>
                  <a:pt x="987" y="938"/>
                </a:cubicBezTo>
                <a:cubicBezTo>
                  <a:pt x="981" y="936"/>
                  <a:pt x="976" y="933"/>
                  <a:pt x="970" y="931"/>
                </a:cubicBezTo>
                <a:cubicBezTo>
                  <a:pt x="972" y="923"/>
                  <a:pt x="973" y="916"/>
                  <a:pt x="974" y="909"/>
                </a:cubicBezTo>
                <a:close/>
                <a:moveTo>
                  <a:pt x="991" y="916"/>
                </a:moveTo>
                <a:cubicBezTo>
                  <a:pt x="996" y="918"/>
                  <a:pt x="1000" y="919"/>
                  <a:pt x="1005" y="921"/>
                </a:cubicBezTo>
                <a:cubicBezTo>
                  <a:pt x="1004" y="927"/>
                  <a:pt x="1003" y="933"/>
                  <a:pt x="1001" y="939"/>
                </a:cubicBezTo>
                <a:cubicBezTo>
                  <a:pt x="1001" y="940"/>
                  <a:pt x="1001" y="942"/>
                  <a:pt x="1000" y="943"/>
                </a:cubicBezTo>
                <a:cubicBezTo>
                  <a:pt x="996" y="941"/>
                  <a:pt x="992" y="940"/>
                  <a:pt x="987" y="938"/>
                </a:cubicBezTo>
                <a:cubicBezTo>
                  <a:pt x="989" y="931"/>
                  <a:pt x="990" y="923"/>
                  <a:pt x="991" y="916"/>
                </a:cubicBezTo>
                <a:close/>
                <a:moveTo>
                  <a:pt x="1002" y="939"/>
                </a:moveTo>
                <a:cubicBezTo>
                  <a:pt x="1003" y="933"/>
                  <a:pt x="1004" y="927"/>
                  <a:pt x="1005" y="921"/>
                </a:cubicBezTo>
                <a:cubicBezTo>
                  <a:pt x="1010" y="923"/>
                  <a:pt x="1015" y="925"/>
                  <a:pt x="1020" y="926"/>
                </a:cubicBezTo>
                <a:cubicBezTo>
                  <a:pt x="1019" y="934"/>
                  <a:pt x="1017" y="941"/>
                  <a:pt x="1015" y="949"/>
                </a:cubicBezTo>
                <a:cubicBezTo>
                  <a:pt x="1011" y="947"/>
                  <a:pt x="1006" y="945"/>
                  <a:pt x="1001" y="943"/>
                </a:cubicBezTo>
                <a:cubicBezTo>
                  <a:pt x="1001" y="942"/>
                  <a:pt x="1001" y="941"/>
                  <a:pt x="1002" y="939"/>
                </a:cubicBezTo>
                <a:close/>
                <a:moveTo>
                  <a:pt x="1021" y="927"/>
                </a:moveTo>
                <a:cubicBezTo>
                  <a:pt x="1025" y="928"/>
                  <a:pt x="1030" y="930"/>
                  <a:pt x="1035" y="931"/>
                </a:cubicBezTo>
                <a:cubicBezTo>
                  <a:pt x="1033" y="938"/>
                  <a:pt x="1032" y="945"/>
                  <a:pt x="1030" y="954"/>
                </a:cubicBezTo>
                <a:cubicBezTo>
                  <a:pt x="1025" y="952"/>
                  <a:pt x="1020" y="950"/>
                  <a:pt x="1016" y="949"/>
                </a:cubicBezTo>
                <a:cubicBezTo>
                  <a:pt x="1018" y="941"/>
                  <a:pt x="1019" y="934"/>
                  <a:pt x="1021" y="927"/>
                </a:cubicBezTo>
                <a:close/>
                <a:moveTo>
                  <a:pt x="1021" y="926"/>
                </a:moveTo>
                <a:cubicBezTo>
                  <a:pt x="1021" y="925"/>
                  <a:pt x="1021" y="925"/>
                  <a:pt x="1021" y="925"/>
                </a:cubicBezTo>
                <a:cubicBezTo>
                  <a:pt x="1023" y="918"/>
                  <a:pt x="1024" y="911"/>
                  <a:pt x="1026" y="904"/>
                </a:cubicBezTo>
                <a:cubicBezTo>
                  <a:pt x="1031" y="906"/>
                  <a:pt x="1035" y="908"/>
                  <a:pt x="1040" y="909"/>
                </a:cubicBezTo>
                <a:cubicBezTo>
                  <a:pt x="1040" y="911"/>
                  <a:pt x="1040" y="911"/>
                  <a:pt x="1040" y="911"/>
                </a:cubicBezTo>
                <a:cubicBezTo>
                  <a:pt x="1038" y="918"/>
                  <a:pt x="1037" y="924"/>
                  <a:pt x="1035" y="931"/>
                </a:cubicBezTo>
                <a:cubicBezTo>
                  <a:pt x="1030" y="929"/>
                  <a:pt x="1026" y="928"/>
                  <a:pt x="1021" y="926"/>
                </a:cubicBezTo>
                <a:close/>
                <a:moveTo>
                  <a:pt x="1040" y="911"/>
                </a:moveTo>
                <a:cubicBezTo>
                  <a:pt x="1041" y="909"/>
                  <a:pt x="1041" y="909"/>
                  <a:pt x="1041" y="909"/>
                </a:cubicBezTo>
                <a:cubicBezTo>
                  <a:pt x="1045" y="911"/>
                  <a:pt x="1050" y="912"/>
                  <a:pt x="1055" y="913"/>
                </a:cubicBezTo>
                <a:cubicBezTo>
                  <a:pt x="1053" y="920"/>
                  <a:pt x="1051" y="927"/>
                  <a:pt x="1049" y="935"/>
                </a:cubicBezTo>
                <a:cubicBezTo>
                  <a:pt x="1045" y="934"/>
                  <a:pt x="1040" y="932"/>
                  <a:pt x="1036" y="931"/>
                </a:cubicBezTo>
                <a:cubicBezTo>
                  <a:pt x="1037" y="924"/>
                  <a:pt x="1039" y="918"/>
                  <a:pt x="1040" y="911"/>
                </a:cubicBezTo>
                <a:close/>
                <a:moveTo>
                  <a:pt x="1055" y="914"/>
                </a:moveTo>
                <a:cubicBezTo>
                  <a:pt x="1060" y="915"/>
                  <a:pt x="1064" y="916"/>
                  <a:pt x="1069" y="917"/>
                </a:cubicBezTo>
                <a:cubicBezTo>
                  <a:pt x="1069" y="917"/>
                  <a:pt x="1069" y="917"/>
                  <a:pt x="1069" y="917"/>
                </a:cubicBezTo>
                <a:cubicBezTo>
                  <a:pt x="1067" y="924"/>
                  <a:pt x="1065" y="931"/>
                  <a:pt x="1062" y="939"/>
                </a:cubicBezTo>
                <a:cubicBezTo>
                  <a:pt x="1058" y="938"/>
                  <a:pt x="1054" y="937"/>
                  <a:pt x="1050" y="935"/>
                </a:cubicBezTo>
                <a:cubicBezTo>
                  <a:pt x="1052" y="927"/>
                  <a:pt x="1054" y="920"/>
                  <a:pt x="1055" y="914"/>
                </a:cubicBezTo>
                <a:close/>
                <a:moveTo>
                  <a:pt x="1069" y="917"/>
                </a:moveTo>
                <a:cubicBezTo>
                  <a:pt x="1074" y="919"/>
                  <a:pt x="1078" y="920"/>
                  <a:pt x="1083" y="921"/>
                </a:cubicBezTo>
                <a:cubicBezTo>
                  <a:pt x="1081" y="926"/>
                  <a:pt x="1080" y="932"/>
                  <a:pt x="1078" y="937"/>
                </a:cubicBezTo>
                <a:cubicBezTo>
                  <a:pt x="1077" y="943"/>
                  <a:pt x="1077" y="943"/>
                  <a:pt x="1077" y="943"/>
                </a:cubicBezTo>
                <a:cubicBezTo>
                  <a:pt x="1072" y="942"/>
                  <a:pt x="1067" y="940"/>
                  <a:pt x="1063" y="939"/>
                </a:cubicBezTo>
                <a:cubicBezTo>
                  <a:pt x="1065" y="931"/>
                  <a:pt x="1067" y="924"/>
                  <a:pt x="1069" y="917"/>
                </a:cubicBezTo>
                <a:close/>
                <a:moveTo>
                  <a:pt x="1069" y="917"/>
                </a:moveTo>
                <a:cubicBezTo>
                  <a:pt x="1072" y="909"/>
                  <a:pt x="1074" y="901"/>
                  <a:pt x="1076" y="894"/>
                </a:cubicBezTo>
                <a:cubicBezTo>
                  <a:pt x="1080" y="896"/>
                  <a:pt x="1085" y="897"/>
                  <a:pt x="1090" y="898"/>
                </a:cubicBezTo>
                <a:cubicBezTo>
                  <a:pt x="1088" y="905"/>
                  <a:pt x="1086" y="913"/>
                  <a:pt x="1083" y="920"/>
                </a:cubicBezTo>
                <a:cubicBezTo>
                  <a:pt x="1079" y="919"/>
                  <a:pt x="1074" y="918"/>
                  <a:pt x="1069" y="917"/>
                </a:cubicBezTo>
                <a:close/>
                <a:moveTo>
                  <a:pt x="1091" y="898"/>
                </a:moveTo>
                <a:cubicBezTo>
                  <a:pt x="1095" y="899"/>
                  <a:pt x="1100" y="900"/>
                  <a:pt x="1104" y="901"/>
                </a:cubicBezTo>
                <a:cubicBezTo>
                  <a:pt x="1102" y="908"/>
                  <a:pt x="1100" y="914"/>
                  <a:pt x="1098" y="921"/>
                </a:cubicBezTo>
                <a:cubicBezTo>
                  <a:pt x="1097" y="924"/>
                  <a:pt x="1097" y="924"/>
                  <a:pt x="1097" y="924"/>
                </a:cubicBezTo>
                <a:cubicBezTo>
                  <a:pt x="1092" y="923"/>
                  <a:pt x="1088" y="922"/>
                  <a:pt x="1084" y="921"/>
                </a:cubicBezTo>
                <a:cubicBezTo>
                  <a:pt x="1086" y="913"/>
                  <a:pt x="1088" y="905"/>
                  <a:pt x="1091" y="898"/>
                </a:cubicBezTo>
                <a:close/>
                <a:moveTo>
                  <a:pt x="1098" y="921"/>
                </a:moveTo>
                <a:cubicBezTo>
                  <a:pt x="1100" y="914"/>
                  <a:pt x="1102" y="908"/>
                  <a:pt x="1105" y="901"/>
                </a:cubicBezTo>
                <a:cubicBezTo>
                  <a:pt x="1107" y="902"/>
                  <a:pt x="1109" y="902"/>
                  <a:pt x="1111" y="902"/>
                </a:cubicBezTo>
                <a:cubicBezTo>
                  <a:pt x="1113" y="903"/>
                  <a:pt x="1115" y="903"/>
                  <a:pt x="1117" y="904"/>
                </a:cubicBezTo>
                <a:cubicBezTo>
                  <a:pt x="1116" y="908"/>
                  <a:pt x="1114" y="913"/>
                  <a:pt x="1112" y="917"/>
                </a:cubicBezTo>
                <a:cubicBezTo>
                  <a:pt x="1109" y="926"/>
                  <a:pt x="1109" y="926"/>
                  <a:pt x="1109" y="926"/>
                </a:cubicBezTo>
                <a:cubicBezTo>
                  <a:pt x="1108" y="926"/>
                  <a:pt x="1107" y="926"/>
                  <a:pt x="1106" y="926"/>
                </a:cubicBezTo>
                <a:cubicBezTo>
                  <a:pt x="1103" y="925"/>
                  <a:pt x="1100" y="924"/>
                  <a:pt x="1097" y="924"/>
                </a:cubicBezTo>
                <a:lnTo>
                  <a:pt x="1098" y="921"/>
                </a:lnTo>
                <a:close/>
                <a:moveTo>
                  <a:pt x="1113" y="917"/>
                </a:moveTo>
                <a:cubicBezTo>
                  <a:pt x="1114" y="913"/>
                  <a:pt x="1116" y="908"/>
                  <a:pt x="1118" y="904"/>
                </a:cubicBezTo>
                <a:cubicBezTo>
                  <a:pt x="1121" y="905"/>
                  <a:pt x="1125" y="906"/>
                  <a:pt x="1129" y="908"/>
                </a:cubicBezTo>
                <a:cubicBezTo>
                  <a:pt x="1126" y="916"/>
                  <a:pt x="1123" y="923"/>
                  <a:pt x="1121" y="930"/>
                </a:cubicBezTo>
                <a:cubicBezTo>
                  <a:pt x="1117" y="928"/>
                  <a:pt x="1113" y="927"/>
                  <a:pt x="1110" y="926"/>
                </a:cubicBezTo>
                <a:lnTo>
                  <a:pt x="1113" y="917"/>
                </a:lnTo>
                <a:close/>
                <a:moveTo>
                  <a:pt x="1118" y="903"/>
                </a:moveTo>
                <a:cubicBezTo>
                  <a:pt x="1120" y="897"/>
                  <a:pt x="1122" y="891"/>
                  <a:pt x="1125" y="884"/>
                </a:cubicBezTo>
                <a:cubicBezTo>
                  <a:pt x="1129" y="885"/>
                  <a:pt x="1133" y="886"/>
                  <a:pt x="1137" y="888"/>
                </a:cubicBezTo>
                <a:cubicBezTo>
                  <a:pt x="1134" y="895"/>
                  <a:pt x="1132" y="901"/>
                  <a:pt x="1129" y="907"/>
                </a:cubicBezTo>
                <a:cubicBezTo>
                  <a:pt x="1126" y="906"/>
                  <a:pt x="1122" y="905"/>
                  <a:pt x="1118" y="903"/>
                </a:cubicBezTo>
                <a:close/>
                <a:moveTo>
                  <a:pt x="1137" y="888"/>
                </a:moveTo>
                <a:cubicBezTo>
                  <a:pt x="1140" y="890"/>
                  <a:pt x="1143" y="891"/>
                  <a:pt x="1146" y="892"/>
                </a:cubicBezTo>
                <a:cubicBezTo>
                  <a:pt x="1147" y="893"/>
                  <a:pt x="1147" y="893"/>
                  <a:pt x="1148" y="893"/>
                </a:cubicBezTo>
                <a:cubicBezTo>
                  <a:pt x="1145" y="900"/>
                  <a:pt x="1142" y="906"/>
                  <a:pt x="1140" y="912"/>
                </a:cubicBezTo>
                <a:cubicBezTo>
                  <a:pt x="1139" y="912"/>
                  <a:pt x="1138" y="912"/>
                  <a:pt x="1138" y="911"/>
                </a:cubicBezTo>
                <a:cubicBezTo>
                  <a:pt x="1135" y="910"/>
                  <a:pt x="1133" y="909"/>
                  <a:pt x="1130" y="908"/>
                </a:cubicBezTo>
                <a:cubicBezTo>
                  <a:pt x="1132" y="901"/>
                  <a:pt x="1135" y="895"/>
                  <a:pt x="1137" y="888"/>
                </a:cubicBezTo>
                <a:close/>
                <a:moveTo>
                  <a:pt x="1148" y="893"/>
                </a:moveTo>
                <a:cubicBezTo>
                  <a:pt x="1151" y="895"/>
                  <a:pt x="1154" y="897"/>
                  <a:pt x="1157" y="898"/>
                </a:cubicBezTo>
                <a:cubicBezTo>
                  <a:pt x="1154" y="905"/>
                  <a:pt x="1152" y="911"/>
                  <a:pt x="1149" y="917"/>
                </a:cubicBezTo>
                <a:cubicBezTo>
                  <a:pt x="1146" y="916"/>
                  <a:pt x="1143" y="914"/>
                  <a:pt x="1140" y="912"/>
                </a:cubicBezTo>
                <a:cubicBezTo>
                  <a:pt x="1143" y="907"/>
                  <a:pt x="1145" y="900"/>
                  <a:pt x="1148" y="893"/>
                </a:cubicBezTo>
                <a:close/>
                <a:moveTo>
                  <a:pt x="1158" y="899"/>
                </a:moveTo>
                <a:cubicBezTo>
                  <a:pt x="1160" y="900"/>
                  <a:pt x="1163" y="901"/>
                  <a:pt x="1165" y="903"/>
                </a:cubicBezTo>
                <a:cubicBezTo>
                  <a:pt x="1162" y="910"/>
                  <a:pt x="1159" y="916"/>
                  <a:pt x="1156" y="922"/>
                </a:cubicBezTo>
                <a:cubicBezTo>
                  <a:pt x="1154" y="920"/>
                  <a:pt x="1152" y="919"/>
                  <a:pt x="1149" y="917"/>
                </a:cubicBezTo>
                <a:cubicBezTo>
                  <a:pt x="1152" y="911"/>
                  <a:pt x="1155" y="905"/>
                  <a:pt x="1158" y="899"/>
                </a:cubicBezTo>
                <a:close/>
                <a:moveTo>
                  <a:pt x="1158" y="898"/>
                </a:moveTo>
                <a:cubicBezTo>
                  <a:pt x="1161" y="891"/>
                  <a:pt x="1164" y="884"/>
                  <a:pt x="1167" y="876"/>
                </a:cubicBezTo>
                <a:cubicBezTo>
                  <a:pt x="1170" y="878"/>
                  <a:pt x="1173" y="880"/>
                  <a:pt x="1176" y="881"/>
                </a:cubicBezTo>
                <a:cubicBezTo>
                  <a:pt x="1172" y="889"/>
                  <a:pt x="1169" y="896"/>
                  <a:pt x="1166" y="903"/>
                </a:cubicBezTo>
                <a:cubicBezTo>
                  <a:pt x="1163" y="901"/>
                  <a:pt x="1160" y="900"/>
                  <a:pt x="1158" y="898"/>
                </a:cubicBezTo>
                <a:close/>
                <a:moveTo>
                  <a:pt x="1176" y="882"/>
                </a:moveTo>
                <a:cubicBezTo>
                  <a:pt x="1178" y="883"/>
                  <a:pt x="1181" y="885"/>
                  <a:pt x="1183" y="886"/>
                </a:cubicBezTo>
                <a:cubicBezTo>
                  <a:pt x="1180" y="893"/>
                  <a:pt x="1176" y="900"/>
                  <a:pt x="1173" y="907"/>
                </a:cubicBezTo>
                <a:cubicBezTo>
                  <a:pt x="1170" y="905"/>
                  <a:pt x="1168" y="904"/>
                  <a:pt x="1166" y="903"/>
                </a:cubicBezTo>
                <a:cubicBezTo>
                  <a:pt x="1169" y="896"/>
                  <a:pt x="1172" y="889"/>
                  <a:pt x="1176" y="882"/>
                </a:cubicBezTo>
                <a:close/>
                <a:moveTo>
                  <a:pt x="1184" y="887"/>
                </a:moveTo>
                <a:cubicBezTo>
                  <a:pt x="1186" y="888"/>
                  <a:pt x="1187" y="889"/>
                  <a:pt x="1189" y="891"/>
                </a:cubicBezTo>
                <a:cubicBezTo>
                  <a:pt x="1186" y="897"/>
                  <a:pt x="1182" y="904"/>
                  <a:pt x="1178" y="910"/>
                </a:cubicBezTo>
                <a:cubicBezTo>
                  <a:pt x="1176" y="909"/>
                  <a:pt x="1175" y="908"/>
                  <a:pt x="1173" y="907"/>
                </a:cubicBezTo>
                <a:cubicBezTo>
                  <a:pt x="1176" y="901"/>
                  <a:pt x="1180" y="894"/>
                  <a:pt x="1184" y="887"/>
                </a:cubicBezTo>
                <a:close/>
                <a:moveTo>
                  <a:pt x="1190" y="891"/>
                </a:moveTo>
                <a:cubicBezTo>
                  <a:pt x="1191" y="892"/>
                  <a:pt x="1193" y="893"/>
                  <a:pt x="1194" y="894"/>
                </a:cubicBezTo>
                <a:cubicBezTo>
                  <a:pt x="1193" y="897"/>
                  <a:pt x="1191" y="900"/>
                  <a:pt x="1189" y="903"/>
                </a:cubicBezTo>
                <a:cubicBezTo>
                  <a:pt x="1187" y="906"/>
                  <a:pt x="1185" y="910"/>
                  <a:pt x="1183" y="914"/>
                </a:cubicBezTo>
                <a:cubicBezTo>
                  <a:pt x="1181" y="913"/>
                  <a:pt x="1180" y="912"/>
                  <a:pt x="1178" y="911"/>
                </a:cubicBezTo>
                <a:cubicBezTo>
                  <a:pt x="1182" y="904"/>
                  <a:pt x="1186" y="898"/>
                  <a:pt x="1190" y="891"/>
                </a:cubicBezTo>
                <a:close/>
                <a:moveTo>
                  <a:pt x="1190" y="890"/>
                </a:moveTo>
                <a:cubicBezTo>
                  <a:pt x="1188" y="889"/>
                  <a:pt x="1186" y="888"/>
                  <a:pt x="1184" y="886"/>
                </a:cubicBezTo>
                <a:cubicBezTo>
                  <a:pt x="1187" y="880"/>
                  <a:pt x="1191" y="873"/>
                  <a:pt x="1194" y="866"/>
                </a:cubicBezTo>
                <a:cubicBezTo>
                  <a:pt x="1196" y="867"/>
                  <a:pt x="1198" y="869"/>
                  <a:pt x="1201" y="870"/>
                </a:cubicBezTo>
                <a:cubicBezTo>
                  <a:pt x="1197" y="877"/>
                  <a:pt x="1193" y="884"/>
                  <a:pt x="1190" y="890"/>
                </a:cubicBezTo>
                <a:close/>
                <a:moveTo>
                  <a:pt x="1194" y="865"/>
                </a:moveTo>
                <a:cubicBezTo>
                  <a:pt x="1191" y="863"/>
                  <a:pt x="1189" y="861"/>
                  <a:pt x="1186" y="860"/>
                </a:cubicBezTo>
                <a:cubicBezTo>
                  <a:pt x="1189" y="854"/>
                  <a:pt x="1191" y="848"/>
                  <a:pt x="1194" y="843"/>
                </a:cubicBezTo>
                <a:cubicBezTo>
                  <a:pt x="1196" y="839"/>
                  <a:pt x="1196" y="839"/>
                  <a:pt x="1196" y="839"/>
                </a:cubicBezTo>
                <a:cubicBezTo>
                  <a:pt x="1198" y="841"/>
                  <a:pt x="1201" y="843"/>
                  <a:pt x="1204" y="845"/>
                </a:cubicBezTo>
                <a:cubicBezTo>
                  <a:pt x="1200" y="852"/>
                  <a:pt x="1197" y="859"/>
                  <a:pt x="1194" y="865"/>
                </a:cubicBezTo>
                <a:close/>
                <a:moveTo>
                  <a:pt x="1195" y="838"/>
                </a:moveTo>
                <a:cubicBezTo>
                  <a:pt x="1192" y="836"/>
                  <a:pt x="1189" y="834"/>
                  <a:pt x="1186" y="832"/>
                </a:cubicBezTo>
                <a:cubicBezTo>
                  <a:pt x="1190" y="824"/>
                  <a:pt x="1193" y="817"/>
                  <a:pt x="1195" y="811"/>
                </a:cubicBezTo>
                <a:cubicBezTo>
                  <a:pt x="1199" y="813"/>
                  <a:pt x="1202" y="815"/>
                  <a:pt x="1205" y="817"/>
                </a:cubicBezTo>
                <a:cubicBezTo>
                  <a:pt x="1202" y="824"/>
                  <a:pt x="1199" y="831"/>
                  <a:pt x="1195" y="838"/>
                </a:cubicBezTo>
                <a:close/>
                <a:moveTo>
                  <a:pt x="1195" y="810"/>
                </a:moveTo>
                <a:cubicBezTo>
                  <a:pt x="1192" y="808"/>
                  <a:pt x="1188" y="805"/>
                  <a:pt x="1185" y="803"/>
                </a:cubicBezTo>
                <a:cubicBezTo>
                  <a:pt x="1188" y="796"/>
                  <a:pt x="1191" y="789"/>
                  <a:pt x="1193" y="782"/>
                </a:cubicBezTo>
                <a:cubicBezTo>
                  <a:pt x="1197" y="784"/>
                  <a:pt x="1201" y="787"/>
                  <a:pt x="1205" y="789"/>
                </a:cubicBezTo>
                <a:cubicBezTo>
                  <a:pt x="1204" y="790"/>
                  <a:pt x="1203" y="792"/>
                  <a:pt x="1203" y="793"/>
                </a:cubicBezTo>
                <a:cubicBezTo>
                  <a:pt x="1200" y="798"/>
                  <a:pt x="1198" y="804"/>
                  <a:pt x="1195" y="810"/>
                </a:cubicBezTo>
                <a:close/>
                <a:moveTo>
                  <a:pt x="1193" y="781"/>
                </a:moveTo>
                <a:cubicBezTo>
                  <a:pt x="1189" y="778"/>
                  <a:pt x="1185" y="776"/>
                  <a:pt x="1181" y="774"/>
                </a:cubicBezTo>
                <a:cubicBezTo>
                  <a:pt x="1183" y="766"/>
                  <a:pt x="1186" y="759"/>
                  <a:pt x="1189" y="752"/>
                </a:cubicBezTo>
                <a:cubicBezTo>
                  <a:pt x="1193" y="754"/>
                  <a:pt x="1197" y="757"/>
                  <a:pt x="1202" y="760"/>
                </a:cubicBezTo>
                <a:cubicBezTo>
                  <a:pt x="1199" y="767"/>
                  <a:pt x="1196" y="774"/>
                  <a:pt x="1193" y="781"/>
                </a:cubicBezTo>
                <a:close/>
                <a:moveTo>
                  <a:pt x="1188" y="751"/>
                </a:moveTo>
                <a:cubicBezTo>
                  <a:pt x="1183" y="748"/>
                  <a:pt x="1179" y="745"/>
                  <a:pt x="1174" y="743"/>
                </a:cubicBezTo>
                <a:cubicBezTo>
                  <a:pt x="1205" y="646"/>
                  <a:pt x="1224" y="562"/>
                  <a:pt x="1232" y="491"/>
                </a:cubicBezTo>
                <a:cubicBezTo>
                  <a:pt x="1240" y="418"/>
                  <a:pt x="1235" y="360"/>
                  <a:pt x="1218" y="317"/>
                </a:cubicBezTo>
                <a:cubicBezTo>
                  <a:pt x="1222" y="314"/>
                  <a:pt x="1226" y="310"/>
                  <a:pt x="1229" y="307"/>
                </a:cubicBezTo>
                <a:cubicBezTo>
                  <a:pt x="1234" y="304"/>
                  <a:pt x="1238" y="302"/>
                  <a:pt x="1242" y="299"/>
                </a:cubicBezTo>
                <a:cubicBezTo>
                  <a:pt x="1262" y="343"/>
                  <a:pt x="1267" y="404"/>
                  <a:pt x="1257" y="482"/>
                </a:cubicBezTo>
                <a:cubicBezTo>
                  <a:pt x="1248" y="557"/>
                  <a:pt x="1225" y="647"/>
                  <a:pt x="1188" y="751"/>
                </a:cubicBezTo>
                <a:close/>
                <a:moveTo>
                  <a:pt x="1241" y="296"/>
                </a:moveTo>
                <a:cubicBezTo>
                  <a:pt x="1246" y="293"/>
                  <a:pt x="1251" y="290"/>
                  <a:pt x="1256" y="287"/>
                </a:cubicBezTo>
                <a:cubicBezTo>
                  <a:pt x="1252" y="291"/>
                  <a:pt x="1247" y="294"/>
                  <a:pt x="1242" y="298"/>
                </a:cubicBezTo>
                <a:cubicBezTo>
                  <a:pt x="1242" y="297"/>
                  <a:pt x="1242" y="296"/>
                  <a:pt x="1241" y="296"/>
                </a:cubicBezTo>
                <a:close/>
                <a:moveTo>
                  <a:pt x="1242" y="295"/>
                </a:moveTo>
                <a:cubicBezTo>
                  <a:pt x="1245" y="291"/>
                  <a:pt x="1247" y="288"/>
                  <a:pt x="1250" y="284"/>
                </a:cubicBezTo>
                <a:cubicBezTo>
                  <a:pt x="1255" y="281"/>
                  <a:pt x="1260" y="279"/>
                  <a:pt x="1265" y="277"/>
                </a:cubicBezTo>
                <a:cubicBezTo>
                  <a:pt x="1265" y="277"/>
                  <a:pt x="1265" y="278"/>
                  <a:pt x="1265" y="278"/>
                </a:cubicBezTo>
                <a:cubicBezTo>
                  <a:pt x="1263" y="281"/>
                  <a:pt x="1261" y="283"/>
                  <a:pt x="1258" y="285"/>
                </a:cubicBezTo>
                <a:cubicBezTo>
                  <a:pt x="1253" y="288"/>
                  <a:pt x="1248" y="292"/>
                  <a:pt x="1242" y="295"/>
                </a:cubicBezTo>
                <a:close/>
                <a:moveTo>
                  <a:pt x="1266" y="279"/>
                </a:moveTo>
                <a:cubicBezTo>
                  <a:pt x="1266" y="279"/>
                  <a:pt x="1266" y="280"/>
                  <a:pt x="1266" y="280"/>
                </a:cubicBezTo>
                <a:cubicBezTo>
                  <a:pt x="1264" y="281"/>
                  <a:pt x="1263" y="282"/>
                  <a:pt x="1261" y="284"/>
                </a:cubicBezTo>
                <a:cubicBezTo>
                  <a:pt x="1262" y="282"/>
                  <a:pt x="1264" y="280"/>
                  <a:pt x="1266" y="279"/>
                </a:cubicBezTo>
                <a:close/>
                <a:moveTo>
                  <a:pt x="1265" y="276"/>
                </a:moveTo>
                <a:cubicBezTo>
                  <a:pt x="1266" y="276"/>
                  <a:pt x="1268" y="275"/>
                  <a:pt x="1269" y="275"/>
                </a:cubicBezTo>
                <a:cubicBezTo>
                  <a:pt x="1268" y="276"/>
                  <a:pt x="1267" y="277"/>
                  <a:pt x="1266" y="278"/>
                </a:cubicBezTo>
                <a:cubicBezTo>
                  <a:pt x="1266" y="277"/>
                  <a:pt x="1265" y="277"/>
                  <a:pt x="1265" y="276"/>
                </a:cubicBezTo>
                <a:close/>
                <a:moveTo>
                  <a:pt x="1265" y="276"/>
                </a:moveTo>
                <a:cubicBezTo>
                  <a:pt x="1264" y="274"/>
                  <a:pt x="1263" y="272"/>
                  <a:pt x="1262" y="270"/>
                </a:cubicBezTo>
                <a:cubicBezTo>
                  <a:pt x="1262" y="270"/>
                  <a:pt x="1262" y="270"/>
                  <a:pt x="1262" y="270"/>
                </a:cubicBezTo>
                <a:cubicBezTo>
                  <a:pt x="1267" y="267"/>
                  <a:pt x="1273" y="265"/>
                  <a:pt x="1278" y="263"/>
                </a:cubicBezTo>
                <a:cubicBezTo>
                  <a:pt x="1275" y="266"/>
                  <a:pt x="1273" y="270"/>
                  <a:pt x="1270" y="274"/>
                </a:cubicBezTo>
                <a:cubicBezTo>
                  <a:pt x="1268" y="274"/>
                  <a:pt x="1266" y="275"/>
                  <a:pt x="1265" y="276"/>
                </a:cubicBezTo>
                <a:close/>
                <a:moveTo>
                  <a:pt x="1261" y="269"/>
                </a:moveTo>
                <a:cubicBezTo>
                  <a:pt x="1260" y="268"/>
                  <a:pt x="1260" y="267"/>
                  <a:pt x="1259" y="265"/>
                </a:cubicBezTo>
                <a:cubicBezTo>
                  <a:pt x="1259" y="263"/>
                  <a:pt x="1260" y="261"/>
                  <a:pt x="1261" y="259"/>
                </a:cubicBezTo>
                <a:cubicBezTo>
                  <a:pt x="1269" y="256"/>
                  <a:pt x="1277" y="253"/>
                  <a:pt x="1284" y="250"/>
                </a:cubicBezTo>
                <a:cubicBezTo>
                  <a:pt x="1284" y="250"/>
                  <a:pt x="1284" y="250"/>
                  <a:pt x="1284" y="250"/>
                </a:cubicBezTo>
                <a:cubicBezTo>
                  <a:pt x="1283" y="254"/>
                  <a:pt x="1281" y="258"/>
                  <a:pt x="1278" y="262"/>
                </a:cubicBezTo>
                <a:cubicBezTo>
                  <a:pt x="1273" y="264"/>
                  <a:pt x="1267" y="267"/>
                  <a:pt x="1261" y="269"/>
                </a:cubicBezTo>
                <a:close/>
                <a:moveTo>
                  <a:pt x="1285" y="251"/>
                </a:moveTo>
                <a:cubicBezTo>
                  <a:pt x="1286" y="253"/>
                  <a:pt x="1287" y="255"/>
                  <a:pt x="1289" y="257"/>
                </a:cubicBezTo>
                <a:cubicBezTo>
                  <a:pt x="1286" y="259"/>
                  <a:pt x="1282" y="260"/>
                  <a:pt x="1279" y="262"/>
                </a:cubicBezTo>
                <a:cubicBezTo>
                  <a:pt x="1281" y="258"/>
                  <a:pt x="1283" y="254"/>
                  <a:pt x="1285" y="251"/>
                </a:cubicBezTo>
                <a:close/>
                <a:moveTo>
                  <a:pt x="1284" y="249"/>
                </a:moveTo>
                <a:cubicBezTo>
                  <a:pt x="1283" y="247"/>
                  <a:pt x="1281" y="244"/>
                  <a:pt x="1279" y="241"/>
                </a:cubicBezTo>
                <a:cubicBezTo>
                  <a:pt x="1282" y="240"/>
                  <a:pt x="1285" y="239"/>
                  <a:pt x="1288" y="237"/>
                </a:cubicBezTo>
                <a:cubicBezTo>
                  <a:pt x="1288" y="241"/>
                  <a:pt x="1286" y="245"/>
                  <a:pt x="1285" y="249"/>
                </a:cubicBezTo>
                <a:lnTo>
                  <a:pt x="1284" y="249"/>
                </a:lnTo>
                <a:close/>
                <a:moveTo>
                  <a:pt x="1278" y="241"/>
                </a:moveTo>
                <a:cubicBezTo>
                  <a:pt x="1277" y="239"/>
                  <a:pt x="1276" y="237"/>
                  <a:pt x="1274" y="236"/>
                </a:cubicBezTo>
                <a:cubicBezTo>
                  <a:pt x="1279" y="234"/>
                  <a:pt x="1285" y="232"/>
                  <a:pt x="1289" y="231"/>
                </a:cubicBezTo>
                <a:cubicBezTo>
                  <a:pt x="1289" y="233"/>
                  <a:pt x="1289" y="235"/>
                  <a:pt x="1288" y="237"/>
                </a:cubicBezTo>
                <a:cubicBezTo>
                  <a:pt x="1285" y="238"/>
                  <a:pt x="1282" y="239"/>
                  <a:pt x="1278" y="241"/>
                </a:cubicBezTo>
                <a:close/>
                <a:moveTo>
                  <a:pt x="1290" y="230"/>
                </a:moveTo>
                <a:cubicBezTo>
                  <a:pt x="1295" y="229"/>
                  <a:pt x="1299" y="227"/>
                  <a:pt x="1304" y="226"/>
                </a:cubicBezTo>
                <a:cubicBezTo>
                  <a:pt x="1305" y="227"/>
                  <a:pt x="1306" y="229"/>
                  <a:pt x="1307" y="230"/>
                </a:cubicBezTo>
                <a:cubicBezTo>
                  <a:pt x="1301" y="232"/>
                  <a:pt x="1295" y="234"/>
                  <a:pt x="1289" y="237"/>
                </a:cubicBezTo>
                <a:cubicBezTo>
                  <a:pt x="1289" y="235"/>
                  <a:pt x="1290" y="233"/>
                  <a:pt x="1290" y="230"/>
                </a:cubicBezTo>
                <a:close/>
                <a:moveTo>
                  <a:pt x="1290" y="230"/>
                </a:moveTo>
                <a:cubicBezTo>
                  <a:pt x="1290" y="225"/>
                  <a:pt x="1290" y="220"/>
                  <a:pt x="1290" y="215"/>
                </a:cubicBezTo>
                <a:cubicBezTo>
                  <a:pt x="1291" y="215"/>
                  <a:pt x="1292" y="215"/>
                  <a:pt x="1294" y="214"/>
                </a:cubicBezTo>
                <a:cubicBezTo>
                  <a:pt x="1297" y="218"/>
                  <a:pt x="1300" y="221"/>
                  <a:pt x="1304" y="225"/>
                </a:cubicBezTo>
                <a:cubicBezTo>
                  <a:pt x="1299" y="227"/>
                  <a:pt x="1295" y="228"/>
                  <a:pt x="1290" y="230"/>
                </a:cubicBezTo>
                <a:close/>
                <a:moveTo>
                  <a:pt x="1290" y="215"/>
                </a:moveTo>
                <a:cubicBezTo>
                  <a:pt x="1289" y="213"/>
                  <a:pt x="1289" y="211"/>
                  <a:pt x="1289" y="209"/>
                </a:cubicBezTo>
                <a:cubicBezTo>
                  <a:pt x="1290" y="211"/>
                  <a:pt x="1292" y="212"/>
                  <a:pt x="1293" y="214"/>
                </a:cubicBezTo>
                <a:cubicBezTo>
                  <a:pt x="1292" y="214"/>
                  <a:pt x="1291" y="215"/>
                  <a:pt x="1290" y="215"/>
                </a:cubicBezTo>
                <a:close/>
                <a:moveTo>
                  <a:pt x="1256" y="209"/>
                </a:moveTo>
                <a:cubicBezTo>
                  <a:pt x="1255" y="209"/>
                  <a:pt x="1255" y="209"/>
                  <a:pt x="1255" y="209"/>
                </a:cubicBezTo>
                <a:cubicBezTo>
                  <a:pt x="1253" y="205"/>
                  <a:pt x="1251" y="200"/>
                  <a:pt x="1248" y="196"/>
                </a:cubicBezTo>
                <a:cubicBezTo>
                  <a:pt x="1254" y="194"/>
                  <a:pt x="1259" y="193"/>
                  <a:pt x="1264" y="191"/>
                </a:cubicBezTo>
                <a:cubicBezTo>
                  <a:pt x="1270" y="195"/>
                  <a:pt x="1275" y="198"/>
                  <a:pt x="1280" y="202"/>
                </a:cubicBezTo>
                <a:cubicBezTo>
                  <a:pt x="1272" y="205"/>
                  <a:pt x="1264" y="207"/>
                  <a:pt x="1256" y="209"/>
                </a:cubicBezTo>
                <a:close/>
                <a:moveTo>
                  <a:pt x="1255" y="210"/>
                </a:moveTo>
                <a:cubicBezTo>
                  <a:pt x="1248" y="212"/>
                  <a:pt x="1248" y="212"/>
                  <a:pt x="1248" y="212"/>
                </a:cubicBezTo>
                <a:cubicBezTo>
                  <a:pt x="1242" y="208"/>
                  <a:pt x="1236" y="204"/>
                  <a:pt x="1230" y="201"/>
                </a:cubicBezTo>
                <a:cubicBezTo>
                  <a:pt x="1236" y="199"/>
                  <a:pt x="1242" y="198"/>
                  <a:pt x="1248" y="196"/>
                </a:cubicBezTo>
                <a:cubicBezTo>
                  <a:pt x="1250" y="200"/>
                  <a:pt x="1253" y="205"/>
                  <a:pt x="1255" y="210"/>
                </a:cubicBezTo>
                <a:close/>
                <a:moveTo>
                  <a:pt x="1229" y="201"/>
                </a:moveTo>
                <a:cubicBezTo>
                  <a:pt x="1223" y="197"/>
                  <a:pt x="1216" y="195"/>
                  <a:pt x="1209" y="193"/>
                </a:cubicBezTo>
                <a:cubicBezTo>
                  <a:pt x="1208" y="191"/>
                  <a:pt x="1208" y="191"/>
                  <a:pt x="1208" y="191"/>
                </a:cubicBezTo>
                <a:cubicBezTo>
                  <a:pt x="1218" y="188"/>
                  <a:pt x="1229" y="185"/>
                  <a:pt x="1240" y="182"/>
                </a:cubicBezTo>
                <a:cubicBezTo>
                  <a:pt x="1242" y="186"/>
                  <a:pt x="1245" y="191"/>
                  <a:pt x="1248" y="195"/>
                </a:cubicBezTo>
                <a:cubicBezTo>
                  <a:pt x="1248" y="195"/>
                  <a:pt x="1248" y="195"/>
                  <a:pt x="1248" y="195"/>
                </a:cubicBezTo>
                <a:cubicBezTo>
                  <a:pt x="1241" y="197"/>
                  <a:pt x="1235" y="199"/>
                  <a:pt x="1229" y="201"/>
                </a:cubicBezTo>
                <a:close/>
                <a:moveTo>
                  <a:pt x="1208" y="193"/>
                </a:moveTo>
                <a:cubicBezTo>
                  <a:pt x="1210" y="197"/>
                  <a:pt x="1212" y="201"/>
                  <a:pt x="1215" y="205"/>
                </a:cubicBezTo>
                <a:cubicBezTo>
                  <a:pt x="1207" y="207"/>
                  <a:pt x="1200" y="209"/>
                  <a:pt x="1193" y="211"/>
                </a:cubicBezTo>
                <a:cubicBezTo>
                  <a:pt x="1188" y="209"/>
                  <a:pt x="1184" y="208"/>
                  <a:pt x="1179" y="206"/>
                </a:cubicBezTo>
                <a:cubicBezTo>
                  <a:pt x="1178" y="204"/>
                  <a:pt x="1177" y="202"/>
                  <a:pt x="1176" y="201"/>
                </a:cubicBezTo>
                <a:cubicBezTo>
                  <a:pt x="1185" y="198"/>
                  <a:pt x="1195" y="195"/>
                  <a:pt x="1205" y="192"/>
                </a:cubicBezTo>
                <a:cubicBezTo>
                  <a:pt x="1206" y="192"/>
                  <a:pt x="1207" y="193"/>
                  <a:pt x="1208" y="193"/>
                </a:cubicBezTo>
                <a:close/>
                <a:moveTo>
                  <a:pt x="1205" y="191"/>
                </a:moveTo>
                <a:cubicBezTo>
                  <a:pt x="1195" y="188"/>
                  <a:pt x="1185" y="186"/>
                  <a:pt x="1174" y="185"/>
                </a:cubicBezTo>
                <a:cubicBezTo>
                  <a:pt x="1183" y="182"/>
                  <a:pt x="1192" y="180"/>
                  <a:pt x="1201" y="177"/>
                </a:cubicBezTo>
                <a:cubicBezTo>
                  <a:pt x="1203" y="181"/>
                  <a:pt x="1205" y="186"/>
                  <a:pt x="1207" y="191"/>
                </a:cubicBezTo>
                <a:lnTo>
                  <a:pt x="1205" y="191"/>
                </a:lnTo>
                <a:close/>
                <a:moveTo>
                  <a:pt x="1198" y="169"/>
                </a:moveTo>
                <a:cubicBezTo>
                  <a:pt x="1203" y="170"/>
                  <a:pt x="1209" y="171"/>
                  <a:pt x="1214" y="172"/>
                </a:cubicBezTo>
                <a:cubicBezTo>
                  <a:pt x="1210" y="174"/>
                  <a:pt x="1205" y="175"/>
                  <a:pt x="1201" y="176"/>
                </a:cubicBezTo>
                <a:cubicBezTo>
                  <a:pt x="1200" y="174"/>
                  <a:pt x="1199" y="172"/>
                  <a:pt x="1198" y="169"/>
                </a:cubicBezTo>
                <a:close/>
                <a:moveTo>
                  <a:pt x="1200" y="176"/>
                </a:moveTo>
                <a:cubicBezTo>
                  <a:pt x="1191" y="179"/>
                  <a:pt x="1182" y="182"/>
                  <a:pt x="1173" y="185"/>
                </a:cubicBezTo>
                <a:cubicBezTo>
                  <a:pt x="1172" y="185"/>
                  <a:pt x="1170" y="184"/>
                  <a:pt x="1169" y="184"/>
                </a:cubicBezTo>
                <a:cubicBezTo>
                  <a:pt x="1167" y="180"/>
                  <a:pt x="1165" y="176"/>
                  <a:pt x="1164" y="172"/>
                </a:cubicBezTo>
                <a:cubicBezTo>
                  <a:pt x="1168" y="170"/>
                  <a:pt x="1172" y="169"/>
                  <a:pt x="1177" y="167"/>
                </a:cubicBezTo>
                <a:cubicBezTo>
                  <a:pt x="1184" y="168"/>
                  <a:pt x="1191" y="168"/>
                  <a:pt x="1197" y="169"/>
                </a:cubicBezTo>
                <a:cubicBezTo>
                  <a:pt x="1198" y="172"/>
                  <a:pt x="1199" y="174"/>
                  <a:pt x="1200" y="176"/>
                </a:cubicBezTo>
                <a:close/>
                <a:moveTo>
                  <a:pt x="1178" y="167"/>
                </a:moveTo>
                <a:cubicBezTo>
                  <a:pt x="1183" y="165"/>
                  <a:pt x="1188" y="164"/>
                  <a:pt x="1194" y="162"/>
                </a:cubicBezTo>
                <a:cubicBezTo>
                  <a:pt x="1195" y="164"/>
                  <a:pt x="1196" y="167"/>
                  <a:pt x="1197" y="169"/>
                </a:cubicBezTo>
                <a:cubicBezTo>
                  <a:pt x="1191" y="168"/>
                  <a:pt x="1185" y="167"/>
                  <a:pt x="1178" y="167"/>
                </a:cubicBezTo>
                <a:close/>
                <a:moveTo>
                  <a:pt x="1189" y="151"/>
                </a:moveTo>
                <a:cubicBezTo>
                  <a:pt x="1201" y="151"/>
                  <a:pt x="1212" y="152"/>
                  <a:pt x="1222" y="153"/>
                </a:cubicBezTo>
                <a:cubicBezTo>
                  <a:pt x="1212" y="156"/>
                  <a:pt x="1203" y="159"/>
                  <a:pt x="1194" y="162"/>
                </a:cubicBezTo>
                <a:cubicBezTo>
                  <a:pt x="1192" y="158"/>
                  <a:pt x="1191" y="154"/>
                  <a:pt x="1189" y="151"/>
                </a:cubicBezTo>
                <a:close/>
                <a:moveTo>
                  <a:pt x="1193" y="162"/>
                </a:moveTo>
                <a:cubicBezTo>
                  <a:pt x="1188" y="163"/>
                  <a:pt x="1182" y="165"/>
                  <a:pt x="1177" y="167"/>
                </a:cubicBezTo>
                <a:cubicBezTo>
                  <a:pt x="1172" y="167"/>
                  <a:pt x="1167" y="167"/>
                  <a:pt x="1162" y="167"/>
                </a:cubicBezTo>
                <a:cubicBezTo>
                  <a:pt x="1161" y="167"/>
                  <a:pt x="1161" y="167"/>
                  <a:pt x="1161" y="167"/>
                </a:cubicBezTo>
                <a:cubicBezTo>
                  <a:pt x="1159" y="162"/>
                  <a:pt x="1157" y="156"/>
                  <a:pt x="1156" y="152"/>
                </a:cubicBezTo>
                <a:cubicBezTo>
                  <a:pt x="1165" y="151"/>
                  <a:pt x="1174" y="151"/>
                  <a:pt x="1183" y="151"/>
                </a:cubicBezTo>
                <a:cubicBezTo>
                  <a:pt x="1185" y="151"/>
                  <a:pt x="1187" y="151"/>
                  <a:pt x="1188" y="151"/>
                </a:cubicBezTo>
                <a:cubicBezTo>
                  <a:pt x="1190" y="154"/>
                  <a:pt x="1192" y="158"/>
                  <a:pt x="1193" y="162"/>
                </a:cubicBezTo>
                <a:close/>
                <a:moveTo>
                  <a:pt x="1183" y="150"/>
                </a:moveTo>
                <a:cubicBezTo>
                  <a:pt x="1174" y="150"/>
                  <a:pt x="1165" y="150"/>
                  <a:pt x="1155" y="151"/>
                </a:cubicBezTo>
                <a:cubicBezTo>
                  <a:pt x="1154" y="146"/>
                  <a:pt x="1152" y="141"/>
                  <a:pt x="1150" y="137"/>
                </a:cubicBezTo>
                <a:cubicBezTo>
                  <a:pt x="1154" y="136"/>
                  <a:pt x="1158" y="136"/>
                  <a:pt x="1162" y="135"/>
                </a:cubicBezTo>
                <a:cubicBezTo>
                  <a:pt x="1168" y="135"/>
                  <a:pt x="1175" y="134"/>
                  <a:pt x="1182" y="134"/>
                </a:cubicBezTo>
                <a:cubicBezTo>
                  <a:pt x="1184" y="139"/>
                  <a:pt x="1186" y="145"/>
                  <a:pt x="1188" y="150"/>
                </a:cubicBezTo>
                <a:cubicBezTo>
                  <a:pt x="1186" y="150"/>
                  <a:pt x="1185" y="150"/>
                  <a:pt x="1183" y="150"/>
                </a:cubicBezTo>
                <a:close/>
                <a:moveTo>
                  <a:pt x="1162" y="135"/>
                </a:moveTo>
                <a:cubicBezTo>
                  <a:pt x="1158" y="135"/>
                  <a:pt x="1154" y="136"/>
                  <a:pt x="1150" y="136"/>
                </a:cubicBezTo>
                <a:cubicBezTo>
                  <a:pt x="1148" y="131"/>
                  <a:pt x="1147" y="127"/>
                  <a:pt x="1146" y="122"/>
                </a:cubicBezTo>
                <a:cubicBezTo>
                  <a:pt x="1155" y="121"/>
                  <a:pt x="1165" y="120"/>
                  <a:pt x="1176" y="119"/>
                </a:cubicBezTo>
                <a:cubicBezTo>
                  <a:pt x="1178" y="124"/>
                  <a:pt x="1179" y="129"/>
                  <a:pt x="1181" y="133"/>
                </a:cubicBezTo>
                <a:cubicBezTo>
                  <a:pt x="1175" y="134"/>
                  <a:pt x="1168" y="134"/>
                  <a:pt x="1162" y="135"/>
                </a:cubicBezTo>
                <a:close/>
                <a:moveTo>
                  <a:pt x="1150" y="136"/>
                </a:moveTo>
                <a:cubicBezTo>
                  <a:pt x="1140" y="137"/>
                  <a:pt x="1130" y="139"/>
                  <a:pt x="1121" y="140"/>
                </a:cubicBezTo>
                <a:cubicBezTo>
                  <a:pt x="1119" y="135"/>
                  <a:pt x="1118" y="130"/>
                  <a:pt x="1117" y="125"/>
                </a:cubicBezTo>
                <a:cubicBezTo>
                  <a:pt x="1126" y="124"/>
                  <a:pt x="1135" y="123"/>
                  <a:pt x="1145" y="122"/>
                </a:cubicBezTo>
                <a:cubicBezTo>
                  <a:pt x="1146" y="127"/>
                  <a:pt x="1148" y="131"/>
                  <a:pt x="1150" y="136"/>
                </a:cubicBezTo>
                <a:close/>
                <a:moveTo>
                  <a:pt x="1120" y="140"/>
                </a:moveTo>
                <a:cubicBezTo>
                  <a:pt x="1104" y="142"/>
                  <a:pt x="1089" y="144"/>
                  <a:pt x="1074" y="147"/>
                </a:cubicBezTo>
                <a:cubicBezTo>
                  <a:pt x="1073" y="142"/>
                  <a:pt x="1072" y="138"/>
                  <a:pt x="1071" y="133"/>
                </a:cubicBezTo>
                <a:cubicBezTo>
                  <a:pt x="1085" y="130"/>
                  <a:pt x="1101" y="128"/>
                  <a:pt x="1117" y="126"/>
                </a:cubicBezTo>
                <a:cubicBezTo>
                  <a:pt x="1118" y="130"/>
                  <a:pt x="1119" y="135"/>
                  <a:pt x="1120" y="140"/>
                </a:cubicBezTo>
                <a:close/>
                <a:moveTo>
                  <a:pt x="1078" y="161"/>
                </a:moveTo>
                <a:cubicBezTo>
                  <a:pt x="1068" y="163"/>
                  <a:pt x="1058" y="164"/>
                  <a:pt x="1049" y="166"/>
                </a:cubicBezTo>
                <a:cubicBezTo>
                  <a:pt x="1048" y="161"/>
                  <a:pt x="1047" y="157"/>
                  <a:pt x="1046" y="152"/>
                </a:cubicBezTo>
                <a:cubicBezTo>
                  <a:pt x="1055" y="151"/>
                  <a:pt x="1064" y="149"/>
                  <a:pt x="1074" y="147"/>
                </a:cubicBezTo>
                <a:cubicBezTo>
                  <a:pt x="1075" y="152"/>
                  <a:pt x="1076" y="157"/>
                  <a:pt x="1078" y="161"/>
                </a:cubicBezTo>
                <a:close/>
                <a:moveTo>
                  <a:pt x="1078" y="162"/>
                </a:moveTo>
                <a:cubicBezTo>
                  <a:pt x="1079" y="166"/>
                  <a:pt x="1081" y="170"/>
                  <a:pt x="1083" y="175"/>
                </a:cubicBezTo>
                <a:cubicBezTo>
                  <a:pt x="1072" y="176"/>
                  <a:pt x="1062" y="178"/>
                  <a:pt x="1053" y="180"/>
                </a:cubicBezTo>
                <a:cubicBezTo>
                  <a:pt x="1052" y="175"/>
                  <a:pt x="1050" y="171"/>
                  <a:pt x="1049" y="167"/>
                </a:cubicBezTo>
                <a:cubicBezTo>
                  <a:pt x="1058" y="165"/>
                  <a:pt x="1068" y="163"/>
                  <a:pt x="1078" y="162"/>
                </a:cubicBezTo>
                <a:close/>
                <a:moveTo>
                  <a:pt x="1056" y="192"/>
                </a:moveTo>
                <a:cubicBezTo>
                  <a:pt x="1046" y="194"/>
                  <a:pt x="1036" y="196"/>
                  <a:pt x="1027" y="198"/>
                </a:cubicBezTo>
                <a:cubicBezTo>
                  <a:pt x="1026" y="194"/>
                  <a:pt x="1025" y="190"/>
                  <a:pt x="1024" y="186"/>
                </a:cubicBezTo>
                <a:cubicBezTo>
                  <a:pt x="1033" y="184"/>
                  <a:pt x="1043" y="182"/>
                  <a:pt x="1052" y="180"/>
                </a:cubicBezTo>
                <a:cubicBezTo>
                  <a:pt x="1054" y="184"/>
                  <a:pt x="1055" y="188"/>
                  <a:pt x="1056" y="192"/>
                </a:cubicBezTo>
                <a:close/>
                <a:moveTo>
                  <a:pt x="1030" y="210"/>
                </a:moveTo>
                <a:cubicBezTo>
                  <a:pt x="1020" y="212"/>
                  <a:pt x="1010" y="215"/>
                  <a:pt x="1001" y="217"/>
                </a:cubicBezTo>
                <a:cubicBezTo>
                  <a:pt x="1000" y="213"/>
                  <a:pt x="999" y="209"/>
                  <a:pt x="999" y="205"/>
                </a:cubicBezTo>
                <a:cubicBezTo>
                  <a:pt x="1007" y="203"/>
                  <a:pt x="1017" y="201"/>
                  <a:pt x="1027" y="199"/>
                </a:cubicBezTo>
                <a:cubicBezTo>
                  <a:pt x="1028" y="203"/>
                  <a:pt x="1029" y="206"/>
                  <a:pt x="1030" y="210"/>
                </a:cubicBezTo>
                <a:close/>
                <a:moveTo>
                  <a:pt x="1003" y="228"/>
                </a:moveTo>
                <a:cubicBezTo>
                  <a:pt x="993" y="230"/>
                  <a:pt x="983" y="233"/>
                  <a:pt x="974" y="235"/>
                </a:cubicBezTo>
                <a:cubicBezTo>
                  <a:pt x="974" y="231"/>
                  <a:pt x="973" y="227"/>
                  <a:pt x="972" y="224"/>
                </a:cubicBezTo>
                <a:cubicBezTo>
                  <a:pt x="981" y="222"/>
                  <a:pt x="991" y="219"/>
                  <a:pt x="1000" y="217"/>
                </a:cubicBezTo>
                <a:cubicBezTo>
                  <a:pt x="1001" y="221"/>
                  <a:pt x="1002" y="224"/>
                  <a:pt x="1003" y="228"/>
                </a:cubicBezTo>
                <a:close/>
                <a:moveTo>
                  <a:pt x="976" y="246"/>
                </a:moveTo>
                <a:cubicBezTo>
                  <a:pt x="966" y="248"/>
                  <a:pt x="956" y="251"/>
                  <a:pt x="947" y="253"/>
                </a:cubicBezTo>
                <a:cubicBezTo>
                  <a:pt x="947" y="250"/>
                  <a:pt x="946" y="246"/>
                  <a:pt x="946" y="243"/>
                </a:cubicBezTo>
                <a:cubicBezTo>
                  <a:pt x="955" y="240"/>
                  <a:pt x="964" y="238"/>
                  <a:pt x="974" y="236"/>
                </a:cubicBezTo>
                <a:cubicBezTo>
                  <a:pt x="975" y="239"/>
                  <a:pt x="975" y="242"/>
                  <a:pt x="976" y="246"/>
                </a:cubicBezTo>
                <a:close/>
                <a:moveTo>
                  <a:pt x="949" y="263"/>
                </a:moveTo>
                <a:cubicBezTo>
                  <a:pt x="939" y="266"/>
                  <a:pt x="929" y="269"/>
                  <a:pt x="921" y="271"/>
                </a:cubicBezTo>
                <a:cubicBezTo>
                  <a:pt x="920" y="268"/>
                  <a:pt x="920" y="265"/>
                  <a:pt x="920" y="261"/>
                </a:cubicBezTo>
                <a:cubicBezTo>
                  <a:pt x="928" y="259"/>
                  <a:pt x="937" y="257"/>
                  <a:pt x="947" y="254"/>
                </a:cubicBezTo>
                <a:cubicBezTo>
                  <a:pt x="948" y="257"/>
                  <a:pt x="948" y="260"/>
                  <a:pt x="949" y="263"/>
                </a:cubicBezTo>
                <a:close/>
                <a:moveTo>
                  <a:pt x="922" y="281"/>
                </a:moveTo>
                <a:cubicBezTo>
                  <a:pt x="911" y="284"/>
                  <a:pt x="902" y="287"/>
                  <a:pt x="894" y="290"/>
                </a:cubicBezTo>
                <a:cubicBezTo>
                  <a:pt x="894" y="287"/>
                  <a:pt x="893" y="283"/>
                  <a:pt x="893" y="280"/>
                </a:cubicBezTo>
                <a:cubicBezTo>
                  <a:pt x="902" y="277"/>
                  <a:pt x="911" y="275"/>
                  <a:pt x="920" y="272"/>
                </a:cubicBezTo>
                <a:cubicBezTo>
                  <a:pt x="921" y="275"/>
                  <a:pt x="921" y="278"/>
                  <a:pt x="922" y="281"/>
                </a:cubicBezTo>
                <a:close/>
                <a:moveTo>
                  <a:pt x="895" y="299"/>
                </a:moveTo>
                <a:cubicBezTo>
                  <a:pt x="884" y="302"/>
                  <a:pt x="875" y="305"/>
                  <a:pt x="867" y="308"/>
                </a:cubicBezTo>
                <a:cubicBezTo>
                  <a:pt x="867" y="305"/>
                  <a:pt x="867" y="302"/>
                  <a:pt x="867" y="299"/>
                </a:cubicBezTo>
                <a:cubicBezTo>
                  <a:pt x="875" y="296"/>
                  <a:pt x="884" y="294"/>
                  <a:pt x="893" y="291"/>
                </a:cubicBezTo>
                <a:cubicBezTo>
                  <a:pt x="894" y="293"/>
                  <a:pt x="894" y="296"/>
                  <a:pt x="895" y="299"/>
                </a:cubicBezTo>
                <a:close/>
                <a:moveTo>
                  <a:pt x="895" y="299"/>
                </a:moveTo>
                <a:cubicBezTo>
                  <a:pt x="895" y="302"/>
                  <a:pt x="895" y="304"/>
                  <a:pt x="896" y="306"/>
                </a:cubicBezTo>
                <a:cubicBezTo>
                  <a:pt x="891" y="308"/>
                  <a:pt x="886" y="309"/>
                  <a:pt x="881" y="311"/>
                </a:cubicBezTo>
                <a:cubicBezTo>
                  <a:pt x="876" y="313"/>
                  <a:pt x="872" y="314"/>
                  <a:pt x="868" y="316"/>
                </a:cubicBezTo>
                <a:cubicBezTo>
                  <a:pt x="867" y="313"/>
                  <a:pt x="867" y="311"/>
                  <a:pt x="867" y="308"/>
                </a:cubicBezTo>
                <a:cubicBezTo>
                  <a:pt x="875" y="306"/>
                  <a:pt x="884" y="303"/>
                  <a:pt x="895" y="299"/>
                </a:cubicBezTo>
                <a:close/>
                <a:moveTo>
                  <a:pt x="868" y="321"/>
                </a:moveTo>
                <a:cubicBezTo>
                  <a:pt x="863" y="323"/>
                  <a:pt x="859" y="325"/>
                  <a:pt x="854" y="327"/>
                </a:cubicBezTo>
                <a:cubicBezTo>
                  <a:pt x="849" y="328"/>
                  <a:pt x="845" y="330"/>
                  <a:pt x="841" y="331"/>
                </a:cubicBezTo>
                <a:cubicBezTo>
                  <a:pt x="841" y="330"/>
                  <a:pt x="840" y="328"/>
                  <a:pt x="840" y="326"/>
                </a:cubicBezTo>
                <a:cubicBezTo>
                  <a:pt x="848" y="323"/>
                  <a:pt x="857" y="320"/>
                  <a:pt x="867" y="316"/>
                </a:cubicBezTo>
                <a:cubicBezTo>
                  <a:pt x="868" y="318"/>
                  <a:pt x="868" y="320"/>
                  <a:pt x="868" y="321"/>
                </a:cubicBezTo>
                <a:close/>
                <a:moveTo>
                  <a:pt x="854" y="327"/>
                </a:moveTo>
                <a:cubicBezTo>
                  <a:pt x="859" y="325"/>
                  <a:pt x="863" y="323"/>
                  <a:pt x="868" y="322"/>
                </a:cubicBezTo>
                <a:cubicBezTo>
                  <a:pt x="868" y="324"/>
                  <a:pt x="869" y="326"/>
                  <a:pt x="869" y="328"/>
                </a:cubicBezTo>
                <a:cubicBezTo>
                  <a:pt x="860" y="330"/>
                  <a:pt x="851" y="334"/>
                  <a:pt x="841" y="337"/>
                </a:cubicBezTo>
                <a:cubicBezTo>
                  <a:pt x="841" y="335"/>
                  <a:pt x="841" y="334"/>
                  <a:pt x="841" y="332"/>
                </a:cubicBezTo>
                <a:cubicBezTo>
                  <a:pt x="845" y="330"/>
                  <a:pt x="850" y="329"/>
                  <a:pt x="854" y="327"/>
                </a:cubicBezTo>
                <a:close/>
                <a:moveTo>
                  <a:pt x="842" y="343"/>
                </a:moveTo>
                <a:cubicBezTo>
                  <a:pt x="833" y="346"/>
                  <a:pt x="824" y="349"/>
                  <a:pt x="814" y="353"/>
                </a:cubicBezTo>
                <a:cubicBezTo>
                  <a:pt x="814" y="352"/>
                  <a:pt x="814" y="350"/>
                  <a:pt x="814" y="348"/>
                </a:cubicBezTo>
                <a:cubicBezTo>
                  <a:pt x="818" y="347"/>
                  <a:pt x="823" y="345"/>
                  <a:pt x="827" y="343"/>
                </a:cubicBezTo>
                <a:cubicBezTo>
                  <a:pt x="832" y="341"/>
                  <a:pt x="836" y="339"/>
                  <a:pt x="841" y="338"/>
                </a:cubicBezTo>
                <a:cubicBezTo>
                  <a:pt x="841" y="340"/>
                  <a:pt x="841" y="341"/>
                  <a:pt x="842" y="343"/>
                </a:cubicBezTo>
                <a:close/>
                <a:moveTo>
                  <a:pt x="815" y="363"/>
                </a:moveTo>
                <a:cubicBezTo>
                  <a:pt x="806" y="366"/>
                  <a:pt x="797" y="369"/>
                  <a:pt x="788" y="373"/>
                </a:cubicBezTo>
                <a:cubicBezTo>
                  <a:pt x="788" y="372"/>
                  <a:pt x="788" y="371"/>
                  <a:pt x="788" y="369"/>
                </a:cubicBezTo>
                <a:cubicBezTo>
                  <a:pt x="797" y="365"/>
                  <a:pt x="806" y="362"/>
                  <a:pt x="814" y="359"/>
                </a:cubicBezTo>
                <a:cubicBezTo>
                  <a:pt x="814" y="360"/>
                  <a:pt x="815" y="362"/>
                  <a:pt x="815" y="363"/>
                </a:cubicBezTo>
                <a:close/>
                <a:moveTo>
                  <a:pt x="761" y="392"/>
                </a:moveTo>
                <a:cubicBezTo>
                  <a:pt x="770" y="389"/>
                  <a:pt x="779" y="386"/>
                  <a:pt x="788" y="384"/>
                </a:cubicBezTo>
                <a:cubicBezTo>
                  <a:pt x="788" y="386"/>
                  <a:pt x="789" y="389"/>
                  <a:pt x="789" y="391"/>
                </a:cubicBezTo>
                <a:cubicBezTo>
                  <a:pt x="780" y="392"/>
                  <a:pt x="771" y="394"/>
                  <a:pt x="761" y="397"/>
                </a:cubicBezTo>
                <a:cubicBezTo>
                  <a:pt x="761" y="396"/>
                  <a:pt x="761" y="394"/>
                  <a:pt x="761" y="392"/>
                </a:cubicBezTo>
                <a:close/>
                <a:moveTo>
                  <a:pt x="789" y="391"/>
                </a:moveTo>
                <a:cubicBezTo>
                  <a:pt x="789" y="395"/>
                  <a:pt x="790" y="398"/>
                  <a:pt x="791" y="401"/>
                </a:cubicBezTo>
                <a:cubicBezTo>
                  <a:pt x="782" y="401"/>
                  <a:pt x="772" y="402"/>
                  <a:pt x="761" y="404"/>
                </a:cubicBezTo>
                <a:cubicBezTo>
                  <a:pt x="761" y="402"/>
                  <a:pt x="761" y="400"/>
                  <a:pt x="761" y="398"/>
                </a:cubicBezTo>
                <a:cubicBezTo>
                  <a:pt x="771" y="395"/>
                  <a:pt x="780" y="393"/>
                  <a:pt x="789" y="391"/>
                </a:cubicBezTo>
                <a:close/>
                <a:moveTo>
                  <a:pt x="791" y="402"/>
                </a:moveTo>
                <a:cubicBezTo>
                  <a:pt x="792" y="406"/>
                  <a:pt x="793" y="411"/>
                  <a:pt x="794" y="416"/>
                </a:cubicBezTo>
                <a:cubicBezTo>
                  <a:pt x="794" y="416"/>
                  <a:pt x="794" y="416"/>
                  <a:pt x="794" y="416"/>
                </a:cubicBezTo>
                <a:cubicBezTo>
                  <a:pt x="784" y="412"/>
                  <a:pt x="774" y="410"/>
                  <a:pt x="762" y="410"/>
                </a:cubicBezTo>
                <a:cubicBezTo>
                  <a:pt x="762" y="408"/>
                  <a:pt x="762" y="406"/>
                  <a:pt x="761" y="404"/>
                </a:cubicBezTo>
                <a:cubicBezTo>
                  <a:pt x="772" y="402"/>
                  <a:pt x="782" y="402"/>
                  <a:pt x="791" y="402"/>
                </a:cubicBezTo>
                <a:close/>
                <a:moveTo>
                  <a:pt x="791" y="402"/>
                </a:moveTo>
                <a:cubicBezTo>
                  <a:pt x="804" y="402"/>
                  <a:pt x="815" y="405"/>
                  <a:pt x="826" y="409"/>
                </a:cubicBezTo>
                <a:cubicBezTo>
                  <a:pt x="830" y="423"/>
                  <a:pt x="837" y="437"/>
                  <a:pt x="844" y="452"/>
                </a:cubicBezTo>
                <a:cubicBezTo>
                  <a:pt x="843" y="454"/>
                  <a:pt x="842" y="455"/>
                  <a:pt x="841" y="456"/>
                </a:cubicBezTo>
                <a:cubicBezTo>
                  <a:pt x="829" y="436"/>
                  <a:pt x="813" y="423"/>
                  <a:pt x="795" y="416"/>
                </a:cubicBezTo>
                <a:cubicBezTo>
                  <a:pt x="793" y="411"/>
                  <a:pt x="792" y="406"/>
                  <a:pt x="791" y="402"/>
                </a:cubicBezTo>
                <a:close/>
                <a:moveTo>
                  <a:pt x="841" y="458"/>
                </a:moveTo>
                <a:cubicBezTo>
                  <a:pt x="840" y="458"/>
                  <a:pt x="840" y="459"/>
                  <a:pt x="839" y="460"/>
                </a:cubicBezTo>
                <a:cubicBezTo>
                  <a:pt x="840" y="459"/>
                  <a:pt x="840" y="458"/>
                  <a:pt x="841" y="457"/>
                </a:cubicBezTo>
                <a:cubicBezTo>
                  <a:pt x="841" y="457"/>
                  <a:pt x="841" y="458"/>
                  <a:pt x="841" y="458"/>
                </a:cubicBezTo>
                <a:close/>
                <a:moveTo>
                  <a:pt x="841" y="458"/>
                </a:moveTo>
                <a:cubicBezTo>
                  <a:pt x="842" y="459"/>
                  <a:pt x="842" y="459"/>
                  <a:pt x="842" y="459"/>
                </a:cubicBezTo>
                <a:cubicBezTo>
                  <a:pt x="841" y="461"/>
                  <a:pt x="840" y="462"/>
                  <a:pt x="840" y="463"/>
                </a:cubicBezTo>
                <a:cubicBezTo>
                  <a:pt x="838" y="465"/>
                  <a:pt x="836" y="467"/>
                  <a:pt x="834" y="469"/>
                </a:cubicBezTo>
                <a:cubicBezTo>
                  <a:pt x="835" y="467"/>
                  <a:pt x="836" y="465"/>
                  <a:pt x="837" y="463"/>
                </a:cubicBezTo>
                <a:cubicBezTo>
                  <a:pt x="839" y="461"/>
                  <a:pt x="840" y="460"/>
                  <a:pt x="841" y="458"/>
                </a:cubicBezTo>
                <a:close/>
                <a:moveTo>
                  <a:pt x="832" y="470"/>
                </a:moveTo>
                <a:cubicBezTo>
                  <a:pt x="831" y="471"/>
                  <a:pt x="830" y="473"/>
                  <a:pt x="829" y="474"/>
                </a:cubicBezTo>
                <a:cubicBezTo>
                  <a:pt x="831" y="471"/>
                  <a:pt x="833" y="468"/>
                  <a:pt x="835" y="465"/>
                </a:cubicBezTo>
                <a:cubicBezTo>
                  <a:pt x="834" y="467"/>
                  <a:pt x="833" y="469"/>
                  <a:pt x="832" y="470"/>
                </a:cubicBezTo>
                <a:close/>
                <a:moveTo>
                  <a:pt x="831" y="472"/>
                </a:moveTo>
                <a:cubicBezTo>
                  <a:pt x="829" y="475"/>
                  <a:pt x="827" y="479"/>
                  <a:pt x="825" y="483"/>
                </a:cubicBezTo>
                <a:cubicBezTo>
                  <a:pt x="825" y="483"/>
                  <a:pt x="824" y="483"/>
                  <a:pt x="824" y="484"/>
                </a:cubicBezTo>
                <a:cubicBezTo>
                  <a:pt x="824" y="483"/>
                  <a:pt x="823" y="483"/>
                  <a:pt x="823" y="482"/>
                </a:cubicBezTo>
                <a:cubicBezTo>
                  <a:pt x="824" y="480"/>
                  <a:pt x="825" y="478"/>
                  <a:pt x="827" y="477"/>
                </a:cubicBezTo>
                <a:cubicBezTo>
                  <a:pt x="828" y="475"/>
                  <a:pt x="830" y="473"/>
                  <a:pt x="831" y="472"/>
                </a:cubicBezTo>
                <a:close/>
                <a:moveTo>
                  <a:pt x="823" y="482"/>
                </a:moveTo>
                <a:cubicBezTo>
                  <a:pt x="823" y="481"/>
                  <a:pt x="823" y="481"/>
                  <a:pt x="823" y="481"/>
                </a:cubicBezTo>
                <a:cubicBezTo>
                  <a:pt x="823" y="480"/>
                  <a:pt x="824" y="480"/>
                  <a:pt x="824" y="479"/>
                </a:cubicBezTo>
                <a:cubicBezTo>
                  <a:pt x="824" y="480"/>
                  <a:pt x="823" y="481"/>
                  <a:pt x="823" y="482"/>
                </a:cubicBezTo>
                <a:close/>
                <a:moveTo>
                  <a:pt x="823" y="483"/>
                </a:moveTo>
                <a:cubicBezTo>
                  <a:pt x="823" y="483"/>
                  <a:pt x="823" y="484"/>
                  <a:pt x="823" y="484"/>
                </a:cubicBezTo>
                <a:cubicBezTo>
                  <a:pt x="822" y="485"/>
                  <a:pt x="821" y="486"/>
                  <a:pt x="820" y="487"/>
                </a:cubicBezTo>
                <a:cubicBezTo>
                  <a:pt x="821" y="486"/>
                  <a:pt x="822" y="484"/>
                  <a:pt x="822" y="483"/>
                </a:cubicBezTo>
                <a:lnTo>
                  <a:pt x="823" y="483"/>
                </a:lnTo>
                <a:close/>
                <a:moveTo>
                  <a:pt x="824" y="484"/>
                </a:moveTo>
                <a:cubicBezTo>
                  <a:pt x="824" y="485"/>
                  <a:pt x="824" y="485"/>
                  <a:pt x="824" y="485"/>
                </a:cubicBezTo>
                <a:cubicBezTo>
                  <a:pt x="822" y="488"/>
                  <a:pt x="820" y="491"/>
                  <a:pt x="819" y="494"/>
                </a:cubicBezTo>
                <a:cubicBezTo>
                  <a:pt x="818" y="495"/>
                  <a:pt x="817" y="496"/>
                  <a:pt x="815" y="497"/>
                </a:cubicBezTo>
                <a:cubicBezTo>
                  <a:pt x="815" y="497"/>
                  <a:pt x="815" y="497"/>
                  <a:pt x="815" y="497"/>
                </a:cubicBezTo>
                <a:cubicBezTo>
                  <a:pt x="816" y="496"/>
                  <a:pt x="816" y="495"/>
                  <a:pt x="816" y="494"/>
                </a:cubicBezTo>
                <a:cubicBezTo>
                  <a:pt x="817" y="492"/>
                  <a:pt x="818" y="490"/>
                  <a:pt x="819" y="489"/>
                </a:cubicBezTo>
                <a:cubicBezTo>
                  <a:pt x="821" y="487"/>
                  <a:pt x="822" y="486"/>
                  <a:pt x="824" y="484"/>
                </a:cubicBezTo>
                <a:close/>
                <a:moveTo>
                  <a:pt x="818" y="495"/>
                </a:moveTo>
                <a:cubicBezTo>
                  <a:pt x="817" y="498"/>
                  <a:pt x="815" y="501"/>
                  <a:pt x="814" y="504"/>
                </a:cubicBezTo>
                <a:cubicBezTo>
                  <a:pt x="814" y="502"/>
                  <a:pt x="815" y="500"/>
                  <a:pt x="815" y="497"/>
                </a:cubicBezTo>
                <a:cubicBezTo>
                  <a:pt x="816" y="497"/>
                  <a:pt x="817" y="496"/>
                  <a:pt x="818" y="495"/>
                </a:cubicBezTo>
                <a:close/>
                <a:moveTo>
                  <a:pt x="815" y="497"/>
                </a:moveTo>
                <a:cubicBezTo>
                  <a:pt x="814" y="498"/>
                  <a:pt x="814" y="498"/>
                  <a:pt x="813" y="498"/>
                </a:cubicBezTo>
                <a:cubicBezTo>
                  <a:pt x="814" y="497"/>
                  <a:pt x="815" y="496"/>
                  <a:pt x="815" y="495"/>
                </a:cubicBezTo>
                <a:cubicBezTo>
                  <a:pt x="815" y="496"/>
                  <a:pt x="815" y="496"/>
                  <a:pt x="815" y="497"/>
                </a:cubicBezTo>
                <a:close/>
                <a:moveTo>
                  <a:pt x="815" y="498"/>
                </a:moveTo>
                <a:cubicBezTo>
                  <a:pt x="814" y="501"/>
                  <a:pt x="813" y="503"/>
                  <a:pt x="813" y="506"/>
                </a:cubicBezTo>
                <a:cubicBezTo>
                  <a:pt x="811" y="508"/>
                  <a:pt x="809" y="509"/>
                  <a:pt x="807" y="511"/>
                </a:cubicBezTo>
                <a:cubicBezTo>
                  <a:pt x="809" y="507"/>
                  <a:pt x="811" y="503"/>
                  <a:pt x="813" y="500"/>
                </a:cubicBezTo>
                <a:cubicBezTo>
                  <a:pt x="813" y="499"/>
                  <a:pt x="814" y="498"/>
                  <a:pt x="815" y="498"/>
                </a:cubicBezTo>
                <a:close/>
                <a:moveTo>
                  <a:pt x="806" y="511"/>
                </a:moveTo>
                <a:cubicBezTo>
                  <a:pt x="805" y="512"/>
                  <a:pt x="805" y="512"/>
                  <a:pt x="805" y="512"/>
                </a:cubicBezTo>
                <a:cubicBezTo>
                  <a:pt x="805" y="510"/>
                  <a:pt x="804" y="509"/>
                  <a:pt x="804" y="508"/>
                </a:cubicBezTo>
                <a:cubicBezTo>
                  <a:pt x="806" y="505"/>
                  <a:pt x="809" y="503"/>
                  <a:pt x="812" y="500"/>
                </a:cubicBezTo>
                <a:cubicBezTo>
                  <a:pt x="810" y="504"/>
                  <a:pt x="808" y="508"/>
                  <a:pt x="806" y="511"/>
                </a:cubicBezTo>
                <a:close/>
                <a:moveTo>
                  <a:pt x="805" y="512"/>
                </a:moveTo>
                <a:cubicBezTo>
                  <a:pt x="803" y="514"/>
                  <a:pt x="800" y="516"/>
                  <a:pt x="798" y="518"/>
                </a:cubicBezTo>
                <a:cubicBezTo>
                  <a:pt x="800" y="515"/>
                  <a:pt x="802" y="511"/>
                  <a:pt x="803" y="508"/>
                </a:cubicBezTo>
                <a:cubicBezTo>
                  <a:pt x="804" y="510"/>
                  <a:pt x="804" y="511"/>
                  <a:pt x="805" y="512"/>
                </a:cubicBezTo>
                <a:close/>
                <a:moveTo>
                  <a:pt x="805" y="513"/>
                </a:moveTo>
                <a:cubicBezTo>
                  <a:pt x="805" y="513"/>
                  <a:pt x="805" y="513"/>
                  <a:pt x="805" y="513"/>
                </a:cubicBezTo>
                <a:cubicBezTo>
                  <a:pt x="803" y="517"/>
                  <a:pt x="801" y="520"/>
                  <a:pt x="799" y="524"/>
                </a:cubicBezTo>
                <a:cubicBezTo>
                  <a:pt x="797" y="526"/>
                  <a:pt x="794" y="528"/>
                  <a:pt x="792" y="530"/>
                </a:cubicBezTo>
                <a:cubicBezTo>
                  <a:pt x="793" y="527"/>
                  <a:pt x="795" y="523"/>
                  <a:pt x="797" y="519"/>
                </a:cubicBezTo>
                <a:cubicBezTo>
                  <a:pt x="800" y="517"/>
                  <a:pt x="802" y="515"/>
                  <a:pt x="805" y="513"/>
                </a:cubicBezTo>
                <a:close/>
                <a:moveTo>
                  <a:pt x="799" y="525"/>
                </a:moveTo>
                <a:cubicBezTo>
                  <a:pt x="797" y="529"/>
                  <a:pt x="796" y="532"/>
                  <a:pt x="794" y="536"/>
                </a:cubicBezTo>
                <a:cubicBezTo>
                  <a:pt x="792" y="538"/>
                  <a:pt x="789" y="539"/>
                  <a:pt x="786" y="541"/>
                </a:cubicBezTo>
                <a:cubicBezTo>
                  <a:pt x="788" y="538"/>
                  <a:pt x="789" y="535"/>
                  <a:pt x="791" y="531"/>
                </a:cubicBezTo>
                <a:cubicBezTo>
                  <a:pt x="794" y="529"/>
                  <a:pt x="796" y="527"/>
                  <a:pt x="799" y="525"/>
                </a:cubicBezTo>
                <a:close/>
                <a:moveTo>
                  <a:pt x="794" y="537"/>
                </a:moveTo>
                <a:cubicBezTo>
                  <a:pt x="792" y="540"/>
                  <a:pt x="791" y="544"/>
                  <a:pt x="789" y="548"/>
                </a:cubicBezTo>
                <a:cubicBezTo>
                  <a:pt x="789" y="548"/>
                  <a:pt x="788" y="549"/>
                  <a:pt x="788" y="549"/>
                </a:cubicBezTo>
                <a:cubicBezTo>
                  <a:pt x="787" y="547"/>
                  <a:pt x="787" y="544"/>
                  <a:pt x="786" y="542"/>
                </a:cubicBezTo>
                <a:cubicBezTo>
                  <a:pt x="789" y="540"/>
                  <a:pt x="791" y="538"/>
                  <a:pt x="794" y="537"/>
                </a:cubicBezTo>
                <a:close/>
                <a:moveTo>
                  <a:pt x="788" y="551"/>
                </a:moveTo>
                <a:cubicBezTo>
                  <a:pt x="787" y="555"/>
                  <a:pt x="785" y="559"/>
                  <a:pt x="784" y="563"/>
                </a:cubicBezTo>
                <a:cubicBezTo>
                  <a:pt x="781" y="565"/>
                  <a:pt x="778" y="567"/>
                  <a:pt x="775" y="568"/>
                </a:cubicBezTo>
                <a:cubicBezTo>
                  <a:pt x="777" y="564"/>
                  <a:pt x="779" y="559"/>
                  <a:pt x="781" y="554"/>
                </a:cubicBezTo>
                <a:cubicBezTo>
                  <a:pt x="783" y="553"/>
                  <a:pt x="785" y="551"/>
                  <a:pt x="788" y="550"/>
                </a:cubicBezTo>
                <a:cubicBezTo>
                  <a:pt x="788" y="550"/>
                  <a:pt x="788" y="551"/>
                  <a:pt x="788" y="551"/>
                </a:cubicBezTo>
                <a:close/>
                <a:moveTo>
                  <a:pt x="774" y="569"/>
                </a:moveTo>
                <a:cubicBezTo>
                  <a:pt x="772" y="571"/>
                  <a:pt x="769" y="572"/>
                  <a:pt x="767" y="574"/>
                </a:cubicBezTo>
                <a:cubicBezTo>
                  <a:pt x="767" y="573"/>
                  <a:pt x="767" y="573"/>
                  <a:pt x="767" y="573"/>
                </a:cubicBezTo>
                <a:cubicBezTo>
                  <a:pt x="768" y="569"/>
                  <a:pt x="770" y="564"/>
                  <a:pt x="772" y="560"/>
                </a:cubicBezTo>
                <a:cubicBezTo>
                  <a:pt x="774" y="558"/>
                  <a:pt x="777" y="556"/>
                  <a:pt x="780" y="555"/>
                </a:cubicBezTo>
                <a:cubicBezTo>
                  <a:pt x="778" y="559"/>
                  <a:pt x="776" y="564"/>
                  <a:pt x="774" y="569"/>
                </a:cubicBezTo>
                <a:close/>
                <a:moveTo>
                  <a:pt x="774" y="570"/>
                </a:moveTo>
                <a:cubicBezTo>
                  <a:pt x="773" y="573"/>
                  <a:pt x="772" y="577"/>
                  <a:pt x="771" y="580"/>
                </a:cubicBezTo>
                <a:cubicBezTo>
                  <a:pt x="770" y="581"/>
                  <a:pt x="769" y="581"/>
                  <a:pt x="769" y="582"/>
                </a:cubicBezTo>
                <a:cubicBezTo>
                  <a:pt x="768" y="579"/>
                  <a:pt x="768" y="577"/>
                  <a:pt x="767" y="574"/>
                </a:cubicBezTo>
                <a:cubicBezTo>
                  <a:pt x="769" y="573"/>
                  <a:pt x="772" y="571"/>
                  <a:pt x="774" y="570"/>
                </a:cubicBezTo>
                <a:close/>
                <a:moveTo>
                  <a:pt x="769" y="586"/>
                </a:moveTo>
                <a:cubicBezTo>
                  <a:pt x="769" y="587"/>
                  <a:pt x="768" y="587"/>
                  <a:pt x="768" y="588"/>
                </a:cubicBezTo>
                <a:cubicBezTo>
                  <a:pt x="767" y="590"/>
                  <a:pt x="765" y="592"/>
                  <a:pt x="763" y="594"/>
                </a:cubicBezTo>
                <a:cubicBezTo>
                  <a:pt x="761" y="595"/>
                  <a:pt x="760" y="596"/>
                  <a:pt x="758" y="597"/>
                </a:cubicBezTo>
                <a:cubicBezTo>
                  <a:pt x="759" y="594"/>
                  <a:pt x="760" y="590"/>
                  <a:pt x="761" y="587"/>
                </a:cubicBezTo>
                <a:cubicBezTo>
                  <a:pt x="764" y="585"/>
                  <a:pt x="766" y="584"/>
                  <a:pt x="768" y="582"/>
                </a:cubicBezTo>
                <a:cubicBezTo>
                  <a:pt x="768" y="584"/>
                  <a:pt x="769" y="585"/>
                  <a:pt x="769" y="586"/>
                </a:cubicBezTo>
                <a:close/>
                <a:moveTo>
                  <a:pt x="762" y="595"/>
                </a:moveTo>
                <a:cubicBezTo>
                  <a:pt x="760" y="597"/>
                  <a:pt x="759" y="599"/>
                  <a:pt x="757" y="601"/>
                </a:cubicBezTo>
                <a:cubicBezTo>
                  <a:pt x="757" y="600"/>
                  <a:pt x="757" y="599"/>
                  <a:pt x="758" y="598"/>
                </a:cubicBezTo>
                <a:cubicBezTo>
                  <a:pt x="759" y="597"/>
                  <a:pt x="761" y="596"/>
                  <a:pt x="762" y="595"/>
                </a:cubicBezTo>
                <a:close/>
                <a:moveTo>
                  <a:pt x="764" y="594"/>
                </a:moveTo>
                <a:cubicBezTo>
                  <a:pt x="765" y="594"/>
                  <a:pt x="766" y="593"/>
                  <a:pt x="767" y="592"/>
                </a:cubicBezTo>
                <a:cubicBezTo>
                  <a:pt x="766" y="596"/>
                  <a:pt x="765" y="599"/>
                  <a:pt x="765" y="602"/>
                </a:cubicBezTo>
                <a:cubicBezTo>
                  <a:pt x="761" y="604"/>
                  <a:pt x="758" y="606"/>
                  <a:pt x="755" y="607"/>
                </a:cubicBezTo>
                <a:cubicBezTo>
                  <a:pt x="755" y="606"/>
                  <a:pt x="756" y="604"/>
                  <a:pt x="756" y="602"/>
                </a:cubicBezTo>
                <a:cubicBezTo>
                  <a:pt x="759" y="600"/>
                  <a:pt x="761" y="597"/>
                  <a:pt x="764" y="594"/>
                </a:cubicBezTo>
                <a:close/>
                <a:moveTo>
                  <a:pt x="754" y="608"/>
                </a:moveTo>
                <a:cubicBezTo>
                  <a:pt x="754" y="610"/>
                  <a:pt x="753" y="611"/>
                  <a:pt x="753" y="613"/>
                </a:cubicBezTo>
                <a:cubicBezTo>
                  <a:pt x="751" y="613"/>
                  <a:pt x="750" y="614"/>
                  <a:pt x="748" y="615"/>
                </a:cubicBezTo>
                <a:cubicBezTo>
                  <a:pt x="748" y="614"/>
                  <a:pt x="748" y="613"/>
                  <a:pt x="748" y="612"/>
                </a:cubicBezTo>
                <a:cubicBezTo>
                  <a:pt x="750" y="611"/>
                  <a:pt x="752" y="610"/>
                  <a:pt x="754" y="608"/>
                </a:cubicBezTo>
                <a:close/>
                <a:moveTo>
                  <a:pt x="748" y="620"/>
                </a:moveTo>
                <a:cubicBezTo>
                  <a:pt x="746" y="621"/>
                  <a:pt x="744" y="622"/>
                  <a:pt x="742" y="623"/>
                </a:cubicBezTo>
                <a:cubicBezTo>
                  <a:pt x="742" y="622"/>
                  <a:pt x="743" y="620"/>
                  <a:pt x="743" y="619"/>
                </a:cubicBezTo>
                <a:cubicBezTo>
                  <a:pt x="745" y="618"/>
                  <a:pt x="746" y="617"/>
                  <a:pt x="748" y="616"/>
                </a:cubicBezTo>
                <a:cubicBezTo>
                  <a:pt x="748" y="617"/>
                  <a:pt x="748" y="618"/>
                  <a:pt x="748" y="620"/>
                </a:cubicBezTo>
                <a:close/>
                <a:moveTo>
                  <a:pt x="749" y="620"/>
                </a:moveTo>
                <a:cubicBezTo>
                  <a:pt x="749" y="620"/>
                  <a:pt x="749" y="620"/>
                  <a:pt x="749" y="620"/>
                </a:cubicBezTo>
                <a:cubicBezTo>
                  <a:pt x="746" y="622"/>
                  <a:pt x="744" y="624"/>
                  <a:pt x="741" y="626"/>
                </a:cubicBezTo>
                <a:cubicBezTo>
                  <a:pt x="741" y="626"/>
                  <a:pt x="741" y="625"/>
                  <a:pt x="742" y="624"/>
                </a:cubicBezTo>
                <a:cubicBezTo>
                  <a:pt x="744" y="623"/>
                  <a:pt x="746" y="621"/>
                  <a:pt x="749" y="620"/>
                </a:cubicBezTo>
                <a:close/>
                <a:moveTo>
                  <a:pt x="733" y="633"/>
                </a:moveTo>
                <a:cubicBezTo>
                  <a:pt x="732" y="633"/>
                  <a:pt x="731" y="634"/>
                  <a:pt x="730" y="635"/>
                </a:cubicBezTo>
                <a:cubicBezTo>
                  <a:pt x="730" y="634"/>
                  <a:pt x="730" y="634"/>
                  <a:pt x="730" y="634"/>
                </a:cubicBezTo>
                <a:cubicBezTo>
                  <a:pt x="731" y="634"/>
                  <a:pt x="732" y="633"/>
                  <a:pt x="733" y="633"/>
                </a:cubicBezTo>
                <a:close/>
                <a:moveTo>
                  <a:pt x="736" y="631"/>
                </a:moveTo>
                <a:cubicBezTo>
                  <a:pt x="737" y="630"/>
                  <a:pt x="739" y="629"/>
                  <a:pt x="740" y="629"/>
                </a:cubicBezTo>
                <a:cubicBezTo>
                  <a:pt x="740" y="630"/>
                  <a:pt x="740" y="630"/>
                  <a:pt x="739" y="631"/>
                </a:cubicBezTo>
                <a:cubicBezTo>
                  <a:pt x="737" y="632"/>
                  <a:pt x="737" y="632"/>
                  <a:pt x="737" y="632"/>
                </a:cubicBezTo>
                <a:cubicBezTo>
                  <a:pt x="735" y="634"/>
                  <a:pt x="732" y="635"/>
                  <a:pt x="730" y="637"/>
                </a:cubicBezTo>
                <a:cubicBezTo>
                  <a:pt x="730" y="636"/>
                  <a:pt x="730" y="636"/>
                  <a:pt x="730" y="635"/>
                </a:cubicBezTo>
                <a:cubicBezTo>
                  <a:pt x="732" y="634"/>
                  <a:pt x="734" y="632"/>
                  <a:pt x="736" y="631"/>
                </a:cubicBezTo>
                <a:close/>
                <a:moveTo>
                  <a:pt x="738" y="633"/>
                </a:moveTo>
                <a:cubicBezTo>
                  <a:pt x="739" y="632"/>
                  <a:pt x="739" y="632"/>
                  <a:pt x="739" y="632"/>
                </a:cubicBezTo>
                <a:cubicBezTo>
                  <a:pt x="739" y="632"/>
                  <a:pt x="739" y="632"/>
                  <a:pt x="739" y="632"/>
                </a:cubicBezTo>
                <a:cubicBezTo>
                  <a:pt x="736" y="634"/>
                  <a:pt x="733" y="637"/>
                  <a:pt x="729" y="639"/>
                </a:cubicBezTo>
                <a:cubicBezTo>
                  <a:pt x="729" y="639"/>
                  <a:pt x="729" y="639"/>
                  <a:pt x="729" y="639"/>
                </a:cubicBezTo>
                <a:cubicBezTo>
                  <a:pt x="729" y="638"/>
                  <a:pt x="729" y="638"/>
                  <a:pt x="729" y="638"/>
                </a:cubicBezTo>
                <a:cubicBezTo>
                  <a:pt x="732" y="636"/>
                  <a:pt x="735" y="634"/>
                  <a:pt x="738" y="633"/>
                </a:cubicBezTo>
                <a:close/>
                <a:moveTo>
                  <a:pt x="729" y="637"/>
                </a:moveTo>
                <a:cubicBezTo>
                  <a:pt x="727" y="639"/>
                  <a:pt x="724" y="640"/>
                  <a:pt x="722" y="641"/>
                </a:cubicBezTo>
                <a:cubicBezTo>
                  <a:pt x="725" y="639"/>
                  <a:pt x="727" y="638"/>
                  <a:pt x="729" y="636"/>
                </a:cubicBezTo>
                <a:cubicBezTo>
                  <a:pt x="729" y="636"/>
                  <a:pt x="729" y="637"/>
                  <a:pt x="729" y="637"/>
                </a:cubicBezTo>
                <a:close/>
                <a:moveTo>
                  <a:pt x="729" y="639"/>
                </a:moveTo>
                <a:cubicBezTo>
                  <a:pt x="733" y="637"/>
                  <a:pt x="736" y="635"/>
                  <a:pt x="739" y="634"/>
                </a:cubicBezTo>
                <a:cubicBezTo>
                  <a:pt x="739" y="634"/>
                  <a:pt x="739" y="634"/>
                  <a:pt x="739" y="634"/>
                </a:cubicBezTo>
                <a:cubicBezTo>
                  <a:pt x="732" y="665"/>
                  <a:pt x="730" y="696"/>
                  <a:pt x="735" y="726"/>
                </a:cubicBezTo>
                <a:cubicBezTo>
                  <a:pt x="739" y="757"/>
                  <a:pt x="749" y="787"/>
                  <a:pt x="765" y="815"/>
                </a:cubicBezTo>
                <a:cubicBezTo>
                  <a:pt x="766" y="826"/>
                  <a:pt x="766" y="838"/>
                  <a:pt x="767" y="850"/>
                </a:cubicBezTo>
                <a:cubicBezTo>
                  <a:pt x="723" y="787"/>
                  <a:pt x="710" y="714"/>
                  <a:pt x="729" y="640"/>
                </a:cubicBezTo>
                <a:lnTo>
                  <a:pt x="729" y="639"/>
                </a:lnTo>
                <a:close/>
                <a:moveTo>
                  <a:pt x="766" y="815"/>
                </a:moveTo>
                <a:cubicBezTo>
                  <a:pt x="765" y="800"/>
                  <a:pt x="765" y="787"/>
                  <a:pt x="764" y="774"/>
                </a:cubicBezTo>
                <a:cubicBezTo>
                  <a:pt x="764" y="774"/>
                  <a:pt x="764" y="774"/>
                  <a:pt x="764" y="774"/>
                </a:cubicBezTo>
                <a:cubicBezTo>
                  <a:pt x="770" y="789"/>
                  <a:pt x="779" y="803"/>
                  <a:pt x="788" y="817"/>
                </a:cubicBezTo>
                <a:cubicBezTo>
                  <a:pt x="788" y="827"/>
                  <a:pt x="789" y="838"/>
                  <a:pt x="789" y="849"/>
                </a:cubicBezTo>
                <a:cubicBezTo>
                  <a:pt x="780" y="838"/>
                  <a:pt x="772" y="827"/>
                  <a:pt x="766" y="815"/>
                </a:cubicBezTo>
                <a:close/>
                <a:moveTo>
                  <a:pt x="788" y="783"/>
                </a:moveTo>
                <a:cubicBezTo>
                  <a:pt x="788" y="783"/>
                  <a:pt x="788" y="783"/>
                  <a:pt x="788" y="783"/>
                </a:cubicBezTo>
                <a:cubicBezTo>
                  <a:pt x="794" y="794"/>
                  <a:pt x="802" y="806"/>
                  <a:pt x="810" y="817"/>
                </a:cubicBezTo>
                <a:cubicBezTo>
                  <a:pt x="811" y="826"/>
                  <a:pt x="811" y="836"/>
                  <a:pt x="811" y="846"/>
                </a:cubicBezTo>
                <a:cubicBezTo>
                  <a:pt x="803" y="836"/>
                  <a:pt x="795" y="827"/>
                  <a:pt x="789" y="817"/>
                </a:cubicBezTo>
                <a:cubicBezTo>
                  <a:pt x="788" y="805"/>
                  <a:pt x="788" y="794"/>
                  <a:pt x="788" y="783"/>
                </a:cubicBezTo>
                <a:close/>
                <a:moveTo>
                  <a:pt x="810" y="751"/>
                </a:moveTo>
                <a:cubicBezTo>
                  <a:pt x="816" y="763"/>
                  <a:pt x="824" y="774"/>
                  <a:pt x="833" y="785"/>
                </a:cubicBezTo>
                <a:cubicBezTo>
                  <a:pt x="833" y="794"/>
                  <a:pt x="833" y="803"/>
                  <a:pt x="833" y="813"/>
                </a:cubicBezTo>
                <a:cubicBezTo>
                  <a:pt x="825" y="804"/>
                  <a:pt x="817" y="794"/>
                  <a:pt x="811" y="785"/>
                </a:cubicBezTo>
                <a:cubicBezTo>
                  <a:pt x="810" y="773"/>
                  <a:pt x="810" y="762"/>
                  <a:pt x="810" y="751"/>
                </a:cubicBezTo>
                <a:close/>
                <a:moveTo>
                  <a:pt x="833" y="842"/>
                </a:moveTo>
                <a:cubicBezTo>
                  <a:pt x="833" y="842"/>
                  <a:pt x="833" y="842"/>
                  <a:pt x="833" y="842"/>
                </a:cubicBezTo>
                <a:cubicBezTo>
                  <a:pt x="840" y="848"/>
                  <a:pt x="846" y="855"/>
                  <a:pt x="854" y="861"/>
                </a:cubicBezTo>
                <a:cubicBezTo>
                  <a:pt x="853" y="869"/>
                  <a:pt x="853" y="877"/>
                  <a:pt x="853" y="886"/>
                </a:cubicBezTo>
                <a:cubicBezTo>
                  <a:pt x="846" y="880"/>
                  <a:pt x="839" y="874"/>
                  <a:pt x="833" y="868"/>
                </a:cubicBezTo>
                <a:cubicBezTo>
                  <a:pt x="833" y="859"/>
                  <a:pt x="833" y="850"/>
                  <a:pt x="833" y="842"/>
                </a:cubicBezTo>
                <a:close/>
                <a:moveTo>
                  <a:pt x="853" y="886"/>
                </a:moveTo>
                <a:cubicBezTo>
                  <a:pt x="852" y="894"/>
                  <a:pt x="852" y="903"/>
                  <a:pt x="852" y="911"/>
                </a:cubicBezTo>
                <a:cubicBezTo>
                  <a:pt x="845" y="906"/>
                  <a:pt x="838" y="900"/>
                  <a:pt x="832" y="895"/>
                </a:cubicBezTo>
                <a:cubicBezTo>
                  <a:pt x="832" y="886"/>
                  <a:pt x="833" y="877"/>
                  <a:pt x="833" y="869"/>
                </a:cubicBezTo>
                <a:cubicBezTo>
                  <a:pt x="839" y="875"/>
                  <a:pt x="846" y="881"/>
                  <a:pt x="853" y="886"/>
                </a:cubicBezTo>
                <a:close/>
                <a:moveTo>
                  <a:pt x="811" y="847"/>
                </a:moveTo>
                <a:cubicBezTo>
                  <a:pt x="818" y="854"/>
                  <a:pt x="825" y="862"/>
                  <a:pt x="832" y="869"/>
                </a:cubicBezTo>
                <a:cubicBezTo>
                  <a:pt x="832" y="877"/>
                  <a:pt x="832" y="885"/>
                  <a:pt x="832" y="894"/>
                </a:cubicBezTo>
                <a:cubicBezTo>
                  <a:pt x="824" y="888"/>
                  <a:pt x="818" y="881"/>
                  <a:pt x="811" y="875"/>
                </a:cubicBezTo>
                <a:cubicBezTo>
                  <a:pt x="811" y="865"/>
                  <a:pt x="811" y="856"/>
                  <a:pt x="811" y="847"/>
                </a:cubicBezTo>
                <a:close/>
                <a:moveTo>
                  <a:pt x="832" y="868"/>
                </a:moveTo>
                <a:cubicBezTo>
                  <a:pt x="825" y="861"/>
                  <a:pt x="818" y="854"/>
                  <a:pt x="811" y="846"/>
                </a:cubicBezTo>
                <a:cubicBezTo>
                  <a:pt x="811" y="836"/>
                  <a:pt x="811" y="826"/>
                  <a:pt x="811" y="817"/>
                </a:cubicBezTo>
                <a:cubicBezTo>
                  <a:pt x="818" y="825"/>
                  <a:pt x="825" y="834"/>
                  <a:pt x="833" y="841"/>
                </a:cubicBezTo>
                <a:cubicBezTo>
                  <a:pt x="833" y="850"/>
                  <a:pt x="832" y="859"/>
                  <a:pt x="832" y="868"/>
                </a:cubicBezTo>
                <a:close/>
                <a:moveTo>
                  <a:pt x="811" y="875"/>
                </a:moveTo>
                <a:cubicBezTo>
                  <a:pt x="818" y="882"/>
                  <a:pt x="824" y="889"/>
                  <a:pt x="832" y="895"/>
                </a:cubicBezTo>
                <a:cubicBezTo>
                  <a:pt x="831" y="903"/>
                  <a:pt x="831" y="912"/>
                  <a:pt x="831" y="920"/>
                </a:cubicBezTo>
                <a:cubicBezTo>
                  <a:pt x="824" y="914"/>
                  <a:pt x="817" y="908"/>
                  <a:pt x="811" y="902"/>
                </a:cubicBezTo>
                <a:cubicBezTo>
                  <a:pt x="811" y="893"/>
                  <a:pt x="811" y="884"/>
                  <a:pt x="811" y="875"/>
                </a:cubicBezTo>
                <a:close/>
                <a:moveTo>
                  <a:pt x="832" y="895"/>
                </a:moveTo>
                <a:cubicBezTo>
                  <a:pt x="838" y="901"/>
                  <a:pt x="845" y="906"/>
                  <a:pt x="852" y="911"/>
                </a:cubicBezTo>
                <a:cubicBezTo>
                  <a:pt x="851" y="920"/>
                  <a:pt x="851" y="928"/>
                  <a:pt x="851" y="936"/>
                </a:cubicBezTo>
                <a:cubicBezTo>
                  <a:pt x="844" y="931"/>
                  <a:pt x="838" y="926"/>
                  <a:pt x="832" y="921"/>
                </a:cubicBezTo>
                <a:cubicBezTo>
                  <a:pt x="832" y="912"/>
                  <a:pt x="832" y="904"/>
                  <a:pt x="832" y="895"/>
                </a:cubicBezTo>
                <a:close/>
                <a:moveTo>
                  <a:pt x="852" y="912"/>
                </a:moveTo>
                <a:cubicBezTo>
                  <a:pt x="858" y="917"/>
                  <a:pt x="865" y="921"/>
                  <a:pt x="872" y="926"/>
                </a:cubicBezTo>
                <a:cubicBezTo>
                  <a:pt x="871" y="934"/>
                  <a:pt x="871" y="942"/>
                  <a:pt x="870" y="950"/>
                </a:cubicBezTo>
                <a:cubicBezTo>
                  <a:pt x="864" y="945"/>
                  <a:pt x="857" y="941"/>
                  <a:pt x="851" y="936"/>
                </a:cubicBezTo>
                <a:cubicBezTo>
                  <a:pt x="852" y="928"/>
                  <a:pt x="852" y="920"/>
                  <a:pt x="852" y="912"/>
                </a:cubicBezTo>
                <a:close/>
                <a:moveTo>
                  <a:pt x="852" y="911"/>
                </a:moveTo>
                <a:cubicBezTo>
                  <a:pt x="853" y="903"/>
                  <a:pt x="853" y="895"/>
                  <a:pt x="853" y="887"/>
                </a:cubicBezTo>
                <a:cubicBezTo>
                  <a:pt x="859" y="892"/>
                  <a:pt x="866" y="897"/>
                  <a:pt x="873" y="902"/>
                </a:cubicBezTo>
                <a:cubicBezTo>
                  <a:pt x="872" y="909"/>
                  <a:pt x="872" y="917"/>
                  <a:pt x="872" y="925"/>
                </a:cubicBezTo>
                <a:cubicBezTo>
                  <a:pt x="865" y="921"/>
                  <a:pt x="858" y="916"/>
                  <a:pt x="852" y="911"/>
                </a:cubicBezTo>
                <a:close/>
                <a:moveTo>
                  <a:pt x="873" y="902"/>
                </a:moveTo>
                <a:cubicBezTo>
                  <a:pt x="880" y="907"/>
                  <a:pt x="888" y="912"/>
                  <a:pt x="895" y="916"/>
                </a:cubicBezTo>
                <a:cubicBezTo>
                  <a:pt x="894" y="924"/>
                  <a:pt x="894" y="932"/>
                  <a:pt x="893" y="939"/>
                </a:cubicBezTo>
                <a:cubicBezTo>
                  <a:pt x="886" y="935"/>
                  <a:pt x="879" y="930"/>
                  <a:pt x="872" y="926"/>
                </a:cubicBezTo>
                <a:cubicBezTo>
                  <a:pt x="872" y="918"/>
                  <a:pt x="873" y="910"/>
                  <a:pt x="873" y="902"/>
                </a:cubicBezTo>
                <a:close/>
                <a:moveTo>
                  <a:pt x="895" y="917"/>
                </a:moveTo>
                <a:cubicBezTo>
                  <a:pt x="901" y="920"/>
                  <a:pt x="908" y="924"/>
                  <a:pt x="914" y="928"/>
                </a:cubicBezTo>
                <a:cubicBezTo>
                  <a:pt x="913" y="935"/>
                  <a:pt x="912" y="943"/>
                  <a:pt x="912" y="950"/>
                </a:cubicBezTo>
                <a:cubicBezTo>
                  <a:pt x="905" y="947"/>
                  <a:pt x="899" y="943"/>
                  <a:pt x="894" y="940"/>
                </a:cubicBezTo>
                <a:cubicBezTo>
                  <a:pt x="894" y="932"/>
                  <a:pt x="895" y="924"/>
                  <a:pt x="895" y="917"/>
                </a:cubicBezTo>
                <a:close/>
                <a:moveTo>
                  <a:pt x="914" y="928"/>
                </a:moveTo>
                <a:cubicBezTo>
                  <a:pt x="920" y="931"/>
                  <a:pt x="926" y="934"/>
                  <a:pt x="932" y="937"/>
                </a:cubicBezTo>
                <a:cubicBezTo>
                  <a:pt x="931" y="945"/>
                  <a:pt x="930" y="952"/>
                  <a:pt x="929" y="960"/>
                </a:cubicBezTo>
                <a:cubicBezTo>
                  <a:pt x="923" y="957"/>
                  <a:pt x="918" y="954"/>
                  <a:pt x="912" y="951"/>
                </a:cubicBezTo>
                <a:cubicBezTo>
                  <a:pt x="913" y="943"/>
                  <a:pt x="914" y="935"/>
                  <a:pt x="914" y="928"/>
                </a:cubicBezTo>
                <a:close/>
                <a:moveTo>
                  <a:pt x="932" y="938"/>
                </a:moveTo>
                <a:cubicBezTo>
                  <a:pt x="938" y="941"/>
                  <a:pt x="944" y="944"/>
                  <a:pt x="950" y="946"/>
                </a:cubicBezTo>
                <a:cubicBezTo>
                  <a:pt x="949" y="954"/>
                  <a:pt x="948" y="961"/>
                  <a:pt x="947" y="969"/>
                </a:cubicBezTo>
                <a:cubicBezTo>
                  <a:pt x="941" y="966"/>
                  <a:pt x="935" y="963"/>
                  <a:pt x="930" y="960"/>
                </a:cubicBezTo>
                <a:cubicBezTo>
                  <a:pt x="930" y="953"/>
                  <a:pt x="931" y="945"/>
                  <a:pt x="932" y="938"/>
                </a:cubicBezTo>
                <a:close/>
                <a:moveTo>
                  <a:pt x="932" y="937"/>
                </a:moveTo>
                <a:cubicBezTo>
                  <a:pt x="933" y="930"/>
                  <a:pt x="934" y="922"/>
                  <a:pt x="935" y="915"/>
                </a:cubicBezTo>
                <a:cubicBezTo>
                  <a:pt x="941" y="918"/>
                  <a:pt x="947" y="921"/>
                  <a:pt x="953" y="923"/>
                </a:cubicBezTo>
                <a:cubicBezTo>
                  <a:pt x="952" y="931"/>
                  <a:pt x="951" y="938"/>
                  <a:pt x="950" y="946"/>
                </a:cubicBezTo>
                <a:cubicBezTo>
                  <a:pt x="944" y="943"/>
                  <a:pt x="938" y="940"/>
                  <a:pt x="932" y="937"/>
                </a:cubicBezTo>
                <a:close/>
                <a:moveTo>
                  <a:pt x="953" y="924"/>
                </a:moveTo>
                <a:cubicBezTo>
                  <a:pt x="959" y="926"/>
                  <a:pt x="964" y="929"/>
                  <a:pt x="970" y="931"/>
                </a:cubicBezTo>
                <a:cubicBezTo>
                  <a:pt x="969" y="939"/>
                  <a:pt x="967" y="946"/>
                  <a:pt x="966" y="954"/>
                </a:cubicBezTo>
                <a:cubicBezTo>
                  <a:pt x="961" y="951"/>
                  <a:pt x="955" y="949"/>
                  <a:pt x="950" y="946"/>
                </a:cubicBezTo>
                <a:cubicBezTo>
                  <a:pt x="951" y="939"/>
                  <a:pt x="952" y="931"/>
                  <a:pt x="953" y="924"/>
                </a:cubicBezTo>
                <a:close/>
                <a:moveTo>
                  <a:pt x="970" y="931"/>
                </a:moveTo>
                <a:cubicBezTo>
                  <a:pt x="976" y="934"/>
                  <a:pt x="981" y="936"/>
                  <a:pt x="987" y="938"/>
                </a:cubicBezTo>
                <a:cubicBezTo>
                  <a:pt x="986" y="943"/>
                  <a:pt x="985" y="947"/>
                  <a:pt x="984" y="951"/>
                </a:cubicBezTo>
                <a:cubicBezTo>
                  <a:pt x="984" y="954"/>
                  <a:pt x="983" y="958"/>
                  <a:pt x="983" y="961"/>
                </a:cubicBezTo>
                <a:cubicBezTo>
                  <a:pt x="977" y="958"/>
                  <a:pt x="972" y="956"/>
                  <a:pt x="967" y="954"/>
                </a:cubicBezTo>
                <a:cubicBezTo>
                  <a:pt x="968" y="946"/>
                  <a:pt x="969" y="939"/>
                  <a:pt x="970" y="931"/>
                </a:cubicBezTo>
                <a:close/>
                <a:moveTo>
                  <a:pt x="985" y="951"/>
                </a:moveTo>
                <a:cubicBezTo>
                  <a:pt x="986" y="947"/>
                  <a:pt x="986" y="943"/>
                  <a:pt x="987" y="939"/>
                </a:cubicBezTo>
                <a:cubicBezTo>
                  <a:pt x="992" y="940"/>
                  <a:pt x="996" y="942"/>
                  <a:pt x="1000" y="944"/>
                </a:cubicBezTo>
                <a:cubicBezTo>
                  <a:pt x="999" y="951"/>
                  <a:pt x="998" y="958"/>
                  <a:pt x="996" y="966"/>
                </a:cubicBezTo>
                <a:cubicBezTo>
                  <a:pt x="992" y="964"/>
                  <a:pt x="987" y="963"/>
                  <a:pt x="983" y="961"/>
                </a:cubicBezTo>
                <a:cubicBezTo>
                  <a:pt x="984" y="958"/>
                  <a:pt x="984" y="955"/>
                  <a:pt x="985" y="951"/>
                </a:cubicBezTo>
                <a:close/>
                <a:moveTo>
                  <a:pt x="1001" y="944"/>
                </a:moveTo>
                <a:cubicBezTo>
                  <a:pt x="1006" y="946"/>
                  <a:pt x="1010" y="947"/>
                  <a:pt x="1015" y="949"/>
                </a:cubicBezTo>
                <a:cubicBezTo>
                  <a:pt x="1014" y="956"/>
                  <a:pt x="1012" y="963"/>
                  <a:pt x="1011" y="971"/>
                </a:cubicBezTo>
                <a:cubicBezTo>
                  <a:pt x="1006" y="970"/>
                  <a:pt x="1001" y="968"/>
                  <a:pt x="996" y="966"/>
                </a:cubicBezTo>
                <a:cubicBezTo>
                  <a:pt x="998" y="958"/>
                  <a:pt x="999" y="951"/>
                  <a:pt x="1001" y="944"/>
                </a:cubicBezTo>
                <a:close/>
                <a:moveTo>
                  <a:pt x="1016" y="949"/>
                </a:moveTo>
                <a:cubicBezTo>
                  <a:pt x="1020" y="951"/>
                  <a:pt x="1025" y="953"/>
                  <a:pt x="1030" y="954"/>
                </a:cubicBezTo>
                <a:cubicBezTo>
                  <a:pt x="1028" y="961"/>
                  <a:pt x="1026" y="969"/>
                  <a:pt x="1025" y="976"/>
                </a:cubicBezTo>
                <a:cubicBezTo>
                  <a:pt x="1020" y="975"/>
                  <a:pt x="1015" y="973"/>
                  <a:pt x="1011" y="972"/>
                </a:cubicBezTo>
                <a:cubicBezTo>
                  <a:pt x="1013" y="964"/>
                  <a:pt x="1014" y="956"/>
                  <a:pt x="1016" y="949"/>
                </a:cubicBezTo>
                <a:close/>
                <a:moveTo>
                  <a:pt x="1030" y="954"/>
                </a:moveTo>
                <a:cubicBezTo>
                  <a:pt x="1034" y="956"/>
                  <a:pt x="1039" y="957"/>
                  <a:pt x="1043" y="958"/>
                </a:cubicBezTo>
                <a:cubicBezTo>
                  <a:pt x="1041" y="966"/>
                  <a:pt x="1040" y="973"/>
                  <a:pt x="1038" y="981"/>
                </a:cubicBezTo>
                <a:cubicBezTo>
                  <a:pt x="1033" y="979"/>
                  <a:pt x="1029" y="978"/>
                  <a:pt x="1025" y="977"/>
                </a:cubicBezTo>
                <a:cubicBezTo>
                  <a:pt x="1027" y="969"/>
                  <a:pt x="1028" y="962"/>
                  <a:pt x="1030" y="954"/>
                </a:cubicBezTo>
                <a:close/>
                <a:moveTo>
                  <a:pt x="1030" y="954"/>
                </a:moveTo>
                <a:cubicBezTo>
                  <a:pt x="1032" y="946"/>
                  <a:pt x="1034" y="938"/>
                  <a:pt x="1035" y="931"/>
                </a:cubicBezTo>
                <a:cubicBezTo>
                  <a:pt x="1040" y="933"/>
                  <a:pt x="1045" y="934"/>
                  <a:pt x="1049" y="936"/>
                </a:cubicBezTo>
                <a:cubicBezTo>
                  <a:pt x="1047" y="942"/>
                  <a:pt x="1046" y="950"/>
                  <a:pt x="1043" y="958"/>
                </a:cubicBezTo>
                <a:cubicBezTo>
                  <a:pt x="1039" y="957"/>
                  <a:pt x="1035" y="955"/>
                  <a:pt x="1030" y="954"/>
                </a:cubicBezTo>
                <a:close/>
                <a:moveTo>
                  <a:pt x="1050" y="936"/>
                </a:moveTo>
                <a:cubicBezTo>
                  <a:pt x="1054" y="937"/>
                  <a:pt x="1058" y="938"/>
                  <a:pt x="1062" y="939"/>
                </a:cubicBezTo>
                <a:cubicBezTo>
                  <a:pt x="1060" y="947"/>
                  <a:pt x="1058" y="954"/>
                  <a:pt x="1056" y="962"/>
                </a:cubicBezTo>
                <a:cubicBezTo>
                  <a:pt x="1052" y="961"/>
                  <a:pt x="1048" y="959"/>
                  <a:pt x="1044" y="958"/>
                </a:cubicBezTo>
                <a:cubicBezTo>
                  <a:pt x="1046" y="950"/>
                  <a:pt x="1048" y="943"/>
                  <a:pt x="1050" y="936"/>
                </a:cubicBezTo>
                <a:close/>
                <a:moveTo>
                  <a:pt x="1063" y="940"/>
                </a:moveTo>
                <a:cubicBezTo>
                  <a:pt x="1067" y="941"/>
                  <a:pt x="1072" y="942"/>
                  <a:pt x="1076" y="943"/>
                </a:cubicBezTo>
                <a:cubicBezTo>
                  <a:pt x="1074" y="951"/>
                  <a:pt x="1072" y="958"/>
                  <a:pt x="1070" y="966"/>
                </a:cubicBezTo>
                <a:cubicBezTo>
                  <a:pt x="1065" y="964"/>
                  <a:pt x="1061" y="963"/>
                  <a:pt x="1057" y="962"/>
                </a:cubicBezTo>
                <a:cubicBezTo>
                  <a:pt x="1059" y="954"/>
                  <a:pt x="1061" y="947"/>
                  <a:pt x="1063" y="940"/>
                </a:cubicBezTo>
                <a:close/>
                <a:moveTo>
                  <a:pt x="1077" y="943"/>
                </a:moveTo>
                <a:cubicBezTo>
                  <a:pt x="1081" y="944"/>
                  <a:pt x="1085" y="946"/>
                  <a:pt x="1089" y="947"/>
                </a:cubicBezTo>
                <a:cubicBezTo>
                  <a:pt x="1087" y="955"/>
                  <a:pt x="1084" y="962"/>
                  <a:pt x="1082" y="969"/>
                </a:cubicBezTo>
                <a:cubicBezTo>
                  <a:pt x="1078" y="968"/>
                  <a:pt x="1074" y="967"/>
                  <a:pt x="1070" y="966"/>
                </a:cubicBezTo>
                <a:cubicBezTo>
                  <a:pt x="1072" y="958"/>
                  <a:pt x="1075" y="951"/>
                  <a:pt x="1077" y="943"/>
                </a:cubicBezTo>
                <a:close/>
                <a:moveTo>
                  <a:pt x="1077" y="943"/>
                </a:moveTo>
                <a:cubicBezTo>
                  <a:pt x="1079" y="938"/>
                  <a:pt x="1079" y="938"/>
                  <a:pt x="1079" y="938"/>
                </a:cubicBezTo>
                <a:cubicBezTo>
                  <a:pt x="1080" y="932"/>
                  <a:pt x="1082" y="927"/>
                  <a:pt x="1084" y="921"/>
                </a:cubicBezTo>
                <a:cubicBezTo>
                  <a:pt x="1088" y="922"/>
                  <a:pt x="1092" y="923"/>
                  <a:pt x="1097" y="924"/>
                </a:cubicBezTo>
                <a:cubicBezTo>
                  <a:pt x="1094" y="931"/>
                  <a:pt x="1092" y="939"/>
                  <a:pt x="1089" y="946"/>
                </a:cubicBezTo>
                <a:cubicBezTo>
                  <a:pt x="1085" y="945"/>
                  <a:pt x="1081" y="944"/>
                  <a:pt x="1077" y="943"/>
                </a:cubicBezTo>
                <a:close/>
                <a:moveTo>
                  <a:pt x="1097" y="924"/>
                </a:moveTo>
                <a:cubicBezTo>
                  <a:pt x="1100" y="925"/>
                  <a:pt x="1103" y="926"/>
                  <a:pt x="1106" y="926"/>
                </a:cubicBezTo>
                <a:cubicBezTo>
                  <a:pt x="1107" y="926"/>
                  <a:pt x="1108" y="927"/>
                  <a:pt x="1109" y="927"/>
                </a:cubicBezTo>
                <a:cubicBezTo>
                  <a:pt x="1106" y="934"/>
                  <a:pt x="1104" y="942"/>
                  <a:pt x="1101" y="949"/>
                </a:cubicBezTo>
                <a:cubicBezTo>
                  <a:pt x="1101" y="949"/>
                  <a:pt x="1101" y="949"/>
                  <a:pt x="1101" y="949"/>
                </a:cubicBezTo>
                <a:cubicBezTo>
                  <a:pt x="1097" y="948"/>
                  <a:pt x="1094" y="947"/>
                  <a:pt x="1090" y="946"/>
                </a:cubicBezTo>
                <a:cubicBezTo>
                  <a:pt x="1092" y="939"/>
                  <a:pt x="1095" y="932"/>
                  <a:pt x="1097" y="924"/>
                </a:cubicBezTo>
                <a:close/>
                <a:moveTo>
                  <a:pt x="1110" y="927"/>
                </a:moveTo>
                <a:cubicBezTo>
                  <a:pt x="1113" y="928"/>
                  <a:pt x="1117" y="929"/>
                  <a:pt x="1121" y="930"/>
                </a:cubicBezTo>
                <a:cubicBezTo>
                  <a:pt x="1118" y="938"/>
                  <a:pt x="1115" y="945"/>
                  <a:pt x="1112" y="952"/>
                </a:cubicBezTo>
                <a:cubicBezTo>
                  <a:pt x="1109" y="951"/>
                  <a:pt x="1106" y="950"/>
                  <a:pt x="1102" y="949"/>
                </a:cubicBezTo>
                <a:cubicBezTo>
                  <a:pt x="1104" y="942"/>
                  <a:pt x="1107" y="934"/>
                  <a:pt x="1110" y="927"/>
                </a:cubicBezTo>
                <a:close/>
                <a:moveTo>
                  <a:pt x="1121" y="930"/>
                </a:moveTo>
                <a:cubicBezTo>
                  <a:pt x="1124" y="932"/>
                  <a:pt x="1127" y="933"/>
                  <a:pt x="1131" y="934"/>
                </a:cubicBezTo>
                <a:cubicBezTo>
                  <a:pt x="1127" y="942"/>
                  <a:pt x="1124" y="949"/>
                  <a:pt x="1121" y="956"/>
                </a:cubicBezTo>
                <a:cubicBezTo>
                  <a:pt x="1118" y="955"/>
                  <a:pt x="1116" y="954"/>
                  <a:pt x="1113" y="953"/>
                </a:cubicBezTo>
                <a:cubicBezTo>
                  <a:pt x="1115" y="946"/>
                  <a:pt x="1118" y="938"/>
                  <a:pt x="1121" y="930"/>
                </a:cubicBezTo>
                <a:close/>
                <a:moveTo>
                  <a:pt x="1121" y="930"/>
                </a:moveTo>
                <a:cubicBezTo>
                  <a:pt x="1124" y="923"/>
                  <a:pt x="1127" y="916"/>
                  <a:pt x="1130" y="908"/>
                </a:cubicBezTo>
                <a:cubicBezTo>
                  <a:pt x="1132" y="909"/>
                  <a:pt x="1135" y="910"/>
                  <a:pt x="1138" y="912"/>
                </a:cubicBezTo>
                <a:cubicBezTo>
                  <a:pt x="1138" y="912"/>
                  <a:pt x="1139" y="912"/>
                  <a:pt x="1140" y="913"/>
                </a:cubicBezTo>
                <a:cubicBezTo>
                  <a:pt x="1136" y="920"/>
                  <a:pt x="1134" y="927"/>
                  <a:pt x="1131" y="934"/>
                </a:cubicBezTo>
                <a:cubicBezTo>
                  <a:pt x="1128" y="932"/>
                  <a:pt x="1125" y="931"/>
                  <a:pt x="1121" y="930"/>
                </a:cubicBezTo>
                <a:close/>
                <a:moveTo>
                  <a:pt x="1140" y="913"/>
                </a:moveTo>
                <a:cubicBezTo>
                  <a:pt x="1143" y="914"/>
                  <a:pt x="1146" y="916"/>
                  <a:pt x="1149" y="918"/>
                </a:cubicBezTo>
                <a:cubicBezTo>
                  <a:pt x="1145" y="925"/>
                  <a:pt x="1142" y="932"/>
                  <a:pt x="1139" y="938"/>
                </a:cubicBezTo>
                <a:cubicBezTo>
                  <a:pt x="1137" y="937"/>
                  <a:pt x="1135" y="936"/>
                  <a:pt x="1133" y="935"/>
                </a:cubicBezTo>
                <a:cubicBezTo>
                  <a:pt x="1133" y="935"/>
                  <a:pt x="1132" y="934"/>
                  <a:pt x="1131" y="934"/>
                </a:cubicBezTo>
                <a:cubicBezTo>
                  <a:pt x="1134" y="927"/>
                  <a:pt x="1137" y="920"/>
                  <a:pt x="1140" y="913"/>
                </a:cubicBezTo>
                <a:close/>
                <a:moveTo>
                  <a:pt x="1149" y="918"/>
                </a:moveTo>
                <a:cubicBezTo>
                  <a:pt x="1151" y="919"/>
                  <a:pt x="1154" y="921"/>
                  <a:pt x="1156" y="922"/>
                </a:cubicBezTo>
                <a:cubicBezTo>
                  <a:pt x="1153" y="929"/>
                  <a:pt x="1150" y="936"/>
                  <a:pt x="1146" y="942"/>
                </a:cubicBezTo>
                <a:cubicBezTo>
                  <a:pt x="1144" y="941"/>
                  <a:pt x="1142" y="940"/>
                  <a:pt x="1140" y="939"/>
                </a:cubicBezTo>
                <a:cubicBezTo>
                  <a:pt x="1143" y="932"/>
                  <a:pt x="1146" y="925"/>
                  <a:pt x="1149" y="918"/>
                </a:cubicBezTo>
                <a:close/>
                <a:moveTo>
                  <a:pt x="1157" y="922"/>
                </a:moveTo>
                <a:cubicBezTo>
                  <a:pt x="1159" y="924"/>
                  <a:pt x="1160" y="925"/>
                  <a:pt x="1162" y="926"/>
                </a:cubicBezTo>
                <a:cubicBezTo>
                  <a:pt x="1160" y="930"/>
                  <a:pt x="1158" y="935"/>
                  <a:pt x="1155" y="939"/>
                </a:cubicBezTo>
                <a:cubicBezTo>
                  <a:pt x="1154" y="941"/>
                  <a:pt x="1153" y="943"/>
                  <a:pt x="1152" y="946"/>
                </a:cubicBezTo>
                <a:cubicBezTo>
                  <a:pt x="1150" y="945"/>
                  <a:pt x="1148" y="944"/>
                  <a:pt x="1147" y="943"/>
                </a:cubicBezTo>
                <a:cubicBezTo>
                  <a:pt x="1150" y="936"/>
                  <a:pt x="1153" y="929"/>
                  <a:pt x="1157" y="922"/>
                </a:cubicBezTo>
                <a:close/>
                <a:moveTo>
                  <a:pt x="1157" y="922"/>
                </a:moveTo>
                <a:cubicBezTo>
                  <a:pt x="1160" y="916"/>
                  <a:pt x="1163" y="910"/>
                  <a:pt x="1166" y="903"/>
                </a:cubicBezTo>
                <a:cubicBezTo>
                  <a:pt x="1168" y="905"/>
                  <a:pt x="1170" y="906"/>
                  <a:pt x="1172" y="907"/>
                </a:cubicBezTo>
                <a:cubicBezTo>
                  <a:pt x="1169" y="914"/>
                  <a:pt x="1166" y="920"/>
                  <a:pt x="1163" y="926"/>
                </a:cubicBezTo>
                <a:cubicBezTo>
                  <a:pt x="1161" y="924"/>
                  <a:pt x="1159" y="923"/>
                  <a:pt x="1157" y="922"/>
                </a:cubicBezTo>
                <a:close/>
                <a:moveTo>
                  <a:pt x="1173" y="908"/>
                </a:moveTo>
                <a:cubicBezTo>
                  <a:pt x="1174" y="909"/>
                  <a:pt x="1176" y="910"/>
                  <a:pt x="1178" y="911"/>
                </a:cubicBezTo>
                <a:cubicBezTo>
                  <a:pt x="1176" y="914"/>
                  <a:pt x="1174" y="917"/>
                  <a:pt x="1172" y="921"/>
                </a:cubicBezTo>
                <a:cubicBezTo>
                  <a:pt x="1171" y="923"/>
                  <a:pt x="1169" y="926"/>
                  <a:pt x="1168" y="929"/>
                </a:cubicBezTo>
                <a:cubicBezTo>
                  <a:pt x="1166" y="928"/>
                  <a:pt x="1165" y="927"/>
                  <a:pt x="1163" y="926"/>
                </a:cubicBezTo>
                <a:cubicBezTo>
                  <a:pt x="1166" y="920"/>
                  <a:pt x="1169" y="914"/>
                  <a:pt x="1173" y="908"/>
                </a:cubicBezTo>
                <a:close/>
                <a:moveTo>
                  <a:pt x="1173" y="921"/>
                </a:moveTo>
                <a:cubicBezTo>
                  <a:pt x="1174" y="918"/>
                  <a:pt x="1176" y="914"/>
                  <a:pt x="1178" y="911"/>
                </a:cubicBezTo>
                <a:cubicBezTo>
                  <a:pt x="1180" y="912"/>
                  <a:pt x="1181" y="913"/>
                  <a:pt x="1182" y="914"/>
                </a:cubicBezTo>
                <a:cubicBezTo>
                  <a:pt x="1179" y="920"/>
                  <a:pt x="1176" y="926"/>
                  <a:pt x="1173" y="933"/>
                </a:cubicBezTo>
                <a:cubicBezTo>
                  <a:pt x="1172" y="931"/>
                  <a:pt x="1170" y="930"/>
                  <a:pt x="1168" y="929"/>
                </a:cubicBezTo>
                <a:cubicBezTo>
                  <a:pt x="1169" y="926"/>
                  <a:pt x="1171" y="923"/>
                  <a:pt x="1173" y="921"/>
                </a:cubicBezTo>
                <a:close/>
                <a:moveTo>
                  <a:pt x="1183" y="914"/>
                </a:moveTo>
                <a:cubicBezTo>
                  <a:pt x="1185" y="915"/>
                  <a:pt x="1186" y="917"/>
                  <a:pt x="1188" y="918"/>
                </a:cubicBezTo>
                <a:cubicBezTo>
                  <a:pt x="1185" y="924"/>
                  <a:pt x="1183" y="931"/>
                  <a:pt x="1180" y="938"/>
                </a:cubicBezTo>
                <a:cubicBezTo>
                  <a:pt x="1178" y="936"/>
                  <a:pt x="1176" y="934"/>
                  <a:pt x="1174" y="933"/>
                </a:cubicBezTo>
                <a:cubicBezTo>
                  <a:pt x="1177" y="927"/>
                  <a:pt x="1180" y="920"/>
                  <a:pt x="1183" y="914"/>
                </a:cubicBezTo>
                <a:close/>
                <a:moveTo>
                  <a:pt x="1195" y="894"/>
                </a:moveTo>
                <a:cubicBezTo>
                  <a:pt x="1193" y="893"/>
                  <a:pt x="1192" y="892"/>
                  <a:pt x="1190" y="891"/>
                </a:cubicBezTo>
                <a:cubicBezTo>
                  <a:pt x="1194" y="884"/>
                  <a:pt x="1197" y="878"/>
                  <a:pt x="1201" y="871"/>
                </a:cubicBezTo>
                <a:cubicBezTo>
                  <a:pt x="1203" y="872"/>
                  <a:pt x="1204" y="873"/>
                  <a:pt x="1206" y="875"/>
                </a:cubicBezTo>
                <a:cubicBezTo>
                  <a:pt x="1202" y="881"/>
                  <a:pt x="1198" y="888"/>
                  <a:pt x="1195" y="894"/>
                </a:cubicBezTo>
                <a:close/>
                <a:moveTo>
                  <a:pt x="1201" y="870"/>
                </a:moveTo>
                <a:cubicBezTo>
                  <a:pt x="1199" y="868"/>
                  <a:pt x="1196" y="867"/>
                  <a:pt x="1194" y="865"/>
                </a:cubicBezTo>
                <a:cubicBezTo>
                  <a:pt x="1197" y="859"/>
                  <a:pt x="1201" y="852"/>
                  <a:pt x="1204" y="845"/>
                </a:cubicBezTo>
                <a:cubicBezTo>
                  <a:pt x="1207" y="847"/>
                  <a:pt x="1209" y="849"/>
                  <a:pt x="1211" y="851"/>
                </a:cubicBezTo>
                <a:cubicBezTo>
                  <a:pt x="1211" y="851"/>
                  <a:pt x="1211" y="851"/>
                  <a:pt x="1211" y="851"/>
                </a:cubicBezTo>
                <a:cubicBezTo>
                  <a:pt x="1208" y="857"/>
                  <a:pt x="1204" y="864"/>
                  <a:pt x="1201" y="870"/>
                </a:cubicBezTo>
                <a:close/>
                <a:moveTo>
                  <a:pt x="1204" y="845"/>
                </a:moveTo>
                <a:cubicBezTo>
                  <a:pt x="1201" y="842"/>
                  <a:pt x="1198" y="841"/>
                  <a:pt x="1196" y="839"/>
                </a:cubicBezTo>
                <a:cubicBezTo>
                  <a:pt x="1199" y="832"/>
                  <a:pt x="1202" y="825"/>
                  <a:pt x="1205" y="818"/>
                </a:cubicBezTo>
                <a:cubicBezTo>
                  <a:pt x="1208" y="820"/>
                  <a:pt x="1211" y="822"/>
                  <a:pt x="1214" y="824"/>
                </a:cubicBezTo>
                <a:cubicBezTo>
                  <a:pt x="1210" y="832"/>
                  <a:pt x="1207" y="838"/>
                  <a:pt x="1204" y="845"/>
                </a:cubicBezTo>
                <a:close/>
                <a:moveTo>
                  <a:pt x="1205" y="817"/>
                </a:moveTo>
                <a:cubicBezTo>
                  <a:pt x="1202" y="815"/>
                  <a:pt x="1199" y="812"/>
                  <a:pt x="1196" y="810"/>
                </a:cubicBezTo>
                <a:cubicBezTo>
                  <a:pt x="1198" y="804"/>
                  <a:pt x="1201" y="798"/>
                  <a:pt x="1203" y="793"/>
                </a:cubicBezTo>
                <a:cubicBezTo>
                  <a:pt x="1204" y="792"/>
                  <a:pt x="1204" y="791"/>
                  <a:pt x="1205" y="789"/>
                </a:cubicBezTo>
                <a:cubicBezTo>
                  <a:pt x="1208" y="792"/>
                  <a:pt x="1211" y="794"/>
                  <a:pt x="1215" y="797"/>
                </a:cubicBezTo>
                <a:cubicBezTo>
                  <a:pt x="1212" y="803"/>
                  <a:pt x="1209" y="809"/>
                  <a:pt x="1205" y="817"/>
                </a:cubicBezTo>
                <a:close/>
                <a:moveTo>
                  <a:pt x="1205" y="789"/>
                </a:moveTo>
                <a:cubicBezTo>
                  <a:pt x="1201" y="786"/>
                  <a:pt x="1197" y="784"/>
                  <a:pt x="1194" y="781"/>
                </a:cubicBezTo>
                <a:cubicBezTo>
                  <a:pt x="1196" y="774"/>
                  <a:pt x="1199" y="767"/>
                  <a:pt x="1202" y="760"/>
                </a:cubicBezTo>
                <a:cubicBezTo>
                  <a:pt x="1206" y="762"/>
                  <a:pt x="1210" y="765"/>
                  <a:pt x="1214" y="768"/>
                </a:cubicBezTo>
                <a:cubicBezTo>
                  <a:pt x="1211" y="775"/>
                  <a:pt x="1208" y="782"/>
                  <a:pt x="1205" y="789"/>
                </a:cubicBezTo>
                <a:close/>
                <a:moveTo>
                  <a:pt x="1202" y="759"/>
                </a:moveTo>
                <a:cubicBezTo>
                  <a:pt x="1197" y="756"/>
                  <a:pt x="1193" y="753"/>
                  <a:pt x="1189" y="751"/>
                </a:cubicBezTo>
                <a:cubicBezTo>
                  <a:pt x="1225" y="648"/>
                  <a:pt x="1249" y="557"/>
                  <a:pt x="1258" y="482"/>
                </a:cubicBezTo>
                <a:cubicBezTo>
                  <a:pt x="1267" y="404"/>
                  <a:pt x="1262" y="343"/>
                  <a:pt x="1242" y="298"/>
                </a:cubicBezTo>
                <a:cubicBezTo>
                  <a:pt x="1248" y="294"/>
                  <a:pt x="1254" y="290"/>
                  <a:pt x="1259" y="286"/>
                </a:cubicBezTo>
                <a:cubicBezTo>
                  <a:pt x="1261" y="284"/>
                  <a:pt x="1264" y="282"/>
                  <a:pt x="1267" y="280"/>
                </a:cubicBezTo>
                <a:cubicBezTo>
                  <a:pt x="1289" y="326"/>
                  <a:pt x="1294" y="391"/>
                  <a:pt x="1283" y="472"/>
                </a:cubicBezTo>
                <a:cubicBezTo>
                  <a:pt x="1272" y="553"/>
                  <a:pt x="1244" y="649"/>
                  <a:pt x="1202" y="759"/>
                </a:cubicBezTo>
                <a:close/>
                <a:moveTo>
                  <a:pt x="1267" y="280"/>
                </a:moveTo>
                <a:cubicBezTo>
                  <a:pt x="1267" y="279"/>
                  <a:pt x="1266" y="279"/>
                  <a:pt x="1266" y="278"/>
                </a:cubicBezTo>
                <a:cubicBezTo>
                  <a:pt x="1267" y="277"/>
                  <a:pt x="1269" y="275"/>
                  <a:pt x="1270" y="274"/>
                </a:cubicBezTo>
                <a:cubicBezTo>
                  <a:pt x="1276" y="271"/>
                  <a:pt x="1281" y="268"/>
                  <a:pt x="1286" y="265"/>
                </a:cubicBezTo>
                <a:cubicBezTo>
                  <a:pt x="1281" y="270"/>
                  <a:pt x="1274" y="275"/>
                  <a:pt x="1267" y="280"/>
                </a:cubicBezTo>
                <a:close/>
                <a:moveTo>
                  <a:pt x="1271" y="273"/>
                </a:moveTo>
                <a:cubicBezTo>
                  <a:pt x="1274" y="269"/>
                  <a:pt x="1276" y="266"/>
                  <a:pt x="1279" y="262"/>
                </a:cubicBezTo>
                <a:cubicBezTo>
                  <a:pt x="1282" y="261"/>
                  <a:pt x="1286" y="259"/>
                  <a:pt x="1289" y="258"/>
                </a:cubicBezTo>
                <a:cubicBezTo>
                  <a:pt x="1289" y="259"/>
                  <a:pt x="1290" y="260"/>
                  <a:pt x="1291" y="261"/>
                </a:cubicBezTo>
                <a:cubicBezTo>
                  <a:pt x="1290" y="261"/>
                  <a:pt x="1289" y="262"/>
                  <a:pt x="1288" y="263"/>
                </a:cubicBezTo>
                <a:cubicBezTo>
                  <a:pt x="1283" y="266"/>
                  <a:pt x="1277" y="270"/>
                  <a:pt x="1271" y="273"/>
                </a:cubicBezTo>
                <a:close/>
                <a:moveTo>
                  <a:pt x="1289" y="257"/>
                </a:moveTo>
                <a:cubicBezTo>
                  <a:pt x="1292" y="256"/>
                  <a:pt x="1295" y="254"/>
                  <a:pt x="1298" y="253"/>
                </a:cubicBezTo>
                <a:cubicBezTo>
                  <a:pt x="1296" y="255"/>
                  <a:pt x="1294" y="258"/>
                  <a:pt x="1291" y="260"/>
                </a:cubicBezTo>
                <a:cubicBezTo>
                  <a:pt x="1290" y="259"/>
                  <a:pt x="1290" y="258"/>
                  <a:pt x="1289" y="257"/>
                </a:cubicBezTo>
                <a:close/>
                <a:moveTo>
                  <a:pt x="1289" y="257"/>
                </a:moveTo>
                <a:cubicBezTo>
                  <a:pt x="1288" y="255"/>
                  <a:pt x="1286" y="252"/>
                  <a:pt x="1285" y="250"/>
                </a:cubicBezTo>
                <a:cubicBezTo>
                  <a:pt x="1285" y="250"/>
                  <a:pt x="1285" y="250"/>
                  <a:pt x="1285" y="250"/>
                </a:cubicBezTo>
                <a:cubicBezTo>
                  <a:pt x="1293" y="246"/>
                  <a:pt x="1301" y="243"/>
                  <a:pt x="1308" y="240"/>
                </a:cubicBezTo>
                <a:cubicBezTo>
                  <a:pt x="1305" y="244"/>
                  <a:pt x="1302" y="248"/>
                  <a:pt x="1299" y="252"/>
                </a:cubicBezTo>
                <a:cubicBezTo>
                  <a:pt x="1296" y="253"/>
                  <a:pt x="1293" y="255"/>
                  <a:pt x="1289" y="257"/>
                </a:cubicBezTo>
                <a:close/>
                <a:moveTo>
                  <a:pt x="1285" y="249"/>
                </a:moveTo>
                <a:cubicBezTo>
                  <a:pt x="1287" y="245"/>
                  <a:pt x="1288" y="241"/>
                  <a:pt x="1289" y="237"/>
                </a:cubicBezTo>
                <a:cubicBezTo>
                  <a:pt x="1295" y="235"/>
                  <a:pt x="1301" y="233"/>
                  <a:pt x="1307" y="230"/>
                </a:cubicBezTo>
                <a:cubicBezTo>
                  <a:pt x="1308" y="232"/>
                  <a:pt x="1309" y="233"/>
                  <a:pt x="1311" y="235"/>
                </a:cubicBezTo>
                <a:cubicBezTo>
                  <a:pt x="1310" y="236"/>
                  <a:pt x="1309" y="238"/>
                  <a:pt x="1308" y="239"/>
                </a:cubicBezTo>
                <a:cubicBezTo>
                  <a:pt x="1301" y="242"/>
                  <a:pt x="1294" y="246"/>
                  <a:pt x="1285" y="249"/>
                </a:cubicBezTo>
                <a:close/>
                <a:moveTo>
                  <a:pt x="1311" y="236"/>
                </a:moveTo>
                <a:cubicBezTo>
                  <a:pt x="1311" y="236"/>
                  <a:pt x="1312" y="237"/>
                  <a:pt x="1312" y="237"/>
                </a:cubicBezTo>
                <a:cubicBezTo>
                  <a:pt x="1311" y="238"/>
                  <a:pt x="1310" y="238"/>
                  <a:pt x="1309" y="239"/>
                </a:cubicBezTo>
                <a:cubicBezTo>
                  <a:pt x="1310" y="238"/>
                  <a:pt x="1310" y="237"/>
                  <a:pt x="1311" y="236"/>
                </a:cubicBezTo>
                <a:close/>
                <a:moveTo>
                  <a:pt x="1311" y="235"/>
                </a:moveTo>
                <a:cubicBezTo>
                  <a:pt x="1310" y="233"/>
                  <a:pt x="1309" y="232"/>
                  <a:pt x="1308" y="230"/>
                </a:cubicBezTo>
                <a:cubicBezTo>
                  <a:pt x="1310" y="229"/>
                  <a:pt x="1312" y="229"/>
                  <a:pt x="1314" y="228"/>
                </a:cubicBezTo>
                <a:cubicBezTo>
                  <a:pt x="1313" y="230"/>
                  <a:pt x="1312" y="232"/>
                  <a:pt x="1311" y="235"/>
                </a:cubicBezTo>
                <a:close/>
                <a:moveTo>
                  <a:pt x="1307" y="230"/>
                </a:moveTo>
                <a:cubicBezTo>
                  <a:pt x="1306" y="228"/>
                  <a:pt x="1305" y="227"/>
                  <a:pt x="1304" y="226"/>
                </a:cubicBezTo>
                <a:cubicBezTo>
                  <a:pt x="1308" y="224"/>
                  <a:pt x="1312" y="223"/>
                  <a:pt x="1316" y="222"/>
                </a:cubicBezTo>
                <a:cubicBezTo>
                  <a:pt x="1315" y="224"/>
                  <a:pt x="1315" y="225"/>
                  <a:pt x="1314" y="227"/>
                </a:cubicBezTo>
                <a:cubicBezTo>
                  <a:pt x="1312" y="228"/>
                  <a:pt x="1310" y="229"/>
                  <a:pt x="1307" y="230"/>
                </a:cubicBezTo>
                <a:close/>
                <a:moveTo>
                  <a:pt x="1304" y="225"/>
                </a:moveTo>
                <a:cubicBezTo>
                  <a:pt x="1301" y="221"/>
                  <a:pt x="1298" y="218"/>
                  <a:pt x="1294" y="214"/>
                </a:cubicBezTo>
                <a:cubicBezTo>
                  <a:pt x="1303" y="211"/>
                  <a:pt x="1311" y="209"/>
                  <a:pt x="1318" y="207"/>
                </a:cubicBezTo>
                <a:cubicBezTo>
                  <a:pt x="1318" y="211"/>
                  <a:pt x="1317" y="216"/>
                  <a:pt x="1316" y="221"/>
                </a:cubicBezTo>
                <a:cubicBezTo>
                  <a:pt x="1312" y="222"/>
                  <a:pt x="1308" y="224"/>
                  <a:pt x="1304" y="225"/>
                </a:cubicBezTo>
                <a:close/>
                <a:moveTo>
                  <a:pt x="1287" y="200"/>
                </a:moveTo>
                <a:cubicBezTo>
                  <a:pt x="1285" y="196"/>
                  <a:pt x="1283" y="191"/>
                  <a:pt x="1281" y="187"/>
                </a:cubicBezTo>
                <a:cubicBezTo>
                  <a:pt x="1287" y="185"/>
                  <a:pt x="1293" y="183"/>
                  <a:pt x="1299" y="182"/>
                </a:cubicBezTo>
                <a:cubicBezTo>
                  <a:pt x="1304" y="185"/>
                  <a:pt x="1309" y="189"/>
                  <a:pt x="1313" y="193"/>
                </a:cubicBezTo>
                <a:cubicBezTo>
                  <a:pt x="1305" y="195"/>
                  <a:pt x="1297" y="198"/>
                  <a:pt x="1287" y="200"/>
                </a:cubicBezTo>
                <a:close/>
                <a:moveTo>
                  <a:pt x="1286" y="201"/>
                </a:moveTo>
                <a:cubicBezTo>
                  <a:pt x="1281" y="202"/>
                  <a:pt x="1281" y="202"/>
                  <a:pt x="1281" y="202"/>
                </a:cubicBezTo>
                <a:cubicBezTo>
                  <a:pt x="1276" y="198"/>
                  <a:pt x="1271" y="194"/>
                  <a:pt x="1265" y="191"/>
                </a:cubicBezTo>
                <a:cubicBezTo>
                  <a:pt x="1270" y="190"/>
                  <a:pt x="1275" y="188"/>
                  <a:pt x="1280" y="187"/>
                </a:cubicBezTo>
                <a:cubicBezTo>
                  <a:pt x="1281" y="187"/>
                  <a:pt x="1281" y="187"/>
                  <a:pt x="1281" y="187"/>
                </a:cubicBezTo>
                <a:cubicBezTo>
                  <a:pt x="1283" y="191"/>
                  <a:pt x="1285" y="196"/>
                  <a:pt x="1286" y="201"/>
                </a:cubicBezTo>
                <a:close/>
                <a:moveTo>
                  <a:pt x="1280" y="187"/>
                </a:moveTo>
                <a:cubicBezTo>
                  <a:pt x="1275" y="188"/>
                  <a:pt x="1270" y="189"/>
                  <a:pt x="1264" y="191"/>
                </a:cubicBezTo>
                <a:cubicBezTo>
                  <a:pt x="1258" y="187"/>
                  <a:pt x="1251" y="184"/>
                  <a:pt x="1244" y="181"/>
                </a:cubicBezTo>
                <a:cubicBezTo>
                  <a:pt x="1253" y="178"/>
                  <a:pt x="1263" y="176"/>
                  <a:pt x="1273" y="173"/>
                </a:cubicBezTo>
                <a:cubicBezTo>
                  <a:pt x="1274" y="175"/>
                  <a:pt x="1274" y="175"/>
                  <a:pt x="1274" y="175"/>
                </a:cubicBezTo>
                <a:cubicBezTo>
                  <a:pt x="1277" y="179"/>
                  <a:pt x="1279" y="182"/>
                  <a:pt x="1281" y="186"/>
                </a:cubicBezTo>
                <a:lnTo>
                  <a:pt x="1280" y="187"/>
                </a:lnTo>
                <a:close/>
                <a:moveTo>
                  <a:pt x="1264" y="191"/>
                </a:moveTo>
                <a:cubicBezTo>
                  <a:pt x="1259" y="192"/>
                  <a:pt x="1253" y="194"/>
                  <a:pt x="1248" y="195"/>
                </a:cubicBezTo>
                <a:cubicBezTo>
                  <a:pt x="1248" y="195"/>
                  <a:pt x="1248" y="195"/>
                  <a:pt x="1248" y="195"/>
                </a:cubicBezTo>
                <a:cubicBezTo>
                  <a:pt x="1245" y="191"/>
                  <a:pt x="1243" y="186"/>
                  <a:pt x="1241" y="182"/>
                </a:cubicBezTo>
                <a:cubicBezTo>
                  <a:pt x="1243" y="181"/>
                  <a:pt x="1243" y="181"/>
                  <a:pt x="1243" y="181"/>
                </a:cubicBezTo>
                <a:cubicBezTo>
                  <a:pt x="1251" y="184"/>
                  <a:pt x="1257" y="187"/>
                  <a:pt x="1264" y="191"/>
                </a:cubicBezTo>
                <a:close/>
                <a:moveTo>
                  <a:pt x="1240" y="181"/>
                </a:moveTo>
                <a:cubicBezTo>
                  <a:pt x="1240" y="181"/>
                  <a:pt x="1240" y="180"/>
                  <a:pt x="1239" y="179"/>
                </a:cubicBezTo>
                <a:cubicBezTo>
                  <a:pt x="1240" y="180"/>
                  <a:pt x="1242" y="180"/>
                  <a:pt x="1243" y="181"/>
                </a:cubicBezTo>
                <a:lnTo>
                  <a:pt x="1240" y="181"/>
                </a:lnTo>
                <a:close/>
                <a:moveTo>
                  <a:pt x="1240" y="181"/>
                </a:moveTo>
                <a:cubicBezTo>
                  <a:pt x="1228" y="185"/>
                  <a:pt x="1218" y="188"/>
                  <a:pt x="1208" y="191"/>
                </a:cubicBezTo>
                <a:cubicBezTo>
                  <a:pt x="1205" y="186"/>
                  <a:pt x="1203" y="181"/>
                  <a:pt x="1201" y="177"/>
                </a:cubicBezTo>
                <a:cubicBezTo>
                  <a:pt x="1206" y="175"/>
                  <a:pt x="1210" y="174"/>
                  <a:pt x="1215" y="172"/>
                </a:cubicBezTo>
                <a:cubicBezTo>
                  <a:pt x="1223" y="174"/>
                  <a:pt x="1231" y="177"/>
                  <a:pt x="1239" y="179"/>
                </a:cubicBezTo>
                <a:cubicBezTo>
                  <a:pt x="1239" y="180"/>
                  <a:pt x="1239" y="181"/>
                  <a:pt x="1240" y="181"/>
                </a:cubicBezTo>
                <a:close/>
                <a:moveTo>
                  <a:pt x="1216" y="172"/>
                </a:moveTo>
                <a:cubicBezTo>
                  <a:pt x="1222" y="171"/>
                  <a:pt x="1227" y="169"/>
                  <a:pt x="1232" y="168"/>
                </a:cubicBezTo>
                <a:cubicBezTo>
                  <a:pt x="1234" y="171"/>
                  <a:pt x="1236" y="175"/>
                  <a:pt x="1238" y="179"/>
                </a:cubicBezTo>
                <a:cubicBezTo>
                  <a:pt x="1231" y="176"/>
                  <a:pt x="1224" y="174"/>
                  <a:pt x="1216" y="172"/>
                </a:cubicBezTo>
                <a:close/>
                <a:moveTo>
                  <a:pt x="1226" y="154"/>
                </a:moveTo>
                <a:cubicBezTo>
                  <a:pt x="1236" y="155"/>
                  <a:pt x="1246" y="158"/>
                  <a:pt x="1256" y="161"/>
                </a:cubicBezTo>
                <a:cubicBezTo>
                  <a:pt x="1248" y="163"/>
                  <a:pt x="1240" y="165"/>
                  <a:pt x="1233" y="167"/>
                </a:cubicBezTo>
                <a:cubicBezTo>
                  <a:pt x="1230" y="163"/>
                  <a:pt x="1228" y="158"/>
                  <a:pt x="1226" y="154"/>
                </a:cubicBezTo>
                <a:close/>
                <a:moveTo>
                  <a:pt x="1226" y="153"/>
                </a:moveTo>
                <a:cubicBezTo>
                  <a:pt x="1225" y="153"/>
                  <a:pt x="1225" y="153"/>
                  <a:pt x="1225" y="153"/>
                </a:cubicBezTo>
                <a:cubicBezTo>
                  <a:pt x="1236" y="150"/>
                  <a:pt x="1246" y="147"/>
                  <a:pt x="1257" y="144"/>
                </a:cubicBezTo>
                <a:cubicBezTo>
                  <a:pt x="1260" y="149"/>
                  <a:pt x="1262" y="153"/>
                  <a:pt x="1265" y="158"/>
                </a:cubicBezTo>
                <a:cubicBezTo>
                  <a:pt x="1262" y="159"/>
                  <a:pt x="1259" y="160"/>
                  <a:pt x="1257" y="160"/>
                </a:cubicBezTo>
                <a:cubicBezTo>
                  <a:pt x="1257" y="160"/>
                  <a:pt x="1257" y="160"/>
                  <a:pt x="1257" y="160"/>
                </a:cubicBezTo>
                <a:cubicBezTo>
                  <a:pt x="1247" y="157"/>
                  <a:pt x="1237" y="155"/>
                  <a:pt x="1226" y="153"/>
                </a:cubicBezTo>
                <a:close/>
                <a:moveTo>
                  <a:pt x="1232" y="167"/>
                </a:moveTo>
                <a:cubicBezTo>
                  <a:pt x="1226" y="169"/>
                  <a:pt x="1221" y="170"/>
                  <a:pt x="1215" y="172"/>
                </a:cubicBezTo>
                <a:cubicBezTo>
                  <a:pt x="1210" y="171"/>
                  <a:pt x="1203" y="170"/>
                  <a:pt x="1197" y="169"/>
                </a:cubicBezTo>
                <a:cubicBezTo>
                  <a:pt x="1196" y="167"/>
                  <a:pt x="1195" y="164"/>
                  <a:pt x="1194" y="162"/>
                </a:cubicBezTo>
                <a:cubicBezTo>
                  <a:pt x="1203" y="159"/>
                  <a:pt x="1213" y="156"/>
                  <a:pt x="1223" y="153"/>
                </a:cubicBezTo>
                <a:cubicBezTo>
                  <a:pt x="1224" y="153"/>
                  <a:pt x="1225" y="154"/>
                  <a:pt x="1225" y="154"/>
                </a:cubicBezTo>
                <a:cubicBezTo>
                  <a:pt x="1228" y="158"/>
                  <a:pt x="1230" y="163"/>
                  <a:pt x="1232" y="167"/>
                </a:cubicBezTo>
                <a:close/>
                <a:moveTo>
                  <a:pt x="1223" y="153"/>
                </a:moveTo>
                <a:cubicBezTo>
                  <a:pt x="1212" y="151"/>
                  <a:pt x="1201" y="150"/>
                  <a:pt x="1189" y="150"/>
                </a:cubicBezTo>
                <a:cubicBezTo>
                  <a:pt x="1186" y="145"/>
                  <a:pt x="1184" y="139"/>
                  <a:pt x="1182" y="134"/>
                </a:cubicBezTo>
                <a:cubicBezTo>
                  <a:pt x="1189" y="134"/>
                  <a:pt x="1195" y="133"/>
                  <a:pt x="1202" y="133"/>
                </a:cubicBezTo>
                <a:cubicBezTo>
                  <a:pt x="1207" y="133"/>
                  <a:pt x="1211" y="133"/>
                  <a:pt x="1216" y="134"/>
                </a:cubicBezTo>
                <a:cubicBezTo>
                  <a:pt x="1219" y="140"/>
                  <a:pt x="1222" y="146"/>
                  <a:pt x="1225" y="152"/>
                </a:cubicBezTo>
                <a:lnTo>
                  <a:pt x="1223" y="153"/>
                </a:lnTo>
                <a:close/>
                <a:moveTo>
                  <a:pt x="1202" y="133"/>
                </a:moveTo>
                <a:cubicBezTo>
                  <a:pt x="1195" y="133"/>
                  <a:pt x="1189" y="133"/>
                  <a:pt x="1182" y="133"/>
                </a:cubicBezTo>
                <a:cubicBezTo>
                  <a:pt x="1180" y="129"/>
                  <a:pt x="1178" y="124"/>
                  <a:pt x="1176" y="119"/>
                </a:cubicBezTo>
                <a:cubicBezTo>
                  <a:pt x="1181" y="119"/>
                  <a:pt x="1185" y="118"/>
                  <a:pt x="1190" y="118"/>
                </a:cubicBezTo>
                <a:cubicBezTo>
                  <a:pt x="1196" y="117"/>
                  <a:pt x="1202" y="117"/>
                  <a:pt x="1208" y="117"/>
                </a:cubicBezTo>
                <a:cubicBezTo>
                  <a:pt x="1210" y="122"/>
                  <a:pt x="1213" y="128"/>
                  <a:pt x="1215" y="133"/>
                </a:cubicBezTo>
                <a:cubicBezTo>
                  <a:pt x="1211" y="133"/>
                  <a:pt x="1207" y="133"/>
                  <a:pt x="1202" y="133"/>
                </a:cubicBezTo>
                <a:close/>
                <a:moveTo>
                  <a:pt x="1190" y="117"/>
                </a:moveTo>
                <a:cubicBezTo>
                  <a:pt x="1185" y="118"/>
                  <a:pt x="1181" y="118"/>
                  <a:pt x="1176" y="118"/>
                </a:cubicBezTo>
                <a:cubicBezTo>
                  <a:pt x="1174" y="113"/>
                  <a:pt x="1172" y="108"/>
                  <a:pt x="1171" y="103"/>
                </a:cubicBezTo>
                <a:cubicBezTo>
                  <a:pt x="1180" y="102"/>
                  <a:pt x="1191" y="101"/>
                  <a:pt x="1201" y="100"/>
                </a:cubicBezTo>
                <a:cubicBezTo>
                  <a:pt x="1203" y="106"/>
                  <a:pt x="1206" y="111"/>
                  <a:pt x="1208" y="116"/>
                </a:cubicBezTo>
                <a:cubicBezTo>
                  <a:pt x="1202" y="116"/>
                  <a:pt x="1196" y="117"/>
                  <a:pt x="1190" y="117"/>
                </a:cubicBezTo>
                <a:close/>
                <a:moveTo>
                  <a:pt x="1176" y="119"/>
                </a:moveTo>
                <a:cubicBezTo>
                  <a:pt x="1165" y="119"/>
                  <a:pt x="1155" y="120"/>
                  <a:pt x="1145" y="122"/>
                </a:cubicBezTo>
                <a:cubicBezTo>
                  <a:pt x="1144" y="116"/>
                  <a:pt x="1142" y="111"/>
                  <a:pt x="1141" y="106"/>
                </a:cubicBezTo>
                <a:cubicBezTo>
                  <a:pt x="1150" y="105"/>
                  <a:pt x="1160" y="104"/>
                  <a:pt x="1170" y="103"/>
                </a:cubicBezTo>
                <a:cubicBezTo>
                  <a:pt x="1172" y="108"/>
                  <a:pt x="1174" y="113"/>
                  <a:pt x="1176" y="119"/>
                </a:cubicBezTo>
                <a:close/>
                <a:moveTo>
                  <a:pt x="1145" y="122"/>
                </a:moveTo>
                <a:cubicBezTo>
                  <a:pt x="1135" y="123"/>
                  <a:pt x="1126" y="124"/>
                  <a:pt x="1117" y="125"/>
                </a:cubicBezTo>
                <a:cubicBezTo>
                  <a:pt x="1116" y="120"/>
                  <a:pt x="1115" y="115"/>
                  <a:pt x="1114" y="110"/>
                </a:cubicBezTo>
                <a:cubicBezTo>
                  <a:pt x="1122" y="108"/>
                  <a:pt x="1131" y="107"/>
                  <a:pt x="1141" y="106"/>
                </a:cubicBezTo>
                <a:cubicBezTo>
                  <a:pt x="1142" y="111"/>
                  <a:pt x="1143" y="116"/>
                  <a:pt x="1145" y="122"/>
                </a:cubicBezTo>
                <a:close/>
                <a:moveTo>
                  <a:pt x="1116" y="125"/>
                </a:moveTo>
                <a:cubicBezTo>
                  <a:pt x="1100" y="127"/>
                  <a:pt x="1085" y="130"/>
                  <a:pt x="1071" y="133"/>
                </a:cubicBezTo>
                <a:cubicBezTo>
                  <a:pt x="1070" y="128"/>
                  <a:pt x="1069" y="123"/>
                  <a:pt x="1068" y="118"/>
                </a:cubicBezTo>
                <a:cubicBezTo>
                  <a:pt x="1082" y="115"/>
                  <a:pt x="1098" y="112"/>
                  <a:pt x="1113" y="110"/>
                </a:cubicBezTo>
                <a:cubicBezTo>
                  <a:pt x="1114" y="115"/>
                  <a:pt x="1115" y="120"/>
                  <a:pt x="1116" y="125"/>
                </a:cubicBezTo>
                <a:close/>
                <a:moveTo>
                  <a:pt x="1073" y="147"/>
                </a:moveTo>
                <a:cubicBezTo>
                  <a:pt x="1064" y="148"/>
                  <a:pt x="1055" y="150"/>
                  <a:pt x="1046" y="152"/>
                </a:cubicBezTo>
                <a:cubicBezTo>
                  <a:pt x="1046" y="147"/>
                  <a:pt x="1045" y="143"/>
                  <a:pt x="1045" y="139"/>
                </a:cubicBezTo>
                <a:cubicBezTo>
                  <a:pt x="1053" y="137"/>
                  <a:pt x="1061" y="135"/>
                  <a:pt x="1070" y="133"/>
                </a:cubicBezTo>
                <a:cubicBezTo>
                  <a:pt x="1071" y="138"/>
                  <a:pt x="1072" y="142"/>
                  <a:pt x="1073" y="147"/>
                </a:cubicBezTo>
                <a:close/>
                <a:moveTo>
                  <a:pt x="1049" y="166"/>
                </a:moveTo>
                <a:cubicBezTo>
                  <a:pt x="1039" y="168"/>
                  <a:pt x="1030" y="170"/>
                  <a:pt x="1022" y="172"/>
                </a:cubicBezTo>
                <a:cubicBezTo>
                  <a:pt x="1021" y="167"/>
                  <a:pt x="1021" y="163"/>
                  <a:pt x="1021" y="158"/>
                </a:cubicBezTo>
                <a:cubicBezTo>
                  <a:pt x="1029" y="156"/>
                  <a:pt x="1037" y="154"/>
                  <a:pt x="1046" y="153"/>
                </a:cubicBezTo>
                <a:cubicBezTo>
                  <a:pt x="1047" y="157"/>
                  <a:pt x="1048" y="162"/>
                  <a:pt x="1049" y="166"/>
                </a:cubicBezTo>
                <a:close/>
                <a:moveTo>
                  <a:pt x="1049" y="167"/>
                </a:moveTo>
                <a:cubicBezTo>
                  <a:pt x="1050" y="171"/>
                  <a:pt x="1051" y="175"/>
                  <a:pt x="1052" y="180"/>
                </a:cubicBezTo>
                <a:cubicBezTo>
                  <a:pt x="1043" y="181"/>
                  <a:pt x="1033" y="183"/>
                  <a:pt x="1024" y="185"/>
                </a:cubicBezTo>
                <a:cubicBezTo>
                  <a:pt x="1023" y="181"/>
                  <a:pt x="1022" y="176"/>
                  <a:pt x="1022" y="172"/>
                </a:cubicBezTo>
                <a:cubicBezTo>
                  <a:pt x="1031" y="170"/>
                  <a:pt x="1040" y="168"/>
                  <a:pt x="1049" y="167"/>
                </a:cubicBezTo>
                <a:close/>
                <a:moveTo>
                  <a:pt x="1027" y="198"/>
                </a:moveTo>
                <a:cubicBezTo>
                  <a:pt x="1017" y="200"/>
                  <a:pt x="1007" y="202"/>
                  <a:pt x="999" y="204"/>
                </a:cubicBezTo>
                <a:cubicBezTo>
                  <a:pt x="998" y="200"/>
                  <a:pt x="997" y="196"/>
                  <a:pt x="997" y="192"/>
                </a:cubicBezTo>
                <a:cubicBezTo>
                  <a:pt x="1005" y="190"/>
                  <a:pt x="1014" y="188"/>
                  <a:pt x="1024" y="186"/>
                </a:cubicBezTo>
                <a:cubicBezTo>
                  <a:pt x="1024" y="190"/>
                  <a:pt x="1025" y="194"/>
                  <a:pt x="1027" y="198"/>
                </a:cubicBezTo>
                <a:close/>
                <a:moveTo>
                  <a:pt x="1000" y="217"/>
                </a:moveTo>
                <a:cubicBezTo>
                  <a:pt x="991" y="219"/>
                  <a:pt x="981" y="221"/>
                  <a:pt x="972" y="223"/>
                </a:cubicBezTo>
                <a:cubicBezTo>
                  <a:pt x="972" y="219"/>
                  <a:pt x="971" y="215"/>
                  <a:pt x="971" y="211"/>
                </a:cubicBezTo>
                <a:cubicBezTo>
                  <a:pt x="980" y="209"/>
                  <a:pt x="989" y="207"/>
                  <a:pt x="998" y="205"/>
                </a:cubicBezTo>
                <a:cubicBezTo>
                  <a:pt x="999" y="209"/>
                  <a:pt x="1000" y="213"/>
                  <a:pt x="1000" y="217"/>
                </a:cubicBezTo>
                <a:close/>
                <a:moveTo>
                  <a:pt x="972" y="224"/>
                </a:moveTo>
                <a:cubicBezTo>
                  <a:pt x="972" y="228"/>
                  <a:pt x="973" y="231"/>
                  <a:pt x="974" y="235"/>
                </a:cubicBezTo>
                <a:cubicBezTo>
                  <a:pt x="964" y="237"/>
                  <a:pt x="955" y="240"/>
                  <a:pt x="946" y="242"/>
                </a:cubicBezTo>
                <a:cubicBezTo>
                  <a:pt x="946" y="238"/>
                  <a:pt x="945" y="235"/>
                  <a:pt x="945" y="231"/>
                </a:cubicBezTo>
                <a:cubicBezTo>
                  <a:pt x="954" y="228"/>
                  <a:pt x="963" y="226"/>
                  <a:pt x="972" y="224"/>
                </a:cubicBezTo>
                <a:close/>
                <a:moveTo>
                  <a:pt x="947" y="253"/>
                </a:moveTo>
                <a:cubicBezTo>
                  <a:pt x="937" y="256"/>
                  <a:pt x="928" y="259"/>
                  <a:pt x="920" y="261"/>
                </a:cubicBezTo>
                <a:cubicBezTo>
                  <a:pt x="919" y="257"/>
                  <a:pt x="919" y="254"/>
                  <a:pt x="919" y="250"/>
                </a:cubicBezTo>
                <a:cubicBezTo>
                  <a:pt x="927" y="248"/>
                  <a:pt x="936" y="245"/>
                  <a:pt x="945" y="243"/>
                </a:cubicBezTo>
                <a:cubicBezTo>
                  <a:pt x="946" y="246"/>
                  <a:pt x="946" y="250"/>
                  <a:pt x="947" y="253"/>
                </a:cubicBezTo>
                <a:close/>
                <a:moveTo>
                  <a:pt x="920" y="272"/>
                </a:moveTo>
                <a:cubicBezTo>
                  <a:pt x="910" y="274"/>
                  <a:pt x="902" y="277"/>
                  <a:pt x="893" y="280"/>
                </a:cubicBezTo>
                <a:cubicBezTo>
                  <a:pt x="893" y="276"/>
                  <a:pt x="893" y="273"/>
                  <a:pt x="893" y="269"/>
                </a:cubicBezTo>
                <a:cubicBezTo>
                  <a:pt x="901" y="267"/>
                  <a:pt x="910" y="264"/>
                  <a:pt x="919" y="262"/>
                </a:cubicBezTo>
                <a:cubicBezTo>
                  <a:pt x="919" y="265"/>
                  <a:pt x="920" y="268"/>
                  <a:pt x="920" y="272"/>
                </a:cubicBezTo>
                <a:close/>
                <a:moveTo>
                  <a:pt x="893" y="290"/>
                </a:moveTo>
                <a:cubicBezTo>
                  <a:pt x="893" y="290"/>
                  <a:pt x="893" y="290"/>
                  <a:pt x="893" y="290"/>
                </a:cubicBezTo>
                <a:cubicBezTo>
                  <a:pt x="884" y="293"/>
                  <a:pt x="875" y="296"/>
                  <a:pt x="866" y="299"/>
                </a:cubicBezTo>
                <a:cubicBezTo>
                  <a:pt x="866" y="295"/>
                  <a:pt x="866" y="292"/>
                  <a:pt x="867" y="288"/>
                </a:cubicBezTo>
                <a:cubicBezTo>
                  <a:pt x="875" y="286"/>
                  <a:pt x="884" y="283"/>
                  <a:pt x="893" y="280"/>
                </a:cubicBezTo>
                <a:cubicBezTo>
                  <a:pt x="893" y="283"/>
                  <a:pt x="893" y="287"/>
                  <a:pt x="893" y="290"/>
                </a:cubicBezTo>
                <a:close/>
                <a:moveTo>
                  <a:pt x="840" y="332"/>
                </a:moveTo>
                <a:cubicBezTo>
                  <a:pt x="840" y="334"/>
                  <a:pt x="841" y="336"/>
                  <a:pt x="841" y="337"/>
                </a:cubicBezTo>
                <a:cubicBezTo>
                  <a:pt x="836" y="339"/>
                  <a:pt x="832" y="341"/>
                  <a:pt x="827" y="343"/>
                </a:cubicBezTo>
                <a:cubicBezTo>
                  <a:pt x="823" y="344"/>
                  <a:pt x="818" y="346"/>
                  <a:pt x="814" y="348"/>
                </a:cubicBezTo>
                <a:cubicBezTo>
                  <a:pt x="814" y="346"/>
                  <a:pt x="814" y="344"/>
                  <a:pt x="814" y="342"/>
                </a:cubicBezTo>
                <a:cubicBezTo>
                  <a:pt x="822" y="339"/>
                  <a:pt x="830" y="336"/>
                  <a:pt x="840" y="332"/>
                </a:cubicBezTo>
                <a:close/>
                <a:moveTo>
                  <a:pt x="814" y="358"/>
                </a:moveTo>
                <a:cubicBezTo>
                  <a:pt x="806" y="361"/>
                  <a:pt x="797" y="365"/>
                  <a:pt x="788" y="369"/>
                </a:cubicBezTo>
                <a:cubicBezTo>
                  <a:pt x="788" y="368"/>
                  <a:pt x="788" y="366"/>
                  <a:pt x="788" y="365"/>
                </a:cubicBezTo>
                <a:cubicBezTo>
                  <a:pt x="792" y="363"/>
                  <a:pt x="796" y="361"/>
                  <a:pt x="800" y="360"/>
                </a:cubicBezTo>
                <a:cubicBezTo>
                  <a:pt x="801" y="359"/>
                  <a:pt x="801" y="359"/>
                  <a:pt x="801" y="359"/>
                </a:cubicBezTo>
                <a:cubicBezTo>
                  <a:pt x="805" y="357"/>
                  <a:pt x="810" y="356"/>
                  <a:pt x="814" y="354"/>
                </a:cubicBezTo>
                <a:cubicBezTo>
                  <a:pt x="814" y="355"/>
                  <a:pt x="814" y="357"/>
                  <a:pt x="814" y="358"/>
                </a:cubicBezTo>
                <a:close/>
                <a:moveTo>
                  <a:pt x="787" y="359"/>
                </a:moveTo>
                <a:cubicBezTo>
                  <a:pt x="778" y="363"/>
                  <a:pt x="770" y="366"/>
                  <a:pt x="762" y="369"/>
                </a:cubicBezTo>
                <a:cubicBezTo>
                  <a:pt x="762" y="367"/>
                  <a:pt x="763" y="365"/>
                  <a:pt x="763" y="362"/>
                </a:cubicBezTo>
                <a:cubicBezTo>
                  <a:pt x="771" y="359"/>
                  <a:pt x="779" y="356"/>
                  <a:pt x="788" y="352"/>
                </a:cubicBezTo>
                <a:cubicBezTo>
                  <a:pt x="787" y="355"/>
                  <a:pt x="787" y="357"/>
                  <a:pt x="787" y="359"/>
                </a:cubicBezTo>
                <a:close/>
                <a:moveTo>
                  <a:pt x="787" y="359"/>
                </a:moveTo>
                <a:cubicBezTo>
                  <a:pt x="787" y="361"/>
                  <a:pt x="787" y="363"/>
                  <a:pt x="787" y="365"/>
                </a:cubicBezTo>
                <a:cubicBezTo>
                  <a:pt x="780" y="368"/>
                  <a:pt x="771" y="372"/>
                  <a:pt x="761" y="376"/>
                </a:cubicBezTo>
                <a:cubicBezTo>
                  <a:pt x="762" y="374"/>
                  <a:pt x="762" y="372"/>
                  <a:pt x="762" y="370"/>
                </a:cubicBezTo>
                <a:cubicBezTo>
                  <a:pt x="770" y="367"/>
                  <a:pt x="778" y="363"/>
                  <a:pt x="787" y="359"/>
                </a:cubicBezTo>
                <a:close/>
                <a:moveTo>
                  <a:pt x="761" y="376"/>
                </a:moveTo>
                <a:cubicBezTo>
                  <a:pt x="752" y="380"/>
                  <a:pt x="744" y="383"/>
                  <a:pt x="737" y="387"/>
                </a:cubicBezTo>
                <a:cubicBezTo>
                  <a:pt x="737" y="385"/>
                  <a:pt x="737" y="382"/>
                  <a:pt x="738" y="380"/>
                </a:cubicBezTo>
                <a:cubicBezTo>
                  <a:pt x="738" y="380"/>
                  <a:pt x="738" y="380"/>
                  <a:pt x="738" y="380"/>
                </a:cubicBezTo>
                <a:cubicBezTo>
                  <a:pt x="745" y="377"/>
                  <a:pt x="753" y="374"/>
                  <a:pt x="762" y="370"/>
                </a:cubicBezTo>
                <a:cubicBezTo>
                  <a:pt x="761" y="372"/>
                  <a:pt x="761" y="374"/>
                  <a:pt x="761" y="376"/>
                </a:cubicBezTo>
                <a:close/>
                <a:moveTo>
                  <a:pt x="761" y="377"/>
                </a:moveTo>
                <a:cubicBezTo>
                  <a:pt x="761" y="378"/>
                  <a:pt x="761" y="379"/>
                  <a:pt x="761" y="381"/>
                </a:cubicBezTo>
                <a:cubicBezTo>
                  <a:pt x="751" y="385"/>
                  <a:pt x="743" y="389"/>
                  <a:pt x="736" y="392"/>
                </a:cubicBezTo>
                <a:cubicBezTo>
                  <a:pt x="736" y="391"/>
                  <a:pt x="736" y="389"/>
                  <a:pt x="736" y="387"/>
                </a:cubicBezTo>
                <a:cubicBezTo>
                  <a:pt x="744" y="384"/>
                  <a:pt x="752" y="380"/>
                  <a:pt x="761" y="377"/>
                </a:cubicBezTo>
                <a:close/>
                <a:moveTo>
                  <a:pt x="735" y="393"/>
                </a:moveTo>
                <a:cubicBezTo>
                  <a:pt x="727" y="396"/>
                  <a:pt x="719" y="400"/>
                  <a:pt x="712" y="403"/>
                </a:cubicBezTo>
                <a:cubicBezTo>
                  <a:pt x="712" y="402"/>
                  <a:pt x="713" y="400"/>
                  <a:pt x="713" y="398"/>
                </a:cubicBezTo>
                <a:cubicBezTo>
                  <a:pt x="720" y="395"/>
                  <a:pt x="728" y="391"/>
                  <a:pt x="736" y="387"/>
                </a:cubicBezTo>
                <a:cubicBezTo>
                  <a:pt x="736" y="389"/>
                  <a:pt x="735" y="391"/>
                  <a:pt x="735" y="393"/>
                </a:cubicBezTo>
                <a:close/>
                <a:moveTo>
                  <a:pt x="735" y="393"/>
                </a:moveTo>
                <a:cubicBezTo>
                  <a:pt x="735" y="394"/>
                  <a:pt x="735" y="396"/>
                  <a:pt x="735" y="397"/>
                </a:cubicBezTo>
                <a:cubicBezTo>
                  <a:pt x="728" y="400"/>
                  <a:pt x="719" y="404"/>
                  <a:pt x="711" y="409"/>
                </a:cubicBezTo>
                <a:cubicBezTo>
                  <a:pt x="711" y="407"/>
                  <a:pt x="711" y="406"/>
                  <a:pt x="712" y="404"/>
                </a:cubicBezTo>
                <a:cubicBezTo>
                  <a:pt x="719" y="401"/>
                  <a:pt x="726" y="397"/>
                  <a:pt x="735" y="393"/>
                </a:cubicBezTo>
                <a:close/>
                <a:moveTo>
                  <a:pt x="710" y="409"/>
                </a:moveTo>
                <a:cubicBezTo>
                  <a:pt x="701" y="413"/>
                  <a:pt x="694" y="417"/>
                  <a:pt x="686" y="421"/>
                </a:cubicBezTo>
                <a:cubicBezTo>
                  <a:pt x="687" y="419"/>
                  <a:pt x="687" y="417"/>
                  <a:pt x="688" y="415"/>
                </a:cubicBezTo>
                <a:cubicBezTo>
                  <a:pt x="695" y="412"/>
                  <a:pt x="703" y="408"/>
                  <a:pt x="711" y="404"/>
                </a:cubicBezTo>
                <a:cubicBezTo>
                  <a:pt x="711" y="406"/>
                  <a:pt x="710" y="407"/>
                  <a:pt x="710" y="409"/>
                </a:cubicBezTo>
                <a:close/>
                <a:moveTo>
                  <a:pt x="710" y="410"/>
                </a:moveTo>
                <a:cubicBezTo>
                  <a:pt x="710" y="410"/>
                  <a:pt x="710" y="411"/>
                  <a:pt x="709" y="412"/>
                </a:cubicBezTo>
                <a:cubicBezTo>
                  <a:pt x="702" y="416"/>
                  <a:pt x="694" y="420"/>
                  <a:pt x="685" y="425"/>
                </a:cubicBezTo>
                <a:cubicBezTo>
                  <a:pt x="686" y="423"/>
                  <a:pt x="686" y="422"/>
                  <a:pt x="686" y="421"/>
                </a:cubicBezTo>
                <a:cubicBezTo>
                  <a:pt x="693" y="418"/>
                  <a:pt x="701" y="414"/>
                  <a:pt x="710" y="410"/>
                </a:cubicBezTo>
                <a:close/>
                <a:moveTo>
                  <a:pt x="712" y="419"/>
                </a:moveTo>
                <a:cubicBezTo>
                  <a:pt x="711" y="419"/>
                  <a:pt x="710" y="419"/>
                  <a:pt x="709" y="420"/>
                </a:cubicBezTo>
                <a:cubicBezTo>
                  <a:pt x="709" y="419"/>
                  <a:pt x="709" y="418"/>
                  <a:pt x="709" y="417"/>
                </a:cubicBezTo>
                <a:cubicBezTo>
                  <a:pt x="718" y="413"/>
                  <a:pt x="726" y="410"/>
                  <a:pt x="734" y="407"/>
                </a:cubicBezTo>
                <a:cubicBezTo>
                  <a:pt x="734" y="408"/>
                  <a:pt x="734" y="409"/>
                  <a:pt x="734" y="411"/>
                </a:cubicBezTo>
                <a:cubicBezTo>
                  <a:pt x="727" y="413"/>
                  <a:pt x="719" y="416"/>
                  <a:pt x="712" y="419"/>
                </a:cubicBezTo>
                <a:close/>
                <a:moveTo>
                  <a:pt x="734" y="411"/>
                </a:moveTo>
                <a:cubicBezTo>
                  <a:pt x="734" y="412"/>
                  <a:pt x="734" y="412"/>
                  <a:pt x="734" y="413"/>
                </a:cubicBezTo>
                <a:cubicBezTo>
                  <a:pt x="728" y="414"/>
                  <a:pt x="723" y="415"/>
                  <a:pt x="717" y="417"/>
                </a:cubicBezTo>
                <a:cubicBezTo>
                  <a:pt x="723" y="415"/>
                  <a:pt x="728" y="413"/>
                  <a:pt x="734" y="411"/>
                </a:cubicBezTo>
                <a:close/>
                <a:moveTo>
                  <a:pt x="709" y="415"/>
                </a:moveTo>
                <a:cubicBezTo>
                  <a:pt x="704" y="417"/>
                  <a:pt x="699" y="420"/>
                  <a:pt x="694" y="423"/>
                </a:cubicBezTo>
                <a:cubicBezTo>
                  <a:pt x="685" y="428"/>
                  <a:pt x="685" y="428"/>
                  <a:pt x="685" y="428"/>
                </a:cubicBezTo>
                <a:cubicBezTo>
                  <a:pt x="685" y="427"/>
                  <a:pt x="685" y="426"/>
                  <a:pt x="685" y="425"/>
                </a:cubicBezTo>
                <a:cubicBezTo>
                  <a:pt x="694" y="421"/>
                  <a:pt x="702" y="417"/>
                  <a:pt x="709" y="413"/>
                </a:cubicBezTo>
                <a:cubicBezTo>
                  <a:pt x="709" y="413"/>
                  <a:pt x="709" y="414"/>
                  <a:pt x="709" y="415"/>
                </a:cubicBezTo>
                <a:close/>
                <a:moveTo>
                  <a:pt x="685" y="425"/>
                </a:moveTo>
                <a:cubicBezTo>
                  <a:pt x="676" y="429"/>
                  <a:pt x="669" y="433"/>
                  <a:pt x="662" y="437"/>
                </a:cubicBezTo>
                <a:cubicBezTo>
                  <a:pt x="662" y="436"/>
                  <a:pt x="663" y="434"/>
                  <a:pt x="663" y="433"/>
                </a:cubicBezTo>
                <a:cubicBezTo>
                  <a:pt x="670" y="429"/>
                  <a:pt x="678" y="426"/>
                  <a:pt x="686" y="422"/>
                </a:cubicBezTo>
                <a:cubicBezTo>
                  <a:pt x="685" y="423"/>
                  <a:pt x="685" y="424"/>
                  <a:pt x="685" y="425"/>
                </a:cubicBezTo>
                <a:close/>
                <a:moveTo>
                  <a:pt x="684" y="428"/>
                </a:moveTo>
                <a:cubicBezTo>
                  <a:pt x="694" y="423"/>
                  <a:pt x="694" y="423"/>
                  <a:pt x="694" y="423"/>
                </a:cubicBezTo>
                <a:cubicBezTo>
                  <a:pt x="699" y="420"/>
                  <a:pt x="704" y="418"/>
                  <a:pt x="709" y="415"/>
                </a:cubicBezTo>
                <a:cubicBezTo>
                  <a:pt x="709" y="416"/>
                  <a:pt x="709" y="416"/>
                  <a:pt x="709" y="417"/>
                </a:cubicBezTo>
                <a:cubicBezTo>
                  <a:pt x="702" y="420"/>
                  <a:pt x="695" y="424"/>
                  <a:pt x="687" y="428"/>
                </a:cubicBezTo>
                <a:cubicBezTo>
                  <a:pt x="686" y="428"/>
                  <a:pt x="685" y="429"/>
                  <a:pt x="684" y="429"/>
                </a:cubicBezTo>
                <a:cubicBezTo>
                  <a:pt x="684" y="429"/>
                  <a:pt x="684" y="428"/>
                  <a:pt x="684" y="428"/>
                </a:cubicBezTo>
                <a:close/>
                <a:moveTo>
                  <a:pt x="709" y="420"/>
                </a:moveTo>
                <a:cubicBezTo>
                  <a:pt x="710" y="420"/>
                  <a:pt x="711" y="420"/>
                  <a:pt x="712" y="419"/>
                </a:cubicBezTo>
                <a:cubicBezTo>
                  <a:pt x="719" y="417"/>
                  <a:pt x="727" y="415"/>
                  <a:pt x="734" y="414"/>
                </a:cubicBezTo>
                <a:cubicBezTo>
                  <a:pt x="734" y="416"/>
                  <a:pt x="734" y="419"/>
                  <a:pt x="734" y="422"/>
                </a:cubicBezTo>
                <a:cubicBezTo>
                  <a:pt x="726" y="423"/>
                  <a:pt x="717" y="424"/>
                  <a:pt x="708" y="426"/>
                </a:cubicBezTo>
                <a:cubicBezTo>
                  <a:pt x="708" y="424"/>
                  <a:pt x="709" y="422"/>
                  <a:pt x="709" y="420"/>
                </a:cubicBezTo>
                <a:close/>
                <a:moveTo>
                  <a:pt x="734" y="406"/>
                </a:moveTo>
                <a:cubicBezTo>
                  <a:pt x="726" y="409"/>
                  <a:pt x="718" y="413"/>
                  <a:pt x="709" y="417"/>
                </a:cubicBezTo>
                <a:cubicBezTo>
                  <a:pt x="709" y="416"/>
                  <a:pt x="709" y="416"/>
                  <a:pt x="709" y="415"/>
                </a:cubicBezTo>
                <a:cubicBezTo>
                  <a:pt x="718" y="411"/>
                  <a:pt x="726" y="407"/>
                  <a:pt x="734" y="403"/>
                </a:cubicBezTo>
                <a:cubicBezTo>
                  <a:pt x="734" y="404"/>
                  <a:pt x="734" y="405"/>
                  <a:pt x="734" y="406"/>
                </a:cubicBezTo>
                <a:close/>
                <a:moveTo>
                  <a:pt x="710" y="414"/>
                </a:moveTo>
                <a:cubicBezTo>
                  <a:pt x="710" y="414"/>
                  <a:pt x="710" y="413"/>
                  <a:pt x="710" y="413"/>
                </a:cubicBezTo>
                <a:cubicBezTo>
                  <a:pt x="721" y="407"/>
                  <a:pt x="721" y="407"/>
                  <a:pt x="721" y="407"/>
                </a:cubicBezTo>
                <a:cubicBezTo>
                  <a:pt x="725" y="405"/>
                  <a:pt x="730" y="402"/>
                  <a:pt x="734" y="400"/>
                </a:cubicBezTo>
                <a:cubicBezTo>
                  <a:pt x="734" y="401"/>
                  <a:pt x="734" y="402"/>
                  <a:pt x="734" y="403"/>
                </a:cubicBezTo>
                <a:cubicBezTo>
                  <a:pt x="726" y="406"/>
                  <a:pt x="718" y="410"/>
                  <a:pt x="710" y="414"/>
                </a:cubicBezTo>
                <a:close/>
                <a:moveTo>
                  <a:pt x="734" y="411"/>
                </a:moveTo>
                <a:cubicBezTo>
                  <a:pt x="744" y="408"/>
                  <a:pt x="753" y="406"/>
                  <a:pt x="761" y="404"/>
                </a:cubicBezTo>
                <a:cubicBezTo>
                  <a:pt x="761" y="406"/>
                  <a:pt x="761" y="408"/>
                  <a:pt x="762" y="410"/>
                </a:cubicBezTo>
                <a:cubicBezTo>
                  <a:pt x="761" y="410"/>
                  <a:pt x="761" y="410"/>
                  <a:pt x="761" y="410"/>
                </a:cubicBezTo>
                <a:cubicBezTo>
                  <a:pt x="753" y="410"/>
                  <a:pt x="744" y="411"/>
                  <a:pt x="734" y="413"/>
                </a:cubicBezTo>
                <a:cubicBezTo>
                  <a:pt x="734" y="412"/>
                  <a:pt x="734" y="412"/>
                  <a:pt x="734" y="411"/>
                </a:cubicBezTo>
                <a:close/>
                <a:moveTo>
                  <a:pt x="761" y="411"/>
                </a:moveTo>
                <a:cubicBezTo>
                  <a:pt x="762" y="411"/>
                  <a:pt x="762" y="411"/>
                  <a:pt x="762" y="411"/>
                </a:cubicBezTo>
                <a:cubicBezTo>
                  <a:pt x="762" y="416"/>
                  <a:pt x="763" y="421"/>
                  <a:pt x="764" y="426"/>
                </a:cubicBezTo>
                <a:cubicBezTo>
                  <a:pt x="764" y="426"/>
                  <a:pt x="764" y="426"/>
                  <a:pt x="764" y="426"/>
                </a:cubicBezTo>
                <a:cubicBezTo>
                  <a:pt x="756" y="424"/>
                  <a:pt x="747" y="422"/>
                  <a:pt x="738" y="422"/>
                </a:cubicBezTo>
                <a:cubicBezTo>
                  <a:pt x="737" y="422"/>
                  <a:pt x="736" y="422"/>
                  <a:pt x="734" y="422"/>
                </a:cubicBezTo>
                <a:cubicBezTo>
                  <a:pt x="734" y="419"/>
                  <a:pt x="734" y="416"/>
                  <a:pt x="734" y="413"/>
                </a:cubicBezTo>
                <a:cubicBezTo>
                  <a:pt x="744" y="412"/>
                  <a:pt x="753" y="411"/>
                  <a:pt x="761" y="411"/>
                </a:cubicBezTo>
                <a:close/>
                <a:moveTo>
                  <a:pt x="762" y="411"/>
                </a:moveTo>
                <a:cubicBezTo>
                  <a:pt x="774" y="411"/>
                  <a:pt x="785" y="413"/>
                  <a:pt x="794" y="416"/>
                </a:cubicBezTo>
                <a:cubicBezTo>
                  <a:pt x="798" y="430"/>
                  <a:pt x="803" y="444"/>
                  <a:pt x="809" y="459"/>
                </a:cubicBezTo>
                <a:cubicBezTo>
                  <a:pt x="797" y="442"/>
                  <a:pt x="782" y="431"/>
                  <a:pt x="765" y="426"/>
                </a:cubicBezTo>
                <a:cubicBezTo>
                  <a:pt x="764" y="421"/>
                  <a:pt x="763" y="416"/>
                  <a:pt x="762" y="411"/>
                </a:cubicBezTo>
                <a:close/>
                <a:moveTo>
                  <a:pt x="795" y="416"/>
                </a:moveTo>
                <a:cubicBezTo>
                  <a:pt x="813" y="423"/>
                  <a:pt x="828" y="437"/>
                  <a:pt x="841" y="457"/>
                </a:cubicBezTo>
                <a:cubicBezTo>
                  <a:pt x="840" y="458"/>
                  <a:pt x="839" y="459"/>
                  <a:pt x="838" y="460"/>
                </a:cubicBezTo>
                <a:cubicBezTo>
                  <a:pt x="838" y="461"/>
                  <a:pt x="837" y="462"/>
                  <a:pt x="837" y="462"/>
                </a:cubicBezTo>
                <a:cubicBezTo>
                  <a:pt x="833" y="467"/>
                  <a:pt x="830" y="472"/>
                  <a:pt x="826" y="476"/>
                </a:cubicBezTo>
                <a:cubicBezTo>
                  <a:pt x="825" y="478"/>
                  <a:pt x="824" y="479"/>
                  <a:pt x="822" y="481"/>
                </a:cubicBezTo>
                <a:cubicBezTo>
                  <a:pt x="819" y="473"/>
                  <a:pt x="815" y="467"/>
                  <a:pt x="811" y="461"/>
                </a:cubicBezTo>
                <a:cubicBezTo>
                  <a:pt x="804" y="446"/>
                  <a:pt x="799" y="431"/>
                  <a:pt x="795" y="416"/>
                </a:cubicBezTo>
                <a:close/>
                <a:moveTo>
                  <a:pt x="818" y="490"/>
                </a:moveTo>
                <a:cubicBezTo>
                  <a:pt x="817" y="491"/>
                  <a:pt x="817" y="492"/>
                  <a:pt x="816" y="492"/>
                </a:cubicBezTo>
                <a:cubicBezTo>
                  <a:pt x="816" y="492"/>
                  <a:pt x="817" y="491"/>
                  <a:pt x="817" y="491"/>
                </a:cubicBezTo>
                <a:cubicBezTo>
                  <a:pt x="817" y="491"/>
                  <a:pt x="817" y="490"/>
                  <a:pt x="818" y="490"/>
                </a:cubicBezTo>
                <a:close/>
                <a:moveTo>
                  <a:pt x="816" y="491"/>
                </a:moveTo>
                <a:cubicBezTo>
                  <a:pt x="814" y="493"/>
                  <a:pt x="813" y="495"/>
                  <a:pt x="811" y="496"/>
                </a:cubicBezTo>
                <a:cubicBezTo>
                  <a:pt x="813" y="494"/>
                  <a:pt x="815" y="491"/>
                  <a:pt x="817" y="488"/>
                </a:cubicBezTo>
                <a:cubicBezTo>
                  <a:pt x="816" y="489"/>
                  <a:pt x="816" y="490"/>
                  <a:pt x="816" y="491"/>
                </a:cubicBezTo>
                <a:close/>
                <a:moveTo>
                  <a:pt x="816" y="492"/>
                </a:moveTo>
                <a:cubicBezTo>
                  <a:pt x="816" y="492"/>
                  <a:pt x="816" y="493"/>
                  <a:pt x="816" y="494"/>
                </a:cubicBezTo>
                <a:cubicBezTo>
                  <a:pt x="815" y="495"/>
                  <a:pt x="813" y="497"/>
                  <a:pt x="812" y="499"/>
                </a:cubicBezTo>
                <a:cubicBezTo>
                  <a:pt x="810" y="502"/>
                  <a:pt x="807" y="504"/>
                  <a:pt x="805" y="506"/>
                </a:cubicBezTo>
                <a:cubicBezTo>
                  <a:pt x="805" y="506"/>
                  <a:pt x="805" y="505"/>
                  <a:pt x="806" y="505"/>
                </a:cubicBezTo>
                <a:cubicBezTo>
                  <a:pt x="807" y="503"/>
                  <a:pt x="808" y="501"/>
                  <a:pt x="809" y="499"/>
                </a:cubicBezTo>
                <a:cubicBezTo>
                  <a:pt x="811" y="497"/>
                  <a:pt x="814" y="494"/>
                  <a:pt x="816" y="492"/>
                </a:cubicBezTo>
                <a:close/>
                <a:moveTo>
                  <a:pt x="805" y="504"/>
                </a:moveTo>
                <a:cubicBezTo>
                  <a:pt x="805" y="505"/>
                  <a:pt x="804" y="506"/>
                  <a:pt x="804" y="507"/>
                </a:cubicBezTo>
                <a:cubicBezTo>
                  <a:pt x="803" y="507"/>
                  <a:pt x="803" y="506"/>
                  <a:pt x="803" y="506"/>
                </a:cubicBezTo>
                <a:cubicBezTo>
                  <a:pt x="804" y="504"/>
                  <a:pt x="806" y="503"/>
                  <a:pt x="807" y="501"/>
                </a:cubicBezTo>
                <a:cubicBezTo>
                  <a:pt x="806" y="502"/>
                  <a:pt x="806" y="503"/>
                  <a:pt x="805" y="504"/>
                </a:cubicBezTo>
                <a:close/>
                <a:moveTo>
                  <a:pt x="803" y="508"/>
                </a:moveTo>
                <a:cubicBezTo>
                  <a:pt x="801" y="509"/>
                  <a:pt x="799" y="511"/>
                  <a:pt x="798" y="513"/>
                </a:cubicBezTo>
                <a:cubicBezTo>
                  <a:pt x="799" y="511"/>
                  <a:pt x="801" y="509"/>
                  <a:pt x="803" y="506"/>
                </a:cubicBezTo>
                <a:cubicBezTo>
                  <a:pt x="803" y="507"/>
                  <a:pt x="803" y="507"/>
                  <a:pt x="803" y="508"/>
                </a:cubicBezTo>
                <a:close/>
                <a:moveTo>
                  <a:pt x="802" y="509"/>
                </a:moveTo>
                <a:cubicBezTo>
                  <a:pt x="801" y="512"/>
                  <a:pt x="799" y="515"/>
                  <a:pt x="797" y="519"/>
                </a:cubicBezTo>
                <a:cubicBezTo>
                  <a:pt x="794" y="521"/>
                  <a:pt x="792" y="523"/>
                  <a:pt x="789" y="526"/>
                </a:cubicBezTo>
                <a:cubicBezTo>
                  <a:pt x="791" y="522"/>
                  <a:pt x="793" y="519"/>
                  <a:pt x="796" y="516"/>
                </a:cubicBezTo>
                <a:cubicBezTo>
                  <a:pt x="798" y="514"/>
                  <a:pt x="800" y="511"/>
                  <a:pt x="802" y="509"/>
                </a:cubicBezTo>
                <a:close/>
                <a:moveTo>
                  <a:pt x="796" y="520"/>
                </a:moveTo>
                <a:cubicBezTo>
                  <a:pt x="794" y="524"/>
                  <a:pt x="793" y="527"/>
                  <a:pt x="791" y="531"/>
                </a:cubicBezTo>
                <a:cubicBezTo>
                  <a:pt x="791" y="531"/>
                  <a:pt x="791" y="531"/>
                  <a:pt x="791" y="531"/>
                </a:cubicBezTo>
                <a:cubicBezTo>
                  <a:pt x="789" y="533"/>
                  <a:pt x="786" y="534"/>
                  <a:pt x="784" y="536"/>
                </a:cubicBezTo>
                <a:cubicBezTo>
                  <a:pt x="784" y="536"/>
                  <a:pt x="784" y="535"/>
                  <a:pt x="784" y="535"/>
                </a:cubicBezTo>
                <a:cubicBezTo>
                  <a:pt x="786" y="532"/>
                  <a:pt x="787" y="530"/>
                  <a:pt x="789" y="527"/>
                </a:cubicBezTo>
                <a:cubicBezTo>
                  <a:pt x="791" y="525"/>
                  <a:pt x="794" y="522"/>
                  <a:pt x="796" y="520"/>
                </a:cubicBezTo>
                <a:close/>
                <a:moveTo>
                  <a:pt x="790" y="532"/>
                </a:moveTo>
                <a:cubicBezTo>
                  <a:pt x="789" y="535"/>
                  <a:pt x="787" y="538"/>
                  <a:pt x="786" y="541"/>
                </a:cubicBezTo>
                <a:cubicBezTo>
                  <a:pt x="785" y="540"/>
                  <a:pt x="785" y="538"/>
                  <a:pt x="785" y="537"/>
                </a:cubicBezTo>
                <a:cubicBezTo>
                  <a:pt x="786" y="535"/>
                  <a:pt x="788" y="534"/>
                  <a:pt x="790" y="532"/>
                </a:cubicBezTo>
                <a:close/>
                <a:moveTo>
                  <a:pt x="788" y="549"/>
                </a:moveTo>
                <a:cubicBezTo>
                  <a:pt x="785" y="551"/>
                  <a:pt x="783" y="552"/>
                  <a:pt x="781" y="553"/>
                </a:cubicBezTo>
                <a:cubicBezTo>
                  <a:pt x="783" y="550"/>
                  <a:pt x="784" y="546"/>
                  <a:pt x="786" y="542"/>
                </a:cubicBezTo>
                <a:cubicBezTo>
                  <a:pt x="786" y="545"/>
                  <a:pt x="787" y="547"/>
                  <a:pt x="788" y="549"/>
                </a:cubicBezTo>
                <a:close/>
                <a:moveTo>
                  <a:pt x="780" y="554"/>
                </a:moveTo>
                <a:cubicBezTo>
                  <a:pt x="778" y="556"/>
                  <a:pt x="775" y="557"/>
                  <a:pt x="772" y="559"/>
                </a:cubicBezTo>
                <a:cubicBezTo>
                  <a:pt x="774" y="556"/>
                  <a:pt x="775" y="552"/>
                  <a:pt x="777" y="549"/>
                </a:cubicBezTo>
                <a:cubicBezTo>
                  <a:pt x="780" y="547"/>
                  <a:pt x="782" y="545"/>
                  <a:pt x="785" y="543"/>
                </a:cubicBezTo>
                <a:cubicBezTo>
                  <a:pt x="783" y="546"/>
                  <a:pt x="782" y="550"/>
                  <a:pt x="780" y="554"/>
                </a:cubicBezTo>
                <a:close/>
                <a:moveTo>
                  <a:pt x="771" y="560"/>
                </a:moveTo>
                <a:cubicBezTo>
                  <a:pt x="769" y="561"/>
                  <a:pt x="767" y="563"/>
                  <a:pt x="765" y="565"/>
                </a:cubicBezTo>
                <a:cubicBezTo>
                  <a:pt x="765" y="565"/>
                  <a:pt x="765" y="565"/>
                  <a:pt x="765" y="565"/>
                </a:cubicBezTo>
                <a:cubicBezTo>
                  <a:pt x="766" y="561"/>
                  <a:pt x="768" y="558"/>
                  <a:pt x="770" y="554"/>
                </a:cubicBezTo>
                <a:cubicBezTo>
                  <a:pt x="772" y="553"/>
                  <a:pt x="774" y="551"/>
                  <a:pt x="776" y="549"/>
                </a:cubicBezTo>
                <a:cubicBezTo>
                  <a:pt x="775" y="553"/>
                  <a:pt x="773" y="556"/>
                  <a:pt x="771" y="560"/>
                </a:cubicBezTo>
                <a:close/>
                <a:moveTo>
                  <a:pt x="771" y="561"/>
                </a:moveTo>
                <a:cubicBezTo>
                  <a:pt x="769" y="564"/>
                  <a:pt x="768" y="568"/>
                  <a:pt x="766" y="572"/>
                </a:cubicBezTo>
                <a:cubicBezTo>
                  <a:pt x="766" y="570"/>
                  <a:pt x="765" y="567"/>
                  <a:pt x="765" y="565"/>
                </a:cubicBezTo>
                <a:cubicBezTo>
                  <a:pt x="767" y="564"/>
                  <a:pt x="769" y="562"/>
                  <a:pt x="771" y="561"/>
                </a:cubicBezTo>
                <a:close/>
                <a:moveTo>
                  <a:pt x="767" y="575"/>
                </a:moveTo>
                <a:cubicBezTo>
                  <a:pt x="767" y="577"/>
                  <a:pt x="768" y="580"/>
                  <a:pt x="768" y="582"/>
                </a:cubicBezTo>
                <a:cubicBezTo>
                  <a:pt x="766" y="583"/>
                  <a:pt x="764" y="585"/>
                  <a:pt x="762" y="586"/>
                </a:cubicBezTo>
                <a:cubicBezTo>
                  <a:pt x="763" y="582"/>
                  <a:pt x="764" y="579"/>
                  <a:pt x="766" y="575"/>
                </a:cubicBezTo>
                <a:cubicBezTo>
                  <a:pt x="766" y="575"/>
                  <a:pt x="766" y="575"/>
                  <a:pt x="767" y="575"/>
                </a:cubicBezTo>
                <a:close/>
                <a:moveTo>
                  <a:pt x="761" y="586"/>
                </a:moveTo>
                <a:cubicBezTo>
                  <a:pt x="758" y="588"/>
                  <a:pt x="755" y="590"/>
                  <a:pt x="752" y="592"/>
                </a:cubicBezTo>
                <a:cubicBezTo>
                  <a:pt x="753" y="589"/>
                  <a:pt x="754" y="586"/>
                  <a:pt x="756" y="582"/>
                </a:cubicBezTo>
                <a:cubicBezTo>
                  <a:pt x="759" y="580"/>
                  <a:pt x="762" y="578"/>
                  <a:pt x="765" y="576"/>
                </a:cubicBezTo>
                <a:cubicBezTo>
                  <a:pt x="763" y="579"/>
                  <a:pt x="762" y="583"/>
                  <a:pt x="761" y="586"/>
                </a:cubicBezTo>
                <a:close/>
                <a:moveTo>
                  <a:pt x="761" y="587"/>
                </a:moveTo>
                <a:cubicBezTo>
                  <a:pt x="759" y="591"/>
                  <a:pt x="758" y="594"/>
                  <a:pt x="757" y="597"/>
                </a:cubicBezTo>
                <a:cubicBezTo>
                  <a:pt x="754" y="599"/>
                  <a:pt x="751" y="601"/>
                  <a:pt x="748" y="603"/>
                </a:cubicBezTo>
                <a:cubicBezTo>
                  <a:pt x="749" y="600"/>
                  <a:pt x="750" y="597"/>
                  <a:pt x="751" y="593"/>
                </a:cubicBezTo>
                <a:cubicBezTo>
                  <a:pt x="754" y="591"/>
                  <a:pt x="757" y="589"/>
                  <a:pt x="761" y="587"/>
                </a:cubicBezTo>
                <a:close/>
                <a:moveTo>
                  <a:pt x="757" y="598"/>
                </a:moveTo>
                <a:cubicBezTo>
                  <a:pt x="757" y="599"/>
                  <a:pt x="756" y="601"/>
                  <a:pt x="756" y="602"/>
                </a:cubicBezTo>
                <a:cubicBezTo>
                  <a:pt x="753" y="605"/>
                  <a:pt x="750" y="608"/>
                  <a:pt x="747" y="611"/>
                </a:cubicBezTo>
                <a:cubicBezTo>
                  <a:pt x="747" y="610"/>
                  <a:pt x="747" y="608"/>
                  <a:pt x="747" y="607"/>
                </a:cubicBezTo>
                <a:cubicBezTo>
                  <a:pt x="747" y="606"/>
                  <a:pt x="747" y="605"/>
                  <a:pt x="748" y="604"/>
                </a:cubicBezTo>
                <a:cubicBezTo>
                  <a:pt x="751" y="602"/>
                  <a:pt x="754" y="600"/>
                  <a:pt x="757" y="598"/>
                </a:cubicBezTo>
                <a:close/>
                <a:moveTo>
                  <a:pt x="747" y="611"/>
                </a:moveTo>
                <a:cubicBezTo>
                  <a:pt x="746" y="612"/>
                  <a:pt x="746" y="612"/>
                  <a:pt x="745" y="613"/>
                </a:cubicBezTo>
                <a:cubicBezTo>
                  <a:pt x="745" y="613"/>
                  <a:pt x="745" y="613"/>
                  <a:pt x="745" y="613"/>
                </a:cubicBezTo>
                <a:cubicBezTo>
                  <a:pt x="745" y="611"/>
                  <a:pt x="746" y="610"/>
                  <a:pt x="746" y="608"/>
                </a:cubicBezTo>
                <a:cubicBezTo>
                  <a:pt x="747" y="609"/>
                  <a:pt x="747" y="610"/>
                  <a:pt x="747" y="611"/>
                </a:cubicBezTo>
                <a:close/>
                <a:moveTo>
                  <a:pt x="746" y="613"/>
                </a:moveTo>
                <a:cubicBezTo>
                  <a:pt x="746" y="613"/>
                  <a:pt x="747" y="613"/>
                  <a:pt x="747" y="612"/>
                </a:cubicBezTo>
                <a:cubicBezTo>
                  <a:pt x="747" y="613"/>
                  <a:pt x="748" y="614"/>
                  <a:pt x="748" y="616"/>
                </a:cubicBezTo>
                <a:cubicBezTo>
                  <a:pt x="746" y="616"/>
                  <a:pt x="745" y="617"/>
                  <a:pt x="743" y="618"/>
                </a:cubicBezTo>
                <a:cubicBezTo>
                  <a:pt x="744" y="617"/>
                  <a:pt x="744" y="616"/>
                  <a:pt x="744" y="615"/>
                </a:cubicBezTo>
                <a:cubicBezTo>
                  <a:pt x="745" y="614"/>
                  <a:pt x="745" y="614"/>
                  <a:pt x="746" y="613"/>
                </a:cubicBezTo>
                <a:close/>
                <a:moveTo>
                  <a:pt x="743" y="618"/>
                </a:moveTo>
                <a:cubicBezTo>
                  <a:pt x="741" y="620"/>
                  <a:pt x="739" y="621"/>
                  <a:pt x="737" y="622"/>
                </a:cubicBezTo>
                <a:cubicBezTo>
                  <a:pt x="739" y="620"/>
                  <a:pt x="741" y="617"/>
                  <a:pt x="743" y="615"/>
                </a:cubicBezTo>
                <a:cubicBezTo>
                  <a:pt x="743" y="616"/>
                  <a:pt x="743" y="617"/>
                  <a:pt x="743" y="618"/>
                </a:cubicBezTo>
                <a:close/>
                <a:moveTo>
                  <a:pt x="742" y="619"/>
                </a:moveTo>
                <a:cubicBezTo>
                  <a:pt x="742" y="621"/>
                  <a:pt x="742" y="622"/>
                  <a:pt x="741" y="624"/>
                </a:cubicBezTo>
                <a:cubicBezTo>
                  <a:pt x="738" y="625"/>
                  <a:pt x="735" y="627"/>
                  <a:pt x="732" y="629"/>
                </a:cubicBezTo>
                <a:cubicBezTo>
                  <a:pt x="732" y="628"/>
                  <a:pt x="732" y="626"/>
                  <a:pt x="733" y="625"/>
                </a:cubicBezTo>
                <a:cubicBezTo>
                  <a:pt x="734" y="625"/>
                  <a:pt x="734" y="624"/>
                  <a:pt x="735" y="623"/>
                </a:cubicBezTo>
                <a:cubicBezTo>
                  <a:pt x="737" y="622"/>
                  <a:pt x="740" y="620"/>
                  <a:pt x="742" y="619"/>
                </a:cubicBezTo>
                <a:close/>
                <a:moveTo>
                  <a:pt x="732" y="625"/>
                </a:moveTo>
                <a:cubicBezTo>
                  <a:pt x="732" y="625"/>
                  <a:pt x="732" y="625"/>
                  <a:pt x="732" y="625"/>
                </a:cubicBezTo>
                <a:cubicBezTo>
                  <a:pt x="729" y="628"/>
                  <a:pt x="725" y="632"/>
                  <a:pt x="721" y="635"/>
                </a:cubicBezTo>
                <a:cubicBezTo>
                  <a:pt x="722" y="633"/>
                  <a:pt x="722" y="632"/>
                  <a:pt x="723" y="631"/>
                </a:cubicBezTo>
                <a:cubicBezTo>
                  <a:pt x="726" y="629"/>
                  <a:pt x="729" y="627"/>
                  <a:pt x="732" y="625"/>
                </a:cubicBezTo>
                <a:close/>
                <a:moveTo>
                  <a:pt x="731" y="630"/>
                </a:moveTo>
                <a:cubicBezTo>
                  <a:pt x="731" y="631"/>
                  <a:pt x="730" y="632"/>
                  <a:pt x="730" y="634"/>
                </a:cubicBezTo>
                <a:cubicBezTo>
                  <a:pt x="726" y="636"/>
                  <a:pt x="723" y="638"/>
                  <a:pt x="720" y="640"/>
                </a:cubicBezTo>
                <a:cubicBezTo>
                  <a:pt x="720" y="638"/>
                  <a:pt x="720" y="637"/>
                  <a:pt x="721" y="636"/>
                </a:cubicBezTo>
                <a:cubicBezTo>
                  <a:pt x="724" y="634"/>
                  <a:pt x="727" y="632"/>
                  <a:pt x="731" y="630"/>
                </a:cubicBezTo>
                <a:close/>
                <a:moveTo>
                  <a:pt x="730" y="634"/>
                </a:moveTo>
                <a:cubicBezTo>
                  <a:pt x="730" y="635"/>
                  <a:pt x="730" y="635"/>
                  <a:pt x="729" y="635"/>
                </a:cubicBezTo>
                <a:cubicBezTo>
                  <a:pt x="726" y="638"/>
                  <a:pt x="722" y="640"/>
                  <a:pt x="719" y="643"/>
                </a:cubicBezTo>
                <a:cubicBezTo>
                  <a:pt x="719" y="642"/>
                  <a:pt x="719" y="641"/>
                  <a:pt x="719" y="640"/>
                </a:cubicBezTo>
                <a:cubicBezTo>
                  <a:pt x="723" y="638"/>
                  <a:pt x="726" y="636"/>
                  <a:pt x="730" y="634"/>
                </a:cubicBezTo>
                <a:close/>
                <a:moveTo>
                  <a:pt x="729" y="638"/>
                </a:moveTo>
                <a:cubicBezTo>
                  <a:pt x="729" y="638"/>
                  <a:pt x="729" y="639"/>
                  <a:pt x="728" y="639"/>
                </a:cubicBezTo>
                <a:cubicBezTo>
                  <a:pt x="725" y="641"/>
                  <a:pt x="721" y="643"/>
                  <a:pt x="718" y="646"/>
                </a:cubicBezTo>
                <a:cubicBezTo>
                  <a:pt x="718" y="645"/>
                  <a:pt x="718" y="644"/>
                  <a:pt x="718" y="644"/>
                </a:cubicBezTo>
                <a:cubicBezTo>
                  <a:pt x="722" y="642"/>
                  <a:pt x="725" y="640"/>
                  <a:pt x="729" y="638"/>
                </a:cubicBezTo>
                <a:close/>
                <a:moveTo>
                  <a:pt x="728" y="640"/>
                </a:moveTo>
                <a:cubicBezTo>
                  <a:pt x="719" y="677"/>
                  <a:pt x="717" y="713"/>
                  <a:pt x="724" y="748"/>
                </a:cubicBezTo>
                <a:cubicBezTo>
                  <a:pt x="730" y="784"/>
                  <a:pt x="744" y="819"/>
                  <a:pt x="767" y="851"/>
                </a:cubicBezTo>
                <a:cubicBezTo>
                  <a:pt x="767" y="861"/>
                  <a:pt x="767" y="873"/>
                  <a:pt x="768" y="884"/>
                </a:cubicBezTo>
                <a:cubicBezTo>
                  <a:pt x="711" y="813"/>
                  <a:pt x="694" y="731"/>
                  <a:pt x="717" y="647"/>
                </a:cubicBezTo>
                <a:cubicBezTo>
                  <a:pt x="721" y="645"/>
                  <a:pt x="725" y="642"/>
                  <a:pt x="728" y="640"/>
                </a:cubicBezTo>
                <a:close/>
                <a:moveTo>
                  <a:pt x="717" y="647"/>
                </a:moveTo>
                <a:cubicBezTo>
                  <a:pt x="717" y="647"/>
                  <a:pt x="717" y="647"/>
                  <a:pt x="717" y="647"/>
                </a:cubicBezTo>
                <a:cubicBezTo>
                  <a:pt x="713" y="649"/>
                  <a:pt x="710" y="651"/>
                  <a:pt x="706" y="654"/>
                </a:cubicBezTo>
                <a:cubicBezTo>
                  <a:pt x="706" y="654"/>
                  <a:pt x="706" y="653"/>
                  <a:pt x="706" y="653"/>
                </a:cubicBezTo>
                <a:lnTo>
                  <a:pt x="717" y="647"/>
                </a:lnTo>
                <a:close/>
                <a:moveTo>
                  <a:pt x="717" y="647"/>
                </a:moveTo>
                <a:cubicBezTo>
                  <a:pt x="693" y="732"/>
                  <a:pt x="711" y="814"/>
                  <a:pt x="768" y="885"/>
                </a:cubicBezTo>
                <a:cubicBezTo>
                  <a:pt x="768" y="894"/>
                  <a:pt x="768" y="904"/>
                  <a:pt x="768" y="915"/>
                </a:cubicBezTo>
                <a:cubicBezTo>
                  <a:pt x="699" y="837"/>
                  <a:pt x="677" y="747"/>
                  <a:pt x="705" y="655"/>
                </a:cubicBezTo>
                <a:cubicBezTo>
                  <a:pt x="709" y="652"/>
                  <a:pt x="713" y="650"/>
                  <a:pt x="717" y="647"/>
                </a:cubicBezTo>
                <a:close/>
                <a:moveTo>
                  <a:pt x="705" y="654"/>
                </a:moveTo>
                <a:cubicBezTo>
                  <a:pt x="701" y="657"/>
                  <a:pt x="698" y="659"/>
                  <a:pt x="694" y="661"/>
                </a:cubicBezTo>
                <a:cubicBezTo>
                  <a:pt x="694" y="661"/>
                  <a:pt x="694" y="661"/>
                  <a:pt x="694" y="660"/>
                </a:cubicBezTo>
                <a:cubicBezTo>
                  <a:pt x="696" y="659"/>
                  <a:pt x="698" y="658"/>
                  <a:pt x="699" y="657"/>
                </a:cubicBezTo>
                <a:cubicBezTo>
                  <a:pt x="701" y="656"/>
                  <a:pt x="703" y="655"/>
                  <a:pt x="705" y="654"/>
                </a:cubicBezTo>
                <a:cubicBezTo>
                  <a:pt x="705" y="654"/>
                  <a:pt x="705" y="654"/>
                  <a:pt x="705" y="654"/>
                </a:cubicBezTo>
                <a:close/>
                <a:moveTo>
                  <a:pt x="705" y="655"/>
                </a:moveTo>
                <a:cubicBezTo>
                  <a:pt x="691" y="700"/>
                  <a:pt x="690" y="745"/>
                  <a:pt x="700" y="789"/>
                </a:cubicBezTo>
                <a:cubicBezTo>
                  <a:pt x="710" y="834"/>
                  <a:pt x="733" y="877"/>
                  <a:pt x="768" y="916"/>
                </a:cubicBezTo>
                <a:cubicBezTo>
                  <a:pt x="769" y="925"/>
                  <a:pt x="769" y="935"/>
                  <a:pt x="769" y="945"/>
                </a:cubicBezTo>
                <a:cubicBezTo>
                  <a:pt x="687" y="860"/>
                  <a:pt x="661" y="762"/>
                  <a:pt x="694" y="662"/>
                </a:cubicBezTo>
                <a:cubicBezTo>
                  <a:pt x="698" y="660"/>
                  <a:pt x="701" y="657"/>
                  <a:pt x="705" y="655"/>
                </a:cubicBezTo>
                <a:close/>
                <a:moveTo>
                  <a:pt x="789" y="850"/>
                </a:moveTo>
                <a:cubicBezTo>
                  <a:pt x="796" y="859"/>
                  <a:pt x="803" y="867"/>
                  <a:pt x="811" y="875"/>
                </a:cubicBezTo>
                <a:cubicBezTo>
                  <a:pt x="811" y="883"/>
                  <a:pt x="811" y="893"/>
                  <a:pt x="810" y="902"/>
                </a:cubicBezTo>
                <a:cubicBezTo>
                  <a:pt x="803" y="895"/>
                  <a:pt x="796" y="887"/>
                  <a:pt x="790" y="880"/>
                </a:cubicBezTo>
                <a:cubicBezTo>
                  <a:pt x="790" y="870"/>
                  <a:pt x="789" y="860"/>
                  <a:pt x="789" y="850"/>
                </a:cubicBezTo>
                <a:close/>
                <a:moveTo>
                  <a:pt x="789" y="850"/>
                </a:moveTo>
                <a:cubicBezTo>
                  <a:pt x="789" y="839"/>
                  <a:pt x="789" y="828"/>
                  <a:pt x="789" y="818"/>
                </a:cubicBezTo>
                <a:cubicBezTo>
                  <a:pt x="795" y="828"/>
                  <a:pt x="803" y="837"/>
                  <a:pt x="811" y="846"/>
                </a:cubicBezTo>
                <a:cubicBezTo>
                  <a:pt x="811" y="855"/>
                  <a:pt x="811" y="865"/>
                  <a:pt x="811" y="874"/>
                </a:cubicBezTo>
                <a:cubicBezTo>
                  <a:pt x="803" y="866"/>
                  <a:pt x="796" y="858"/>
                  <a:pt x="789" y="850"/>
                </a:cubicBezTo>
                <a:close/>
                <a:moveTo>
                  <a:pt x="811" y="785"/>
                </a:moveTo>
                <a:cubicBezTo>
                  <a:pt x="811" y="785"/>
                  <a:pt x="811" y="785"/>
                  <a:pt x="811" y="785"/>
                </a:cubicBezTo>
                <a:cubicBezTo>
                  <a:pt x="817" y="795"/>
                  <a:pt x="825" y="804"/>
                  <a:pt x="833" y="813"/>
                </a:cubicBezTo>
                <a:cubicBezTo>
                  <a:pt x="833" y="822"/>
                  <a:pt x="833" y="831"/>
                  <a:pt x="833" y="841"/>
                </a:cubicBezTo>
                <a:cubicBezTo>
                  <a:pt x="825" y="833"/>
                  <a:pt x="818" y="825"/>
                  <a:pt x="811" y="816"/>
                </a:cubicBezTo>
                <a:cubicBezTo>
                  <a:pt x="811" y="806"/>
                  <a:pt x="811" y="795"/>
                  <a:pt x="811" y="785"/>
                </a:cubicBezTo>
                <a:close/>
                <a:moveTo>
                  <a:pt x="811" y="903"/>
                </a:moveTo>
                <a:cubicBezTo>
                  <a:pt x="817" y="909"/>
                  <a:pt x="824" y="915"/>
                  <a:pt x="831" y="921"/>
                </a:cubicBezTo>
                <a:cubicBezTo>
                  <a:pt x="831" y="929"/>
                  <a:pt x="831" y="938"/>
                  <a:pt x="830" y="946"/>
                </a:cubicBezTo>
                <a:cubicBezTo>
                  <a:pt x="824" y="941"/>
                  <a:pt x="817" y="935"/>
                  <a:pt x="811" y="930"/>
                </a:cubicBezTo>
                <a:cubicBezTo>
                  <a:pt x="811" y="921"/>
                  <a:pt x="811" y="912"/>
                  <a:pt x="811" y="903"/>
                </a:cubicBezTo>
                <a:close/>
                <a:moveTo>
                  <a:pt x="832" y="921"/>
                </a:moveTo>
                <a:cubicBezTo>
                  <a:pt x="838" y="926"/>
                  <a:pt x="844" y="932"/>
                  <a:pt x="851" y="936"/>
                </a:cubicBezTo>
                <a:cubicBezTo>
                  <a:pt x="850" y="944"/>
                  <a:pt x="850" y="953"/>
                  <a:pt x="850" y="961"/>
                </a:cubicBezTo>
                <a:cubicBezTo>
                  <a:pt x="843" y="956"/>
                  <a:pt x="837" y="951"/>
                  <a:pt x="831" y="947"/>
                </a:cubicBezTo>
                <a:cubicBezTo>
                  <a:pt x="831" y="938"/>
                  <a:pt x="831" y="930"/>
                  <a:pt x="832" y="921"/>
                </a:cubicBezTo>
                <a:close/>
                <a:moveTo>
                  <a:pt x="851" y="937"/>
                </a:moveTo>
                <a:cubicBezTo>
                  <a:pt x="857" y="941"/>
                  <a:pt x="864" y="946"/>
                  <a:pt x="870" y="950"/>
                </a:cubicBezTo>
                <a:cubicBezTo>
                  <a:pt x="870" y="958"/>
                  <a:pt x="869" y="966"/>
                  <a:pt x="869" y="974"/>
                </a:cubicBezTo>
                <a:cubicBezTo>
                  <a:pt x="862" y="970"/>
                  <a:pt x="856" y="965"/>
                  <a:pt x="850" y="961"/>
                </a:cubicBezTo>
                <a:cubicBezTo>
                  <a:pt x="850" y="953"/>
                  <a:pt x="851" y="945"/>
                  <a:pt x="851" y="937"/>
                </a:cubicBezTo>
                <a:close/>
                <a:moveTo>
                  <a:pt x="871" y="951"/>
                </a:moveTo>
                <a:cubicBezTo>
                  <a:pt x="877" y="955"/>
                  <a:pt x="884" y="959"/>
                  <a:pt x="891" y="964"/>
                </a:cubicBezTo>
                <a:cubicBezTo>
                  <a:pt x="891" y="971"/>
                  <a:pt x="890" y="979"/>
                  <a:pt x="889" y="987"/>
                </a:cubicBezTo>
                <a:cubicBezTo>
                  <a:pt x="883" y="983"/>
                  <a:pt x="876" y="978"/>
                  <a:pt x="869" y="974"/>
                </a:cubicBezTo>
                <a:cubicBezTo>
                  <a:pt x="870" y="966"/>
                  <a:pt x="870" y="958"/>
                  <a:pt x="871" y="951"/>
                </a:cubicBezTo>
                <a:close/>
                <a:moveTo>
                  <a:pt x="871" y="950"/>
                </a:moveTo>
                <a:cubicBezTo>
                  <a:pt x="871" y="942"/>
                  <a:pt x="872" y="934"/>
                  <a:pt x="872" y="926"/>
                </a:cubicBezTo>
                <a:cubicBezTo>
                  <a:pt x="879" y="931"/>
                  <a:pt x="886" y="936"/>
                  <a:pt x="893" y="940"/>
                </a:cubicBezTo>
                <a:cubicBezTo>
                  <a:pt x="893" y="948"/>
                  <a:pt x="892" y="955"/>
                  <a:pt x="891" y="963"/>
                </a:cubicBezTo>
                <a:cubicBezTo>
                  <a:pt x="884" y="959"/>
                  <a:pt x="877" y="954"/>
                  <a:pt x="871" y="950"/>
                </a:cubicBezTo>
                <a:close/>
                <a:moveTo>
                  <a:pt x="894" y="940"/>
                </a:moveTo>
                <a:cubicBezTo>
                  <a:pt x="899" y="944"/>
                  <a:pt x="905" y="947"/>
                  <a:pt x="912" y="951"/>
                </a:cubicBezTo>
                <a:cubicBezTo>
                  <a:pt x="911" y="958"/>
                  <a:pt x="910" y="966"/>
                  <a:pt x="909" y="974"/>
                </a:cubicBezTo>
                <a:cubicBezTo>
                  <a:pt x="903" y="970"/>
                  <a:pt x="897" y="967"/>
                  <a:pt x="892" y="963"/>
                </a:cubicBezTo>
                <a:cubicBezTo>
                  <a:pt x="892" y="956"/>
                  <a:pt x="893" y="948"/>
                  <a:pt x="894" y="940"/>
                </a:cubicBezTo>
                <a:close/>
                <a:moveTo>
                  <a:pt x="912" y="951"/>
                </a:moveTo>
                <a:cubicBezTo>
                  <a:pt x="918" y="954"/>
                  <a:pt x="923" y="957"/>
                  <a:pt x="929" y="960"/>
                </a:cubicBezTo>
                <a:cubicBezTo>
                  <a:pt x="928" y="968"/>
                  <a:pt x="927" y="975"/>
                  <a:pt x="926" y="983"/>
                </a:cubicBezTo>
                <a:cubicBezTo>
                  <a:pt x="921" y="980"/>
                  <a:pt x="915" y="977"/>
                  <a:pt x="910" y="974"/>
                </a:cubicBezTo>
                <a:cubicBezTo>
                  <a:pt x="910" y="966"/>
                  <a:pt x="911" y="959"/>
                  <a:pt x="912" y="951"/>
                </a:cubicBezTo>
                <a:close/>
                <a:moveTo>
                  <a:pt x="930" y="961"/>
                </a:moveTo>
                <a:cubicBezTo>
                  <a:pt x="935" y="963"/>
                  <a:pt x="941" y="966"/>
                  <a:pt x="947" y="969"/>
                </a:cubicBezTo>
                <a:cubicBezTo>
                  <a:pt x="946" y="972"/>
                  <a:pt x="946" y="976"/>
                  <a:pt x="945" y="979"/>
                </a:cubicBezTo>
                <a:cubicBezTo>
                  <a:pt x="945" y="983"/>
                  <a:pt x="944" y="987"/>
                  <a:pt x="943" y="991"/>
                </a:cubicBezTo>
                <a:cubicBezTo>
                  <a:pt x="938" y="989"/>
                  <a:pt x="932" y="986"/>
                  <a:pt x="927" y="983"/>
                </a:cubicBezTo>
                <a:cubicBezTo>
                  <a:pt x="928" y="976"/>
                  <a:pt x="929" y="968"/>
                  <a:pt x="930" y="961"/>
                </a:cubicBezTo>
                <a:close/>
                <a:moveTo>
                  <a:pt x="946" y="979"/>
                </a:moveTo>
                <a:cubicBezTo>
                  <a:pt x="946" y="976"/>
                  <a:pt x="947" y="973"/>
                  <a:pt x="947" y="969"/>
                </a:cubicBezTo>
                <a:cubicBezTo>
                  <a:pt x="952" y="972"/>
                  <a:pt x="957" y="974"/>
                  <a:pt x="963" y="976"/>
                </a:cubicBezTo>
                <a:cubicBezTo>
                  <a:pt x="961" y="984"/>
                  <a:pt x="960" y="991"/>
                  <a:pt x="959" y="999"/>
                </a:cubicBezTo>
                <a:cubicBezTo>
                  <a:pt x="954" y="997"/>
                  <a:pt x="949" y="994"/>
                  <a:pt x="944" y="992"/>
                </a:cubicBezTo>
                <a:cubicBezTo>
                  <a:pt x="944" y="987"/>
                  <a:pt x="945" y="983"/>
                  <a:pt x="946" y="979"/>
                </a:cubicBezTo>
                <a:close/>
                <a:moveTo>
                  <a:pt x="947" y="969"/>
                </a:moveTo>
                <a:cubicBezTo>
                  <a:pt x="948" y="961"/>
                  <a:pt x="949" y="954"/>
                  <a:pt x="950" y="947"/>
                </a:cubicBezTo>
                <a:cubicBezTo>
                  <a:pt x="955" y="949"/>
                  <a:pt x="961" y="952"/>
                  <a:pt x="966" y="954"/>
                </a:cubicBezTo>
                <a:cubicBezTo>
                  <a:pt x="966" y="958"/>
                  <a:pt x="965" y="961"/>
                  <a:pt x="964" y="965"/>
                </a:cubicBezTo>
                <a:cubicBezTo>
                  <a:pt x="964" y="969"/>
                  <a:pt x="963" y="972"/>
                  <a:pt x="963" y="976"/>
                </a:cubicBezTo>
                <a:cubicBezTo>
                  <a:pt x="957" y="974"/>
                  <a:pt x="952" y="971"/>
                  <a:pt x="947" y="969"/>
                </a:cubicBezTo>
                <a:close/>
                <a:moveTo>
                  <a:pt x="965" y="965"/>
                </a:moveTo>
                <a:cubicBezTo>
                  <a:pt x="965" y="962"/>
                  <a:pt x="966" y="958"/>
                  <a:pt x="967" y="954"/>
                </a:cubicBezTo>
                <a:cubicBezTo>
                  <a:pt x="972" y="957"/>
                  <a:pt x="977" y="959"/>
                  <a:pt x="983" y="961"/>
                </a:cubicBezTo>
                <a:cubicBezTo>
                  <a:pt x="981" y="968"/>
                  <a:pt x="980" y="975"/>
                  <a:pt x="979" y="983"/>
                </a:cubicBezTo>
                <a:cubicBezTo>
                  <a:pt x="973" y="981"/>
                  <a:pt x="968" y="978"/>
                  <a:pt x="963" y="976"/>
                </a:cubicBezTo>
                <a:cubicBezTo>
                  <a:pt x="964" y="973"/>
                  <a:pt x="964" y="969"/>
                  <a:pt x="965" y="965"/>
                </a:cubicBezTo>
                <a:close/>
                <a:moveTo>
                  <a:pt x="983" y="961"/>
                </a:moveTo>
                <a:cubicBezTo>
                  <a:pt x="987" y="963"/>
                  <a:pt x="992" y="965"/>
                  <a:pt x="996" y="966"/>
                </a:cubicBezTo>
                <a:cubicBezTo>
                  <a:pt x="995" y="973"/>
                  <a:pt x="993" y="980"/>
                  <a:pt x="992" y="988"/>
                </a:cubicBezTo>
                <a:cubicBezTo>
                  <a:pt x="987" y="987"/>
                  <a:pt x="983" y="985"/>
                  <a:pt x="979" y="983"/>
                </a:cubicBezTo>
                <a:cubicBezTo>
                  <a:pt x="980" y="976"/>
                  <a:pt x="982" y="968"/>
                  <a:pt x="983" y="961"/>
                </a:cubicBezTo>
                <a:close/>
                <a:moveTo>
                  <a:pt x="996" y="967"/>
                </a:moveTo>
                <a:cubicBezTo>
                  <a:pt x="996" y="967"/>
                  <a:pt x="996" y="967"/>
                  <a:pt x="996" y="967"/>
                </a:cubicBezTo>
                <a:cubicBezTo>
                  <a:pt x="1001" y="968"/>
                  <a:pt x="1006" y="970"/>
                  <a:pt x="1010" y="972"/>
                </a:cubicBezTo>
                <a:cubicBezTo>
                  <a:pt x="1009" y="978"/>
                  <a:pt x="1008" y="986"/>
                  <a:pt x="1006" y="994"/>
                </a:cubicBezTo>
                <a:cubicBezTo>
                  <a:pt x="1001" y="992"/>
                  <a:pt x="997" y="990"/>
                  <a:pt x="992" y="988"/>
                </a:cubicBezTo>
                <a:cubicBezTo>
                  <a:pt x="994" y="981"/>
                  <a:pt x="995" y="973"/>
                  <a:pt x="996" y="967"/>
                </a:cubicBezTo>
                <a:close/>
                <a:moveTo>
                  <a:pt x="1011" y="972"/>
                </a:moveTo>
                <a:cubicBezTo>
                  <a:pt x="1015" y="974"/>
                  <a:pt x="1020" y="975"/>
                  <a:pt x="1024" y="977"/>
                </a:cubicBezTo>
                <a:cubicBezTo>
                  <a:pt x="1019" y="999"/>
                  <a:pt x="1019" y="999"/>
                  <a:pt x="1019" y="999"/>
                </a:cubicBezTo>
                <a:cubicBezTo>
                  <a:pt x="1015" y="997"/>
                  <a:pt x="1011" y="995"/>
                  <a:pt x="1006" y="994"/>
                </a:cubicBezTo>
                <a:cubicBezTo>
                  <a:pt x="1008" y="986"/>
                  <a:pt x="1010" y="979"/>
                  <a:pt x="1011" y="972"/>
                </a:cubicBezTo>
                <a:close/>
                <a:moveTo>
                  <a:pt x="1025" y="977"/>
                </a:moveTo>
                <a:cubicBezTo>
                  <a:pt x="1029" y="979"/>
                  <a:pt x="1033" y="980"/>
                  <a:pt x="1038" y="981"/>
                </a:cubicBezTo>
                <a:cubicBezTo>
                  <a:pt x="1037" y="984"/>
                  <a:pt x="1037" y="984"/>
                  <a:pt x="1037" y="984"/>
                </a:cubicBezTo>
                <a:cubicBezTo>
                  <a:pt x="1035" y="990"/>
                  <a:pt x="1034" y="997"/>
                  <a:pt x="1032" y="1003"/>
                </a:cubicBezTo>
                <a:cubicBezTo>
                  <a:pt x="1028" y="1002"/>
                  <a:pt x="1024" y="1000"/>
                  <a:pt x="1020" y="999"/>
                </a:cubicBezTo>
                <a:lnTo>
                  <a:pt x="1025" y="977"/>
                </a:lnTo>
                <a:close/>
                <a:moveTo>
                  <a:pt x="1037" y="984"/>
                </a:moveTo>
                <a:cubicBezTo>
                  <a:pt x="1038" y="982"/>
                  <a:pt x="1038" y="982"/>
                  <a:pt x="1038" y="982"/>
                </a:cubicBezTo>
                <a:cubicBezTo>
                  <a:pt x="1042" y="983"/>
                  <a:pt x="1046" y="984"/>
                  <a:pt x="1050" y="985"/>
                </a:cubicBezTo>
                <a:cubicBezTo>
                  <a:pt x="1048" y="992"/>
                  <a:pt x="1046" y="1000"/>
                  <a:pt x="1044" y="1007"/>
                </a:cubicBezTo>
                <a:cubicBezTo>
                  <a:pt x="1040" y="1006"/>
                  <a:pt x="1036" y="1004"/>
                  <a:pt x="1033" y="1003"/>
                </a:cubicBezTo>
                <a:cubicBezTo>
                  <a:pt x="1034" y="997"/>
                  <a:pt x="1036" y="990"/>
                  <a:pt x="1037" y="984"/>
                </a:cubicBezTo>
                <a:close/>
                <a:moveTo>
                  <a:pt x="1038" y="981"/>
                </a:moveTo>
                <a:cubicBezTo>
                  <a:pt x="1040" y="974"/>
                  <a:pt x="1042" y="966"/>
                  <a:pt x="1044" y="959"/>
                </a:cubicBezTo>
                <a:cubicBezTo>
                  <a:pt x="1048" y="960"/>
                  <a:pt x="1052" y="961"/>
                  <a:pt x="1056" y="962"/>
                </a:cubicBezTo>
                <a:cubicBezTo>
                  <a:pt x="1053" y="971"/>
                  <a:pt x="1053" y="971"/>
                  <a:pt x="1053" y="971"/>
                </a:cubicBezTo>
                <a:cubicBezTo>
                  <a:pt x="1052" y="976"/>
                  <a:pt x="1051" y="980"/>
                  <a:pt x="1050" y="985"/>
                </a:cubicBezTo>
                <a:cubicBezTo>
                  <a:pt x="1046" y="984"/>
                  <a:pt x="1042" y="982"/>
                  <a:pt x="1038" y="981"/>
                </a:cubicBezTo>
                <a:close/>
                <a:moveTo>
                  <a:pt x="1054" y="971"/>
                </a:moveTo>
                <a:cubicBezTo>
                  <a:pt x="1056" y="962"/>
                  <a:pt x="1056" y="962"/>
                  <a:pt x="1056" y="962"/>
                </a:cubicBezTo>
                <a:cubicBezTo>
                  <a:pt x="1061" y="964"/>
                  <a:pt x="1065" y="965"/>
                  <a:pt x="1069" y="966"/>
                </a:cubicBezTo>
                <a:cubicBezTo>
                  <a:pt x="1067" y="974"/>
                  <a:pt x="1065" y="982"/>
                  <a:pt x="1063" y="989"/>
                </a:cubicBezTo>
                <a:cubicBezTo>
                  <a:pt x="1058" y="987"/>
                  <a:pt x="1054" y="986"/>
                  <a:pt x="1050" y="985"/>
                </a:cubicBezTo>
                <a:cubicBezTo>
                  <a:pt x="1051" y="980"/>
                  <a:pt x="1053" y="976"/>
                  <a:pt x="1054" y="971"/>
                </a:cubicBezTo>
                <a:close/>
                <a:moveTo>
                  <a:pt x="1070" y="966"/>
                </a:moveTo>
                <a:cubicBezTo>
                  <a:pt x="1074" y="967"/>
                  <a:pt x="1078" y="968"/>
                  <a:pt x="1082" y="970"/>
                </a:cubicBezTo>
                <a:cubicBezTo>
                  <a:pt x="1079" y="978"/>
                  <a:pt x="1077" y="985"/>
                  <a:pt x="1074" y="992"/>
                </a:cubicBezTo>
                <a:cubicBezTo>
                  <a:pt x="1074" y="992"/>
                  <a:pt x="1074" y="992"/>
                  <a:pt x="1074" y="992"/>
                </a:cubicBezTo>
                <a:cubicBezTo>
                  <a:pt x="1070" y="991"/>
                  <a:pt x="1067" y="990"/>
                  <a:pt x="1063" y="989"/>
                </a:cubicBezTo>
                <a:cubicBezTo>
                  <a:pt x="1065" y="982"/>
                  <a:pt x="1067" y="975"/>
                  <a:pt x="1070" y="966"/>
                </a:cubicBezTo>
                <a:close/>
                <a:moveTo>
                  <a:pt x="1082" y="970"/>
                </a:moveTo>
                <a:cubicBezTo>
                  <a:pt x="1086" y="971"/>
                  <a:pt x="1089" y="971"/>
                  <a:pt x="1093" y="972"/>
                </a:cubicBezTo>
                <a:cubicBezTo>
                  <a:pt x="1090" y="980"/>
                  <a:pt x="1087" y="988"/>
                  <a:pt x="1085" y="995"/>
                </a:cubicBezTo>
                <a:cubicBezTo>
                  <a:pt x="1081" y="994"/>
                  <a:pt x="1078" y="993"/>
                  <a:pt x="1075" y="992"/>
                </a:cubicBezTo>
                <a:cubicBezTo>
                  <a:pt x="1077" y="985"/>
                  <a:pt x="1080" y="978"/>
                  <a:pt x="1082" y="970"/>
                </a:cubicBezTo>
                <a:close/>
                <a:moveTo>
                  <a:pt x="1082" y="969"/>
                </a:moveTo>
                <a:cubicBezTo>
                  <a:pt x="1085" y="962"/>
                  <a:pt x="1087" y="955"/>
                  <a:pt x="1090" y="947"/>
                </a:cubicBezTo>
                <a:cubicBezTo>
                  <a:pt x="1093" y="948"/>
                  <a:pt x="1097" y="948"/>
                  <a:pt x="1101" y="949"/>
                </a:cubicBezTo>
                <a:cubicBezTo>
                  <a:pt x="1101" y="949"/>
                  <a:pt x="1101" y="949"/>
                  <a:pt x="1101" y="949"/>
                </a:cubicBezTo>
                <a:cubicBezTo>
                  <a:pt x="1098" y="958"/>
                  <a:pt x="1095" y="965"/>
                  <a:pt x="1093" y="972"/>
                </a:cubicBezTo>
                <a:cubicBezTo>
                  <a:pt x="1089" y="971"/>
                  <a:pt x="1086" y="970"/>
                  <a:pt x="1082" y="969"/>
                </a:cubicBezTo>
                <a:close/>
                <a:moveTo>
                  <a:pt x="1102" y="950"/>
                </a:moveTo>
                <a:cubicBezTo>
                  <a:pt x="1105" y="951"/>
                  <a:pt x="1109" y="952"/>
                  <a:pt x="1112" y="953"/>
                </a:cubicBezTo>
                <a:cubicBezTo>
                  <a:pt x="1109" y="960"/>
                  <a:pt x="1106" y="968"/>
                  <a:pt x="1103" y="975"/>
                </a:cubicBezTo>
                <a:cubicBezTo>
                  <a:pt x="1101" y="974"/>
                  <a:pt x="1099" y="973"/>
                  <a:pt x="1096" y="973"/>
                </a:cubicBezTo>
                <a:cubicBezTo>
                  <a:pt x="1095" y="972"/>
                  <a:pt x="1094" y="972"/>
                  <a:pt x="1093" y="972"/>
                </a:cubicBezTo>
                <a:cubicBezTo>
                  <a:pt x="1096" y="965"/>
                  <a:pt x="1099" y="958"/>
                  <a:pt x="1102" y="950"/>
                </a:cubicBezTo>
                <a:close/>
                <a:moveTo>
                  <a:pt x="1112" y="953"/>
                </a:moveTo>
                <a:cubicBezTo>
                  <a:pt x="1115" y="954"/>
                  <a:pt x="1118" y="955"/>
                  <a:pt x="1121" y="957"/>
                </a:cubicBezTo>
                <a:cubicBezTo>
                  <a:pt x="1118" y="964"/>
                  <a:pt x="1115" y="971"/>
                  <a:pt x="1112" y="978"/>
                </a:cubicBezTo>
                <a:cubicBezTo>
                  <a:pt x="1109" y="977"/>
                  <a:pt x="1106" y="976"/>
                  <a:pt x="1104" y="975"/>
                </a:cubicBezTo>
                <a:cubicBezTo>
                  <a:pt x="1106" y="968"/>
                  <a:pt x="1109" y="961"/>
                  <a:pt x="1112" y="953"/>
                </a:cubicBezTo>
                <a:close/>
                <a:moveTo>
                  <a:pt x="1122" y="957"/>
                </a:moveTo>
                <a:cubicBezTo>
                  <a:pt x="1124" y="958"/>
                  <a:pt x="1126" y="959"/>
                  <a:pt x="1128" y="960"/>
                </a:cubicBezTo>
                <a:cubicBezTo>
                  <a:pt x="1128" y="960"/>
                  <a:pt x="1128" y="960"/>
                  <a:pt x="1129" y="961"/>
                </a:cubicBezTo>
                <a:cubicBezTo>
                  <a:pt x="1127" y="965"/>
                  <a:pt x="1124" y="970"/>
                  <a:pt x="1122" y="974"/>
                </a:cubicBezTo>
                <a:cubicBezTo>
                  <a:pt x="1121" y="977"/>
                  <a:pt x="1120" y="979"/>
                  <a:pt x="1119" y="981"/>
                </a:cubicBezTo>
                <a:cubicBezTo>
                  <a:pt x="1117" y="980"/>
                  <a:pt x="1114" y="979"/>
                  <a:pt x="1112" y="978"/>
                </a:cubicBezTo>
                <a:cubicBezTo>
                  <a:pt x="1115" y="971"/>
                  <a:pt x="1118" y="964"/>
                  <a:pt x="1122" y="957"/>
                </a:cubicBezTo>
                <a:close/>
                <a:moveTo>
                  <a:pt x="1128" y="960"/>
                </a:moveTo>
                <a:cubicBezTo>
                  <a:pt x="1126" y="958"/>
                  <a:pt x="1124" y="957"/>
                  <a:pt x="1122" y="956"/>
                </a:cubicBezTo>
                <a:cubicBezTo>
                  <a:pt x="1125" y="949"/>
                  <a:pt x="1128" y="942"/>
                  <a:pt x="1131" y="935"/>
                </a:cubicBezTo>
                <a:cubicBezTo>
                  <a:pt x="1132" y="935"/>
                  <a:pt x="1132" y="935"/>
                  <a:pt x="1133" y="935"/>
                </a:cubicBezTo>
                <a:cubicBezTo>
                  <a:pt x="1135" y="937"/>
                  <a:pt x="1137" y="938"/>
                  <a:pt x="1139" y="939"/>
                </a:cubicBezTo>
                <a:cubicBezTo>
                  <a:pt x="1136" y="946"/>
                  <a:pt x="1132" y="953"/>
                  <a:pt x="1129" y="960"/>
                </a:cubicBezTo>
                <a:cubicBezTo>
                  <a:pt x="1129" y="960"/>
                  <a:pt x="1128" y="960"/>
                  <a:pt x="1128" y="960"/>
                </a:cubicBezTo>
                <a:close/>
                <a:moveTo>
                  <a:pt x="1140" y="939"/>
                </a:moveTo>
                <a:cubicBezTo>
                  <a:pt x="1142" y="940"/>
                  <a:pt x="1144" y="941"/>
                  <a:pt x="1146" y="943"/>
                </a:cubicBezTo>
                <a:cubicBezTo>
                  <a:pt x="1144" y="947"/>
                  <a:pt x="1141" y="952"/>
                  <a:pt x="1139" y="957"/>
                </a:cubicBezTo>
                <a:cubicBezTo>
                  <a:pt x="1138" y="959"/>
                  <a:pt x="1137" y="961"/>
                  <a:pt x="1135" y="964"/>
                </a:cubicBezTo>
                <a:cubicBezTo>
                  <a:pt x="1133" y="963"/>
                  <a:pt x="1131" y="962"/>
                  <a:pt x="1129" y="960"/>
                </a:cubicBezTo>
                <a:cubicBezTo>
                  <a:pt x="1133" y="954"/>
                  <a:pt x="1136" y="946"/>
                  <a:pt x="1140" y="939"/>
                </a:cubicBezTo>
                <a:close/>
                <a:moveTo>
                  <a:pt x="1139" y="957"/>
                </a:moveTo>
                <a:cubicBezTo>
                  <a:pt x="1142" y="952"/>
                  <a:pt x="1144" y="948"/>
                  <a:pt x="1147" y="943"/>
                </a:cubicBezTo>
                <a:cubicBezTo>
                  <a:pt x="1148" y="944"/>
                  <a:pt x="1150" y="945"/>
                  <a:pt x="1151" y="946"/>
                </a:cubicBezTo>
                <a:cubicBezTo>
                  <a:pt x="1148" y="953"/>
                  <a:pt x="1145" y="960"/>
                  <a:pt x="1142" y="968"/>
                </a:cubicBezTo>
                <a:cubicBezTo>
                  <a:pt x="1140" y="966"/>
                  <a:pt x="1138" y="965"/>
                  <a:pt x="1136" y="964"/>
                </a:cubicBezTo>
                <a:cubicBezTo>
                  <a:pt x="1137" y="962"/>
                  <a:pt x="1138" y="959"/>
                  <a:pt x="1139" y="957"/>
                </a:cubicBezTo>
                <a:close/>
                <a:moveTo>
                  <a:pt x="1152" y="946"/>
                </a:moveTo>
                <a:cubicBezTo>
                  <a:pt x="1154" y="947"/>
                  <a:pt x="1156" y="949"/>
                  <a:pt x="1158" y="950"/>
                </a:cubicBezTo>
                <a:cubicBezTo>
                  <a:pt x="1155" y="957"/>
                  <a:pt x="1152" y="965"/>
                  <a:pt x="1150" y="972"/>
                </a:cubicBezTo>
                <a:cubicBezTo>
                  <a:pt x="1147" y="971"/>
                  <a:pt x="1145" y="969"/>
                  <a:pt x="1142" y="968"/>
                </a:cubicBezTo>
                <a:cubicBezTo>
                  <a:pt x="1145" y="960"/>
                  <a:pt x="1148" y="953"/>
                  <a:pt x="1152" y="946"/>
                </a:cubicBezTo>
                <a:close/>
                <a:moveTo>
                  <a:pt x="1152" y="946"/>
                </a:moveTo>
                <a:cubicBezTo>
                  <a:pt x="1153" y="944"/>
                  <a:pt x="1154" y="941"/>
                  <a:pt x="1156" y="939"/>
                </a:cubicBezTo>
                <a:cubicBezTo>
                  <a:pt x="1158" y="935"/>
                  <a:pt x="1160" y="931"/>
                  <a:pt x="1163" y="926"/>
                </a:cubicBezTo>
                <a:cubicBezTo>
                  <a:pt x="1164" y="927"/>
                  <a:pt x="1166" y="928"/>
                  <a:pt x="1167" y="929"/>
                </a:cubicBezTo>
                <a:cubicBezTo>
                  <a:pt x="1164" y="936"/>
                  <a:pt x="1161" y="942"/>
                  <a:pt x="1158" y="949"/>
                </a:cubicBezTo>
                <a:cubicBezTo>
                  <a:pt x="1156" y="948"/>
                  <a:pt x="1154" y="947"/>
                  <a:pt x="1152" y="946"/>
                </a:cubicBezTo>
                <a:close/>
                <a:moveTo>
                  <a:pt x="1168" y="929"/>
                </a:moveTo>
                <a:cubicBezTo>
                  <a:pt x="1170" y="931"/>
                  <a:pt x="1171" y="932"/>
                  <a:pt x="1173" y="933"/>
                </a:cubicBezTo>
                <a:cubicBezTo>
                  <a:pt x="1170" y="940"/>
                  <a:pt x="1168" y="947"/>
                  <a:pt x="1165" y="954"/>
                </a:cubicBezTo>
                <a:cubicBezTo>
                  <a:pt x="1163" y="953"/>
                  <a:pt x="1161" y="951"/>
                  <a:pt x="1158" y="950"/>
                </a:cubicBezTo>
                <a:cubicBezTo>
                  <a:pt x="1161" y="943"/>
                  <a:pt x="1164" y="936"/>
                  <a:pt x="1168" y="929"/>
                </a:cubicBezTo>
                <a:close/>
                <a:moveTo>
                  <a:pt x="1174" y="933"/>
                </a:moveTo>
                <a:cubicBezTo>
                  <a:pt x="1176" y="935"/>
                  <a:pt x="1178" y="936"/>
                  <a:pt x="1180" y="938"/>
                </a:cubicBezTo>
                <a:cubicBezTo>
                  <a:pt x="1178" y="945"/>
                  <a:pt x="1176" y="953"/>
                  <a:pt x="1174" y="961"/>
                </a:cubicBezTo>
                <a:cubicBezTo>
                  <a:pt x="1174" y="961"/>
                  <a:pt x="1174" y="961"/>
                  <a:pt x="1174" y="961"/>
                </a:cubicBezTo>
                <a:cubicBezTo>
                  <a:pt x="1171" y="958"/>
                  <a:pt x="1169" y="957"/>
                  <a:pt x="1166" y="955"/>
                </a:cubicBezTo>
                <a:cubicBezTo>
                  <a:pt x="1168" y="947"/>
                  <a:pt x="1171" y="940"/>
                  <a:pt x="1174" y="933"/>
                </a:cubicBezTo>
                <a:close/>
                <a:moveTo>
                  <a:pt x="1181" y="938"/>
                </a:moveTo>
                <a:cubicBezTo>
                  <a:pt x="1183" y="940"/>
                  <a:pt x="1186" y="942"/>
                  <a:pt x="1189" y="944"/>
                </a:cubicBezTo>
                <a:cubicBezTo>
                  <a:pt x="1187" y="952"/>
                  <a:pt x="1186" y="960"/>
                  <a:pt x="1185" y="968"/>
                </a:cubicBezTo>
                <a:cubicBezTo>
                  <a:pt x="1182" y="966"/>
                  <a:pt x="1178" y="963"/>
                  <a:pt x="1175" y="961"/>
                </a:cubicBezTo>
                <a:cubicBezTo>
                  <a:pt x="1176" y="953"/>
                  <a:pt x="1178" y="946"/>
                  <a:pt x="1181" y="938"/>
                </a:cubicBezTo>
                <a:close/>
                <a:moveTo>
                  <a:pt x="1181" y="938"/>
                </a:moveTo>
                <a:cubicBezTo>
                  <a:pt x="1183" y="931"/>
                  <a:pt x="1185" y="924"/>
                  <a:pt x="1188" y="918"/>
                </a:cubicBezTo>
                <a:cubicBezTo>
                  <a:pt x="1190" y="920"/>
                  <a:pt x="1193" y="921"/>
                  <a:pt x="1195" y="923"/>
                </a:cubicBezTo>
                <a:cubicBezTo>
                  <a:pt x="1193" y="930"/>
                  <a:pt x="1191" y="937"/>
                  <a:pt x="1189" y="944"/>
                </a:cubicBezTo>
                <a:cubicBezTo>
                  <a:pt x="1186" y="942"/>
                  <a:pt x="1184" y="940"/>
                  <a:pt x="1181" y="938"/>
                </a:cubicBezTo>
                <a:close/>
                <a:moveTo>
                  <a:pt x="1195" y="923"/>
                </a:moveTo>
                <a:cubicBezTo>
                  <a:pt x="1198" y="925"/>
                  <a:pt x="1201" y="927"/>
                  <a:pt x="1203" y="929"/>
                </a:cubicBezTo>
                <a:cubicBezTo>
                  <a:pt x="1202" y="936"/>
                  <a:pt x="1201" y="944"/>
                  <a:pt x="1200" y="952"/>
                </a:cubicBezTo>
                <a:cubicBezTo>
                  <a:pt x="1196" y="949"/>
                  <a:pt x="1193" y="947"/>
                  <a:pt x="1190" y="944"/>
                </a:cubicBezTo>
                <a:cubicBezTo>
                  <a:pt x="1191" y="937"/>
                  <a:pt x="1193" y="930"/>
                  <a:pt x="1195" y="923"/>
                </a:cubicBezTo>
                <a:close/>
                <a:moveTo>
                  <a:pt x="1204" y="929"/>
                </a:moveTo>
                <a:cubicBezTo>
                  <a:pt x="1207" y="932"/>
                  <a:pt x="1211" y="935"/>
                  <a:pt x="1214" y="938"/>
                </a:cubicBezTo>
                <a:cubicBezTo>
                  <a:pt x="1213" y="946"/>
                  <a:pt x="1213" y="954"/>
                  <a:pt x="1213" y="963"/>
                </a:cubicBezTo>
                <a:cubicBezTo>
                  <a:pt x="1209" y="959"/>
                  <a:pt x="1204" y="956"/>
                  <a:pt x="1200" y="952"/>
                </a:cubicBezTo>
                <a:cubicBezTo>
                  <a:pt x="1201" y="945"/>
                  <a:pt x="1202" y="937"/>
                  <a:pt x="1204" y="929"/>
                </a:cubicBezTo>
                <a:close/>
                <a:moveTo>
                  <a:pt x="1204" y="929"/>
                </a:moveTo>
                <a:cubicBezTo>
                  <a:pt x="1205" y="921"/>
                  <a:pt x="1207" y="913"/>
                  <a:pt x="1210" y="906"/>
                </a:cubicBezTo>
                <a:cubicBezTo>
                  <a:pt x="1213" y="908"/>
                  <a:pt x="1215" y="910"/>
                  <a:pt x="1218" y="912"/>
                </a:cubicBezTo>
                <a:cubicBezTo>
                  <a:pt x="1216" y="920"/>
                  <a:pt x="1215" y="929"/>
                  <a:pt x="1214" y="937"/>
                </a:cubicBezTo>
                <a:cubicBezTo>
                  <a:pt x="1211" y="934"/>
                  <a:pt x="1207" y="931"/>
                  <a:pt x="1204" y="929"/>
                </a:cubicBezTo>
                <a:close/>
                <a:moveTo>
                  <a:pt x="1218" y="913"/>
                </a:moveTo>
                <a:cubicBezTo>
                  <a:pt x="1222" y="915"/>
                  <a:pt x="1225" y="918"/>
                  <a:pt x="1229" y="921"/>
                </a:cubicBezTo>
                <a:cubicBezTo>
                  <a:pt x="1228" y="930"/>
                  <a:pt x="1227" y="939"/>
                  <a:pt x="1228" y="948"/>
                </a:cubicBezTo>
                <a:cubicBezTo>
                  <a:pt x="1223" y="944"/>
                  <a:pt x="1219" y="941"/>
                  <a:pt x="1215" y="937"/>
                </a:cubicBezTo>
                <a:cubicBezTo>
                  <a:pt x="1215" y="929"/>
                  <a:pt x="1217" y="921"/>
                  <a:pt x="1218" y="913"/>
                </a:cubicBezTo>
                <a:close/>
                <a:moveTo>
                  <a:pt x="1218" y="912"/>
                </a:moveTo>
                <a:cubicBezTo>
                  <a:pt x="1215" y="910"/>
                  <a:pt x="1213" y="907"/>
                  <a:pt x="1210" y="905"/>
                </a:cubicBezTo>
                <a:cubicBezTo>
                  <a:pt x="1212" y="898"/>
                  <a:pt x="1215" y="891"/>
                  <a:pt x="1218" y="884"/>
                </a:cubicBezTo>
                <a:cubicBezTo>
                  <a:pt x="1220" y="886"/>
                  <a:pt x="1222" y="887"/>
                  <a:pt x="1224" y="889"/>
                </a:cubicBezTo>
                <a:cubicBezTo>
                  <a:pt x="1222" y="896"/>
                  <a:pt x="1220" y="904"/>
                  <a:pt x="1218" y="912"/>
                </a:cubicBezTo>
                <a:close/>
                <a:moveTo>
                  <a:pt x="1210" y="905"/>
                </a:moveTo>
                <a:cubicBezTo>
                  <a:pt x="1208" y="904"/>
                  <a:pt x="1206" y="902"/>
                  <a:pt x="1204" y="901"/>
                </a:cubicBezTo>
                <a:cubicBezTo>
                  <a:pt x="1207" y="894"/>
                  <a:pt x="1210" y="887"/>
                  <a:pt x="1214" y="881"/>
                </a:cubicBezTo>
                <a:cubicBezTo>
                  <a:pt x="1215" y="882"/>
                  <a:pt x="1217" y="883"/>
                  <a:pt x="1218" y="884"/>
                </a:cubicBezTo>
                <a:cubicBezTo>
                  <a:pt x="1215" y="891"/>
                  <a:pt x="1212" y="898"/>
                  <a:pt x="1210" y="905"/>
                </a:cubicBezTo>
                <a:close/>
                <a:moveTo>
                  <a:pt x="1203" y="900"/>
                </a:moveTo>
                <a:cubicBezTo>
                  <a:pt x="1202" y="899"/>
                  <a:pt x="1200" y="898"/>
                  <a:pt x="1199" y="897"/>
                </a:cubicBezTo>
                <a:cubicBezTo>
                  <a:pt x="1201" y="893"/>
                  <a:pt x="1204" y="889"/>
                  <a:pt x="1206" y="885"/>
                </a:cubicBezTo>
                <a:cubicBezTo>
                  <a:pt x="1208" y="882"/>
                  <a:pt x="1209" y="880"/>
                  <a:pt x="1211" y="878"/>
                </a:cubicBezTo>
                <a:cubicBezTo>
                  <a:pt x="1212" y="879"/>
                  <a:pt x="1213" y="880"/>
                  <a:pt x="1214" y="880"/>
                </a:cubicBezTo>
                <a:cubicBezTo>
                  <a:pt x="1210" y="887"/>
                  <a:pt x="1206" y="893"/>
                  <a:pt x="1203" y="900"/>
                </a:cubicBezTo>
                <a:close/>
                <a:moveTo>
                  <a:pt x="1206" y="884"/>
                </a:moveTo>
                <a:cubicBezTo>
                  <a:pt x="1203" y="888"/>
                  <a:pt x="1201" y="892"/>
                  <a:pt x="1198" y="897"/>
                </a:cubicBezTo>
                <a:cubicBezTo>
                  <a:pt x="1197" y="896"/>
                  <a:pt x="1196" y="895"/>
                  <a:pt x="1195" y="894"/>
                </a:cubicBezTo>
                <a:cubicBezTo>
                  <a:pt x="1199" y="888"/>
                  <a:pt x="1203" y="881"/>
                  <a:pt x="1207" y="875"/>
                </a:cubicBezTo>
                <a:cubicBezTo>
                  <a:pt x="1208" y="876"/>
                  <a:pt x="1209" y="877"/>
                  <a:pt x="1210" y="878"/>
                </a:cubicBezTo>
                <a:cubicBezTo>
                  <a:pt x="1209" y="880"/>
                  <a:pt x="1207" y="882"/>
                  <a:pt x="1206" y="884"/>
                </a:cubicBezTo>
                <a:close/>
                <a:moveTo>
                  <a:pt x="1206" y="874"/>
                </a:moveTo>
                <a:cubicBezTo>
                  <a:pt x="1205" y="873"/>
                  <a:pt x="1203" y="872"/>
                  <a:pt x="1201" y="870"/>
                </a:cubicBezTo>
                <a:cubicBezTo>
                  <a:pt x="1205" y="864"/>
                  <a:pt x="1208" y="858"/>
                  <a:pt x="1212" y="851"/>
                </a:cubicBezTo>
                <a:cubicBezTo>
                  <a:pt x="1214" y="852"/>
                  <a:pt x="1215" y="854"/>
                  <a:pt x="1217" y="855"/>
                </a:cubicBezTo>
                <a:cubicBezTo>
                  <a:pt x="1214" y="862"/>
                  <a:pt x="1210" y="868"/>
                  <a:pt x="1206" y="874"/>
                </a:cubicBezTo>
                <a:close/>
                <a:moveTo>
                  <a:pt x="1212" y="850"/>
                </a:moveTo>
                <a:cubicBezTo>
                  <a:pt x="1209" y="848"/>
                  <a:pt x="1207" y="847"/>
                  <a:pt x="1204" y="845"/>
                </a:cubicBezTo>
                <a:cubicBezTo>
                  <a:pt x="1207" y="839"/>
                  <a:pt x="1211" y="832"/>
                  <a:pt x="1214" y="824"/>
                </a:cubicBezTo>
                <a:cubicBezTo>
                  <a:pt x="1217" y="826"/>
                  <a:pt x="1219" y="828"/>
                  <a:pt x="1222" y="830"/>
                </a:cubicBezTo>
                <a:cubicBezTo>
                  <a:pt x="1218" y="837"/>
                  <a:pt x="1215" y="844"/>
                  <a:pt x="1212" y="850"/>
                </a:cubicBezTo>
                <a:close/>
                <a:moveTo>
                  <a:pt x="1214" y="824"/>
                </a:moveTo>
                <a:cubicBezTo>
                  <a:pt x="1211" y="821"/>
                  <a:pt x="1208" y="819"/>
                  <a:pt x="1206" y="817"/>
                </a:cubicBezTo>
                <a:cubicBezTo>
                  <a:pt x="1209" y="810"/>
                  <a:pt x="1212" y="803"/>
                  <a:pt x="1215" y="797"/>
                </a:cubicBezTo>
                <a:cubicBezTo>
                  <a:pt x="1218" y="799"/>
                  <a:pt x="1221" y="801"/>
                  <a:pt x="1224" y="804"/>
                </a:cubicBezTo>
                <a:cubicBezTo>
                  <a:pt x="1222" y="807"/>
                  <a:pt x="1222" y="807"/>
                  <a:pt x="1222" y="807"/>
                </a:cubicBezTo>
                <a:cubicBezTo>
                  <a:pt x="1220" y="812"/>
                  <a:pt x="1217" y="818"/>
                  <a:pt x="1214" y="824"/>
                </a:cubicBezTo>
                <a:close/>
                <a:moveTo>
                  <a:pt x="1215" y="796"/>
                </a:moveTo>
                <a:cubicBezTo>
                  <a:pt x="1212" y="794"/>
                  <a:pt x="1208" y="791"/>
                  <a:pt x="1205" y="789"/>
                </a:cubicBezTo>
                <a:cubicBezTo>
                  <a:pt x="1208" y="782"/>
                  <a:pt x="1211" y="775"/>
                  <a:pt x="1214" y="768"/>
                </a:cubicBezTo>
                <a:cubicBezTo>
                  <a:pt x="1217" y="771"/>
                  <a:pt x="1221" y="773"/>
                  <a:pt x="1224" y="776"/>
                </a:cubicBezTo>
                <a:cubicBezTo>
                  <a:pt x="1224" y="777"/>
                  <a:pt x="1224" y="777"/>
                  <a:pt x="1224" y="777"/>
                </a:cubicBezTo>
                <a:cubicBezTo>
                  <a:pt x="1221" y="783"/>
                  <a:pt x="1218" y="789"/>
                  <a:pt x="1215" y="796"/>
                </a:cubicBezTo>
                <a:close/>
                <a:moveTo>
                  <a:pt x="1214" y="768"/>
                </a:moveTo>
                <a:cubicBezTo>
                  <a:pt x="1210" y="765"/>
                  <a:pt x="1206" y="762"/>
                  <a:pt x="1202" y="759"/>
                </a:cubicBezTo>
                <a:cubicBezTo>
                  <a:pt x="1245" y="649"/>
                  <a:pt x="1272" y="553"/>
                  <a:pt x="1283" y="472"/>
                </a:cubicBezTo>
                <a:cubicBezTo>
                  <a:pt x="1295" y="391"/>
                  <a:pt x="1289" y="326"/>
                  <a:pt x="1267" y="280"/>
                </a:cubicBezTo>
                <a:cubicBezTo>
                  <a:pt x="1275" y="275"/>
                  <a:pt x="1282" y="269"/>
                  <a:pt x="1289" y="263"/>
                </a:cubicBezTo>
                <a:cubicBezTo>
                  <a:pt x="1289" y="263"/>
                  <a:pt x="1290" y="262"/>
                  <a:pt x="1291" y="262"/>
                </a:cubicBezTo>
                <a:cubicBezTo>
                  <a:pt x="1316" y="309"/>
                  <a:pt x="1322" y="377"/>
                  <a:pt x="1309" y="463"/>
                </a:cubicBezTo>
                <a:cubicBezTo>
                  <a:pt x="1296" y="548"/>
                  <a:pt x="1264" y="651"/>
                  <a:pt x="1214" y="768"/>
                </a:cubicBezTo>
                <a:close/>
                <a:moveTo>
                  <a:pt x="1291" y="261"/>
                </a:moveTo>
                <a:cubicBezTo>
                  <a:pt x="1294" y="258"/>
                  <a:pt x="1297" y="255"/>
                  <a:pt x="1299" y="252"/>
                </a:cubicBezTo>
                <a:cubicBezTo>
                  <a:pt x="1305" y="249"/>
                  <a:pt x="1310" y="246"/>
                  <a:pt x="1315" y="243"/>
                </a:cubicBezTo>
                <a:cubicBezTo>
                  <a:pt x="1308" y="249"/>
                  <a:pt x="1300" y="255"/>
                  <a:pt x="1291" y="261"/>
                </a:cubicBezTo>
                <a:close/>
                <a:moveTo>
                  <a:pt x="1300" y="251"/>
                </a:moveTo>
                <a:cubicBezTo>
                  <a:pt x="1303" y="247"/>
                  <a:pt x="1306" y="243"/>
                  <a:pt x="1309" y="240"/>
                </a:cubicBezTo>
                <a:cubicBezTo>
                  <a:pt x="1310" y="239"/>
                  <a:pt x="1311" y="238"/>
                  <a:pt x="1312" y="238"/>
                </a:cubicBezTo>
                <a:cubicBezTo>
                  <a:pt x="1313" y="239"/>
                  <a:pt x="1314" y="241"/>
                  <a:pt x="1315" y="243"/>
                </a:cubicBezTo>
                <a:cubicBezTo>
                  <a:pt x="1311" y="246"/>
                  <a:pt x="1306" y="248"/>
                  <a:pt x="1300" y="251"/>
                </a:cubicBezTo>
                <a:close/>
                <a:moveTo>
                  <a:pt x="1311" y="235"/>
                </a:moveTo>
                <a:cubicBezTo>
                  <a:pt x="1312" y="233"/>
                  <a:pt x="1314" y="230"/>
                  <a:pt x="1314" y="228"/>
                </a:cubicBezTo>
                <a:cubicBezTo>
                  <a:pt x="1322" y="224"/>
                  <a:pt x="1329" y="221"/>
                  <a:pt x="1336" y="218"/>
                </a:cubicBezTo>
                <a:cubicBezTo>
                  <a:pt x="1336" y="219"/>
                  <a:pt x="1336" y="219"/>
                  <a:pt x="1336" y="219"/>
                </a:cubicBezTo>
                <a:cubicBezTo>
                  <a:pt x="1334" y="222"/>
                  <a:pt x="1332" y="226"/>
                  <a:pt x="1329" y="229"/>
                </a:cubicBezTo>
                <a:cubicBezTo>
                  <a:pt x="1324" y="232"/>
                  <a:pt x="1318" y="234"/>
                  <a:pt x="1312" y="237"/>
                </a:cubicBezTo>
                <a:cubicBezTo>
                  <a:pt x="1312" y="236"/>
                  <a:pt x="1312" y="236"/>
                  <a:pt x="1311" y="235"/>
                </a:cubicBezTo>
                <a:close/>
                <a:moveTo>
                  <a:pt x="1315" y="227"/>
                </a:moveTo>
                <a:cubicBezTo>
                  <a:pt x="1315" y="225"/>
                  <a:pt x="1316" y="223"/>
                  <a:pt x="1316" y="221"/>
                </a:cubicBezTo>
                <a:cubicBezTo>
                  <a:pt x="1322" y="219"/>
                  <a:pt x="1328" y="217"/>
                  <a:pt x="1334" y="215"/>
                </a:cubicBezTo>
                <a:cubicBezTo>
                  <a:pt x="1334" y="216"/>
                  <a:pt x="1335" y="217"/>
                  <a:pt x="1336" y="218"/>
                </a:cubicBezTo>
                <a:cubicBezTo>
                  <a:pt x="1329" y="221"/>
                  <a:pt x="1322" y="224"/>
                  <a:pt x="1315" y="227"/>
                </a:cubicBezTo>
                <a:close/>
                <a:moveTo>
                  <a:pt x="1325" y="204"/>
                </a:moveTo>
                <a:cubicBezTo>
                  <a:pt x="1332" y="202"/>
                  <a:pt x="1339" y="200"/>
                  <a:pt x="1345" y="198"/>
                </a:cubicBezTo>
                <a:cubicBezTo>
                  <a:pt x="1344" y="203"/>
                  <a:pt x="1342" y="208"/>
                  <a:pt x="1340" y="212"/>
                </a:cubicBezTo>
                <a:cubicBezTo>
                  <a:pt x="1338" y="213"/>
                  <a:pt x="1336" y="214"/>
                  <a:pt x="1334" y="215"/>
                </a:cubicBezTo>
                <a:cubicBezTo>
                  <a:pt x="1331" y="211"/>
                  <a:pt x="1328" y="208"/>
                  <a:pt x="1325" y="204"/>
                </a:cubicBezTo>
                <a:close/>
                <a:moveTo>
                  <a:pt x="1325" y="204"/>
                </a:moveTo>
                <a:cubicBezTo>
                  <a:pt x="1323" y="201"/>
                  <a:pt x="1321" y="199"/>
                  <a:pt x="1319" y="197"/>
                </a:cubicBezTo>
                <a:cubicBezTo>
                  <a:pt x="1319" y="197"/>
                  <a:pt x="1319" y="197"/>
                  <a:pt x="1319" y="197"/>
                </a:cubicBezTo>
                <a:cubicBezTo>
                  <a:pt x="1318" y="195"/>
                  <a:pt x="1318" y="194"/>
                  <a:pt x="1318" y="192"/>
                </a:cubicBezTo>
                <a:cubicBezTo>
                  <a:pt x="1328" y="189"/>
                  <a:pt x="1337" y="186"/>
                  <a:pt x="1346" y="183"/>
                </a:cubicBezTo>
                <a:cubicBezTo>
                  <a:pt x="1346" y="184"/>
                  <a:pt x="1346" y="184"/>
                  <a:pt x="1346" y="184"/>
                </a:cubicBezTo>
                <a:cubicBezTo>
                  <a:pt x="1346" y="188"/>
                  <a:pt x="1346" y="193"/>
                  <a:pt x="1345" y="197"/>
                </a:cubicBezTo>
                <a:cubicBezTo>
                  <a:pt x="1339" y="199"/>
                  <a:pt x="1332" y="202"/>
                  <a:pt x="1325" y="204"/>
                </a:cubicBezTo>
                <a:close/>
                <a:moveTo>
                  <a:pt x="1346" y="183"/>
                </a:moveTo>
                <a:cubicBezTo>
                  <a:pt x="1346" y="183"/>
                  <a:pt x="1346" y="183"/>
                  <a:pt x="1346" y="183"/>
                </a:cubicBezTo>
                <a:cubicBezTo>
                  <a:pt x="1342" y="179"/>
                  <a:pt x="1338" y="175"/>
                  <a:pt x="1334" y="172"/>
                </a:cubicBezTo>
                <a:cubicBezTo>
                  <a:pt x="1334" y="172"/>
                  <a:pt x="1334" y="172"/>
                  <a:pt x="1334" y="172"/>
                </a:cubicBezTo>
                <a:cubicBezTo>
                  <a:pt x="1337" y="171"/>
                  <a:pt x="1341" y="170"/>
                  <a:pt x="1344" y="169"/>
                </a:cubicBezTo>
                <a:cubicBezTo>
                  <a:pt x="1346" y="174"/>
                  <a:pt x="1346" y="178"/>
                  <a:pt x="1346" y="183"/>
                </a:cubicBezTo>
                <a:close/>
                <a:moveTo>
                  <a:pt x="1345" y="183"/>
                </a:moveTo>
                <a:cubicBezTo>
                  <a:pt x="1337" y="186"/>
                  <a:pt x="1328" y="188"/>
                  <a:pt x="1318" y="191"/>
                </a:cubicBezTo>
                <a:cubicBezTo>
                  <a:pt x="1317" y="187"/>
                  <a:pt x="1316" y="182"/>
                  <a:pt x="1314" y="178"/>
                </a:cubicBezTo>
                <a:cubicBezTo>
                  <a:pt x="1321" y="176"/>
                  <a:pt x="1327" y="174"/>
                  <a:pt x="1333" y="172"/>
                </a:cubicBezTo>
                <a:cubicBezTo>
                  <a:pt x="1338" y="176"/>
                  <a:pt x="1342" y="179"/>
                  <a:pt x="1345" y="183"/>
                </a:cubicBezTo>
                <a:close/>
                <a:moveTo>
                  <a:pt x="1317" y="192"/>
                </a:moveTo>
                <a:cubicBezTo>
                  <a:pt x="1314" y="193"/>
                  <a:pt x="1314" y="193"/>
                  <a:pt x="1314" y="193"/>
                </a:cubicBezTo>
                <a:cubicBezTo>
                  <a:pt x="1310" y="189"/>
                  <a:pt x="1305" y="185"/>
                  <a:pt x="1300" y="181"/>
                </a:cubicBezTo>
                <a:cubicBezTo>
                  <a:pt x="1305" y="180"/>
                  <a:pt x="1309" y="179"/>
                  <a:pt x="1314" y="178"/>
                </a:cubicBezTo>
                <a:cubicBezTo>
                  <a:pt x="1315" y="182"/>
                  <a:pt x="1317" y="187"/>
                  <a:pt x="1317" y="192"/>
                </a:cubicBezTo>
                <a:close/>
                <a:moveTo>
                  <a:pt x="1299" y="181"/>
                </a:moveTo>
                <a:cubicBezTo>
                  <a:pt x="1294" y="177"/>
                  <a:pt x="1288" y="174"/>
                  <a:pt x="1282" y="171"/>
                </a:cubicBezTo>
                <a:cubicBezTo>
                  <a:pt x="1289" y="169"/>
                  <a:pt x="1297" y="167"/>
                  <a:pt x="1304" y="165"/>
                </a:cubicBezTo>
                <a:cubicBezTo>
                  <a:pt x="1308" y="164"/>
                  <a:pt x="1308" y="164"/>
                  <a:pt x="1308" y="164"/>
                </a:cubicBezTo>
                <a:cubicBezTo>
                  <a:pt x="1310" y="168"/>
                  <a:pt x="1312" y="173"/>
                  <a:pt x="1313" y="177"/>
                </a:cubicBezTo>
                <a:cubicBezTo>
                  <a:pt x="1309" y="179"/>
                  <a:pt x="1304" y="180"/>
                  <a:pt x="1299" y="181"/>
                </a:cubicBezTo>
                <a:close/>
                <a:moveTo>
                  <a:pt x="1299" y="181"/>
                </a:moveTo>
                <a:cubicBezTo>
                  <a:pt x="1293" y="183"/>
                  <a:pt x="1287" y="185"/>
                  <a:pt x="1281" y="186"/>
                </a:cubicBezTo>
                <a:cubicBezTo>
                  <a:pt x="1281" y="186"/>
                  <a:pt x="1281" y="186"/>
                  <a:pt x="1281" y="186"/>
                </a:cubicBezTo>
                <a:cubicBezTo>
                  <a:pt x="1279" y="182"/>
                  <a:pt x="1277" y="178"/>
                  <a:pt x="1275" y="174"/>
                </a:cubicBezTo>
                <a:cubicBezTo>
                  <a:pt x="1274" y="173"/>
                  <a:pt x="1274" y="173"/>
                  <a:pt x="1274" y="173"/>
                </a:cubicBezTo>
                <a:cubicBezTo>
                  <a:pt x="1276" y="172"/>
                  <a:pt x="1279" y="171"/>
                  <a:pt x="1281" y="171"/>
                </a:cubicBezTo>
                <a:cubicBezTo>
                  <a:pt x="1287" y="174"/>
                  <a:pt x="1293" y="177"/>
                  <a:pt x="1299" y="181"/>
                </a:cubicBezTo>
                <a:close/>
                <a:moveTo>
                  <a:pt x="1274" y="172"/>
                </a:moveTo>
                <a:cubicBezTo>
                  <a:pt x="1272" y="170"/>
                  <a:pt x="1271" y="168"/>
                  <a:pt x="1270" y="166"/>
                </a:cubicBezTo>
                <a:cubicBezTo>
                  <a:pt x="1273" y="167"/>
                  <a:pt x="1277" y="169"/>
                  <a:pt x="1280" y="170"/>
                </a:cubicBezTo>
                <a:cubicBezTo>
                  <a:pt x="1278" y="171"/>
                  <a:pt x="1276" y="172"/>
                  <a:pt x="1274" y="172"/>
                </a:cubicBezTo>
                <a:close/>
                <a:moveTo>
                  <a:pt x="1273" y="172"/>
                </a:moveTo>
                <a:cubicBezTo>
                  <a:pt x="1262" y="175"/>
                  <a:pt x="1252" y="178"/>
                  <a:pt x="1243" y="180"/>
                </a:cubicBezTo>
                <a:cubicBezTo>
                  <a:pt x="1242" y="180"/>
                  <a:pt x="1240" y="179"/>
                  <a:pt x="1239" y="179"/>
                </a:cubicBezTo>
                <a:cubicBezTo>
                  <a:pt x="1239" y="179"/>
                  <a:pt x="1239" y="179"/>
                  <a:pt x="1239" y="179"/>
                </a:cubicBezTo>
                <a:cubicBezTo>
                  <a:pt x="1237" y="175"/>
                  <a:pt x="1235" y="171"/>
                  <a:pt x="1233" y="167"/>
                </a:cubicBezTo>
                <a:cubicBezTo>
                  <a:pt x="1241" y="165"/>
                  <a:pt x="1248" y="163"/>
                  <a:pt x="1257" y="161"/>
                </a:cubicBezTo>
                <a:cubicBezTo>
                  <a:pt x="1261" y="162"/>
                  <a:pt x="1265" y="164"/>
                  <a:pt x="1269" y="166"/>
                </a:cubicBezTo>
                <a:cubicBezTo>
                  <a:pt x="1271" y="168"/>
                  <a:pt x="1272" y="170"/>
                  <a:pt x="1273" y="172"/>
                </a:cubicBezTo>
                <a:close/>
                <a:moveTo>
                  <a:pt x="1258" y="161"/>
                </a:moveTo>
                <a:cubicBezTo>
                  <a:pt x="1260" y="160"/>
                  <a:pt x="1263" y="159"/>
                  <a:pt x="1265" y="159"/>
                </a:cubicBezTo>
                <a:cubicBezTo>
                  <a:pt x="1266" y="161"/>
                  <a:pt x="1268" y="163"/>
                  <a:pt x="1269" y="165"/>
                </a:cubicBezTo>
                <a:cubicBezTo>
                  <a:pt x="1265" y="163"/>
                  <a:pt x="1261" y="162"/>
                  <a:pt x="1258" y="161"/>
                </a:cubicBezTo>
                <a:close/>
                <a:moveTo>
                  <a:pt x="1258" y="144"/>
                </a:moveTo>
                <a:cubicBezTo>
                  <a:pt x="1261" y="143"/>
                  <a:pt x="1265" y="142"/>
                  <a:pt x="1268" y="141"/>
                </a:cubicBezTo>
                <a:cubicBezTo>
                  <a:pt x="1278" y="143"/>
                  <a:pt x="1287" y="146"/>
                  <a:pt x="1296" y="150"/>
                </a:cubicBezTo>
                <a:cubicBezTo>
                  <a:pt x="1285" y="153"/>
                  <a:pt x="1275" y="156"/>
                  <a:pt x="1266" y="158"/>
                </a:cubicBezTo>
                <a:cubicBezTo>
                  <a:pt x="1263" y="153"/>
                  <a:pt x="1260" y="148"/>
                  <a:pt x="1258" y="144"/>
                </a:cubicBezTo>
                <a:close/>
                <a:moveTo>
                  <a:pt x="1257" y="143"/>
                </a:moveTo>
                <a:cubicBezTo>
                  <a:pt x="1256" y="141"/>
                  <a:pt x="1255" y="140"/>
                  <a:pt x="1255" y="138"/>
                </a:cubicBezTo>
                <a:cubicBezTo>
                  <a:pt x="1259" y="139"/>
                  <a:pt x="1263" y="140"/>
                  <a:pt x="1267" y="141"/>
                </a:cubicBezTo>
                <a:cubicBezTo>
                  <a:pt x="1264" y="142"/>
                  <a:pt x="1261" y="142"/>
                  <a:pt x="1257" y="143"/>
                </a:cubicBezTo>
                <a:close/>
                <a:moveTo>
                  <a:pt x="1257" y="143"/>
                </a:moveTo>
                <a:cubicBezTo>
                  <a:pt x="1246" y="146"/>
                  <a:pt x="1235" y="149"/>
                  <a:pt x="1225" y="152"/>
                </a:cubicBezTo>
                <a:cubicBezTo>
                  <a:pt x="1222" y="146"/>
                  <a:pt x="1219" y="140"/>
                  <a:pt x="1216" y="134"/>
                </a:cubicBezTo>
                <a:cubicBezTo>
                  <a:pt x="1229" y="134"/>
                  <a:pt x="1242" y="136"/>
                  <a:pt x="1254" y="138"/>
                </a:cubicBezTo>
                <a:cubicBezTo>
                  <a:pt x="1255" y="140"/>
                  <a:pt x="1256" y="142"/>
                  <a:pt x="1257" y="143"/>
                </a:cubicBezTo>
                <a:close/>
                <a:moveTo>
                  <a:pt x="1216" y="133"/>
                </a:moveTo>
                <a:cubicBezTo>
                  <a:pt x="1213" y="128"/>
                  <a:pt x="1211" y="122"/>
                  <a:pt x="1209" y="117"/>
                </a:cubicBezTo>
                <a:cubicBezTo>
                  <a:pt x="1213" y="117"/>
                  <a:pt x="1218" y="116"/>
                  <a:pt x="1222" y="116"/>
                </a:cubicBezTo>
                <a:cubicBezTo>
                  <a:pt x="1229" y="116"/>
                  <a:pt x="1237" y="117"/>
                  <a:pt x="1243" y="117"/>
                </a:cubicBezTo>
                <a:cubicBezTo>
                  <a:pt x="1247" y="124"/>
                  <a:pt x="1250" y="130"/>
                  <a:pt x="1254" y="137"/>
                </a:cubicBezTo>
                <a:cubicBezTo>
                  <a:pt x="1242" y="135"/>
                  <a:pt x="1229" y="134"/>
                  <a:pt x="1216" y="133"/>
                </a:cubicBezTo>
                <a:close/>
                <a:moveTo>
                  <a:pt x="1222" y="116"/>
                </a:moveTo>
                <a:cubicBezTo>
                  <a:pt x="1218" y="116"/>
                  <a:pt x="1213" y="116"/>
                  <a:pt x="1208" y="116"/>
                </a:cubicBezTo>
                <a:cubicBezTo>
                  <a:pt x="1206" y="111"/>
                  <a:pt x="1204" y="106"/>
                  <a:pt x="1202" y="100"/>
                </a:cubicBezTo>
                <a:cubicBezTo>
                  <a:pt x="1207" y="100"/>
                  <a:pt x="1213" y="100"/>
                  <a:pt x="1219" y="99"/>
                </a:cubicBezTo>
                <a:cubicBezTo>
                  <a:pt x="1224" y="99"/>
                  <a:pt x="1229" y="99"/>
                  <a:pt x="1235" y="99"/>
                </a:cubicBezTo>
                <a:cubicBezTo>
                  <a:pt x="1237" y="105"/>
                  <a:pt x="1240" y="111"/>
                  <a:pt x="1243" y="117"/>
                </a:cubicBezTo>
                <a:cubicBezTo>
                  <a:pt x="1236" y="116"/>
                  <a:pt x="1229" y="116"/>
                  <a:pt x="1222" y="116"/>
                </a:cubicBezTo>
                <a:close/>
                <a:moveTo>
                  <a:pt x="1234" y="98"/>
                </a:moveTo>
                <a:cubicBezTo>
                  <a:pt x="1229" y="98"/>
                  <a:pt x="1224" y="99"/>
                  <a:pt x="1219" y="99"/>
                </a:cubicBezTo>
                <a:cubicBezTo>
                  <a:pt x="1213" y="99"/>
                  <a:pt x="1207" y="99"/>
                  <a:pt x="1202" y="100"/>
                </a:cubicBezTo>
                <a:cubicBezTo>
                  <a:pt x="1199" y="94"/>
                  <a:pt x="1197" y="89"/>
                  <a:pt x="1196" y="84"/>
                </a:cubicBezTo>
                <a:cubicBezTo>
                  <a:pt x="1206" y="83"/>
                  <a:pt x="1216" y="82"/>
                  <a:pt x="1227" y="82"/>
                </a:cubicBezTo>
                <a:cubicBezTo>
                  <a:pt x="1229" y="87"/>
                  <a:pt x="1232" y="93"/>
                  <a:pt x="1234" y="98"/>
                </a:cubicBezTo>
                <a:close/>
                <a:moveTo>
                  <a:pt x="1201" y="100"/>
                </a:moveTo>
                <a:cubicBezTo>
                  <a:pt x="1191" y="101"/>
                  <a:pt x="1180" y="101"/>
                  <a:pt x="1170" y="102"/>
                </a:cubicBezTo>
                <a:cubicBezTo>
                  <a:pt x="1169" y="97"/>
                  <a:pt x="1167" y="92"/>
                  <a:pt x="1166" y="86"/>
                </a:cubicBezTo>
                <a:cubicBezTo>
                  <a:pt x="1175" y="85"/>
                  <a:pt x="1185" y="84"/>
                  <a:pt x="1195" y="84"/>
                </a:cubicBezTo>
                <a:cubicBezTo>
                  <a:pt x="1197" y="89"/>
                  <a:pt x="1199" y="94"/>
                  <a:pt x="1201" y="100"/>
                </a:cubicBezTo>
                <a:close/>
                <a:moveTo>
                  <a:pt x="1170" y="102"/>
                </a:moveTo>
                <a:cubicBezTo>
                  <a:pt x="1160" y="103"/>
                  <a:pt x="1150" y="104"/>
                  <a:pt x="1141" y="105"/>
                </a:cubicBezTo>
                <a:cubicBezTo>
                  <a:pt x="1140" y="100"/>
                  <a:pt x="1138" y="95"/>
                  <a:pt x="1137" y="90"/>
                </a:cubicBezTo>
                <a:cubicBezTo>
                  <a:pt x="1146" y="89"/>
                  <a:pt x="1156" y="87"/>
                  <a:pt x="1165" y="86"/>
                </a:cubicBezTo>
                <a:cubicBezTo>
                  <a:pt x="1167" y="92"/>
                  <a:pt x="1168" y="97"/>
                  <a:pt x="1170" y="102"/>
                </a:cubicBezTo>
                <a:close/>
                <a:moveTo>
                  <a:pt x="1140" y="105"/>
                </a:moveTo>
                <a:cubicBezTo>
                  <a:pt x="1131" y="107"/>
                  <a:pt x="1122" y="108"/>
                  <a:pt x="1114" y="109"/>
                </a:cubicBezTo>
                <a:cubicBezTo>
                  <a:pt x="1113" y="104"/>
                  <a:pt x="1112" y="99"/>
                  <a:pt x="1112" y="94"/>
                </a:cubicBezTo>
                <a:cubicBezTo>
                  <a:pt x="1120" y="93"/>
                  <a:pt x="1128" y="91"/>
                  <a:pt x="1137" y="90"/>
                </a:cubicBezTo>
                <a:cubicBezTo>
                  <a:pt x="1138" y="95"/>
                  <a:pt x="1139" y="100"/>
                  <a:pt x="1140" y="105"/>
                </a:cubicBezTo>
                <a:close/>
                <a:moveTo>
                  <a:pt x="1113" y="109"/>
                </a:moveTo>
                <a:cubicBezTo>
                  <a:pt x="1097" y="112"/>
                  <a:pt x="1082" y="114"/>
                  <a:pt x="1068" y="117"/>
                </a:cubicBezTo>
                <a:cubicBezTo>
                  <a:pt x="1068" y="113"/>
                  <a:pt x="1067" y="108"/>
                  <a:pt x="1067" y="104"/>
                </a:cubicBezTo>
                <a:cubicBezTo>
                  <a:pt x="1081" y="100"/>
                  <a:pt x="1096" y="97"/>
                  <a:pt x="1111" y="94"/>
                </a:cubicBezTo>
                <a:cubicBezTo>
                  <a:pt x="1112" y="99"/>
                  <a:pt x="1112" y="104"/>
                  <a:pt x="1113" y="109"/>
                </a:cubicBezTo>
                <a:close/>
                <a:moveTo>
                  <a:pt x="1070" y="133"/>
                </a:moveTo>
                <a:cubicBezTo>
                  <a:pt x="1061" y="134"/>
                  <a:pt x="1053" y="136"/>
                  <a:pt x="1045" y="138"/>
                </a:cubicBezTo>
                <a:cubicBezTo>
                  <a:pt x="1044" y="133"/>
                  <a:pt x="1044" y="128"/>
                  <a:pt x="1044" y="124"/>
                </a:cubicBezTo>
                <a:cubicBezTo>
                  <a:pt x="1052" y="122"/>
                  <a:pt x="1060" y="120"/>
                  <a:pt x="1068" y="118"/>
                </a:cubicBezTo>
                <a:cubicBezTo>
                  <a:pt x="1068" y="123"/>
                  <a:pt x="1069" y="128"/>
                  <a:pt x="1070" y="133"/>
                </a:cubicBezTo>
                <a:close/>
                <a:moveTo>
                  <a:pt x="1046" y="152"/>
                </a:moveTo>
                <a:cubicBezTo>
                  <a:pt x="1037" y="154"/>
                  <a:pt x="1029" y="156"/>
                  <a:pt x="1021" y="158"/>
                </a:cubicBezTo>
                <a:cubicBezTo>
                  <a:pt x="1021" y="153"/>
                  <a:pt x="1021" y="149"/>
                  <a:pt x="1021" y="145"/>
                </a:cubicBezTo>
                <a:cubicBezTo>
                  <a:pt x="1028" y="142"/>
                  <a:pt x="1036" y="140"/>
                  <a:pt x="1044" y="139"/>
                </a:cubicBezTo>
                <a:cubicBezTo>
                  <a:pt x="1045" y="143"/>
                  <a:pt x="1045" y="148"/>
                  <a:pt x="1046" y="152"/>
                </a:cubicBezTo>
                <a:close/>
                <a:moveTo>
                  <a:pt x="1021" y="172"/>
                </a:moveTo>
                <a:cubicBezTo>
                  <a:pt x="1013" y="174"/>
                  <a:pt x="1004" y="176"/>
                  <a:pt x="996" y="178"/>
                </a:cubicBezTo>
                <a:cubicBezTo>
                  <a:pt x="996" y="173"/>
                  <a:pt x="997" y="169"/>
                  <a:pt x="997" y="165"/>
                </a:cubicBezTo>
                <a:cubicBezTo>
                  <a:pt x="1004" y="162"/>
                  <a:pt x="1012" y="160"/>
                  <a:pt x="1020" y="158"/>
                </a:cubicBezTo>
                <a:cubicBezTo>
                  <a:pt x="1020" y="163"/>
                  <a:pt x="1021" y="167"/>
                  <a:pt x="1021" y="172"/>
                </a:cubicBezTo>
                <a:close/>
                <a:moveTo>
                  <a:pt x="1021" y="172"/>
                </a:moveTo>
                <a:cubicBezTo>
                  <a:pt x="1022" y="176"/>
                  <a:pt x="1023" y="181"/>
                  <a:pt x="1024" y="185"/>
                </a:cubicBezTo>
                <a:cubicBezTo>
                  <a:pt x="1014" y="187"/>
                  <a:pt x="1005" y="189"/>
                  <a:pt x="997" y="191"/>
                </a:cubicBezTo>
                <a:cubicBezTo>
                  <a:pt x="997" y="187"/>
                  <a:pt x="996" y="182"/>
                  <a:pt x="996" y="178"/>
                </a:cubicBezTo>
                <a:cubicBezTo>
                  <a:pt x="1004" y="176"/>
                  <a:pt x="1013" y="174"/>
                  <a:pt x="1021" y="172"/>
                </a:cubicBezTo>
                <a:close/>
                <a:moveTo>
                  <a:pt x="996" y="191"/>
                </a:moveTo>
                <a:cubicBezTo>
                  <a:pt x="988" y="193"/>
                  <a:pt x="979" y="196"/>
                  <a:pt x="971" y="198"/>
                </a:cubicBezTo>
                <a:cubicBezTo>
                  <a:pt x="971" y="193"/>
                  <a:pt x="971" y="189"/>
                  <a:pt x="972" y="185"/>
                </a:cubicBezTo>
                <a:cubicBezTo>
                  <a:pt x="980" y="183"/>
                  <a:pt x="988" y="180"/>
                  <a:pt x="996" y="178"/>
                </a:cubicBezTo>
                <a:cubicBezTo>
                  <a:pt x="996" y="182"/>
                  <a:pt x="996" y="187"/>
                  <a:pt x="996" y="191"/>
                </a:cubicBezTo>
                <a:close/>
                <a:moveTo>
                  <a:pt x="996" y="192"/>
                </a:moveTo>
                <a:cubicBezTo>
                  <a:pt x="997" y="196"/>
                  <a:pt x="997" y="200"/>
                  <a:pt x="998" y="204"/>
                </a:cubicBezTo>
                <a:cubicBezTo>
                  <a:pt x="989" y="206"/>
                  <a:pt x="980" y="209"/>
                  <a:pt x="971" y="211"/>
                </a:cubicBezTo>
                <a:cubicBezTo>
                  <a:pt x="971" y="207"/>
                  <a:pt x="971" y="202"/>
                  <a:pt x="971" y="198"/>
                </a:cubicBezTo>
                <a:cubicBezTo>
                  <a:pt x="979" y="196"/>
                  <a:pt x="988" y="194"/>
                  <a:pt x="996" y="192"/>
                </a:cubicBezTo>
                <a:close/>
                <a:moveTo>
                  <a:pt x="892" y="269"/>
                </a:moveTo>
                <a:cubicBezTo>
                  <a:pt x="884" y="272"/>
                  <a:pt x="875" y="274"/>
                  <a:pt x="868" y="277"/>
                </a:cubicBezTo>
                <a:cubicBezTo>
                  <a:pt x="868" y="274"/>
                  <a:pt x="869" y="270"/>
                  <a:pt x="869" y="266"/>
                </a:cubicBezTo>
                <a:cubicBezTo>
                  <a:pt x="877" y="264"/>
                  <a:pt x="885" y="261"/>
                  <a:pt x="893" y="258"/>
                </a:cubicBezTo>
                <a:cubicBezTo>
                  <a:pt x="893" y="258"/>
                  <a:pt x="893" y="258"/>
                  <a:pt x="893" y="258"/>
                </a:cubicBezTo>
                <a:cubicBezTo>
                  <a:pt x="893" y="262"/>
                  <a:pt x="892" y="265"/>
                  <a:pt x="892" y="269"/>
                </a:cubicBezTo>
                <a:close/>
                <a:moveTo>
                  <a:pt x="892" y="270"/>
                </a:moveTo>
                <a:cubicBezTo>
                  <a:pt x="892" y="273"/>
                  <a:pt x="892" y="276"/>
                  <a:pt x="893" y="280"/>
                </a:cubicBezTo>
                <a:cubicBezTo>
                  <a:pt x="884" y="282"/>
                  <a:pt x="875" y="285"/>
                  <a:pt x="867" y="288"/>
                </a:cubicBezTo>
                <a:cubicBezTo>
                  <a:pt x="867" y="285"/>
                  <a:pt x="867" y="281"/>
                  <a:pt x="868" y="278"/>
                </a:cubicBezTo>
                <a:cubicBezTo>
                  <a:pt x="875" y="275"/>
                  <a:pt x="884" y="272"/>
                  <a:pt x="892" y="270"/>
                </a:cubicBezTo>
                <a:close/>
                <a:moveTo>
                  <a:pt x="866" y="288"/>
                </a:moveTo>
                <a:cubicBezTo>
                  <a:pt x="858" y="291"/>
                  <a:pt x="850" y="294"/>
                  <a:pt x="842" y="296"/>
                </a:cubicBezTo>
                <a:cubicBezTo>
                  <a:pt x="842" y="293"/>
                  <a:pt x="843" y="290"/>
                  <a:pt x="844" y="286"/>
                </a:cubicBezTo>
                <a:cubicBezTo>
                  <a:pt x="851" y="283"/>
                  <a:pt x="859" y="281"/>
                  <a:pt x="867" y="278"/>
                </a:cubicBezTo>
                <a:cubicBezTo>
                  <a:pt x="867" y="281"/>
                  <a:pt x="866" y="285"/>
                  <a:pt x="866" y="288"/>
                </a:cubicBezTo>
                <a:close/>
                <a:moveTo>
                  <a:pt x="866" y="289"/>
                </a:moveTo>
                <a:cubicBezTo>
                  <a:pt x="866" y="292"/>
                  <a:pt x="866" y="295"/>
                  <a:pt x="866" y="299"/>
                </a:cubicBezTo>
                <a:cubicBezTo>
                  <a:pt x="857" y="302"/>
                  <a:pt x="849" y="305"/>
                  <a:pt x="841" y="307"/>
                </a:cubicBezTo>
                <a:cubicBezTo>
                  <a:pt x="841" y="304"/>
                  <a:pt x="841" y="300"/>
                  <a:pt x="842" y="297"/>
                </a:cubicBezTo>
                <a:cubicBezTo>
                  <a:pt x="850" y="294"/>
                  <a:pt x="858" y="291"/>
                  <a:pt x="866" y="289"/>
                </a:cubicBezTo>
                <a:close/>
                <a:moveTo>
                  <a:pt x="840" y="308"/>
                </a:moveTo>
                <a:cubicBezTo>
                  <a:pt x="840" y="308"/>
                  <a:pt x="840" y="308"/>
                  <a:pt x="840" y="308"/>
                </a:cubicBezTo>
                <a:cubicBezTo>
                  <a:pt x="832" y="310"/>
                  <a:pt x="824" y="313"/>
                  <a:pt x="816" y="316"/>
                </a:cubicBezTo>
                <a:cubicBezTo>
                  <a:pt x="817" y="313"/>
                  <a:pt x="818" y="309"/>
                  <a:pt x="819" y="306"/>
                </a:cubicBezTo>
                <a:cubicBezTo>
                  <a:pt x="826" y="303"/>
                  <a:pt x="833" y="300"/>
                  <a:pt x="841" y="297"/>
                </a:cubicBezTo>
                <a:cubicBezTo>
                  <a:pt x="841" y="301"/>
                  <a:pt x="840" y="304"/>
                  <a:pt x="840" y="308"/>
                </a:cubicBezTo>
                <a:close/>
                <a:moveTo>
                  <a:pt x="840" y="308"/>
                </a:moveTo>
                <a:cubicBezTo>
                  <a:pt x="840" y="311"/>
                  <a:pt x="840" y="314"/>
                  <a:pt x="840" y="317"/>
                </a:cubicBezTo>
                <a:cubicBezTo>
                  <a:pt x="831" y="320"/>
                  <a:pt x="823" y="323"/>
                  <a:pt x="815" y="326"/>
                </a:cubicBezTo>
                <a:cubicBezTo>
                  <a:pt x="815" y="323"/>
                  <a:pt x="816" y="320"/>
                  <a:pt x="816" y="317"/>
                </a:cubicBezTo>
                <a:cubicBezTo>
                  <a:pt x="824" y="314"/>
                  <a:pt x="832" y="311"/>
                  <a:pt x="840" y="308"/>
                </a:cubicBezTo>
                <a:close/>
                <a:moveTo>
                  <a:pt x="814" y="326"/>
                </a:moveTo>
                <a:cubicBezTo>
                  <a:pt x="806" y="329"/>
                  <a:pt x="798" y="332"/>
                  <a:pt x="791" y="335"/>
                </a:cubicBezTo>
                <a:cubicBezTo>
                  <a:pt x="791" y="332"/>
                  <a:pt x="792" y="329"/>
                  <a:pt x="793" y="326"/>
                </a:cubicBezTo>
                <a:cubicBezTo>
                  <a:pt x="800" y="323"/>
                  <a:pt x="808" y="320"/>
                  <a:pt x="816" y="317"/>
                </a:cubicBezTo>
                <a:cubicBezTo>
                  <a:pt x="815" y="320"/>
                  <a:pt x="815" y="323"/>
                  <a:pt x="814" y="326"/>
                </a:cubicBezTo>
                <a:close/>
                <a:moveTo>
                  <a:pt x="814" y="327"/>
                </a:moveTo>
                <a:cubicBezTo>
                  <a:pt x="814" y="330"/>
                  <a:pt x="814" y="332"/>
                  <a:pt x="814" y="335"/>
                </a:cubicBezTo>
                <a:cubicBezTo>
                  <a:pt x="805" y="338"/>
                  <a:pt x="797" y="341"/>
                  <a:pt x="789" y="344"/>
                </a:cubicBezTo>
                <a:cubicBezTo>
                  <a:pt x="790" y="342"/>
                  <a:pt x="790" y="339"/>
                  <a:pt x="791" y="336"/>
                </a:cubicBezTo>
                <a:cubicBezTo>
                  <a:pt x="798" y="333"/>
                  <a:pt x="806" y="330"/>
                  <a:pt x="814" y="327"/>
                </a:cubicBezTo>
                <a:close/>
                <a:moveTo>
                  <a:pt x="789" y="345"/>
                </a:moveTo>
                <a:cubicBezTo>
                  <a:pt x="780" y="348"/>
                  <a:pt x="773" y="351"/>
                  <a:pt x="765" y="354"/>
                </a:cubicBezTo>
                <a:cubicBezTo>
                  <a:pt x="766" y="351"/>
                  <a:pt x="767" y="348"/>
                  <a:pt x="768" y="345"/>
                </a:cubicBezTo>
                <a:cubicBezTo>
                  <a:pt x="775" y="342"/>
                  <a:pt x="782" y="339"/>
                  <a:pt x="790" y="336"/>
                </a:cubicBezTo>
                <a:cubicBezTo>
                  <a:pt x="789" y="339"/>
                  <a:pt x="789" y="342"/>
                  <a:pt x="789" y="345"/>
                </a:cubicBezTo>
                <a:close/>
                <a:moveTo>
                  <a:pt x="788" y="345"/>
                </a:moveTo>
                <a:cubicBezTo>
                  <a:pt x="788" y="347"/>
                  <a:pt x="788" y="350"/>
                  <a:pt x="788" y="352"/>
                </a:cubicBezTo>
                <a:cubicBezTo>
                  <a:pt x="779" y="355"/>
                  <a:pt x="771" y="359"/>
                  <a:pt x="763" y="362"/>
                </a:cubicBezTo>
                <a:cubicBezTo>
                  <a:pt x="764" y="359"/>
                  <a:pt x="764" y="357"/>
                  <a:pt x="765" y="355"/>
                </a:cubicBezTo>
                <a:cubicBezTo>
                  <a:pt x="772" y="352"/>
                  <a:pt x="780" y="348"/>
                  <a:pt x="788" y="345"/>
                </a:cubicBezTo>
                <a:close/>
                <a:moveTo>
                  <a:pt x="763" y="362"/>
                </a:moveTo>
                <a:cubicBezTo>
                  <a:pt x="755" y="365"/>
                  <a:pt x="747" y="369"/>
                  <a:pt x="740" y="372"/>
                </a:cubicBezTo>
                <a:cubicBezTo>
                  <a:pt x="741" y="369"/>
                  <a:pt x="742" y="367"/>
                  <a:pt x="743" y="364"/>
                </a:cubicBezTo>
                <a:cubicBezTo>
                  <a:pt x="743" y="364"/>
                  <a:pt x="743" y="364"/>
                  <a:pt x="743" y="364"/>
                </a:cubicBezTo>
                <a:cubicBezTo>
                  <a:pt x="750" y="361"/>
                  <a:pt x="757" y="358"/>
                  <a:pt x="764" y="355"/>
                </a:cubicBezTo>
                <a:cubicBezTo>
                  <a:pt x="764" y="357"/>
                  <a:pt x="763" y="360"/>
                  <a:pt x="763" y="362"/>
                </a:cubicBezTo>
                <a:close/>
                <a:moveTo>
                  <a:pt x="763" y="363"/>
                </a:moveTo>
                <a:cubicBezTo>
                  <a:pt x="762" y="365"/>
                  <a:pt x="762" y="367"/>
                  <a:pt x="762" y="370"/>
                </a:cubicBezTo>
                <a:cubicBezTo>
                  <a:pt x="753" y="373"/>
                  <a:pt x="745" y="376"/>
                  <a:pt x="738" y="380"/>
                </a:cubicBezTo>
                <a:cubicBezTo>
                  <a:pt x="739" y="377"/>
                  <a:pt x="739" y="375"/>
                  <a:pt x="740" y="372"/>
                </a:cubicBezTo>
                <a:cubicBezTo>
                  <a:pt x="747" y="369"/>
                  <a:pt x="755" y="366"/>
                  <a:pt x="763" y="363"/>
                </a:cubicBezTo>
                <a:close/>
                <a:moveTo>
                  <a:pt x="737" y="380"/>
                </a:moveTo>
                <a:cubicBezTo>
                  <a:pt x="730" y="383"/>
                  <a:pt x="722" y="387"/>
                  <a:pt x="716" y="390"/>
                </a:cubicBezTo>
                <a:cubicBezTo>
                  <a:pt x="716" y="387"/>
                  <a:pt x="717" y="385"/>
                  <a:pt x="719" y="382"/>
                </a:cubicBezTo>
                <a:cubicBezTo>
                  <a:pt x="725" y="379"/>
                  <a:pt x="732" y="376"/>
                  <a:pt x="739" y="373"/>
                </a:cubicBezTo>
                <a:cubicBezTo>
                  <a:pt x="739" y="375"/>
                  <a:pt x="738" y="378"/>
                  <a:pt x="737" y="380"/>
                </a:cubicBezTo>
                <a:close/>
                <a:moveTo>
                  <a:pt x="737" y="381"/>
                </a:moveTo>
                <a:cubicBezTo>
                  <a:pt x="737" y="383"/>
                  <a:pt x="736" y="385"/>
                  <a:pt x="736" y="387"/>
                </a:cubicBezTo>
                <a:cubicBezTo>
                  <a:pt x="728" y="391"/>
                  <a:pt x="720" y="394"/>
                  <a:pt x="713" y="397"/>
                </a:cubicBezTo>
                <a:cubicBezTo>
                  <a:pt x="714" y="395"/>
                  <a:pt x="715" y="393"/>
                  <a:pt x="715" y="391"/>
                </a:cubicBezTo>
                <a:cubicBezTo>
                  <a:pt x="722" y="387"/>
                  <a:pt x="730" y="384"/>
                  <a:pt x="737" y="381"/>
                </a:cubicBezTo>
                <a:close/>
                <a:moveTo>
                  <a:pt x="713" y="397"/>
                </a:moveTo>
                <a:cubicBezTo>
                  <a:pt x="705" y="401"/>
                  <a:pt x="698" y="405"/>
                  <a:pt x="691" y="408"/>
                </a:cubicBezTo>
                <a:cubicBezTo>
                  <a:pt x="691" y="406"/>
                  <a:pt x="692" y="403"/>
                  <a:pt x="693" y="401"/>
                </a:cubicBezTo>
                <a:cubicBezTo>
                  <a:pt x="700" y="398"/>
                  <a:pt x="707" y="394"/>
                  <a:pt x="715" y="391"/>
                </a:cubicBezTo>
                <a:cubicBezTo>
                  <a:pt x="714" y="393"/>
                  <a:pt x="713" y="395"/>
                  <a:pt x="713" y="397"/>
                </a:cubicBezTo>
                <a:close/>
                <a:moveTo>
                  <a:pt x="713" y="398"/>
                </a:moveTo>
                <a:cubicBezTo>
                  <a:pt x="712" y="400"/>
                  <a:pt x="712" y="402"/>
                  <a:pt x="711" y="404"/>
                </a:cubicBezTo>
                <a:cubicBezTo>
                  <a:pt x="703" y="408"/>
                  <a:pt x="695" y="411"/>
                  <a:pt x="688" y="415"/>
                </a:cubicBezTo>
                <a:cubicBezTo>
                  <a:pt x="689" y="413"/>
                  <a:pt x="690" y="411"/>
                  <a:pt x="690" y="409"/>
                </a:cubicBezTo>
                <a:cubicBezTo>
                  <a:pt x="697" y="405"/>
                  <a:pt x="705" y="402"/>
                  <a:pt x="713" y="398"/>
                </a:cubicBezTo>
                <a:close/>
                <a:moveTo>
                  <a:pt x="687" y="415"/>
                </a:moveTo>
                <a:cubicBezTo>
                  <a:pt x="680" y="419"/>
                  <a:pt x="673" y="422"/>
                  <a:pt x="666" y="426"/>
                </a:cubicBezTo>
                <a:cubicBezTo>
                  <a:pt x="667" y="424"/>
                  <a:pt x="668" y="421"/>
                  <a:pt x="669" y="419"/>
                </a:cubicBezTo>
                <a:cubicBezTo>
                  <a:pt x="675" y="416"/>
                  <a:pt x="682" y="412"/>
                  <a:pt x="690" y="409"/>
                </a:cubicBezTo>
                <a:cubicBezTo>
                  <a:pt x="689" y="411"/>
                  <a:pt x="688" y="413"/>
                  <a:pt x="687" y="415"/>
                </a:cubicBezTo>
                <a:close/>
                <a:moveTo>
                  <a:pt x="687" y="416"/>
                </a:moveTo>
                <a:cubicBezTo>
                  <a:pt x="687" y="417"/>
                  <a:pt x="686" y="419"/>
                  <a:pt x="686" y="421"/>
                </a:cubicBezTo>
                <a:cubicBezTo>
                  <a:pt x="678" y="425"/>
                  <a:pt x="670" y="429"/>
                  <a:pt x="663" y="432"/>
                </a:cubicBezTo>
                <a:cubicBezTo>
                  <a:pt x="664" y="430"/>
                  <a:pt x="665" y="428"/>
                  <a:pt x="666" y="427"/>
                </a:cubicBezTo>
                <a:cubicBezTo>
                  <a:pt x="672" y="423"/>
                  <a:pt x="680" y="419"/>
                  <a:pt x="687" y="416"/>
                </a:cubicBezTo>
                <a:close/>
                <a:moveTo>
                  <a:pt x="663" y="433"/>
                </a:moveTo>
                <a:cubicBezTo>
                  <a:pt x="655" y="436"/>
                  <a:pt x="648" y="440"/>
                  <a:pt x="642" y="444"/>
                </a:cubicBezTo>
                <a:cubicBezTo>
                  <a:pt x="643" y="442"/>
                  <a:pt x="644" y="439"/>
                  <a:pt x="645" y="437"/>
                </a:cubicBezTo>
                <a:cubicBezTo>
                  <a:pt x="651" y="434"/>
                  <a:pt x="658" y="430"/>
                  <a:pt x="665" y="427"/>
                </a:cubicBezTo>
                <a:cubicBezTo>
                  <a:pt x="664" y="429"/>
                  <a:pt x="663" y="431"/>
                  <a:pt x="663" y="433"/>
                </a:cubicBezTo>
                <a:close/>
                <a:moveTo>
                  <a:pt x="662" y="433"/>
                </a:moveTo>
                <a:cubicBezTo>
                  <a:pt x="662" y="435"/>
                  <a:pt x="661" y="436"/>
                  <a:pt x="661" y="437"/>
                </a:cubicBezTo>
                <a:cubicBezTo>
                  <a:pt x="653" y="441"/>
                  <a:pt x="646" y="445"/>
                  <a:pt x="639" y="449"/>
                </a:cubicBezTo>
                <a:cubicBezTo>
                  <a:pt x="640" y="447"/>
                  <a:pt x="641" y="446"/>
                  <a:pt x="641" y="444"/>
                </a:cubicBezTo>
                <a:cubicBezTo>
                  <a:pt x="648" y="441"/>
                  <a:pt x="655" y="437"/>
                  <a:pt x="662" y="433"/>
                </a:cubicBezTo>
                <a:close/>
                <a:moveTo>
                  <a:pt x="638" y="449"/>
                </a:moveTo>
                <a:cubicBezTo>
                  <a:pt x="631" y="453"/>
                  <a:pt x="624" y="457"/>
                  <a:pt x="618" y="460"/>
                </a:cubicBezTo>
                <a:cubicBezTo>
                  <a:pt x="619" y="459"/>
                  <a:pt x="620" y="457"/>
                  <a:pt x="620" y="456"/>
                </a:cubicBezTo>
                <a:cubicBezTo>
                  <a:pt x="621" y="456"/>
                  <a:pt x="621" y="456"/>
                  <a:pt x="621" y="456"/>
                </a:cubicBezTo>
                <a:cubicBezTo>
                  <a:pt x="627" y="452"/>
                  <a:pt x="634" y="448"/>
                  <a:pt x="640" y="445"/>
                </a:cubicBezTo>
                <a:cubicBezTo>
                  <a:pt x="640" y="446"/>
                  <a:pt x="639" y="448"/>
                  <a:pt x="638" y="449"/>
                </a:cubicBezTo>
                <a:close/>
                <a:moveTo>
                  <a:pt x="638" y="450"/>
                </a:moveTo>
                <a:cubicBezTo>
                  <a:pt x="638" y="451"/>
                  <a:pt x="637" y="452"/>
                  <a:pt x="637" y="453"/>
                </a:cubicBezTo>
                <a:cubicBezTo>
                  <a:pt x="631" y="456"/>
                  <a:pt x="625" y="460"/>
                  <a:pt x="619" y="464"/>
                </a:cubicBezTo>
                <a:cubicBezTo>
                  <a:pt x="619" y="464"/>
                  <a:pt x="619" y="464"/>
                  <a:pt x="619" y="464"/>
                </a:cubicBezTo>
                <a:cubicBezTo>
                  <a:pt x="618" y="464"/>
                  <a:pt x="616" y="465"/>
                  <a:pt x="615" y="466"/>
                </a:cubicBezTo>
                <a:cubicBezTo>
                  <a:pt x="616" y="464"/>
                  <a:pt x="617" y="463"/>
                  <a:pt x="617" y="461"/>
                </a:cubicBezTo>
                <a:cubicBezTo>
                  <a:pt x="624" y="458"/>
                  <a:pt x="631" y="454"/>
                  <a:pt x="638" y="450"/>
                </a:cubicBezTo>
                <a:close/>
                <a:moveTo>
                  <a:pt x="615" y="466"/>
                </a:moveTo>
                <a:cubicBezTo>
                  <a:pt x="622" y="462"/>
                  <a:pt x="629" y="459"/>
                  <a:pt x="636" y="454"/>
                </a:cubicBezTo>
                <a:cubicBezTo>
                  <a:pt x="636" y="455"/>
                  <a:pt x="636" y="455"/>
                  <a:pt x="636" y="456"/>
                </a:cubicBezTo>
                <a:cubicBezTo>
                  <a:pt x="629" y="459"/>
                  <a:pt x="622" y="462"/>
                  <a:pt x="615" y="466"/>
                </a:cubicBezTo>
                <a:close/>
                <a:moveTo>
                  <a:pt x="633" y="455"/>
                </a:moveTo>
                <a:cubicBezTo>
                  <a:pt x="634" y="455"/>
                  <a:pt x="636" y="454"/>
                  <a:pt x="637" y="453"/>
                </a:cubicBezTo>
                <a:cubicBezTo>
                  <a:pt x="637" y="454"/>
                  <a:pt x="637" y="454"/>
                  <a:pt x="637" y="454"/>
                </a:cubicBezTo>
                <a:cubicBezTo>
                  <a:pt x="636" y="454"/>
                  <a:pt x="634" y="455"/>
                  <a:pt x="633" y="455"/>
                </a:cubicBezTo>
                <a:close/>
                <a:moveTo>
                  <a:pt x="637" y="454"/>
                </a:moveTo>
                <a:cubicBezTo>
                  <a:pt x="640" y="452"/>
                  <a:pt x="640" y="452"/>
                  <a:pt x="640" y="452"/>
                </a:cubicBezTo>
                <a:cubicBezTo>
                  <a:pt x="647" y="449"/>
                  <a:pt x="653" y="446"/>
                  <a:pt x="659" y="443"/>
                </a:cubicBezTo>
                <a:cubicBezTo>
                  <a:pt x="659" y="443"/>
                  <a:pt x="659" y="443"/>
                  <a:pt x="659" y="443"/>
                </a:cubicBezTo>
                <a:cubicBezTo>
                  <a:pt x="653" y="446"/>
                  <a:pt x="648" y="450"/>
                  <a:pt x="642" y="453"/>
                </a:cubicBezTo>
                <a:cubicBezTo>
                  <a:pt x="640" y="454"/>
                  <a:pt x="638" y="455"/>
                  <a:pt x="636" y="456"/>
                </a:cubicBezTo>
                <a:cubicBezTo>
                  <a:pt x="637" y="455"/>
                  <a:pt x="637" y="455"/>
                  <a:pt x="637" y="454"/>
                </a:cubicBezTo>
                <a:close/>
                <a:moveTo>
                  <a:pt x="651" y="446"/>
                </a:moveTo>
                <a:cubicBezTo>
                  <a:pt x="654" y="445"/>
                  <a:pt x="657" y="443"/>
                  <a:pt x="660" y="442"/>
                </a:cubicBezTo>
                <a:cubicBezTo>
                  <a:pt x="660" y="442"/>
                  <a:pt x="659" y="442"/>
                  <a:pt x="659" y="443"/>
                </a:cubicBezTo>
                <a:cubicBezTo>
                  <a:pt x="657" y="444"/>
                  <a:pt x="654" y="445"/>
                  <a:pt x="651" y="446"/>
                </a:cubicBezTo>
                <a:close/>
                <a:moveTo>
                  <a:pt x="660" y="444"/>
                </a:moveTo>
                <a:cubicBezTo>
                  <a:pt x="664" y="441"/>
                  <a:pt x="664" y="441"/>
                  <a:pt x="664" y="441"/>
                </a:cubicBezTo>
                <a:cubicBezTo>
                  <a:pt x="665" y="440"/>
                  <a:pt x="667" y="440"/>
                  <a:pt x="669" y="439"/>
                </a:cubicBezTo>
                <a:cubicBezTo>
                  <a:pt x="666" y="441"/>
                  <a:pt x="663" y="442"/>
                  <a:pt x="659" y="444"/>
                </a:cubicBezTo>
                <a:cubicBezTo>
                  <a:pt x="659" y="444"/>
                  <a:pt x="660" y="444"/>
                  <a:pt x="660" y="444"/>
                </a:cubicBezTo>
                <a:close/>
                <a:moveTo>
                  <a:pt x="678" y="431"/>
                </a:moveTo>
                <a:cubicBezTo>
                  <a:pt x="680" y="431"/>
                  <a:pt x="682" y="430"/>
                  <a:pt x="684" y="429"/>
                </a:cubicBezTo>
                <a:cubicBezTo>
                  <a:pt x="684" y="429"/>
                  <a:pt x="684" y="429"/>
                  <a:pt x="684" y="429"/>
                </a:cubicBezTo>
                <a:cubicBezTo>
                  <a:pt x="682" y="430"/>
                  <a:pt x="680" y="431"/>
                  <a:pt x="678" y="431"/>
                </a:cubicBezTo>
                <a:close/>
                <a:moveTo>
                  <a:pt x="684" y="430"/>
                </a:moveTo>
                <a:cubicBezTo>
                  <a:pt x="685" y="429"/>
                  <a:pt x="686" y="429"/>
                  <a:pt x="687" y="428"/>
                </a:cubicBezTo>
                <a:cubicBezTo>
                  <a:pt x="694" y="426"/>
                  <a:pt x="700" y="423"/>
                  <a:pt x="706" y="421"/>
                </a:cubicBezTo>
                <a:cubicBezTo>
                  <a:pt x="699" y="424"/>
                  <a:pt x="691" y="428"/>
                  <a:pt x="684" y="431"/>
                </a:cubicBezTo>
                <a:cubicBezTo>
                  <a:pt x="684" y="431"/>
                  <a:pt x="684" y="430"/>
                  <a:pt x="684" y="430"/>
                </a:cubicBezTo>
                <a:close/>
                <a:moveTo>
                  <a:pt x="692" y="426"/>
                </a:moveTo>
                <a:cubicBezTo>
                  <a:pt x="698" y="423"/>
                  <a:pt x="703" y="420"/>
                  <a:pt x="709" y="418"/>
                </a:cubicBezTo>
                <a:cubicBezTo>
                  <a:pt x="709" y="418"/>
                  <a:pt x="708" y="419"/>
                  <a:pt x="708" y="420"/>
                </a:cubicBezTo>
                <a:cubicBezTo>
                  <a:pt x="703" y="421"/>
                  <a:pt x="698" y="423"/>
                  <a:pt x="692" y="426"/>
                </a:cubicBezTo>
                <a:close/>
                <a:moveTo>
                  <a:pt x="734" y="423"/>
                </a:moveTo>
                <a:cubicBezTo>
                  <a:pt x="734" y="428"/>
                  <a:pt x="735" y="432"/>
                  <a:pt x="735" y="437"/>
                </a:cubicBezTo>
                <a:cubicBezTo>
                  <a:pt x="729" y="435"/>
                  <a:pt x="722" y="435"/>
                  <a:pt x="714" y="435"/>
                </a:cubicBezTo>
                <a:cubicBezTo>
                  <a:pt x="712" y="435"/>
                  <a:pt x="710" y="435"/>
                  <a:pt x="708" y="435"/>
                </a:cubicBezTo>
                <a:cubicBezTo>
                  <a:pt x="708" y="432"/>
                  <a:pt x="708" y="429"/>
                  <a:pt x="708" y="426"/>
                </a:cubicBezTo>
                <a:cubicBezTo>
                  <a:pt x="717" y="424"/>
                  <a:pt x="726" y="423"/>
                  <a:pt x="734" y="423"/>
                </a:cubicBezTo>
                <a:close/>
                <a:moveTo>
                  <a:pt x="734" y="423"/>
                </a:moveTo>
                <a:cubicBezTo>
                  <a:pt x="736" y="423"/>
                  <a:pt x="737" y="423"/>
                  <a:pt x="738" y="423"/>
                </a:cubicBezTo>
                <a:cubicBezTo>
                  <a:pt x="747" y="423"/>
                  <a:pt x="756" y="424"/>
                  <a:pt x="764" y="427"/>
                </a:cubicBezTo>
                <a:cubicBezTo>
                  <a:pt x="766" y="436"/>
                  <a:pt x="769" y="447"/>
                  <a:pt x="773" y="457"/>
                </a:cubicBezTo>
                <a:cubicBezTo>
                  <a:pt x="762" y="447"/>
                  <a:pt x="750" y="440"/>
                  <a:pt x="736" y="437"/>
                </a:cubicBezTo>
                <a:cubicBezTo>
                  <a:pt x="735" y="432"/>
                  <a:pt x="735" y="428"/>
                  <a:pt x="734" y="423"/>
                </a:cubicBezTo>
                <a:close/>
                <a:moveTo>
                  <a:pt x="765" y="427"/>
                </a:moveTo>
                <a:cubicBezTo>
                  <a:pt x="783" y="432"/>
                  <a:pt x="798" y="443"/>
                  <a:pt x="810" y="461"/>
                </a:cubicBezTo>
                <a:cubicBezTo>
                  <a:pt x="813" y="466"/>
                  <a:pt x="815" y="472"/>
                  <a:pt x="818" y="478"/>
                </a:cubicBezTo>
                <a:cubicBezTo>
                  <a:pt x="818" y="481"/>
                  <a:pt x="817" y="484"/>
                  <a:pt x="817" y="487"/>
                </a:cubicBezTo>
                <a:cubicBezTo>
                  <a:pt x="814" y="491"/>
                  <a:pt x="811" y="495"/>
                  <a:pt x="809" y="499"/>
                </a:cubicBezTo>
                <a:cubicBezTo>
                  <a:pt x="807" y="501"/>
                  <a:pt x="805" y="503"/>
                  <a:pt x="803" y="505"/>
                </a:cubicBezTo>
                <a:cubicBezTo>
                  <a:pt x="803" y="505"/>
                  <a:pt x="803" y="505"/>
                  <a:pt x="803" y="505"/>
                </a:cubicBezTo>
                <a:cubicBezTo>
                  <a:pt x="795" y="485"/>
                  <a:pt x="785" y="470"/>
                  <a:pt x="774" y="458"/>
                </a:cubicBezTo>
                <a:cubicBezTo>
                  <a:pt x="770" y="447"/>
                  <a:pt x="767" y="437"/>
                  <a:pt x="765" y="427"/>
                </a:cubicBezTo>
                <a:close/>
                <a:moveTo>
                  <a:pt x="793" y="518"/>
                </a:moveTo>
                <a:cubicBezTo>
                  <a:pt x="791" y="521"/>
                  <a:pt x="790" y="524"/>
                  <a:pt x="788" y="527"/>
                </a:cubicBezTo>
                <a:cubicBezTo>
                  <a:pt x="788" y="527"/>
                  <a:pt x="788" y="527"/>
                  <a:pt x="788" y="527"/>
                </a:cubicBezTo>
                <a:cubicBezTo>
                  <a:pt x="786" y="528"/>
                  <a:pt x="785" y="530"/>
                  <a:pt x="783" y="532"/>
                </a:cubicBezTo>
                <a:cubicBezTo>
                  <a:pt x="783" y="531"/>
                  <a:pt x="783" y="531"/>
                  <a:pt x="783" y="531"/>
                </a:cubicBezTo>
                <a:cubicBezTo>
                  <a:pt x="786" y="527"/>
                  <a:pt x="789" y="523"/>
                  <a:pt x="793" y="518"/>
                </a:cubicBezTo>
                <a:close/>
                <a:moveTo>
                  <a:pt x="787" y="528"/>
                </a:moveTo>
                <a:cubicBezTo>
                  <a:pt x="786" y="530"/>
                  <a:pt x="785" y="532"/>
                  <a:pt x="784" y="534"/>
                </a:cubicBezTo>
                <a:cubicBezTo>
                  <a:pt x="784" y="534"/>
                  <a:pt x="783" y="533"/>
                  <a:pt x="783" y="532"/>
                </a:cubicBezTo>
                <a:cubicBezTo>
                  <a:pt x="785" y="531"/>
                  <a:pt x="786" y="530"/>
                  <a:pt x="787" y="528"/>
                </a:cubicBezTo>
                <a:close/>
                <a:moveTo>
                  <a:pt x="784" y="537"/>
                </a:moveTo>
                <a:cubicBezTo>
                  <a:pt x="785" y="539"/>
                  <a:pt x="785" y="540"/>
                  <a:pt x="786" y="542"/>
                </a:cubicBezTo>
                <a:cubicBezTo>
                  <a:pt x="785" y="542"/>
                  <a:pt x="785" y="542"/>
                  <a:pt x="785" y="542"/>
                </a:cubicBezTo>
                <a:cubicBezTo>
                  <a:pt x="783" y="544"/>
                  <a:pt x="780" y="546"/>
                  <a:pt x="778" y="548"/>
                </a:cubicBezTo>
                <a:cubicBezTo>
                  <a:pt x="779" y="545"/>
                  <a:pt x="781" y="541"/>
                  <a:pt x="782" y="538"/>
                </a:cubicBezTo>
                <a:cubicBezTo>
                  <a:pt x="783" y="538"/>
                  <a:pt x="784" y="537"/>
                  <a:pt x="784" y="537"/>
                </a:cubicBezTo>
                <a:close/>
                <a:moveTo>
                  <a:pt x="777" y="548"/>
                </a:moveTo>
                <a:cubicBezTo>
                  <a:pt x="775" y="550"/>
                  <a:pt x="772" y="552"/>
                  <a:pt x="770" y="553"/>
                </a:cubicBezTo>
                <a:cubicBezTo>
                  <a:pt x="772" y="551"/>
                  <a:pt x="773" y="549"/>
                  <a:pt x="774" y="546"/>
                </a:cubicBezTo>
                <a:cubicBezTo>
                  <a:pt x="776" y="544"/>
                  <a:pt x="779" y="542"/>
                  <a:pt x="781" y="539"/>
                </a:cubicBezTo>
                <a:cubicBezTo>
                  <a:pt x="780" y="542"/>
                  <a:pt x="778" y="545"/>
                  <a:pt x="777" y="548"/>
                </a:cubicBezTo>
                <a:close/>
                <a:moveTo>
                  <a:pt x="769" y="554"/>
                </a:moveTo>
                <a:cubicBezTo>
                  <a:pt x="769" y="554"/>
                  <a:pt x="769" y="555"/>
                  <a:pt x="768" y="555"/>
                </a:cubicBezTo>
                <a:cubicBezTo>
                  <a:pt x="769" y="553"/>
                  <a:pt x="770" y="551"/>
                  <a:pt x="772" y="548"/>
                </a:cubicBezTo>
                <a:cubicBezTo>
                  <a:pt x="772" y="548"/>
                  <a:pt x="772" y="548"/>
                  <a:pt x="772" y="548"/>
                </a:cubicBezTo>
                <a:cubicBezTo>
                  <a:pt x="772" y="547"/>
                  <a:pt x="773" y="547"/>
                  <a:pt x="773" y="547"/>
                </a:cubicBezTo>
                <a:cubicBezTo>
                  <a:pt x="772" y="549"/>
                  <a:pt x="771" y="552"/>
                  <a:pt x="769" y="554"/>
                </a:cubicBezTo>
                <a:close/>
                <a:moveTo>
                  <a:pt x="769" y="555"/>
                </a:moveTo>
                <a:cubicBezTo>
                  <a:pt x="767" y="558"/>
                  <a:pt x="766" y="561"/>
                  <a:pt x="764" y="564"/>
                </a:cubicBezTo>
                <a:cubicBezTo>
                  <a:pt x="764" y="563"/>
                  <a:pt x="764" y="563"/>
                  <a:pt x="764" y="563"/>
                </a:cubicBezTo>
                <a:cubicBezTo>
                  <a:pt x="765" y="561"/>
                  <a:pt x="766" y="559"/>
                  <a:pt x="768" y="556"/>
                </a:cubicBezTo>
                <a:cubicBezTo>
                  <a:pt x="768" y="556"/>
                  <a:pt x="768" y="556"/>
                  <a:pt x="769" y="555"/>
                </a:cubicBezTo>
                <a:close/>
                <a:moveTo>
                  <a:pt x="764" y="562"/>
                </a:moveTo>
                <a:cubicBezTo>
                  <a:pt x="764" y="562"/>
                  <a:pt x="764" y="561"/>
                  <a:pt x="763" y="560"/>
                </a:cubicBezTo>
                <a:cubicBezTo>
                  <a:pt x="764" y="559"/>
                  <a:pt x="766" y="558"/>
                  <a:pt x="767" y="557"/>
                </a:cubicBezTo>
                <a:cubicBezTo>
                  <a:pt x="766" y="559"/>
                  <a:pt x="765" y="561"/>
                  <a:pt x="764" y="562"/>
                </a:cubicBezTo>
                <a:close/>
                <a:moveTo>
                  <a:pt x="764" y="565"/>
                </a:moveTo>
                <a:cubicBezTo>
                  <a:pt x="764" y="565"/>
                  <a:pt x="764" y="565"/>
                  <a:pt x="763" y="566"/>
                </a:cubicBezTo>
                <a:cubicBezTo>
                  <a:pt x="763" y="566"/>
                  <a:pt x="763" y="566"/>
                  <a:pt x="763" y="566"/>
                </a:cubicBezTo>
                <a:cubicBezTo>
                  <a:pt x="763" y="565"/>
                  <a:pt x="763" y="565"/>
                  <a:pt x="764" y="564"/>
                </a:cubicBezTo>
                <a:lnTo>
                  <a:pt x="764" y="565"/>
                </a:lnTo>
                <a:close/>
                <a:moveTo>
                  <a:pt x="763" y="567"/>
                </a:moveTo>
                <a:cubicBezTo>
                  <a:pt x="762" y="568"/>
                  <a:pt x="762" y="569"/>
                  <a:pt x="761" y="570"/>
                </a:cubicBezTo>
                <a:cubicBezTo>
                  <a:pt x="761" y="569"/>
                  <a:pt x="762" y="568"/>
                  <a:pt x="762" y="567"/>
                </a:cubicBezTo>
                <a:cubicBezTo>
                  <a:pt x="762" y="567"/>
                  <a:pt x="763" y="567"/>
                  <a:pt x="763" y="567"/>
                </a:cubicBezTo>
                <a:close/>
                <a:moveTo>
                  <a:pt x="764" y="566"/>
                </a:moveTo>
                <a:cubicBezTo>
                  <a:pt x="764" y="566"/>
                  <a:pt x="764" y="566"/>
                  <a:pt x="764" y="566"/>
                </a:cubicBezTo>
                <a:cubicBezTo>
                  <a:pt x="765" y="568"/>
                  <a:pt x="766" y="570"/>
                  <a:pt x="766" y="573"/>
                </a:cubicBezTo>
                <a:cubicBezTo>
                  <a:pt x="766" y="573"/>
                  <a:pt x="765" y="574"/>
                  <a:pt x="765" y="575"/>
                </a:cubicBezTo>
                <a:cubicBezTo>
                  <a:pt x="762" y="577"/>
                  <a:pt x="759" y="579"/>
                  <a:pt x="756" y="581"/>
                </a:cubicBezTo>
                <a:cubicBezTo>
                  <a:pt x="757" y="579"/>
                  <a:pt x="758" y="576"/>
                  <a:pt x="759" y="574"/>
                </a:cubicBezTo>
                <a:cubicBezTo>
                  <a:pt x="761" y="571"/>
                  <a:pt x="762" y="569"/>
                  <a:pt x="764" y="566"/>
                </a:cubicBezTo>
                <a:close/>
                <a:moveTo>
                  <a:pt x="755" y="582"/>
                </a:moveTo>
                <a:cubicBezTo>
                  <a:pt x="754" y="583"/>
                  <a:pt x="754" y="583"/>
                  <a:pt x="753" y="584"/>
                </a:cubicBezTo>
                <a:cubicBezTo>
                  <a:pt x="754" y="581"/>
                  <a:pt x="756" y="579"/>
                  <a:pt x="757" y="577"/>
                </a:cubicBezTo>
                <a:cubicBezTo>
                  <a:pt x="757" y="578"/>
                  <a:pt x="756" y="580"/>
                  <a:pt x="755" y="582"/>
                </a:cubicBezTo>
                <a:close/>
                <a:moveTo>
                  <a:pt x="751" y="594"/>
                </a:moveTo>
                <a:cubicBezTo>
                  <a:pt x="749" y="597"/>
                  <a:pt x="748" y="600"/>
                  <a:pt x="747" y="604"/>
                </a:cubicBezTo>
                <a:cubicBezTo>
                  <a:pt x="746" y="604"/>
                  <a:pt x="746" y="604"/>
                  <a:pt x="746" y="604"/>
                </a:cubicBezTo>
                <a:cubicBezTo>
                  <a:pt x="746" y="602"/>
                  <a:pt x="745" y="600"/>
                  <a:pt x="745" y="598"/>
                </a:cubicBezTo>
                <a:cubicBezTo>
                  <a:pt x="747" y="596"/>
                  <a:pt x="749" y="595"/>
                  <a:pt x="751" y="594"/>
                </a:cubicBezTo>
                <a:close/>
                <a:moveTo>
                  <a:pt x="746" y="607"/>
                </a:moveTo>
                <a:cubicBezTo>
                  <a:pt x="745" y="609"/>
                  <a:pt x="745" y="611"/>
                  <a:pt x="744" y="614"/>
                </a:cubicBezTo>
                <a:cubicBezTo>
                  <a:pt x="741" y="616"/>
                  <a:pt x="738" y="617"/>
                  <a:pt x="735" y="619"/>
                </a:cubicBezTo>
                <a:cubicBezTo>
                  <a:pt x="736" y="616"/>
                  <a:pt x="737" y="613"/>
                  <a:pt x="738" y="610"/>
                </a:cubicBezTo>
                <a:cubicBezTo>
                  <a:pt x="740" y="609"/>
                  <a:pt x="743" y="607"/>
                  <a:pt x="746" y="605"/>
                </a:cubicBezTo>
                <a:cubicBezTo>
                  <a:pt x="746" y="606"/>
                  <a:pt x="746" y="606"/>
                  <a:pt x="746" y="607"/>
                </a:cubicBezTo>
                <a:close/>
                <a:moveTo>
                  <a:pt x="744" y="614"/>
                </a:moveTo>
                <a:cubicBezTo>
                  <a:pt x="744" y="614"/>
                  <a:pt x="744" y="614"/>
                  <a:pt x="744" y="614"/>
                </a:cubicBezTo>
                <a:cubicBezTo>
                  <a:pt x="741" y="617"/>
                  <a:pt x="738" y="620"/>
                  <a:pt x="735" y="623"/>
                </a:cubicBezTo>
                <a:cubicBezTo>
                  <a:pt x="734" y="623"/>
                  <a:pt x="734" y="623"/>
                  <a:pt x="733" y="624"/>
                </a:cubicBezTo>
                <a:cubicBezTo>
                  <a:pt x="734" y="622"/>
                  <a:pt x="734" y="621"/>
                  <a:pt x="735" y="620"/>
                </a:cubicBezTo>
                <a:cubicBezTo>
                  <a:pt x="737" y="618"/>
                  <a:pt x="741" y="616"/>
                  <a:pt x="744" y="614"/>
                </a:cubicBezTo>
                <a:close/>
                <a:moveTo>
                  <a:pt x="733" y="624"/>
                </a:moveTo>
                <a:cubicBezTo>
                  <a:pt x="729" y="626"/>
                  <a:pt x="726" y="628"/>
                  <a:pt x="723" y="630"/>
                </a:cubicBezTo>
                <a:cubicBezTo>
                  <a:pt x="723" y="629"/>
                  <a:pt x="724" y="628"/>
                  <a:pt x="724" y="627"/>
                </a:cubicBezTo>
                <a:cubicBezTo>
                  <a:pt x="727" y="625"/>
                  <a:pt x="730" y="623"/>
                  <a:pt x="734" y="620"/>
                </a:cubicBezTo>
                <a:cubicBezTo>
                  <a:pt x="733" y="622"/>
                  <a:pt x="733" y="623"/>
                  <a:pt x="733" y="624"/>
                </a:cubicBezTo>
                <a:close/>
                <a:moveTo>
                  <a:pt x="722" y="630"/>
                </a:moveTo>
                <a:cubicBezTo>
                  <a:pt x="718" y="633"/>
                  <a:pt x="715" y="635"/>
                  <a:pt x="711" y="637"/>
                </a:cubicBezTo>
                <a:cubicBezTo>
                  <a:pt x="712" y="636"/>
                  <a:pt x="712" y="636"/>
                  <a:pt x="712" y="635"/>
                </a:cubicBezTo>
                <a:cubicBezTo>
                  <a:pt x="716" y="632"/>
                  <a:pt x="719" y="630"/>
                  <a:pt x="723" y="627"/>
                </a:cubicBezTo>
                <a:cubicBezTo>
                  <a:pt x="723" y="628"/>
                  <a:pt x="722" y="629"/>
                  <a:pt x="722" y="630"/>
                </a:cubicBezTo>
                <a:close/>
                <a:moveTo>
                  <a:pt x="722" y="631"/>
                </a:moveTo>
                <a:cubicBezTo>
                  <a:pt x="721" y="633"/>
                  <a:pt x="721" y="634"/>
                  <a:pt x="720" y="635"/>
                </a:cubicBezTo>
                <a:cubicBezTo>
                  <a:pt x="717" y="638"/>
                  <a:pt x="713" y="640"/>
                  <a:pt x="710" y="642"/>
                </a:cubicBezTo>
                <a:cubicBezTo>
                  <a:pt x="710" y="641"/>
                  <a:pt x="710" y="639"/>
                  <a:pt x="711" y="638"/>
                </a:cubicBezTo>
                <a:cubicBezTo>
                  <a:pt x="714" y="636"/>
                  <a:pt x="718" y="633"/>
                  <a:pt x="722" y="631"/>
                </a:cubicBezTo>
                <a:close/>
                <a:moveTo>
                  <a:pt x="718" y="637"/>
                </a:moveTo>
                <a:cubicBezTo>
                  <a:pt x="715" y="640"/>
                  <a:pt x="712" y="643"/>
                  <a:pt x="708" y="645"/>
                </a:cubicBezTo>
                <a:cubicBezTo>
                  <a:pt x="709" y="644"/>
                  <a:pt x="709" y="644"/>
                  <a:pt x="709" y="643"/>
                </a:cubicBezTo>
                <a:cubicBezTo>
                  <a:pt x="712" y="641"/>
                  <a:pt x="715" y="639"/>
                  <a:pt x="718" y="637"/>
                </a:cubicBezTo>
                <a:close/>
                <a:moveTo>
                  <a:pt x="720" y="636"/>
                </a:moveTo>
                <a:cubicBezTo>
                  <a:pt x="720" y="638"/>
                  <a:pt x="719" y="639"/>
                  <a:pt x="719" y="640"/>
                </a:cubicBezTo>
                <a:cubicBezTo>
                  <a:pt x="715" y="642"/>
                  <a:pt x="712" y="644"/>
                  <a:pt x="708" y="646"/>
                </a:cubicBezTo>
                <a:cubicBezTo>
                  <a:pt x="708" y="646"/>
                  <a:pt x="708" y="646"/>
                  <a:pt x="708" y="646"/>
                </a:cubicBezTo>
                <a:cubicBezTo>
                  <a:pt x="712" y="643"/>
                  <a:pt x="716" y="640"/>
                  <a:pt x="720" y="636"/>
                </a:cubicBezTo>
                <a:close/>
                <a:moveTo>
                  <a:pt x="719" y="641"/>
                </a:moveTo>
                <a:cubicBezTo>
                  <a:pt x="718" y="642"/>
                  <a:pt x="718" y="643"/>
                  <a:pt x="718" y="644"/>
                </a:cubicBezTo>
                <a:cubicBezTo>
                  <a:pt x="714" y="646"/>
                  <a:pt x="710" y="648"/>
                  <a:pt x="707" y="650"/>
                </a:cubicBezTo>
                <a:cubicBezTo>
                  <a:pt x="707" y="649"/>
                  <a:pt x="707" y="648"/>
                  <a:pt x="708" y="647"/>
                </a:cubicBezTo>
                <a:cubicBezTo>
                  <a:pt x="711" y="645"/>
                  <a:pt x="715" y="643"/>
                  <a:pt x="719" y="641"/>
                </a:cubicBezTo>
                <a:close/>
                <a:moveTo>
                  <a:pt x="706" y="651"/>
                </a:moveTo>
                <a:cubicBezTo>
                  <a:pt x="706" y="651"/>
                  <a:pt x="706" y="652"/>
                  <a:pt x="706" y="652"/>
                </a:cubicBezTo>
                <a:cubicBezTo>
                  <a:pt x="703" y="654"/>
                  <a:pt x="701" y="655"/>
                  <a:pt x="699" y="657"/>
                </a:cubicBezTo>
                <a:cubicBezTo>
                  <a:pt x="697" y="658"/>
                  <a:pt x="696" y="658"/>
                  <a:pt x="695" y="659"/>
                </a:cubicBezTo>
                <a:cubicBezTo>
                  <a:pt x="695" y="659"/>
                  <a:pt x="695" y="658"/>
                  <a:pt x="696" y="657"/>
                </a:cubicBezTo>
                <a:cubicBezTo>
                  <a:pt x="699" y="655"/>
                  <a:pt x="702" y="653"/>
                  <a:pt x="706" y="651"/>
                </a:cubicBezTo>
                <a:close/>
                <a:moveTo>
                  <a:pt x="695" y="657"/>
                </a:moveTo>
                <a:cubicBezTo>
                  <a:pt x="694" y="658"/>
                  <a:pt x="693" y="658"/>
                  <a:pt x="691" y="659"/>
                </a:cubicBezTo>
                <a:cubicBezTo>
                  <a:pt x="693" y="658"/>
                  <a:pt x="694" y="657"/>
                  <a:pt x="695" y="656"/>
                </a:cubicBezTo>
                <a:cubicBezTo>
                  <a:pt x="695" y="656"/>
                  <a:pt x="695" y="656"/>
                  <a:pt x="695" y="656"/>
                </a:cubicBezTo>
                <a:cubicBezTo>
                  <a:pt x="695" y="656"/>
                  <a:pt x="695" y="657"/>
                  <a:pt x="695" y="657"/>
                </a:cubicBezTo>
                <a:close/>
                <a:moveTo>
                  <a:pt x="695" y="658"/>
                </a:moveTo>
                <a:cubicBezTo>
                  <a:pt x="695" y="658"/>
                  <a:pt x="694" y="659"/>
                  <a:pt x="694" y="660"/>
                </a:cubicBezTo>
                <a:cubicBezTo>
                  <a:pt x="692" y="661"/>
                  <a:pt x="690" y="662"/>
                  <a:pt x="688" y="664"/>
                </a:cubicBezTo>
                <a:cubicBezTo>
                  <a:pt x="688" y="663"/>
                  <a:pt x="688" y="662"/>
                  <a:pt x="689" y="661"/>
                </a:cubicBezTo>
                <a:cubicBezTo>
                  <a:pt x="691" y="660"/>
                  <a:pt x="693" y="659"/>
                  <a:pt x="695" y="658"/>
                </a:cubicBezTo>
                <a:close/>
                <a:moveTo>
                  <a:pt x="691" y="662"/>
                </a:moveTo>
                <a:cubicBezTo>
                  <a:pt x="690" y="663"/>
                  <a:pt x="689" y="664"/>
                  <a:pt x="687" y="665"/>
                </a:cubicBezTo>
                <a:cubicBezTo>
                  <a:pt x="687" y="664"/>
                  <a:pt x="687" y="664"/>
                  <a:pt x="687" y="664"/>
                </a:cubicBezTo>
                <a:cubicBezTo>
                  <a:pt x="689" y="663"/>
                  <a:pt x="690" y="663"/>
                  <a:pt x="691" y="662"/>
                </a:cubicBezTo>
                <a:close/>
                <a:moveTo>
                  <a:pt x="694" y="661"/>
                </a:moveTo>
                <a:cubicBezTo>
                  <a:pt x="694" y="661"/>
                  <a:pt x="694" y="661"/>
                  <a:pt x="694" y="661"/>
                </a:cubicBezTo>
                <a:cubicBezTo>
                  <a:pt x="691" y="663"/>
                  <a:pt x="689" y="664"/>
                  <a:pt x="687" y="666"/>
                </a:cubicBezTo>
                <a:cubicBezTo>
                  <a:pt x="687" y="665"/>
                  <a:pt x="687" y="665"/>
                  <a:pt x="687" y="665"/>
                </a:cubicBezTo>
                <a:cubicBezTo>
                  <a:pt x="689" y="664"/>
                  <a:pt x="691" y="662"/>
                  <a:pt x="694" y="661"/>
                </a:cubicBezTo>
                <a:close/>
                <a:moveTo>
                  <a:pt x="693" y="662"/>
                </a:moveTo>
                <a:cubicBezTo>
                  <a:pt x="677" y="711"/>
                  <a:pt x="676" y="760"/>
                  <a:pt x="688" y="807"/>
                </a:cubicBezTo>
                <a:cubicBezTo>
                  <a:pt x="700" y="856"/>
                  <a:pt x="728" y="903"/>
                  <a:pt x="769" y="945"/>
                </a:cubicBezTo>
                <a:cubicBezTo>
                  <a:pt x="769" y="955"/>
                  <a:pt x="770" y="964"/>
                  <a:pt x="770" y="974"/>
                </a:cubicBezTo>
                <a:cubicBezTo>
                  <a:pt x="676" y="883"/>
                  <a:pt x="646" y="773"/>
                  <a:pt x="687" y="666"/>
                </a:cubicBezTo>
                <a:cubicBezTo>
                  <a:pt x="689" y="665"/>
                  <a:pt x="691" y="664"/>
                  <a:pt x="693" y="662"/>
                </a:cubicBezTo>
                <a:close/>
                <a:moveTo>
                  <a:pt x="686" y="666"/>
                </a:moveTo>
                <a:cubicBezTo>
                  <a:pt x="684" y="667"/>
                  <a:pt x="684" y="667"/>
                  <a:pt x="684" y="667"/>
                </a:cubicBezTo>
                <a:cubicBezTo>
                  <a:pt x="685" y="667"/>
                  <a:pt x="685" y="666"/>
                  <a:pt x="686" y="666"/>
                </a:cubicBezTo>
                <a:close/>
                <a:moveTo>
                  <a:pt x="684" y="668"/>
                </a:moveTo>
                <a:cubicBezTo>
                  <a:pt x="686" y="667"/>
                  <a:pt x="686" y="667"/>
                  <a:pt x="686" y="667"/>
                </a:cubicBezTo>
                <a:cubicBezTo>
                  <a:pt x="666" y="720"/>
                  <a:pt x="663" y="772"/>
                  <a:pt x="676" y="824"/>
                </a:cubicBezTo>
                <a:cubicBezTo>
                  <a:pt x="690" y="877"/>
                  <a:pt x="722" y="928"/>
                  <a:pt x="770" y="975"/>
                </a:cubicBezTo>
                <a:cubicBezTo>
                  <a:pt x="770" y="1002"/>
                  <a:pt x="770" y="1002"/>
                  <a:pt x="770" y="1002"/>
                </a:cubicBezTo>
                <a:cubicBezTo>
                  <a:pt x="665" y="906"/>
                  <a:pt x="630" y="792"/>
                  <a:pt x="672" y="681"/>
                </a:cubicBezTo>
                <a:cubicBezTo>
                  <a:pt x="673" y="678"/>
                  <a:pt x="674" y="676"/>
                  <a:pt x="676" y="673"/>
                </a:cubicBezTo>
                <a:cubicBezTo>
                  <a:pt x="678" y="672"/>
                  <a:pt x="681" y="670"/>
                  <a:pt x="684" y="668"/>
                </a:cubicBezTo>
                <a:close/>
                <a:moveTo>
                  <a:pt x="672" y="681"/>
                </a:moveTo>
                <a:cubicBezTo>
                  <a:pt x="651" y="736"/>
                  <a:pt x="649" y="791"/>
                  <a:pt x="665" y="845"/>
                </a:cubicBezTo>
                <a:cubicBezTo>
                  <a:pt x="681" y="901"/>
                  <a:pt x="717" y="954"/>
                  <a:pt x="770" y="1002"/>
                </a:cubicBezTo>
                <a:cubicBezTo>
                  <a:pt x="771" y="1011"/>
                  <a:pt x="771" y="1021"/>
                  <a:pt x="771" y="1030"/>
                </a:cubicBezTo>
                <a:cubicBezTo>
                  <a:pt x="657" y="932"/>
                  <a:pt x="616" y="815"/>
                  <a:pt x="656" y="702"/>
                </a:cubicBezTo>
                <a:cubicBezTo>
                  <a:pt x="658" y="694"/>
                  <a:pt x="662" y="686"/>
                  <a:pt x="667" y="679"/>
                </a:cubicBezTo>
                <a:cubicBezTo>
                  <a:pt x="669" y="677"/>
                  <a:pt x="672" y="675"/>
                  <a:pt x="675" y="674"/>
                </a:cubicBezTo>
                <a:cubicBezTo>
                  <a:pt x="674" y="676"/>
                  <a:pt x="673" y="678"/>
                  <a:pt x="672" y="681"/>
                </a:cubicBezTo>
                <a:close/>
                <a:moveTo>
                  <a:pt x="770" y="975"/>
                </a:moveTo>
                <a:cubicBezTo>
                  <a:pt x="777" y="981"/>
                  <a:pt x="783" y="987"/>
                  <a:pt x="790" y="993"/>
                </a:cubicBezTo>
                <a:cubicBezTo>
                  <a:pt x="790" y="993"/>
                  <a:pt x="790" y="993"/>
                  <a:pt x="790" y="993"/>
                </a:cubicBezTo>
                <a:cubicBezTo>
                  <a:pt x="790" y="1001"/>
                  <a:pt x="790" y="1010"/>
                  <a:pt x="790" y="1019"/>
                </a:cubicBezTo>
                <a:cubicBezTo>
                  <a:pt x="783" y="1013"/>
                  <a:pt x="777" y="1008"/>
                  <a:pt x="771" y="1002"/>
                </a:cubicBezTo>
                <a:lnTo>
                  <a:pt x="770" y="975"/>
                </a:lnTo>
                <a:close/>
                <a:moveTo>
                  <a:pt x="790" y="909"/>
                </a:moveTo>
                <a:cubicBezTo>
                  <a:pt x="790" y="899"/>
                  <a:pt x="790" y="890"/>
                  <a:pt x="790" y="881"/>
                </a:cubicBezTo>
                <a:cubicBezTo>
                  <a:pt x="796" y="888"/>
                  <a:pt x="803" y="895"/>
                  <a:pt x="810" y="902"/>
                </a:cubicBezTo>
                <a:cubicBezTo>
                  <a:pt x="810" y="911"/>
                  <a:pt x="810" y="920"/>
                  <a:pt x="810" y="929"/>
                </a:cubicBezTo>
                <a:cubicBezTo>
                  <a:pt x="803" y="923"/>
                  <a:pt x="796" y="916"/>
                  <a:pt x="790" y="909"/>
                </a:cubicBezTo>
                <a:close/>
                <a:moveTo>
                  <a:pt x="811" y="957"/>
                </a:moveTo>
                <a:cubicBezTo>
                  <a:pt x="817" y="962"/>
                  <a:pt x="823" y="968"/>
                  <a:pt x="830" y="973"/>
                </a:cubicBezTo>
                <a:cubicBezTo>
                  <a:pt x="830" y="981"/>
                  <a:pt x="829" y="989"/>
                  <a:pt x="829" y="997"/>
                </a:cubicBezTo>
                <a:cubicBezTo>
                  <a:pt x="823" y="992"/>
                  <a:pt x="816" y="987"/>
                  <a:pt x="810" y="982"/>
                </a:cubicBezTo>
                <a:cubicBezTo>
                  <a:pt x="810" y="974"/>
                  <a:pt x="810" y="965"/>
                  <a:pt x="811" y="957"/>
                </a:cubicBezTo>
                <a:close/>
                <a:moveTo>
                  <a:pt x="811" y="956"/>
                </a:moveTo>
                <a:cubicBezTo>
                  <a:pt x="811" y="948"/>
                  <a:pt x="811" y="939"/>
                  <a:pt x="811" y="930"/>
                </a:cubicBezTo>
                <a:cubicBezTo>
                  <a:pt x="817" y="936"/>
                  <a:pt x="824" y="941"/>
                  <a:pt x="830" y="947"/>
                </a:cubicBezTo>
                <a:cubicBezTo>
                  <a:pt x="830" y="955"/>
                  <a:pt x="830" y="964"/>
                  <a:pt x="830" y="972"/>
                </a:cubicBezTo>
                <a:cubicBezTo>
                  <a:pt x="823" y="967"/>
                  <a:pt x="817" y="962"/>
                  <a:pt x="811" y="956"/>
                </a:cubicBezTo>
                <a:close/>
                <a:moveTo>
                  <a:pt x="831" y="947"/>
                </a:moveTo>
                <a:cubicBezTo>
                  <a:pt x="837" y="952"/>
                  <a:pt x="843" y="957"/>
                  <a:pt x="850" y="961"/>
                </a:cubicBezTo>
                <a:cubicBezTo>
                  <a:pt x="849" y="969"/>
                  <a:pt x="849" y="978"/>
                  <a:pt x="849" y="986"/>
                </a:cubicBezTo>
                <a:cubicBezTo>
                  <a:pt x="842" y="981"/>
                  <a:pt x="836" y="977"/>
                  <a:pt x="830" y="972"/>
                </a:cubicBezTo>
                <a:cubicBezTo>
                  <a:pt x="830" y="964"/>
                  <a:pt x="831" y="956"/>
                  <a:pt x="831" y="947"/>
                </a:cubicBezTo>
                <a:close/>
                <a:moveTo>
                  <a:pt x="850" y="962"/>
                </a:moveTo>
                <a:cubicBezTo>
                  <a:pt x="856" y="966"/>
                  <a:pt x="862" y="970"/>
                  <a:pt x="869" y="974"/>
                </a:cubicBezTo>
                <a:cubicBezTo>
                  <a:pt x="868" y="982"/>
                  <a:pt x="868" y="990"/>
                  <a:pt x="867" y="998"/>
                </a:cubicBezTo>
                <a:cubicBezTo>
                  <a:pt x="861" y="994"/>
                  <a:pt x="855" y="990"/>
                  <a:pt x="849" y="986"/>
                </a:cubicBezTo>
                <a:cubicBezTo>
                  <a:pt x="849" y="978"/>
                  <a:pt x="850" y="970"/>
                  <a:pt x="850" y="962"/>
                </a:cubicBezTo>
                <a:close/>
                <a:moveTo>
                  <a:pt x="869" y="975"/>
                </a:moveTo>
                <a:cubicBezTo>
                  <a:pt x="876" y="979"/>
                  <a:pt x="882" y="983"/>
                  <a:pt x="889" y="987"/>
                </a:cubicBezTo>
                <a:cubicBezTo>
                  <a:pt x="889" y="995"/>
                  <a:pt x="888" y="1003"/>
                  <a:pt x="887" y="1011"/>
                </a:cubicBezTo>
                <a:cubicBezTo>
                  <a:pt x="881" y="1007"/>
                  <a:pt x="874" y="1003"/>
                  <a:pt x="868" y="999"/>
                </a:cubicBezTo>
                <a:cubicBezTo>
                  <a:pt x="868" y="991"/>
                  <a:pt x="869" y="983"/>
                  <a:pt x="869" y="975"/>
                </a:cubicBezTo>
                <a:close/>
                <a:moveTo>
                  <a:pt x="890" y="988"/>
                </a:moveTo>
                <a:cubicBezTo>
                  <a:pt x="895" y="991"/>
                  <a:pt x="901" y="994"/>
                  <a:pt x="907" y="997"/>
                </a:cubicBezTo>
                <a:cubicBezTo>
                  <a:pt x="906" y="1007"/>
                  <a:pt x="906" y="1007"/>
                  <a:pt x="906" y="1007"/>
                </a:cubicBezTo>
                <a:cubicBezTo>
                  <a:pt x="905" y="1011"/>
                  <a:pt x="905" y="1016"/>
                  <a:pt x="905" y="1021"/>
                </a:cubicBezTo>
                <a:cubicBezTo>
                  <a:pt x="899" y="1017"/>
                  <a:pt x="893" y="1014"/>
                  <a:pt x="888" y="1011"/>
                </a:cubicBezTo>
                <a:cubicBezTo>
                  <a:pt x="889" y="1003"/>
                  <a:pt x="889" y="995"/>
                  <a:pt x="890" y="988"/>
                </a:cubicBezTo>
                <a:close/>
                <a:moveTo>
                  <a:pt x="890" y="987"/>
                </a:moveTo>
                <a:cubicBezTo>
                  <a:pt x="891" y="979"/>
                  <a:pt x="891" y="972"/>
                  <a:pt x="892" y="964"/>
                </a:cubicBezTo>
                <a:cubicBezTo>
                  <a:pt x="897" y="967"/>
                  <a:pt x="903" y="971"/>
                  <a:pt x="909" y="974"/>
                </a:cubicBezTo>
                <a:cubicBezTo>
                  <a:pt x="908" y="982"/>
                  <a:pt x="908" y="989"/>
                  <a:pt x="907" y="997"/>
                </a:cubicBezTo>
                <a:cubicBezTo>
                  <a:pt x="901" y="994"/>
                  <a:pt x="895" y="990"/>
                  <a:pt x="890" y="987"/>
                </a:cubicBezTo>
                <a:close/>
                <a:moveTo>
                  <a:pt x="910" y="974"/>
                </a:moveTo>
                <a:cubicBezTo>
                  <a:pt x="915" y="977"/>
                  <a:pt x="921" y="981"/>
                  <a:pt x="926" y="983"/>
                </a:cubicBezTo>
                <a:cubicBezTo>
                  <a:pt x="926" y="987"/>
                  <a:pt x="926" y="990"/>
                  <a:pt x="925" y="993"/>
                </a:cubicBezTo>
                <a:cubicBezTo>
                  <a:pt x="925" y="997"/>
                  <a:pt x="924" y="1001"/>
                  <a:pt x="924" y="1006"/>
                </a:cubicBezTo>
                <a:cubicBezTo>
                  <a:pt x="918" y="1003"/>
                  <a:pt x="913" y="1000"/>
                  <a:pt x="907" y="997"/>
                </a:cubicBezTo>
                <a:cubicBezTo>
                  <a:pt x="908" y="990"/>
                  <a:pt x="909" y="982"/>
                  <a:pt x="910" y="974"/>
                </a:cubicBezTo>
                <a:close/>
                <a:moveTo>
                  <a:pt x="926" y="993"/>
                </a:moveTo>
                <a:cubicBezTo>
                  <a:pt x="926" y="990"/>
                  <a:pt x="926" y="987"/>
                  <a:pt x="927" y="984"/>
                </a:cubicBezTo>
                <a:cubicBezTo>
                  <a:pt x="932" y="986"/>
                  <a:pt x="938" y="989"/>
                  <a:pt x="943" y="992"/>
                </a:cubicBezTo>
                <a:cubicBezTo>
                  <a:pt x="942" y="999"/>
                  <a:pt x="941" y="1006"/>
                  <a:pt x="940" y="1014"/>
                </a:cubicBezTo>
                <a:cubicBezTo>
                  <a:pt x="935" y="1012"/>
                  <a:pt x="929" y="1009"/>
                  <a:pt x="924" y="1006"/>
                </a:cubicBezTo>
                <a:cubicBezTo>
                  <a:pt x="925" y="1002"/>
                  <a:pt x="925" y="997"/>
                  <a:pt x="926" y="993"/>
                </a:cubicBezTo>
                <a:close/>
                <a:moveTo>
                  <a:pt x="944" y="992"/>
                </a:moveTo>
                <a:cubicBezTo>
                  <a:pt x="949" y="995"/>
                  <a:pt x="954" y="997"/>
                  <a:pt x="959" y="999"/>
                </a:cubicBezTo>
                <a:cubicBezTo>
                  <a:pt x="958" y="1006"/>
                  <a:pt x="957" y="1014"/>
                  <a:pt x="956" y="1022"/>
                </a:cubicBezTo>
                <a:cubicBezTo>
                  <a:pt x="951" y="1019"/>
                  <a:pt x="946" y="1017"/>
                  <a:pt x="941" y="1014"/>
                </a:cubicBezTo>
                <a:cubicBezTo>
                  <a:pt x="942" y="1007"/>
                  <a:pt x="943" y="999"/>
                  <a:pt x="944" y="992"/>
                </a:cubicBezTo>
                <a:close/>
                <a:moveTo>
                  <a:pt x="960" y="1000"/>
                </a:moveTo>
                <a:cubicBezTo>
                  <a:pt x="964" y="1002"/>
                  <a:pt x="970" y="1004"/>
                  <a:pt x="975" y="1006"/>
                </a:cubicBezTo>
                <a:cubicBezTo>
                  <a:pt x="973" y="1014"/>
                  <a:pt x="972" y="1021"/>
                  <a:pt x="971" y="1028"/>
                </a:cubicBezTo>
                <a:cubicBezTo>
                  <a:pt x="966" y="1026"/>
                  <a:pt x="961" y="1024"/>
                  <a:pt x="956" y="1022"/>
                </a:cubicBezTo>
                <a:cubicBezTo>
                  <a:pt x="957" y="1014"/>
                  <a:pt x="958" y="1007"/>
                  <a:pt x="960" y="1000"/>
                </a:cubicBezTo>
                <a:close/>
                <a:moveTo>
                  <a:pt x="960" y="999"/>
                </a:moveTo>
                <a:cubicBezTo>
                  <a:pt x="961" y="991"/>
                  <a:pt x="962" y="984"/>
                  <a:pt x="963" y="977"/>
                </a:cubicBezTo>
                <a:cubicBezTo>
                  <a:pt x="968" y="979"/>
                  <a:pt x="973" y="981"/>
                  <a:pt x="979" y="983"/>
                </a:cubicBezTo>
                <a:cubicBezTo>
                  <a:pt x="977" y="991"/>
                  <a:pt x="976" y="998"/>
                  <a:pt x="975" y="1006"/>
                </a:cubicBezTo>
                <a:cubicBezTo>
                  <a:pt x="970" y="1004"/>
                  <a:pt x="965" y="1001"/>
                  <a:pt x="960" y="999"/>
                </a:cubicBezTo>
                <a:close/>
                <a:moveTo>
                  <a:pt x="979" y="984"/>
                </a:moveTo>
                <a:cubicBezTo>
                  <a:pt x="983" y="985"/>
                  <a:pt x="987" y="987"/>
                  <a:pt x="992" y="989"/>
                </a:cubicBezTo>
                <a:cubicBezTo>
                  <a:pt x="990" y="996"/>
                  <a:pt x="989" y="1004"/>
                  <a:pt x="988" y="1011"/>
                </a:cubicBezTo>
                <a:cubicBezTo>
                  <a:pt x="983" y="1009"/>
                  <a:pt x="979" y="1008"/>
                  <a:pt x="975" y="1006"/>
                </a:cubicBezTo>
                <a:cubicBezTo>
                  <a:pt x="977" y="998"/>
                  <a:pt x="978" y="991"/>
                  <a:pt x="979" y="984"/>
                </a:cubicBezTo>
                <a:close/>
                <a:moveTo>
                  <a:pt x="992" y="989"/>
                </a:moveTo>
                <a:cubicBezTo>
                  <a:pt x="997" y="991"/>
                  <a:pt x="1001" y="992"/>
                  <a:pt x="1006" y="994"/>
                </a:cubicBezTo>
                <a:cubicBezTo>
                  <a:pt x="1004" y="1002"/>
                  <a:pt x="1003" y="1009"/>
                  <a:pt x="1001" y="1017"/>
                </a:cubicBezTo>
                <a:cubicBezTo>
                  <a:pt x="997" y="1015"/>
                  <a:pt x="992" y="1013"/>
                  <a:pt x="988" y="1011"/>
                </a:cubicBezTo>
                <a:cubicBezTo>
                  <a:pt x="989" y="1004"/>
                  <a:pt x="991" y="996"/>
                  <a:pt x="992" y="989"/>
                </a:cubicBezTo>
                <a:close/>
                <a:moveTo>
                  <a:pt x="1006" y="994"/>
                </a:moveTo>
                <a:cubicBezTo>
                  <a:pt x="1011" y="996"/>
                  <a:pt x="1015" y="998"/>
                  <a:pt x="1019" y="999"/>
                </a:cubicBezTo>
                <a:cubicBezTo>
                  <a:pt x="1018" y="1007"/>
                  <a:pt x="1016" y="1014"/>
                  <a:pt x="1014" y="1021"/>
                </a:cubicBezTo>
                <a:cubicBezTo>
                  <a:pt x="1010" y="1020"/>
                  <a:pt x="1006" y="1018"/>
                  <a:pt x="1002" y="1017"/>
                </a:cubicBezTo>
                <a:cubicBezTo>
                  <a:pt x="1003" y="1009"/>
                  <a:pt x="1005" y="1002"/>
                  <a:pt x="1006" y="994"/>
                </a:cubicBezTo>
                <a:close/>
                <a:moveTo>
                  <a:pt x="1020" y="999"/>
                </a:moveTo>
                <a:cubicBezTo>
                  <a:pt x="1024" y="1001"/>
                  <a:pt x="1028" y="1002"/>
                  <a:pt x="1032" y="1004"/>
                </a:cubicBezTo>
                <a:cubicBezTo>
                  <a:pt x="1030" y="1011"/>
                  <a:pt x="1028" y="1018"/>
                  <a:pt x="1026" y="1026"/>
                </a:cubicBezTo>
                <a:cubicBezTo>
                  <a:pt x="1022" y="1025"/>
                  <a:pt x="1018" y="1023"/>
                  <a:pt x="1015" y="1022"/>
                </a:cubicBezTo>
                <a:cubicBezTo>
                  <a:pt x="1016" y="1014"/>
                  <a:pt x="1018" y="1007"/>
                  <a:pt x="1020" y="999"/>
                </a:cubicBezTo>
                <a:close/>
                <a:moveTo>
                  <a:pt x="1032" y="1004"/>
                </a:moveTo>
                <a:cubicBezTo>
                  <a:pt x="1036" y="1005"/>
                  <a:pt x="1040" y="1006"/>
                  <a:pt x="1043" y="1007"/>
                </a:cubicBezTo>
                <a:cubicBezTo>
                  <a:pt x="1041" y="1015"/>
                  <a:pt x="1039" y="1023"/>
                  <a:pt x="1037" y="1030"/>
                </a:cubicBezTo>
                <a:cubicBezTo>
                  <a:pt x="1034" y="1028"/>
                  <a:pt x="1030" y="1027"/>
                  <a:pt x="1027" y="1026"/>
                </a:cubicBezTo>
                <a:cubicBezTo>
                  <a:pt x="1029" y="1019"/>
                  <a:pt x="1031" y="1011"/>
                  <a:pt x="1032" y="1004"/>
                </a:cubicBezTo>
                <a:close/>
                <a:moveTo>
                  <a:pt x="1044" y="1007"/>
                </a:moveTo>
                <a:cubicBezTo>
                  <a:pt x="1048" y="1009"/>
                  <a:pt x="1052" y="1010"/>
                  <a:pt x="1056" y="1011"/>
                </a:cubicBezTo>
                <a:cubicBezTo>
                  <a:pt x="1053" y="1019"/>
                  <a:pt x="1051" y="1026"/>
                  <a:pt x="1049" y="1033"/>
                </a:cubicBezTo>
                <a:cubicBezTo>
                  <a:pt x="1045" y="1032"/>
                  <a:pt x="1041" y="1031"/>
                  <a:pt x="1038" y="1030"/>
                </a:cubicBezTo>
                <a:cubicBezTo>
                  <a:pt x="1040" y="1023"/>
                  <a:pt x="1042" y="1016"/>
                  <a:pt x="1044" y="1007"/>
                </a:cubicBezTo>
                <a:close/>
                <a:moveTo>
                  <a:pt x="1044" y="1007"/>
                </a:moveTo>
                <a:cubicBezTo>
                  <a:pt x="1046" y="1000"/>
                  <a:pt x="1048" y="993"/>
                  <a:pt x="1050" y="985"/>
                </a:cubicBezTo>
                <a:cubicBezTo>
                  <a:pt x="1054" y="987"/>
                  <a:pt x="1058" y="988"/>
                  <a:pt x="1062" y="989"/>
                </a:cubicBezTo>
                <a:cubicBezTo>
                  <a:pt x="1060" y="997"/>
                  <a:pt x="1058" y="1004"/>
                  <a:pt x="1056" y="1011"/>
                </a:cubicBezTo>
                <a:cubicBezTo>
                  <a:pt x="1052" y="1010"/>
                  <a:pt x="1048" y="1008"/>
                  <a:pt x="1044" y="1007"/>
                </a:cubicBezTo>
                <a:close/>
                <a:moveTo>
                  <a:pt x="1063" y="989"/>
                </a:moveTo>
                <a:cubicBezTo>
                  <a:pt x="1067" y="990"/>
                  <a:pt x="1070" y="991"/>
                  <a:pt x="1074" y="992"/>
                </a:cubicBezTo>
                <a:cubicBezTo>
                  <a:pt x="1071" y="1000"/>
                  <a:pt x="1069" y="1007"/>
                  <a:pt x="1067" y="1014"/>
                </a:cubicBezTo>
                <a:cubicBezTo>
                  <a:pt x="1063" y="1013"/>
                  <a:pt x="1060" y="1012"/>
                  <a:pt x="1056" y="1011"/>
                </a:cubicBezTo>
                <a:cubicBezTo>
                  <a:pt x="1058" y="1004"/>
                  <a:pt x="1061" y="997"/>
                  <a:pt x="1063" y="989"/>
                </a:cubicBezTo>
                <a:close/>
                <a:moveTo>
                  <a:pt x="1074" y="993"/>
                </a:moveTo>
                <a:cubicBezTo>
                  <a:pt x="1078" y="994"/>
                  <a:pt x="1081" y="994"/>
                  <a:pt x="1084" y="995"/>
                </a:cubicBezTo>
                <a:cubicBezTo>
                  <a:pt x="1082" y="1003"/>
                  <a:pt x="1079" y="1010"/>
                  <a:pt x="1076" y="1017"/>
                </a:cubicBezTo>
                <a:cubicBezTo>
                  <a:pt x="1073" y="1016"/>
                  <a:pt x="1070" y="1015"/>
                  <a:pt x="1067" y="1014"/>
                </a:cubicBezTo>
                <a:cubicBezTo>
                  <a:pt x="1069" y="1007"/>
                  <a:pt x="1072" y="1000"/>
                  <a:pt x="1074" y="993"/>
                </a:cubicBezTo>
                <a:close/>
                <a:moveTo>
                  <a:pt x="1085" y="995"/>
                </a:moveTo>
                <a:cubicBezTo>
                  <a:pt x="1087" y="996"/>
                  <a:pt x="1089" y="997"/>
                  <a:pt x="1091" y="997"/>
                </a:cubicBezTo>
                <a:cubicBezTo>
                  <a:pt x="1092" y="997"/>
                  <a:pt x="1093" y="998"/>
                  <a:pt x="1094" y="998"/>
                </a:cubicBezTo>
                <a:cubicBezTo>
                  <a:pt x="1092" y="1002"/>
                  <a:pt x="1090" y="1006"/>
                  <a:pt x="1088" y="1011"/>
                </a:cubicBezTo>
                <a:cubicBezTo>
                  <a:pt x="1087" y="1013"/>
                  <a:pt x="1086" y="1016"/>
                  <a:pt x="1085" y="1019"/>
                </a:cubicBezTo>
                <a:cubicBezTo>
                  <a:pt x="1082" y="1018"/>
                  <a:pt x="1079" y="1018"/>
                  <a:pt x="1077" y="1017"/>
                </a:cubicBezTo>
                <a:cubicBezTo>
                  <a:pt x="1079" y="1010"/>
                  <a:pt x="1082" y="1003"/>
                  <a:pt x="1085" y="995"/>
                </a:cubicBezTo>
                <a:close/>
                <a:moveTo>
                  <a:pt x="1091" y="997"/>
                </a:moveTo>
                <a:cubicBezTo>
                  <a:pt x="1089" y="996"/>
                  <a:pt x="1087" y="996"/>
                  <a:pt x="1085" y="995"/>
                </a:cubicBezTo>
                <a:cubicBezTo>
                  <a:pt x="1088" y="988"/>
                  <a:pt x="1090" y="980"/>
                  <a:pt x="1093" y="972"/>
                </a:cubicBezTo>
                <a:cubicBezTo>
                  <a:pt x="1094" y="973"/>
                  <a:pt x="1095" y="973"/>
                  <a:pt x="1096" y="973"/>
                </a:cubicBezTo>
                <a:cubicBezTo>
                  <a:pt x="1099" y="974"/>
                  <a:pt x="1101" y="975"/>
                  <a:pt x="1103" y="975"/>
                </a:cubicBezTo>
                <a:cubicBezTo>
                  <a:pt x="1100" y="983"/>
                  <a:pt x="1097" y="990"/>
                  <a:pt x="1094" y="997"/>
                </a:cubicBezTo>
                <a:cubicBezTo>
                  <a:pt x="1093" y="997"/>
                  <a:pt x="1092" y="997"/>
                  <a:pt x="1091" y="997"/>
                </a:cubicBezTo>
                <a:close/>
                <a:moveTo>
                  <a:pt x="1103" y="975"/>
                </a:moveTo>
                <a:cubicBezTo>
                  <a:pt x="1106" y="976"/>
                  <a:pt x="1109" y="977"/>
                  <a:pt x="1111" y="978"/>
                </a:cubicBezTo>
                <a:cubicBezTo>
                  <a:pt x="1109" y="983"/>
                  <a:pt x="1107" y="988"/>
                  <a:pt x="1105" y="992"/>
                </a:cubicBezTo>
                <a:cubicBezTo>
                  <a:pt x="1104" y="995"/>
                  <a:pt x="1103" y="997"/>
                  <a:pt x="1102" y="1000"/>
                </a:cubicBezTo>
                <a:cubicBezTo>
                  <a:pt x="1099" y="999"/>
                  <a:pt x="1097" y="998"/>
                  <a:pt x="1094" y="997"/>
                </a:cubicBezTo>
                <a:cubicBezTo>
                  <a:pt x="1097" y="990"/>
                  <a:pt x="1100" y="983"/>
                  <a:pt x="1103" y="975"/>
                </a:cubicBezTo>
                <a:close/>
                <a:moveTo>
                  <a:pt x="1106" y="992"/>
                </a:moveTo>
                <a:cubicBezTo>
                  <a:pt x="1108" y="988"/>
                  <a:pt x="1110" y="983"/>
                  <a:pt x="1112" y="978"/>
                </a:cubicBezTo>
                <a:cubicBezTo>
                  <a:pt x="1114" y="979"/>
                  <a:pt x="1117" y="980"/>
                  <a:pt x="1119" y="982"/>
                </a:cubicBezTo>
                <a:cubicBezTo>
                  <a:pt x="1116" y="989"/>
                  <a:pt x="1113" y="996"/>
                  <a:pt x="1110" y="1003"/>
                </a:cubicBezTo>
                <a:cubicBezTo>
                  <a:pt x="1108" y="1002"/>
                  <a:pt x="1105" y="1001"/>
                  <a:pt x="1102" y="1000"/>
                </a:cubicBezTo>
                <a:cubicBezTo>
                  <a:pt x="1103" y="997"/>
                  <a:pt x="1104" y="995"/>
                  <a:pt x="1106" y="992"/>
                </a:cubicBezTo>
                <a:close/>
                <a:moveTo>
                  <a:pt x="1119" y="982"/>
                </a:moveTo>
                <a:cubicBezTo>
                  <a:pt x="1120" y="982"/>
                  <a:pt x="1122" y="983"/>
                  <a:pt x="1123" y="984"/>
                </a:cubicBezTo>
                <a:cubicBezTo>
                  <a:pt x="1124" y="985"/>
                  <a:pt x="1125" y="985"/>
                  <a:pt x="1126" y="986"/>
                </a:cubicBezTo>
                <a:cubicBezTo>
                  <a:pt x="1124" y="993"/>
                  <a:pt x="1121" y="1000"/>
                  <a:pt x="1119" y="1008"/>
                </a:cubicBezTo>
                <a:cubicBezTo>
                  <a:pt x="1119" y="1007"/>
                  <a:pt x="1119" y="1007"/>
                  <a:pt x="1119" y="1007"/>
                </a:cubicBezTo>
                <a:cubicBezTo>
                  <a:pt x="1116" y="1006"/>
                  <a:pt x="1113" y="1004"/>
                  <a:pt x="1111" y="1003"/>
                </a:cubicBezTo>
                <a:cubicBezTo>
                  <a:pt x="1113" y="996"/>
                  <a:pt x="1116" y="989"/>
                  <a:pt x="1119" y="982"/>
                </a:cubicBezTo>
                <a:close/>
                <a:moveTo>
                  <a:pt x="1123" y="983"/>
                </a:moveTo>
                <a:cubicBezTo>
                  <a:pt x="1122" y="983"/>
                  <a:pt x="1121" y="982"/>
                  <a:pt x="1119" y="981"/>
                </a:cubicBezTo>
                <a:cubicBezTo>
                  <a:pt x="1120" y="979"/>
                  <a:pt x="1121" y="977"/>
                  <a:pt x="1123" y="975"/>
                </a:cubicBezTo>
                <a:cubicBezTo>
                  <a:pt x="1125" y="970"/>
                  <a:pt x="1127" y="966"/>
                  <a:pt x="1129" y="961"/>
                </a:cubicBezTo>
                <a:cubicBezTo>
                  <a:pt x="1131" y="962"/>
                  <a:pt x="1133" y="963"/>
                  <a:pt x="1135" y="964"/>
                </a:cubicBezTo>
                <a:cubicBezTo>
                  <a:pt x="1132" y="971"/>
                  <a:pt x="1129" y="978"/>
                  <a:pt x="1126" y="985"/>
                </a:cubicBezTo>
                <a:cubicBezTo>
                  <a:pt x="1125" y="985"/>
                  <a:pt x="1124" y="984"/>
                  <a:pt x="1123" y="983"/>
                </a:cubicBezTo>
                <a:close/>
                <a:moveTo>
                  <a:pt x="1136" y="965"/>
                </a:moveTo>
                <a:cubicBezTo>
                  <a:pt x="1138" y="966"/>
                  <a:pt x="1140" y="967"/>
                  <a:pt x="1142" y="968"/>
                </a:cubicBezTo>
                <a:cubicBezTo>
                  <a:pt x="1139" y="975"/>
                  <a:pt x="1136" y="982"/>
                  <a:pt x="1134" y="990"/>
                </a:cubicBezTo>
                <a:cubicBezTo>
                  <a:pt x="1132" y="988"/>
                  <a:pt x="1129" y="987"/>
                  <a:pt x="1127" y="985"/>
                </a:cubicBezTo>
                <a:cubicBezTo>
                  <a:pt x="1129" y="978"/>
                  <a:pt x="1132" y="971"/>
                  <a:pt x="1136" y="965"/>
                </a:cubicBezTo>
                <a:close/>
                <a:moveTo>
                  <a:pt x="1142" y="968"/>
                </a:moveTo>
                <a:cubicBezTo>
                  <a:pt x="1145" y="970"/>
                  <a:pt x="1147" y="971"/>
                  <a:pt x="1150" y="973"/>
                </a:cubicBezTo>
                <a:cubicBezTo>
                  <a:pt x="1147" y="980"/>
                  <a:pt x="1146" y="988"/>
                  <a:pt x="1144" y="996"/>
                </a:cubicBezTo>
                <a:cubicBezTo>
                  <a:pt x="1141" y="994"/>
                  <a:pt x="1138" y="992"/>
                  <a:pt x="1135" y="990"/>
                </a:cubicBezTo>
                <a:cubicBezTo>
                  <a:pt x="1137" y="983"/>
                  <a:pt x="1139" y="975"/>
                  <a:pt x="1142" y="968"/>
                </a:cubicBezTo>
                <a:close/>
                <a:moveTo>
                  <a:pt x="1150" y="973"/>
                </a:moveTo>
                <a:cubicBezTo>
                  <a:pt x="1153" y="975"/>
                  <a:pt x="1156" y="977"/>
                  <a:pt x="1159" y="979"/>
                </a:cubicBezTo>
                <a:cubicBezTo>
                  <a:pt x="1157" y="987"/>
                  <a:pt x="1156" y="995"/>
                  <a:pt x="1155" y="1003"/>
                </a:cubicBezTo>
                <a:cubicBezTo>
                  <a:pt x="1152" y="1001"/>
                  <a:pt x="1148" y="998"/>
                  <a:pt x="1145" y="996"/>
                </a:cubicBezTo>
                <a:cubicBezTo>
                  <a:pt x="1146" y="988"/>
                  <a:pt x="1148" y="981"/>
                  <a:pt x="1150" y="973"/>
                </a:cubicBezTo>
                <a:close/>
                <a:moveTo>
                  <a:pt x="1150" y="973"/>
                </a:moveTo>
                <a:cubicBezTo>
                  <a:pt x="1152" y="965"/>
                  <a:pt x="1155" y="957"/>
                  <a:pt x="1158" y="950"/>
                </a:cubicBezTo>
                <a:cubicBezTo>
                  <a:pt x="1160" y="952"/>
                  <a:pt x="1163" y="953"/>
                  <a:pt x="1165" y="955"/>
                </a:cubicBezTo>
                <a:cubicBezTo>
                  <a:pt x="1163" y="962"/>
                  <a:pt x="1161" y="970"/>
                  <a:pt x="1159" y="978"/>
                </a:cubicBezTo>
                <a:cubicBezTo>
                  <a:pt x="1156" y="976"/>
                  <a:pt x="1153" y="974"/>
                  <a:pt x="1150" y="973"/>
                </a:cubicBezTo>
                <a:close/>
                <a:moveTo>
                  <a:pt x="1166" y="955"/>
                </a:moveTo>
                <a:cubicBezTo>
                  <a:pt x="1168" y="957"/>
                  <a:pt x="1171" y="959"/>
                  <a:pt x="1174" y="961"/>
                </a:cubicBezTo>
                <a:cubicBezTo>
                  <a:pt x="1173" y="969"/>
                  <a:pt x="1171" y="978"/>
                  <a:pt x="1170" y="986"/>
                </a:cubicBezTo>
                <a:cubicBezTo>
                  <a:pt x="1167" y="984"/>
                  <a:pt x="1163" y="981"/>
                  <a:pt x="1160" y="979"/>
                </a:cubicBezTo>
                <a:cubicBezTo>
                  <a:pt x="1161" y="971"/>
                  <a:pt x="1163" y="963"/>
                  <a:pt x="1166" y="955"/>
                </a:cubicBezTo>
                <a:close/>
                <a:moveTo>
                  <a:pt x="1175" y="961"/>
                </a:moveTo>
                <a:cubicBezTo>
                  <a:pt x="1178" y="964"/>
                  <a:pt x="1182" y="966"/>
                  <a:pt x="1185" y="969"/>
                </a:cubicBezTo>
                <a:cubicBezTo>
                  <a:pt x="1184" y="978"/>
                  <a:pt x="1184" y="987"/>
                  <a:pt x="1184" y="996"/>
                </a:cubicBezTo>
                <a:cubicBezTo>
                  <a:pt x="1184" y="996"/>
                  <a:pt x="1184" y="996"/>
                  <a:pt x="1184" y="996"/>
                </a:cubicBezTo>
                <a:cubicBezTo>
                  <a:pt x="1179" y="993"/>
                  <a:pt x="1175" y="989"/>
                  <a:pt x="1171" y="986"/>
                </a:cubicBezTo>
                <a:cubicBezTo>
                  <a:pt x="1171" y="986"/>
                  <a:pt x="1171" y="986"/>
                  <a:pt x="1171" y="986"/>
                </a:cubicBezTo>
                <a:cubicBezTo>
                  <a:pt x="1172" y="978"/>
                  <a:pt x="1173" y="969"/>
                  <a:pt x="1175" y="961"/>
                </a:cubicBezTo>
                <a:close/>
                <a:moveTo>
                  <a:pt x="1186" y="969"/>
                </a:moveTo>
                <a:cubicBezTo>
                  <a:pt x="1190" y="972"/>
                  <a:pt x="1194" y="976"/>
                  <a:pt x="1198" y="979"/>
                </a:cubicBezTo>
                <a:cubicBezTo>
                  <a:pt x="1198" y="989"/>
                  <a:pt x="1199" y="998"/>
                  <a:pt x="1199" y="1008"/>
                </a:cubicBezTo>
                <a:cubicBezTo>
                  <a:pt x="1194" y="1004"/>
                  <a:pt x="1189" y="1000"/>
                  <a:pt x="1184" y="996"/>
                </a:cubicBezTo>
                <a:cubicBezTo>
                  <a:pt x="1184" y="987"/>
                  <a:pt x="1185" y="978"/>
                  <a:pt x="1186" y="969"/>
                </a:cubicBezTo>
                <a:close/>
                <a:moveTo>
                  <a:pt x="1186" y="969"/>
                </a:moveTo>
                <a:cubicBezTo>
                  <a:pt x="1187" y="961"/>
                  <a:pt x="1188" y="953"/>
                  <a:pt x="1189" y="945"/>
                </a:cubicBezTo>
                <a:cubicBezTo>
                  <a:pt x="1193" y="947"/>
                  <a:pt x="1196" y="950"/>
                  <a:pt x="1200" y="953"/>
                </a:cubicBezTo>
                <a:cubicBezTo>
                  <a:pt x="1199" y="961"/>
                  <a:pt x="1198" y="970"/>
                  <a:pt x="1198" y="978"/>
                </a:cubicBezTo>
                <a:cubicBezTo>
                  <a:pt x="1194" y="975"/>
                  <a:pt x="1190" y="972"/>
                  <a:pt x="1186" y="969"/>
                </a:cubicBezTo>
                <a:close/>
                <a:moveTo>
                  <a:pt x="1200" y="953"/>
                </a:moveTo>
                <a:cubicBezTo>
                  <a:pt x="1204" y="956"/>
                  <a:pt x="1209" y="960"/>
                  <a:pt x="1213" y="963"/>
                </a:cubicBezTo>
                <a:cubicBezTo>
                  <a:pt x="1213" y="973"/>
                  <a:pt x="1213" y="982"/>
                  <a:pt x="1214" y="992"/>
                </a:cubicBezTo>
                <a:cubicBezTo>
                  <a:pt x="1209" y="987"/>
                  <a:pt x="1204" y="983"/>
                  <a:pt x="1199" y="979"/>
                </a:cubicBezTo>
                <a:cubicBezTo>
                  <a:pt x="1199" y="970"/>
                  <a:pt x="1199" y="961"/>
                  <a:pt x="1200" y="953"/>
                </a:cubicBezTo>
                <a:close/>
                <a:moveTo>
                  <a:pt x="1215" y="938"/>
                </a:moveTo>
                <a:cubicBezTo>
                  <a:pt x="1219" y="941"/>
                  <a:pt x="1223" y="945"/>
                  <a:pt x="1228" y="949"/>
                </a:cubicBezTo>
                <a:cubicBezTo>
                  <a:pt x="1228" y="958"/>
                  <a:pt x="1228" y="967"/>
                  <a:pt x="1229" y="977"/>
                </a:cubicBezTo>
                <a:cubicBezTo>
                  <a:pt x="1224" y="972"/>
                  <a:pt x="1219" y="968"/>
                  <a:pt x="1213" y="963"/>
                </a:cubicBezTo>
                <a:cubicBezTo>
                  <a:pt x="1213" y="955"/>
                  <a:pt x="1214" y="946"/>
                  <a:pt x="1215" y="938"/>
                </a:cubicBezTo>
                <a:close/>
                <a:moveTo>
                  <a:pt x="1229" y="922"/>
                </a:moveTo>
                <a:cubicBezTo>
                  <a:pt x="1233" y="925"/>
                  <a:pt x="1237" y="929"/>
                  <a:pt x="1241" y="932"/>
                </a:cubicBezTo>
                <a:cubicBezTo>
                  <a:pt x="1241" y="942"/>
                  <a:pt x="1242" y="952"/>
                  <a:pt x="1243" y="962"/>
                </a:cubicBezTo>
                <a:cubicBezTo>
                  <a:pt x="1238" y="957"/>
                  <a:pt x="1233" y="953"/>
                  <a:pt x="1228" y="949"/>
                </a:cubicBezTo>
                <a:cubicBezTo>
                  <a:pt x="1228" y="939"/>
                  <a:pt x="1228" y="930"/>
                  <a:pt x="1229" y="922"/>
                </a:cubicBezTo>
                <a:close/>
                <a:moveTo>
                  <a:pt x="1242" y="904"/>
                </a:moveTo>
                <a:cubicBezTo>
                  <a:pt x="1246" y="908"/>
                  <a:pt x="1249" y="911"/>
                  <a:pt x="1253" y="914"/>
                </a:cubicBezTo>
                <a:cubicBezTo>
                  <a:pt x="1253" y="924"/>
                  <a:pt x="1254" y="935"/>
                  <a:pt x="1256" y="945"/>
                </a:cubicBezTo>
                <a:cubicBezTo>
                  <a:pt x="1251" y="940"/>
                  <a:pt x="1246" y="936"/>
                  <a:pt x="1242" y="932"/>
                </a:cubicBezTo>
                <a:cubicBezTo>
                  <a:pt x="1241" y="923"/>
                  <a:pt x="1241" y="913"/>
                  <a:pt x="1242" y="904"/>
                </a:cubicBezTo>
                <a:close/>
                <a:moveTo>
                  <a:pt x="1254" y="887"/>
                </a:moveTo>
                <a:cubicBezTo>
                  <a:pt x="1257" y="890"/>
                  <a:pt x="1261" y="894"/>
                  <a:pt x="1265" y="897"/>
                </a:cubicBezTo>
                <a:cubicBezTo>
                  <a:pt x="1266" y="907"/>
                  <a:pt x="1267" y="918"/>
                  <a:pt x="1269" y="929"/>
                </a:cubicBezTo>
                <a:cubicBezTo>
                  <a:pt x="1264" y="924"/>
                  <a:pt x="1258" y="919"/>
                  <a:pt x="1253" y="914"/>
                </a:cubicBezTo>
                <a:cubicBezTo>
                  <a:pt x="1253" y="905"/>
                  <a:pt x="1253" y="895"/>
                  <a:pt x="1254" y="887"/>
                </a:cubicBezTo>
                <a:close/>
                <a:moveTo>
                  <a:pt x="1265" y="897"/>
                </a:moveTo>
                <a:cubicBezTo>
                  <a:pt x="1261" y="893"/>
                  <a:pt x="1257" y="889"/>
                  <a:pt x="1254" y="886"/>
                </a:cubicBezTo>
                <a:cubicBezTo>
                  <a:pt x="1254" y="877"/>
                  <a:pt x="1255" y="869"/>
                  <a:pt x="1257" y="861"/>
                </a:cubicBezTo>
                <a:cubicBezTo>
                  <a:pt x="1259" y="863"/>
                  <a:pt x="1262" y="866"/>
                  <a:pt x="1265" y="868"/>
                </a:cubicBezTo>
                <a:cubicBezTo>
                  <a:pt x="1265" y="868"/>
                  <a:pt x="1265" y="868"/>
                  <a:pt x="1265" y="868"/>
                </a:cubicBezTo>
                <a:cubicBezTo>
                  <a:pt x="1264" y="877"/>
                  <a:pt x="1264" y="887"/>
                  <a:pt x="1265" y="897"/>
                </a:cubicBezTo>
                <a:close/>
                <a:moveTo>
                  <a:pt x="1265" y="869"/>
                </a:moveTo>
                <a:cubicBezTo>
                  <a:pt x="1269" y="872"/>
                  <a:pt x="1272" y="875"/>
                  <a:pt x="1276" y="879"/>
                </a:cubicBezTo>
                <a:cubicBezTo>
                  <a:pt x="1277" y="889"/>
                  <a:pt x="1278" y="900"/>
                  <a:pt x="1280" y="912"/>
                </a:cubicBezTo>
                <a:cubicBezTo>
                  <a:pt x="1275" y="907"/>
                  <a:pt x="1270" y="902"/>
                  <a:pt x="1266" y="897"/>
                </a:cubicBezTo>
                <a:cubicBezTo>
                  <a:pt x="1265" y="887"/>
                  <a:pt x="1265" y="878"/>
                  <a:pt x="1265" y="869"/>
                </a:cubicBezTo>
                <a:close/>
                <a:moveTo>
                  <a:pt x="1265" y="868"/>
                </a:moveTo>
                <a:cubicBezTo>
                  <a:pt x="1266" y="859"/>
                  <a:pt x="1267" y="851"/>
                  <a:pt x="1268" y="843"/>
                </a:cubicBezTo>
                <a:cubicBezTo>
                  <a:pt x="1270" y="845"/>
                  <a:pt x="1272" y="847"/>
                  <a:pt x="1275" y="849"/>
                </a:cubicBezTo>
                <a:cubicBezTo>
                  <a:pt x="1275" y="859"/>
                  <a:pt x="1275" y="868"/>
                  <a:pt x="1276" y="878"/>
                </a:cubicBezTo>
                <a:cubicBezTo>
                  <a:pt x="1272" y="875"/>
                  <a:pt x="1269" y="871"/>
                  <a:pt x="1265" y="868"/>
                </a:cubicBezTo>
                <a:close/>
                <a:moveTo>
                  <a:pt x="1268" y="842"/>
                </a:moveTo>
                <a:cubicBezTo>
                  <a:pt x="1266" y="840"/>
                  <a:pt x="1264" y="839"/>
                  <a:pt x="1263" y="837"/>
                </a:cubicBezTo>
                <a:cubicBezTo>
                  <a:pt x="1265" y="830"/>
                  <a:pt x="1267" y="823"/>
                  <a:pt x="1270" y="817"/>
                </a:cubicBezTo>
                <a:cubicBezTo>
                  <a:pt x="1271" y="818"/>
                  <a:pt x="1272" y="819"/>
                  <a:pt x="1273" y="819"/>
                </a:cubicBezTo>
                <a:cubicBezTo>
                  <a:pt x="1271" y="827"/>
                  <a:pt x="1269" y="834"/>
                  <a:pt x="1268" y="842"/>
                </a:cubicBezTo>
                <a:close/>
                <a:moveTo>
                  <a:pt x="1268" y="842"/>
                </a:moveTo>
                <a:cubicBezTo>
                  <a:pt x="1266" y="850"/>
                  <a:pt x="1265" y="859"/>
                  <a:pt x="1265" y="868"/>
                </a:cubicBezTo>
                <a:cubicBezTo>
                  <a:pt x="1262" y="865"/>
                  <a:pt x="1259" y="863"/>
                  <a:pt x="1257" y="860"/>
                </a:cubicBezTo>
                <a:cubicBezTo>
                  <a:pt x="1258" y="852"/>
                  <a:pt x="1260" y="845"/>
                  <a:pt x="1262" y="837"/>
                </a:cubicBezTo>
                <a:cubicBezTo>
                  <a:pt x="1264" y="839"/>
                  <a:pt x="1266" y="841"/>
                  <a:pt x="1268" y="842"/>
                </a:cubicBezTo>
                <a:close/>
                <a:moveTo>
                  <a:pt x="1256" y="860"/>
                </a:moveTo>
                <a:cubicBezTo>
                  <a:pt x="1255" y="858"/>
                  <a:pt x="1253" y="857"/>
                  <a:pt x="1252" y="855"/>
                </a:cubicBezTo>
                <a:cubicBezTo>
                  <a:pt x="1254" y="848"/>
                  <a:pt x="1256" y="841"/>
                  <a:pt x="1259" y="835"/>
                </a:cubicBezTo>
                <a:cubicBezTo>
                  <a:pt x="1260" y="836"/>
                  <a:pt x="1261" y="836"/>
                  <a:pt x="1262" y="837"/>
                </a:cubicBezTo>
                <a:cubicBezTo>
                  <a:pt x="1260" y="844"/>
                  <a:pt x="1258" y="852"/>
                  <a:pt x="1256" y="860"/>
                </a:cubicBezTo>
                <a:close/>
                <a:moveTo>
                  <a:pt x="1256" y="860"/>
                </a:moveTo>
                <a:cubicBezTo>
                  <a:pt x="1255" y="868"/>
                  <a:pt x="1254" y="877"/>
                  <a:pt x="1253" y="885"/>
                </a:cubicBezTo>
                <a:cubicBezTo>
                  <a:pt x="1251" y="883"/>
                  <a:pt x="1248" y="881"/>
                  <a:pt x="1246" y="879"/>
                </a:cubicBezTo>
                <a:cubicBezTo>
                  <a:pt x="1247" y="871"/>
                  <a:pt x="1249" y="863"/>
                  <a:pt x="1251" y="856"/>
                </a:cubicBezTo>
                <a:cubicBezTo>
                  <a:pt x="1253" y="857"/>
                  <a:pt x="1255" y="859"/>
                  <a:pt x="1256" y="860"/>
                </a:cubicBezTo>
                <a:close/>
                <a:moveTo>
                  <a:pt x="1253" y="886"/>
                </a:moveTo>
                <a:cubicBezTo>
                  <a:pt x="1253" y="895"/>
                  <a:pt x="1252" y="904"/>
                  <a:pt x="1253" y="914"/>
                </a:cubicBezTo>
                <a:cubicBezTo>
                  <a:pt x="1253" y="914"/>
                  <a:pt x="1253" y="914"/>
                  <a:pt x="1253" y="914"/>
                </a:cubicBezTo>
                <a:cubicBezTo>
                  <a:pt x="1249" y="910"/>
                  <a:pt x="1246" y="907"/>
                  <a:pt x="1242" y="904"/>
                </a:cubicBezTo>
                <a:cubicBezTo>
                  <a:pt x="1243" y="895"/>
                  <a:pt x="1244" y="887"/>
                  <a:pt x="1245" y="879"/>
                </a:cubicBezTo>
                <a:cubicBezTo>
                  <a:pt x="1248" y="881"/>
                  <a:pt x="1251" y="884"/>
                  <a:pt x="1253" y="886"/>
                </a:cubicBezTo>
                <a:close/>
                <a:moveTo>
                  <a:pt x="1242" y="903"/>
                </a:moveTo>
                <a:cubicBezTo>
                  <a:pt x="1239" y="901"/>
                  <a:pt x="1236" y="898"/>
                  <a:pt x="1233" y="896"/>
                </a:cubicBezTo>
                <a:cubicBezTo>
                  <a:pt x="1234" y="888"/>
                  <a:pt x="1236" y="880"/>
                  <a:pt x="1239" y="873"/>
                </a:cubicBezTo>
                <a:cubicBezTo>
                  <a:pt x="1241" y="875"/>
                  <a:pt x="1243" y="877"/>
                  <a:pt x="1245" y="879"/>
                </a:cubicBezTo>
                <a:cubicBezTo>
                  <a:pt x="1243" y="887"/>
                  <a:pt x="1242" y="895"/>
                  <a:pt x="1242" y="903"/>
                </a:cubicBezTo>
                <a:close/>
                <a:moveTo>
                  <a:pt x="1232" y="895"/>
                </a:moveTo>
                <a:cubicBezTo>
                  <a:pt x="1230" y="893"/>
                  <a:pt x="1227" y="891"/>
                  <a:pt x="1225" y="889"/>
                </a:cubicBezTo>
                <a:cubicBezTo>
                  <a:pt x="1227" y="882"/>
                  <a:pt x="1230" y="875"/>
                  <a:pt x="1233" y="868"/>
                </a:cubicBezTo>
                <a:cubicBezTo>
                  <a:pt x="1235" y="870"/>
                  <a:pt x="1237" y="871"/>
                  <a:pt x="1238" y="873"/>
                </a:cubicBezTo>
                <a:cubicBezTo>
                  <a:pt x="1236" y="880"/>
                  <a:pt x="1234" y="888"/>
                  <a:pt x="1232" y="895"/>
                </a:cubicBezTo>
                <a:close/>
                <a:moveTo>
                  <a:pt x="1224" y="889"/>
                </a:moveTo>
                <a:cubicBezTo>
                  <a:pt x="1222" y="887"/>
                  <a:pt x="1220" y="885"/>
                  <a:pt x="1219" y="884"/>
                </a:cubicBezTo>
                <a:cubicBezTo>
                  <a:pt x="1222" y="877"/>
                  <a:pt x="1225" y="871"/>
                  <a:pt x="1229" y="865"/>
                </a:cubicBezTo>
                <a:cubicBezTo>
                  <a:pt x="1230" y="866"/>
                  <a:pt x="1231" y="867"/>
                  <a:pt x="1233" y="868"/>
                </a:cubicBezTo>
                <a:cubicBezTo>
                  <a:pt x="1229" y="875"/>
                  <a:pt x="1227" y="881"/>
                  <a:pt x="1224" y="889"/>
                </a:cubicBezTo>
                <a:close/>
                <a:moveTo>
                  <a:pt x="1218" y="883"/>
                </a:moveTo>
                <a:cubicBezTo>
                  <a:pt x="1217" y="882"/>
                  <a:pt x="1216" y="881"/>
                  <a:pt x="1214" y="880"/>
                </a:cubicBezTo>
                <a:cubicBezTo>
                  <a:pt x="1217" y="875"/>
                  <a:pt x="1220" y="871"/>
                  <a:pt x="1223" y="866"/>
                </a:cubicBezTo>
                <a:cubicBezTo>
                  <a:pt x="1224" y="865"/>
                  <a:pt x="1225" y="864"/>
                  <a:pt x="1226" y="862"/>
                </a:cubicBezTo>
                <a:cubicBezTo>
                  <a:pt x="1227" y="863"/>
                  <a:pt x="1228" y="864"/>
                  <a:pt x="1228" y="864"/>
                </a:cubicBezTo>
                <a:cubicBezTo>
                  <a:pt x="1225" y="870"/>
                  <a:pt x="1221" y="877"/>
                  <a:pt x="1218" y="883"/>
                </a:cubicBezTo>
                <a:close/>
                <a:moveTo>
                  <a:pt x="1223" y="866"/>
                </a:moveTo>
                <a:cubicBezTo>
                  <a:pt x="1220" y="870"/>
                  <a:pt x="1217" y="875"/>
                  <a:pt x="1214" y="880"/>
                </a:cubicBezTo>
                <a:cubicBezTo>
                  <a:pt x="1213" y="879"/>
                  <a:pt x="1212" y="878"/>
                  <a:pt x="1211" y="878"/>
                </a:cubicBezTo>
                <a:cubicBezTo>
                  <a:pt x="1215" y="872"/>
                  <a:pt x="1219" y="866"/>
                  <a:pt x="1223" y="860"/>
                </a:cubicBezTo>
                <a:cubicBezTo>
                  <a:pt x="1224" y="860"/>
                  <a:pt x="1225" y="861"/>
                  <a:pt x="1226" y="862"/>
                </a:cubicBezTo>
                <a:cubicBezTo>
                  <a:pt x="1225" y="863"/>
                  <a:pt x="1224" y="865"/>
                  <a:pt x="1223" y="866"/>
                </a:cubicBezTo>
                <a:close/>
                <a:moveTo>
                  <a:pt x="1222" y="859"/>
                </a:moveTo>
                <a:cubicBezTo>
                  <a:pt x="1218" y="865"/>
                  <a:pt x="1214" y="872"/>
                  <a:pt x="1211" y="877"/>
                </a:cubicBezTo>
                <a:cubicBezTo>
                  <a:pt x="1209" y="876"/>
                  <a:pt x="1208" y="875"/>
                  <a:pt x="1207" y="874"/>
                </a:cubicBezTo>
                <a:cubicBezTo>
                  <a:pt x="1210" y="868"/>
                  <a:pt x="1214" y="862"/>
                  <a:pt x="1218" y="856"/>
                </a:cubicBezTo>
                <a:cubicBezTo>
                  <a:pt x="1219" y="857"/>
                  <a:pt x="1221" y="858"/>
                  <a:pt x="1222" y="859"/>
                </a:cubicBezTo>
                <a:close/>
                <a:moveTo>
                  <a:pt x="1218" y="855"/>
                </a:moveTo>
                <a:cubicBezTo>
                  <a:pt x="1216" y="853"/>
                  <a:pt x="1214" y="852"/>
                  <a:pt x="1212" y="851"/>
                </a:cubicBezTo>
                <a:cubicBezTo>
                  <a:pt x="1215" y="844"/>
                  <a:pt x="1219" y="838"/>
                  <a:pt x="1222" y="831"/>
                </a:cubicBezTo>
                <a:cubicBezTo>
                  <a:pt x="1224" y="832"/>
                  <a:pt x="1226" y="834"/>
                  <a:pt x="1228" y="836"/>
                </a:cubicBezTo>
                <a:cubicBezTo>
                  <a:pt x="1225" y="842"/>
                  <a:pt x="1221" y="849"/>
                  <a:pt x="1218" y="855"/>
                </a:cubicBezTo>
                <a:close/>
                <a:moveTo>
                  <a:pt x="1222" y="830"/>
                </a:moveTo>
                <a:cubicBezTo>
                  <a:pt x="1220" y="828"/>
                  <a:pt x="1217" y="826"/>
                  <a:pt x="1215" y="824"/>
                </a:cubicBezTo>
                <a:cubicBezTo>
                  <a:pt x="1217" y="818"/>
                  <a:pt x="1220" y="813"/>
                  <a:pt x="1223" y="807"/>
                </a:cubicBezTo>
                <a:cubicBezTo>
                  <a:pt x="1224" y="804"/>
                  <a:pt x="1224" y="804"/>
                  <a:pt x="1224" y="804"/>
                </a:cubicBezTo>
                <a:cubicBezTo>
                  <a:pt x="1227" y="806"/>
                  <a:pt x="1230" y="808"/>
                  <a:pt x="1232" y="811"/>
                </a:cubicBezTo>
                <a:cubicBezTo>
                  <a:pt x="1229" y="818"/>
                  <a:pt x="1225" y="824"/>
                  <a:pt x="1222" y="830"/>
                </a:cubicBezTo>
                <a:close/>
                <a:moveTo>
                  <a:pt x="1224" y="803"/>
                </a:moveTo>
                <a:cubicBezTo>
                  <a:pt x="1221" y="801"/>
                  <a:pt x="1218" y="799"/>
                  <a:pt x="1215" y="796"/>
                </a:cubicBezTo>
                <a:cubicBezTo>
                  <a:pt x="1218" y="790"/>
                  <a:pt x="1221" y="784"/>
                  <a:pt x="1224" y="778"/>
                </a:cubicBezTo>
                <a:cubicBezTo>
                  <a:pt x="1225" y="776"/>
                  <a:pt x="1225" y="776"/>
                  <a:pt x="1225" y="776"/>
                </a:cubicBezTo>
                <a:cubicBezTo>
                  <a:pt x="1228" y="779"/>
                  <a:pt x="1231" y="781"/>
                  <a:pt x="1234" y="784"/>
                </a:cubicBezTo>
                <a:cubicBezTo>
                  <a:pt x="1230" y="790"/>
                  <a:pt x="1227" y="797"/>
                  <a:pt x="1224" y="803"/>
                </a:cubicBezTo>
                <a:close/>
                <a:moveTo>
                  <a:pt x="1224" y="776"/>
                </a:moveTo>
                <a:cubicBezTo>
                  <a:pt x="1221" y="773"/>
                  <a:pt x="1218" y="770"/>
                  <a:pt x="1214" y="768"/>
                </a:cubicBezTo>
                <a:cubicBezTo>
                  <a:pt x="1264" y="651"/>
                  <a:pt x="1296" y="549"/>
                  <a:pt x="1309" y="463"/>
                </a:cubicBezTo>
                <a:cubicBezTo>
                  <a:pt x="1323" y="377"/>
                  <a:pt x="1317" y="309"/>
                  <a:pt x="1292" y="261"/>
                </a:cubicBezTo>
                <a:cubicBezTo>
                  <a:pt x="1301" y="256"/>
                  <a:pt x="1309" y="250"/>
                  <a:pt x="1316" y="244"/>
                </a:cubicBezTo>
                <a:cubicBezTo>
                  <a:pt x="1344" y="292"/>
                  <a:pt x="1350" y="363"/>
                  <a:pt x="1334" y="454"/>
                </a:cubicBezTo>
                <a:cubicBezTo>
                  <a:pt x="1319" y="544"/>
                  <a:pt x="1282" y="653"/>
                  <a:pt x="1224" y="776"/>
                </a:cubicBezTo>
                <a:close/>
                <a:moveTo>
                  <a:pt x="1316" y="242"/>
                </a:moveTo>
                <a:cubicBezTo>
                  <a:pt x="1315" y="241"/>
                  <a:pt x="1314" y="239"/>
                  <a:pt x="1313" y="238"/>
                </a:cubicBezTo>
                <a:cubicBezTo>
                  <a:pt x="1318" y="235"/>
                  <a:pt x="1323" y="233"/>
                  <a:pt x="1328" y="230"/>
                </a:cubicBezTo>
                <a:cubicBezTo>
                  <a:pt x="1325" y="234"/>
                  <a:pt x="1321" y="238"/>
                  <a:pt x="1317" y="242"/>
                </a:cubicBezTo>
                <a:cubicBezTo>
                  <a:pt x="1317" y="242"/>
                  <a:pt x="1316" y="242"/>
                  <a:pt x="1316" y="242"/>
                </a:cubicBezTo>
                <a:close/>
                <a:moveTo>
                  <a:pt x="1330" y="229"/>
                </a:moveTo>
                <a:cubicBezTo>
                  <a:pt x="1333" y="228"/>
                  <a:pt x="1336" y="226"/>
                  <a:pt x="1340" y="224"/>
                </a:cubicBezTo>
                <a:cubicBezTo>
                  <a:pt x="1340" y="224"/>
                  <a:pt x="1340" y="225"/>
                  <a:pt x="1340" y="225"/>
                </a:cubicBezTo>
                <a:cubicBezTo>
                  <a:pt x="1334" y="230"/>
                  <a:pt x="1327" y="235"/>
                  <a:pt x="1319" y="240"/>
                </a:cubicBezTo>
                <a:cubicBezTo>
                  <a:pt x="1323" y="237"/>
                  <a:pt x="1327" y="233"/>
                  <a:pt x="1330" y="229"/>
                </a:cubicBezTo>
                <a:close/>
                <a:moveTo>
                  <a:pt x="1330" y="228"/>
                </a:moveTo>
                <a:cubicBezTo>
                  <a:pt x="1333" y="225"/>
                  <a:pt x="1335" y="222"/>
                  <a:pt x="1337" y="219"/>
                </a:cubicBezTo>
                <a:cubicBezTo>
                  <a:pt x="1337" y="221"/>
                  <a:pt x="1338" y="222"/>
                  <a:pt x="1339" y="224"/>
                </a:cubicBezTo>
                <a:cubicBezTo>
                  <a:pt x="1336" y="225"/>
                  <a:pt x="1333" y="227"/>
                  <a:pt x="1330" y="228"/>
                </a:cubicBezTo>
                <a:close/>
                <a:moveTo>
                  <a:pt x="1336" y="218"/>
                </a:moveTo>
                <a:cubicBezTo>
                  <a:pt x="1335" y="217"/>
                  <a:pt x="1335" y="216"/>
                  <a:pt x="1334" y="215"/>
                </a:cubicBezTo>
                <a:cubicBezTo>
                  <a:pt x="1336" y="214"/>
                  <a:pt x="1338" y="214"/>
                  <a:pt x="1339" y="213"/>
                </a:cubicBezTo>
                <a:cubicBezTo>
                  <a:pt x="1339" y="215"/>
                  <a:pt x="1338" y="216"/>
                  <a:pt x="1337" y="217"/>
                </a:cubicBezTo>
                <a:lnTo>
                  <a:pt x="1336" y="218"/>
                </a:lnTo>
                <a:close/>
                <a:moveTo>
                  <a:pt x="1340" y="213"/>
                </a:moveTo>
                <a:cubicBezTo>
                  <a:pt x="1347" y="210"/>
                  <a:pt x="1354" y="207"/>
                  <a:pt x="1360" y="205"/>
                </a:cubicBezTo>
                <a:cubicBezTo>
                  <a:pt x="1360" y="206"/>
                  <a:pt x="1359" y="206"/>
                  <a:pt x="1359" y="207"/>
                </a:cubicBezTo>
                <a:cubicBezTo>
                  <a:pt x="1352" y="210"/>
                  <a:pt x="1345" y="214"/>
                  <a:pt x="1338" y="217"/>
                </a:cubicBezTo>
                <a:cubicBezTo>
                  <a:pt x="1339" y="216"/>
                  <a:pt x="1339" y="214"/>
                  <a:pt x="1340" y="213"/>
                </a:cubicBezTo>
                <a:close/>
                <a:moveTo>
                  <a:pt x="1340" y="212"/>
                </a:moveTo>
                <a:cubicBezTo>
                  <a:pt x="1343" y="207"/>
                  <a:pt x="1344" y="203"/>
                  <a:pt x="1345" y="198"/>
                </a:cubicBezTo>
                <a:cubicBezTo>
                  <a:pt x="1349" y="196"/>
                  <a:pt x="1352" y="195"/>
                  <a:pt x="1355" y="194"/>
                </a:cubicBezTo>
                <a:cubicBezTo>
                  <a:pt x="1358" y="197"/>
                  <a:pt x="1360" y="200"/>
                  <a:pt x="1362" y="203"/>
                </a:cubicBezTo>
                <a:cubicBezTo>
                  <a:pt x="1362" y="203"/>
                  <a:pt x="1361" y="204"/>
                  <a:pt x="1361" y="204"/>
                </a:cubicBezTo>
                <a:cubicBezTo>
                  <a:pt x="1355" y="207"/>
                  <a:pt x="1348" y="209"/>
                  <a:pt x="1340" y="212"/>
                </a:cubicBezTo>
                <a:close/>
                <a:moveTo>
                  <a:pt x="1346" y="197"/>
                </a:moveTo>
                <a:cubicBezTo>
                  <a:pt x="1346" y="193"/>
                  <a:pt x="1347" y="189"/>
                  <a:pt x="1347" y="184"/>
                </a:cubicBezTo>
                <a:cubicBezTo>
                  <a:pt x="1350" y="187"/>
                  <a:pt x="1352" y="190"/>
                  <a:pt x="1355" y="194"/>
                </a:cubicBezTo>
                <a:cubicBezTo>
                  <a:pt x="1352" y="195"/>
                  <a:pt x="1349" y="196"/>
                  <a:pt x="1346" y="197"/>
                </a:cubicBezTo>
                <a:close/>
                <a:moveTo>
                  <a:pt x="1345" y="169"/>
                </a:moveTo>
                <a:cubicBezTo>
                  <a:pt x="1352" y="167"/>
                  <a:pt x="1360" y="165"/>
                  <a:pt x="1366" y="163"/>
                </a:cubicBezTo>
                <a:cubicBezTo>
                  <a:pt x="1369" y="165"/>
                  <a:pt x="1372" y="168"/>
                  <a:pt x="1374" y="170"/>
                </a:cubicBezTo>
                <a:cubicBezTo>
                  <a:pt x="1374" y="171"/>
                  <a:pt x="1374" y="173"/>
                  <a:pt x="1374" y="174"/>
                </a:cubicBezTo>
                <a:cubicBezTo>
                  <a:pt x="1365" y="177"/>
                  <a:pt x="1356" y="180"/>
                  <a:pt x="1347" y="183"/>
                </a:cubicBezTo>
                <a:cubicBezTo>
                  <a:pt x="1347" y="178"/>
                  <a:pt x="1346" y="174"/>
                  <a:pt x="1345" y="169"/>
                </a:cubicBezTo>
                <a:close/>
                <a:moveTo>
                  <a:pt x="1345" y="168"/>
                </a:moveTo>
                <a:cubicBezTo>
                  <a:pt x="1345" y="168"/>
                  <a:pt x="1345" y="168"/>
                  <a:pt x="1345" y="168"/>
                </a:cubicBezTo>
                <a:cubicBezTo>
                  <a:pt x="1344" y="164"/>
                  <a:pt x="1342" y="159"/>
                  <a:pt x="1341" y="155"/>
                </a:cubicBezTo>
                <a:cubicBezTo>
                  <a:pt x="1345" y="154"/>
                  <a:pt x="1348" y="153"/>
                  <a:pt x="1352" y="152"/>
                </a:cubicBezTo>
                <a:cubicBezTo>
                  <a:pt x="1357" y="155"/>
                  <a:pt x="1362" y="158"/>
                  <a:pt x="1366" y="162"/>
                </a:cubicBezTo>
                <a:cubicBezTo>
                  <a:pt x="1359" y="164"/>
                  <a:pt x="1352" y="166"/>
                  <a:pt x="1345" y="168"/>
                </a:cubicBezTo>
                <a:close/>
                <a:moveTo>
                  <a:pt x="1344" y="169"/>
                </a:moveTo>
                <a:cubicBezTo>
                  <a:pt x="1341" y="170"/>
                  <a:pt x="1337" y="171"/>
                  <a:pt x="1333" y="172"/>
                </a:cubicBezTo>
                <a:cubicBezTo>
                  <a:pt x="1329" y="168"/>
                  <a:pt x="1323" y="164"/>
                  <a:pt x="1318" y="161"/>
                </a:cubicBezTo>
                <a:cubicBezTo>
                  <a:pt x="1325" y="159"/>
                  <a:pt x="1333" y="157"/>
                  <a:pt x="1340" y="155"/>
                </a:cubicBezTo>
                <a:cubicBezTo>
                  <a:pt x="1342" y="160"/>
                  <a:pt x="1343" y="164"/>
                  <a:pt x="1344" y="169"/>
                </a:cubicBezTo>
                <a:close/>
                <a:moveTo>
                  <a:pt x="1333" y="172"/>
                </a:moveTo>
                <a:cubicBezTo>
                  <a:pt x="1327" y="173"/>
                  <a:pt x="1321" y="175"/>
                  <a:pt x="1314" y="177"/>
                </a:cubicBezTo>
                <a:cubicBezTo>
                  <a:pt x="1312" y="173"/>
                  <a:pt x="1310" y="168"/>
                  <a:pt x="1308" y="164"/>
                </a:cubicBezTo>
                <a:cubicBezTo>
                  <a:pt x="1317" y="161"/>
                  <a:pt x="1317" y="161"/>
                  <a:pt x="1317" y="161"/>
                </a:cubicBezTo>
                <a:cubicBezTo>
                  <a:pt x="1323" y="164"/>
                  <a:pt x="1328" y="168"/>
                  <a:pt x="1333" y="172"/>
                </a:cubicBezTo>
                <a:close/>
                <a:moveTo>
                  <a:pt x="1308" y="163"/>
                </a:moveTo>
                <a:cubicBezTo>
                  <a:pt x="1306" y="160"/>
                  <a:pt x="1305" y="157"/>
                  <a:pt x="1303" y="154"/>
                </a:cubicBezTo>
                <a:cubicBezTo>
                  <a:pt x="1302" y="153"/>
                  <a:pt x="1302" y="153"/>
                  <a:pt x="1302" y="153"/>
                </a:cubicBezTo>
                <a:cubicBezTo>
                  <a:pt x="1307" y="155"/>
                  <a:pt x="1312" y="158"/>
                  <a:pt x="1317" y="161"/>
                </a:cubicBezTo>
                <a:lnTo>
                  <a:pt x="1308" y="163"/>
                </a:lnTo>
                <a:close/>
                <a:moveTo>
                  <a:pt x="1307" y="163"/>
                </a:moveTo>
                <a:cubicBezTo>
                  <a:pt x="1304" y="164"/>
                  <a:pt x="1304" y="164"/>
                  <a:pt x="1304" y="164"/>
                </a:cubicBezTo>
                <a:cubicBezTo>
                  <a:pt x="1296" y="166"/>
                  <a:pt x="1289" y="168"/>
                  <a:pt x="1281" y="170"/>
                </a:cubicBezTo>
                <a:cubicBezTo>
                  <a:pt x="1277" y="168"/>
                  <a:pt x="1273" y="167"/>
                  <a:pt x="1270" y="165"/>
                </a:cubicBezTo>
                <a:cubicBezTo>
                  <a:pt x="1268" y="163"/>
                  <a:pt x="1267" y="161"/>
                  <a:pt x="1266" y="158"/>
                </a:cubicBezTo>
                <a:cubicBezTo>
                  <a:pt x="1275" y="156"/>
                  <a:pt x="1285" y="153"/>
                  <a:pt x="1296" y="150"/>
                </a:cubicBezTo>
                <a:cubicBezTo>
                  <a:pt x="1298" y="151"/>
                  <a:pt x="1300" y="152"/>
                  <a:pt x="1301" y="153"/>
                </a:cubicBezTo>
                <a:cubicBezTo>
                  <a:pt x="1302" y="154"/>
                  <a:pt x="1302" y="154"/>
                  <a:pt x="1302" y="154"/>
                </a:cubicBezTo>
                <a:cubicBezTo>
                  <a:pt x="1304" y="157"/>
                  <a:pt x="1306" y="160"/>
                  <a:pt x="1307" y="163"/>
                </a:cubicBezTo>
                <a:close/>
                <a:moveTo>
                  <a:pt x="1297" y="150"/>
                </a:moveTo>
                <a:cubicBezTo>
                  <a:pt x="1300" y="150"/>
                  <a:pt x="1300" y="150"/>
                  <a:pt x="1300" y="150"/>
                </a:cubicBezTo>
                <a:cubicBezTo>
                  <a:pt x="1300" y="150"/>
                  <a:pt x="1300" y="151"/>
                  <a:pt x="1301" y="152"/>
                </a:cubicBezTo>
                <a:cubicBezTo>
                  <a:pt x="1300" y="151"/>
                  <a:pt x="1299" y="151"/>
                  <a:pt x="1297" y="150"/>
                </a:cubicBezTo>
                <a:close/>
                <a:moveTo>
                  <a:pt x="1297" y="150"/>
                </a:moveTo>
                <a:cubicBezTo>
                  <a:pt x="1288" y="146"/>
                  <a:pt x="1279" y="143"/>
                  <a:pt x="1269" y="141"/>
                </a:cubicBezTo>
                <a:cubicBezTo>
                  <a:pt x="1276" y="139"/>
                  <a:pt x="1283" y="137"/>
                  <a:pt x="1291" y="135"/>
                </a:cubicBezTo>
                <a:cubicBezTo>
                  <a:pt x="1294" y="140"/>
                  <a:pt x="1296" y="144"/>
                  <a:pt x="1299" y="149"/>
                </a:cubicBezTo>
                <a:lnTo>
                  <a:pt x="1297" y="150"/>
                </a:lnTo>
                <a:close/>
                <a:moveTo>
                  <a:pt x="1284" y="123"/>
                </a:moveTo>
                <a:cubicBezTo>
                  <a:pt x="1293" y="125"/>
                  <a:pt x="1301" y="127"/>
                  <a:pt x="1309" y="130"/>
                </a:cubicBezTo>
                <a:cubicBezTo>
                  <a:pt x="1303" y="131"/>
                  <a:pt x="1297" y="133"/>
                  <a:pt x="1291" y="134"/>
                </a:cubicBezTo>
                <a:cubicBezTo>
                  <a:pt x="1289" y="130"/>
                  <a:pt x="1287" y="127"/>
                  <a:pt x="1284" y="123"/>
                </a:cubicBezTo>
                <a:close/>
                <a:moveTo>
                  <a:pt x="1291" y="135"/>
                </a:moveTo>
                <a:cubicBezTo>
                  <a:pt x="1283" y="137"/>
                  <a:pt x="1275" y="139"/>
                  <a:pt x="1268" y="140"/>
                </a:cubicBezTo>
                <a:cubicBezTo>
                  <a:pt x="1264" y="139"/>
                  <a:pt x="1259" y="138"/>
                  <a:pt x="1254" y="137"/>
                </a:cubicBezTo>
                <a:cubicBezTo>
                  <a:pt x="1251" y="131"/>
                  <a:pt x="1247" y="124"/>
                  <a:pt x="1244" y="117"/>
                </a:cubicBezTo>
                <a:cubicBezTo>
                  <a:pt x="1258" y="118"/>
                  <a:pt x="1271" y="120"/>
                  <a:pt x="1284" y="123"/>
                </a:cubicBezTo>
                <a:cubicBezTo>
                  <a:pt x="1286" y="126"/>
                  <a:pt x="1288" y="131"/>
                  <a:pt x="1291" y="135"/>
                </a:cubicBezTo>
                <a:close/>
                <a:moveTo>
                  <a:pt x="1244" y="117"/>
                </a:moveTo>
                <a:cubicBezTo>
                  <a:pt x="1241" y="111"/>
                  <a:pt x="1238" y="105"/>
                  <a:pt x="1235" y="99"/>
                </a:cubicBezTo>
                <a:cubicBezTo>
                  <a:pt x="1237" y="99"/>
                  <a:pt x="1240" y="99"/>
                  <a:pt x="1242" y="99"/>
                </a:cubicBezTo>
                <a:cubicBezTo>
                  <a:pt x="1252" y="99"/>
                  <a:pt x="1262" y="99"/>
                  <a:pt x="1271" y="100"/>
                </a:cubicBezTo>
                <a:cubicBezTo>
                  <a:pt x="1275" y="107"/>
                  <a:pt x="1279" y="114"/>
                  <a:pt x="1283" y="122"/>
                </a:cubicBezTo>
                <a:cubicBezTo>
                  <a:pt x="1271" y="119"/>
                  <a:pt x="1258" y="118"/>
                  <a:pt x="1244" y="117"/>
                </a:cubicBezTo>
                <a:close/>
                <a:moveTo>
                  <a:pt x="1242" y="98"/>
                </a:moveTo>
                <a:cubicBezTo>
                  <a:pt x="1240" y="98"/>
                  <a:pt x="1237" y="98"/>
                  <a:pt x="1235" y="98"/>
                </a:cubicBezTo>
                <a:cubicBezTo>
                  <a:pt x="1232" y="93"/>
                  <a:pt x="1230" y="87"/>
                  <a:pt x="1228" y="82"/>
                </a:cubicBezTo>
                <a:cubicBezTo>
                  <a:pt x="1234" y="81"/>
                  <a:pt x="1240" y="81"/>
                  <a:pt x="1247" y="81"/>
                </a:cubicBezTo>
                <a:cubicBezTo>
                  <a:pt x="1251" y="81"/>
                  <a:pt x="1256" y="81"/>
                  <a:pt x="1260" y="81"/>
                </a:cubicBezTo>
                <a:cubicBezTo>
                  <a:pt x="1262" y="81"/>
                  <a:pt x="1262" y="81"/>
                  <a:pt x="1262" y="81"/>
                </a:cubicBezTo>
                <a:cubicBezTo>
                  <a:pt x="1265" y="87"/>
                  <a:pt x="1268" y="93"/>
                  <a:pt x="1271" y="99"/>
                </a:cubicBezTo>
                <a:cubicBezTo>
                  <a:pt x="1262" y="99"/>
                  <a:pt x="1252" y="98"/>
                  <a:pt x="1242" y="98"/>
                </a:cubicBezTo>
                <a:close/>
                <a:moveTo>
                  <a:pt x="1260" y="80"/>
                </a:moveTo>
                <a:cubicBezTo>
                  <a:pt x="1256" y="80"/>
                  <a:pt x="1251" y="80"/>
                  <a:pt x="1247" y="80"/>
                </a:cubicBezTo>
                <a:cubicBezTo>
                  <a:pt x="1240" y="81"/>
                  <a:pt x="1234" y="81"/>
                  <a:pt x="1227" y="81"/>
                </a:cubicBezTo>
                <a:cubicBezTo>
                  <a:pt x="1225" y="75"/>
                  <a:pt x="1223" y="70"/>
                  <a:pt x="1220" y="64"/>
                </a:cubicBezTo>
                <a:cubicBezTo>
                  <a:pt x="1231" y="64"/>
                  <a:pt x="1242" y="63"/>
                  <a:pt x="1253" y="63"/>
                </a:cubicBezTo>
                <a:cubicBezTo>
                  <a:pt x="1256" y="69"/>
                  <a:pt x="1258" y="74"/>
                  <a:pt x="1261" y="80"/>
                </a:cubicBezTo>
                <a:lnTo>
                  <a:pt x="1260" y="80"/>
                </a:lnTo>
                <a:close/>
                <a:moveTo>
                  <a:pt x="1227" y="81"/>
                </a:moveTo>
                <a:cubicBezTo>
                  <a:pt x="1216" y="82"/>
                  <a:pt x="1205" y="82"/>
                  <a:pt x="1195" y="83"/>
                </a:cubicBezTo>
                <a:cubicBezTo>
                  <a:pt x="1193" y="78"/>
                  <a:pt x="1191" y="72"/>
                  <a:pt x="1190" y="67"/>
                </a:cubicBezTo>
                <a:cubicBezTo>
                  <a:pt x="1199" y="66"/>
                  <a:pt x="1210" y="65"/>
                  <a:pt x="1220" y="64"/>
                </a:cubicBezTo>
                <a:cubicBezTo>
                  <a:pt x="1222" y="70"/>
                  <a:pt x="1224" y="76"/>
                  <a:pt x="1227" y="81"/>
                </a:cubicBezTo>
                <a:close/>
                <a:moveTo>
                  <a:pt x="1195" y="83"/>
                </a:moveTo>
                <a:cubicBezTo>
                  <a:pt x="1185" y="84"/>
                  <a:pt x="1175" y="85"/>
                  <a:pt x="1165" y="86"/>
                </a:cubicBezTo>
                <a:cubicBezTo>
                  <a:pt x="1164" y="80"/>
                  <a:pt x="1162" y="75"/>
                  <a:pt x="1161" y="70"/>
                </a:cubicBezTo>
                <a:cubicBezTo>
                  <a:pt x="1170" y="68"/>
                  <a:pt x="1180" y="67"/>
                  <a:pt x="1189" y="67"/>
                </a:cubicBezTo>
                <a:cubicBezTo>
                  <a:pt x="1191" y="72"/>
                  <a:pt x="1193" y="78"/>
                  <a:pt x="1195" y="83"/>
                </a:cubicBezTo>
                <a:close/>
                <a:moveTo>
                  <a:pt x="1165" y="86"/>
                </a:moveTo>
                <a:cubicBezTo>
                  <a:pt x="1155" y="87"/>
                  <a:pt x="1146" y="88"/>
                  <a:pt x="1137" y="89"/>
                </a:cubicBezTo>
                <a:cubicBezTo>
                  <a:pt x="1136" y="84"/>
                  <a:pt x="1135" y="79"/>
                  <a:pt x="1134" y="74"/>
                </a:cubicBezTo>
                <a:cubicBezTo>
                  <a:pt x="1143" y="72"/>
                  <a:pt x="1152" y="71"/>
                  <a:pt x="1161" y="70"/>
                </a:cubicBezTo>
                <a:cubicBezTo>
                  <a:pt x="1162" y="75"/>
                  <a:pt x="1163" y="80"/>
                  <a:pt x="1165" y="86"/>
                </a:cubicBezTo>
                <a:close/>
                <a:moveTo>
                  <a:pt x="1137" y="89"/>
                </a:moveTo>
                <a:cubicBezTo>
                  <a:pt x="1128" y="91"/>
                  <a:pt x="1120" y="92"/>
                  <a:pt x="1112" y="93"/>
                </a:cubicBezTo>
                <a:cubicBezTo>
                  <a:pt x="1111" y="88"/>
                  <a:pt x="1110" y="83"/>
                  <a:pt x="1110" y="78"/>
                </a:cubicBezTo>
                <a:cubicBezTo>
                  <a:pt x="1118" y="77"/>
                  <a:pt x="1126" y="75"/>
                  <a:pt x="1134" y="74"/>
                </a:cubicBezTo>
                <a:cubicBezTo>
                  <a:pt x="1135" y="79"/>
                  <a:pt x="1136" y="84"/>
                  <a:pt x="1137" y="89"/>
                </a:cubicBezTo>
                <a:close/>
                <a:moveTo>
                  <a:pt x="1044" y="124"/>
                </a:moveTo>
                <a:cubicBezTo>
                  <a:pt x="1036" y="125"/>
                  <a:pt x="1029" y="128"/>
                  <a:pt x="1023" y="130"/>
                </a:cubicBezTo>
                <a:cubicBezTo>
                  <a:pt x="1023" y="126"/>
                  <a:pt x="1024" y="121"/>
                  <a:pt x="1025" y="117"/>
                </a:cubicBezTo>
                <a:cubicBezTo>
                  <a:pt x="1031" y="115"/>
                  <a:pt x="1038" y="113"/>
                  <a:pt x="1044" y="110"/>
                </a:cubicBezTo>
                <a:cubicBezTo>
                  <a:pt x="1044" y="115"/>
                  <a:pt x="1044" y="119"/>
                  <a:pt x="1044" y="124"/>
                </a:cubicBezTo>
                <a:close/>
                <a:moveTo>
                  <a:pt x="1044" y="124"/>
                </a:moveTo>
                <a:cubicBezTo>
                  <a:pt x="1044" y="129"/>
                  <a:pt x="1044" y="133"/>
                  <a:pt x="1044" y="138"/>
                </a:cubicBezTo>
                <a:cubicBezTo>
                  <a:pt x="1036" y="140"/>
                  <a:pt x="1028" y="142"/>
                  <a:pt x="1021" y="144"/>
                </a:cubicBezTo>
                <a:cubicBezTo>
                  <a:pt x="1021" y="139"/>
                  <a:pt x="1022" y="135"/>
                  <a:pt x="1022" y="130"/>
                </a:cubicBezTo>
                <a:cubicBezTo>
                  <a:pt x="1029" y="128"/>
                  <a:pt x="1036" y="126"/>
                  <a:pt x="1044" y="124"/>
                </a:cubicBezTo>
                <a:close/>
                <a:moveTo>
                  <a:pt x="1020" y="144"/>
                </a:moveTo>
                <a:cubicBezTo>
                  <a:pt x="1013" y="146"/>
                  <a:pt x="1006" y="148"/>
                  <a:pt x="999" y="151"/>
                </a:cubicBezTo>
                <a:cubicBezTo>
                  <a:pt x="1000" y="146"/>
                  <a:pt x="1001" y="142"/>
                  <a:pt x="1003" y="137"/>
                </a:cubicBezTo>
                <a:cubicBezTo>
                  <a:pt x="1009" y="135"/>
                  <a:pt x="1015" y="133"/>
                  <a:pt x="1022" y="131"/>
                </a:cubicBezTo>
                <a:cubicBezTo>
                  <a:pt x="1021" y="135"/>
                  <a:pt x="1021" y="140"/>
                  <a:pt x="1020" y="144"/>
                </a:cubicBezTo>
                <a:close/>
                <a:moveTo>
                  <a:pt x="1020" y="145"/>
                </a:moveTo>
                <a:cubicBezTo>
                  <a:pt x="1020" y="149"/>
                  <a:pt x="1020" y="153"/>
                  <a:pt x="1020" y="158"/>
                </a:cubicBezTo>
                <a:cubicBezTo>
                  <a:pt x="1012" y="160"/>
                  <a:pt x="1005" y="162"/>
                  <a:pt x="997" y="164"/>
                </a:cubicBezTo>
                <a:cubicBezTo>
                  <a:pt x="998" y="160"/>
                  <a:pt x="998" y="155"/>
                  <a:pt x="999" y="151"/>
                </a:cubicBezTo>
                <a:cubicBezTo>
                  <a:pt x="1006" y="149"/>
                  <a:pt x="1013" y="147"/>
                  <a:pt x="1020" y="145"/>
                </a:cubicBezTo>
                <a:close/>
                <a:moveTo>
                  <a:pt x="997" y="164"/>
                </a:moveTo>
                <a:cubicBezTo>
                  <a:pt x="989" y="166"/>
                  <a:pt x="981" y="169"/>
                  <a:pt x="974" y="171"/>
                </a:cubicBezTo>
                <a:cubicBezTo>
                  <a:pt x="975" y="167"/>
                  <a:pt x="977" y="163"/>
                  <a:pt x="978" y="159"/>
                </a:cubicBezTo>
                <a:cubicBezTo>
                  <a:pt x="985" y="156"/>
                  <a:pt x="991" y="154"/>
                  <a:pt x="999" y="151"/>
                </a:cubicBezTo>
                <a:cubicBezTo>
                  <a:pt x="998" y="156"/>
                  <a:pt x="997" y="160"/>
                  <a:pt x="997" y="164"/>
                </a:cubicBezTo>
                <a:close/>
                <a:moveTo>
                  <a:pt x="997" y="165"/>
                </a:moveTo>
                <a:cubicBezTo>
                  <a:pt x="996" y="169"/>
                  <a:pt x="996" y="173"/>
                  <a:pt x="996" y="178"/>
                </a:cubicBezTo>
                <a:cubicBezTo>
                  <a:pt x="988" y="180"/>
                  <a:pt x="980" y="182"/>
                  <a:pt x="972" y="184"/>
                </a:cubicBezTo>
                <a:cubicBezTo>
                  <a:pt x="972" y="180"/>
                  <a:pt x="973" y="176"/>
                  <a:pt x="974" y="172"/>
                </a:cubicBezTo>
                <a:cubicBezTo>
                  <a:pt x="981" y="169"/>
                  <a:pt x="989" y="167"/>
                  <a:pt x="997" y="165"/>
                </a:cubicBezTo>
                <a:close/>
                <a:moveTo>
                  <a:pt x="971" y="185"/>
                </a:moveTo>
                <a:cubicBezTo>
                  <a:pt x="964" y="187"/>
                  <a:pt x="956" y="189"/>
                  <a:pt x="949" y="192"/>
                </a:cubicBezTo>
                <a:cubicBezTo>
                  <a:pt x="950" y="188"/>
                  <a:pt x="951" y="184"/>
                  <a:pt x="953" y="180"/>
                </a:cubicBezTo>
                <a:cubicBezTo>
                  <a:pt x="959" y="177"/>
                  <a:pt x="966" y="174"/>
                  <a:pt x="974" y="172"/>
                </a:cubicBezTo>
                <a:cubicBezTo>
                  <a:pt x="973" y="176"/>
                  <a:pt x="972" y="180"/>
                  <a:pt x="971" y="185"/>
                </a:cubicBezTo>
                <a:close/>
                <a:moveTo>
                  <a:pt x="971" y="185"/>
                </a:moveTo>
                <a:cubicBezTo>
                  <a:pt x="971" y="189"/>
                  <a:pt x="971" y="194"/>
                  <a:pt x="970" y="198"/>
                </a:cubicBezTo>
                <a:cubicBezTo>
                  <a:pt x="962" y="200"/>
                  <a:pt x="954" y="203"/>
                  <a:pt x="946" y="205"/>
                </a:cubicBezTo>
                <a:cubicBezTo>
                  <a:pt x="947" y="201"/>
                  <a:pt x="948" y="197"/>
                  <a:pt x="949" y="193"/>
                </a:cubicBezTo>
                <a:cubicBezTo>
                  <a:pt x="956" y="190"/>
                  <a:pt x="964" y="187"/>
                  <a:pt x="971" y="185"/>
                </a:cubicBezTo>
                <a:close/>
                <a:moveTo>
                  <a:pt x="946" y="205"/>
                </a:moveTo>
                <a:cubicBezTo>
                  <a:pt x="938" y="208"/>
                  <a:pt x="931" y="210"/>
                  <a:pt x="924" y="213"/>
                </a:cubicBezTo>
                <a:cubicBezTo>
                  <a:pt x="925" y="209"/>
                  <a:pt x="926" y="205"/>
                  <a:pt x="928" y="201"/>
                </a:cubicBezTo>
                <a:cubicBezTo>
                  <a:pt x="934" y="198"/>
                  <a:pt x="941" y="195"/>
                  <a:pt x="948" y="193"/>
                </a:cubicBezTo>
                <a:cubicBezTo>
                  <a:pt x="947" y="197"/>
                  <a:pt x="946" y="201"/>
                  <a:pt x="946" y="205"/>
                </a:cubicBezTo>
                <a:close/>
                <a:moveTo>
                  <a:pt x="946" y="206"/>
                </a:moveTo>
                <a:cubicBezTo>
                  <a:pt x="945" y="210"/>
                  <a:pt x="945" y="214"/>
                  <a:pt x="945" y="218"/>
                </a:cubicBezTo>
                <a:cubicBezTo>
                  <a:pt x="936" y="220"/>
                  <a:pt x="928" y="223"/>
                  <a:pt x="921" y="225"/>
                </a:cubicBezTo>
                <a:cubicBezTo>
                  <a:pt x="922" y="221"/>
                  <a:pt x="922" y="217"/>
                  <a:pt x="924" y="213"/>
                </a:cubicBezTo>
                <a:cubicBezTo>
                  <a:pt x="931" y="211"/>
                  <a:pt x="938" y="208"/>
                  <a:pt x="946" y="206"/>
                </a:cubicBezTo>
                <a:close/>
                <a:moveTo>
                  <a:pt x="920" y="226"/>
                </a:moveTo>
                <a:cubicBezTo>
                  <a:pt x="920" y="226"/>
                  <a:pt x="920" y="226"/>
                  <a:pt x="920" y="226"/>
                </a:cubicBezTo>
                <a:cubicBezTo>
                  <a:pt x="913" y="228"/>
                  <a:pt x="905" y="231"/>
                  <a:pt x="898" y="234"/>
                </a:cubicBezTo>
                <a:cubicBezTo>
                  <a:pt x="900" y="230"/>
                  <a:pt x="901" y="226"/>
                  <a:pt x="903" y="222"/>
                </a:cubicBezTo>
                <a:cubicBezTo>
                  <a:pt x="909" y="219"/>
                  <a:pt x="916" y="216"/>
                  <a:pt x="923" y="214"/>
                </a:cubicBezTo>
                <a:cubicBezTo>
                  <a:pt x="922" y="217"/>
                  <a:pt x="921" y="222"/>
                  <a:pt x="920" y="226"/>
                </a:cubicBezTo>
                <a:close/>
                <a:moveTo>
                  <a:pt x="920" y="226"/>
                </a:moveTo>
                <a:cubicBezTo>
                  <a:pt x="920" y="230"/>
                  <a:pt x="919" y="234"/>
                  <a:pt x="919" y="238"/>
                </a:cubicBezTo>
                <a:cubicBezTo>
                  <a:pt x="911" y="240"/>
                  <a:pt x="903" y="243"/>
                  <a:pt x="895" y="246"/>
                </a:cubicBezTo>
                <a:cubicBezTo>
                  <a:pt x="896" y="242"/>
                  <a:pt x="897" y="238"/>
                  <a:pt x="898" y="234"/>
                </a:cubicBezTo>
                <a:cubicBezTo>
                  <a:pt x="905" y="231"/>
                  <a:pt x="913" y="229"/>
                  <a:pt x="920" y="226"/>
                </a:cubicBezTo>
                <a:close/>
                <a:moveTo>
                  <a:pt x="895" y="246"/>
                </a:moveTo>
                <a:cubicBezTo>
                  <a:pt x="887" y="248"/>
                  <a:pt x="880" y="251"/>
                  <a:pt x="873" y="254"/>
                </a:cubicBezTo>
                <a:cubicBezTo>
                  <a:pt x="874" y="250"/>
                  <a:pt x="876" y="246"/>
                  <a:pt x="877" y="243"/>
                </a:cubicBezTo>
                <a:cubicBezTo>
                  <a:pt x="884" y="240"/>
                  <a:pt x="891" y="237"/>
                  <a:pt x="898" y="234"/>
                </a:cubicBezTo>
                <a:cubicBezTo>
                  <a:pt x="896" y="238"/>
                  <a:pt x="896" y="242"/>
                  <a:pt x="895" y="246"/>
                </a:cubicBezTo>
                <a:close/>
                <a:moveTo>
                  <a:pt x="895" y="246"/>
                </a:moveTo>
                <a:cubicBezTo>
                  <a:pt x="894" y="250"/>
                  <a:pt x="893" y="254"/>
                  <a:pt x="893" y="258"/>
                </a:cubicBezTo>
                <a:cubicBezTo>
                  <a:pt x="885" y="260"/>
                  <a:pt x="877" y="263"/>
                  <a:pt x="870" y="266"/>
                </a:cubicBezTo>
                <a:cubicBezTo>
                  <a:pt x="870" y="262"/>
                  <a:pt x="871" y="258"/>
                  <a:pt x="873" y="255"/>
                </a:cubicBezTo>
                <a:cubicBezTo>
                  <a:pt x="880" y="252"/>
                  <a:pt x="887" y="249"/>
                  <a:pt x="895" y="246"/>
                </a:cubicBezTo>
                <a:close/>
                <a:moveTo>
                  <a:pt x="869" y="266"/>
                </a:moveTo>
                <a:cubicBezTo>
                  <a:pt x="862" y="269"/>
                  <a:pt x="854" y="272"/>
                  <a:pt x="847" y="274"/>
                </a:cubicBezTo>
                <a:cubicBezTo>
                  <a:pt x="849" y="271"/>
                  <a:pt x="850" y="267"/>
                  <a:pt x="852" y="263"/>
                </a:cubicBezTo>
                <a:cubicBezTo>
                  <a:pt x="858" y="261"/>
                  <a:pt x="865" y="258"/>
                  <a:pt x="872" y="255"/>
                </a:cubicBezTo>
                <a:cubicBezTo>
                  <a:pt x="871" y="258"/>
                  <a:pt x="870" y="262"/>
                  <a:pt x="869" y="266"/>
                </a:cubicBezTo>
                <a:close/>
                <a:moveTo>
                  <a:pt x="869" y="267"/>
                </a:moveTo>
                <a:cubicBezTo>
                  <a:pt x="868" y="270"/>
                  <a:pt x="868" y="274"/>
                  <a:pt x="867" y="277"/>
                </a:cubicBezTo>
                <a:cubicBezTo>
                  <a:pt x="859" y="280"/>
                  <a:pt x="851" y="283"/>
                  <a:pt x="844" y="286"/>
                </a:cubicBezTo>
                <a:cubicBezTo>
                  <a:pt x="845" y="282"/>
                  <a:pt x="846" y="279"/>
                  <a:pt x="847" y="275"/>
                </a:cubicBezTo>
                <a:cubicBezTo>
                  <a:pt x="854" y="272"/>
                  <a:pt x="861" y="269"/>
                  <a:pt x="869" y="267"/>
                </a:cubicBezTo>
                <a:close/>
                <a:moveTo>
                  <a:pt x="844" y="286"/>
                </a:moveTo>
                <a:cubicBezTo>
                  <a:pt x="836" y="289"/>
                  <a:pt x="829" y="292"/>
                  <a:pt x="822" y="294"/>
                </a:cubicBezTo>
                <a:cubicBezTo>
                  <a:pt x="824" y="291"/>
                  <a:pt x="825" y="287"/>
                  <a:pt x="827" y="284"/>
                </a:cubicBezTo>
                <a:cubicBezTo>
                  <a:pt x="827" y="284"/>
                  <a:pt x="827" y="284"/>
                  <a:pt x="827" y="284"/>
                </a:cubicBezTo>
                <a:cubicBezTo>
                  <a:pt x="833" y="281"/>
                  <a:pt x="840" y="278"/>
                  <a:pt x="847" y="275"/>
                </a:cubicBezTo>
                <a:cubicBezTo>
                  <a:pt x="845" y="279"/>
                  <a:pt x="844" y="282"/>
                  <a:pt x="844" y="286"/>
                </a:cubicBezTo>
                <a:close/>
                <a:moveTo>
                  <a:pt x="843" y="286"/>
                </a:moveTo>
                <a:cubicBezTo>
                  <a:pt x="843" y="290"/>
                  <a:pt x="842" y="293"/>
                  <a:pt x="841" y="297"/>
                </a:cubicBezTo>
                <a:cubicBezTo>
                  <a:pt x="834" y="299"/>
                  <a:pt x="826" y="302"/>
                  <a:pt x="819" y="305"/>
                </a:cubicBezTo>
                <a:cubicBezTo>
                  <a:pt x="820" y="302"/>
                  <a:pt x="821" y="298"/>
                  <a:pt x="822" y="295"/>
                </a:cubicBezTo>
                <a:cubicBezTo>
                  <a:pt x="829" y="292"/>
                  <a:pt x="836" y="289"/>
                  <a:pt x="843" y="286"/>
                </a:cubicBezTo>
                <a:close/>
                <a:moveTo>
                  <a:pt x="818" y="305"/>
                </a:moveTo>
                <a:cubicBezTo>
                  <a:pt x="811" y="308"/>
                  <a:pt x="804" y="311"/>
                  <a:pt x="797" y="314"/>
                </a:cubicBezTo>
                <a:cubicBezTo>
                  <a:pt x="799" y="311"/>
                  <a:pt x="800" y="307"/>
                  <a:pt x="802" y="304"/>
                </a:cubicBezTo>
                <a:cubicBezTo>
                  <a:pt x="808" y="301"/>
                  <a:pt x="815" y="298"/>
                  <a:pt x="821" y="295"/>
                </a:cubicBezTo>
                <a:cubicBezTo>
                  <a:pt x="820" y="299"/>
                  <a:pt x="819" y="302"/>
                  <a:pt x="818" y="305"/>
                </a:cubicBezTo>
                <a:close/>
                <a:moveTo>
                  <a:pt x="818" y="306"/>
                </a:moveTo>
                <a:cubicBezTo>
                  <a:pt x="817" y="309"/>
                  <a:pt x="816" y="313"/>
                  <a:pt x="816" y="316"/>
                </a:cubicBezTo>
                <a:cubicBezTo>
                  <a:pt x="808" y="319"/>
                  <a:pt x="800" y="322"/>
                  <a:pt x="793" y="325"/>
                </a:cubicBezTo>
                <a:cubicBezTo>
                  <a:pt x="794" y="322"/>
                  <a:pt x="796" y="318"/>
                  <a:pt x="797" y="315"/>
                </a:cubicBezTo>
                <a:cubicBezTo>
                  <a:pt x="804" y="312"/>
                  <a:pt x="811" y="309"/>
                  <a:pt x="818" y="306"/>
                </a:cubicBezTo>
                <a:close/>
                <a:moveTo>
                  <a:pt x="793" y="326"/>
                </a:moveTo>
                <a:cubicBezTo>
                  <a:pt x="793" y="326"/>
                  <a:pt x="793" y="326"/>
                  <a:pt x="793" y="326"/>
                </a:cubicBezTo>
                <a:cubicBezTo>
                  <a:pt x="786" y="329"/>
                  <a:pt x="779" y="332"/>
                  <a:pt x="772" y="335"/>
                </a:cubicBezTo>
                <a:cubicBezTo>
                  <a:pt x="773" y="331"/>
                  <a:pt x="775" y="328"/>
                  <a:pt x="777" y="324"/>
                </a:cubicBezTo>
                <a:cubicBezTo>
                  <a:pt x="783" y="321"/>
                  <a:pt x="790" y="318"/>
                  <a:pt x="797" y="315"/>
                </a:cubicBezTo>
                <a:cubicBezTo>
                  <a:pt x="795" y="319"/>
                  <a:pt x="794" y="322"/>
                  <a:pt x="793" y="326"/>
                </a:cubicBezTo>
                <a:close/>
                <a:moveTo>
                  <a:pt x="793" y="326"/>
                </a:moveTo>
                <a:cubicBezTo>
                  <a:pt x="792" y="329"/>
                  <a:pt x="791" y="332"/>
                  <a:pt x="790" y="336"/>
                </a:cubicBezTo>
                <a:cubicBezTo>
                  <a:pt x="783" y="339"/>
                  <a:pt x="775" y="342"/>
                  <a:pt x="768" y="345"/>
                </a:cubicBezTo>
                <a:cubicBezTo>
                  <a:pt x="769" y="342"/>
                  <a:pt x="770" y="338"/>
                  <a:pt x="772" y="335"/>
                </a:cubicBezTo>
                <a:cubicBezTo>
                  <a:pt x="778" y="332"/>
                  <a:pt x="785" y="329"/>
                  <a:pt x="793" y="326"/>
                </a:cubicBezTo>
                <a:close/>
                <a:moveTo>
                  <a:pt x="767" y="345"/>
                </a:moveTo>
                <a:cubicBezTo>
                  <a:pt x="760" y="348"/>
                  <a:pt x="753" y="351"/>
                  <a:pt x="747" y="354"/>
                </a:cubicBezTo>
                <a:cubicBezTo>
                  <a:pt x="748" y="351"/>
                  <a:pt x="750" y="348"/>
                  <a:pt x="752" y="345"/>
                </a:cubicBezTo>
                <a:cubicBezTo>
                  <a:pt x="758" y="342"/>
                  <a:pt x="764" y="339"/>
                  <a:pt x="771" y="336"/>
                </a:cubicBezTo>
                <a:cubicBezTo>
                  <a:pt x="770" y="339"/>
                  <a:pt x="768" y="342"/>
                  <a:pt x="767" y="345"/>
                </a:cubicBezTo>
                <a:close/>
                <a:moveTo>
                  <a:pt x="767" y="346"/>
                </a:moveTo>
                <a:cubicBezTo>
                  <a:pt x="766" y="349"/>
                  <a:pt x="765" y="351"/>
                  <a:pt x="765" y="354"/>
                </a:cubicBezTo>
                <a:cubicBezTo>
                  <a:pt x="757" y="357"/>
                  <a:pt x="750" y="361"/>
                  <a:pt x="743" y="364"/>
                </a:cubicBezTo>
                <a:cubicBezTo>
                  <a:pt x="744" y="361"/>
                  <a:pt x="745" y="358"/>
                  <a:pt x="747" y="355"/>
                </a:cubicBezTo>
                <a:cubicBezTo>
                  <a:pt x="753" y="352"/>
                  <a:pt x="760" y="349"/>
                  <a:pt x="767" y="346"/>
                </a:cubicBezTo>
                <a:close/>
                <a:moveTo>
                  <a:pt x="742" y="364"/>
                </a:moveTo>
                <a:cubicBezTo>
                  <a:pt x="736" y="367"/>
                  <a:pt x="729" y="370"/>
                  <a:pt x="723" y="373"/>
                </a:cubicBezTo>
                <a:cubicBezTo>
                  <a:pt x="724" y="370"/>
                  <a:pt x="726" y="367"/>
                  <a:pt x="728" y="364"/>
                </a:cubicBezTo>
                <a:cubicBezTo>
                  <a:pt x="733" y="361"/>
                  <a:pt x="740" y="358"/>
                  <a:pt x="746" y="355"/>
                </a:cubicBezTo>
                <a:cubicBezTo>
                  <a:pt x="745" y="358"/>
                  <a:pt x="743" y="361"/>
                  <a:pt x="742" y="364"/>
                </a:cubicBezTo>
                <a:close/>
                <a:moveTo>
                  <a:pt x="742" y="365"/>
                </a:moveTo>
                <a:cubicBezTo>
                  <a:pt x="741" y="367"/>
                  <a:pt x="740" y="370"/>
                  <a:pt x="740" y="372"/>
                </a:cubicBezTo>
                <a:cubicBezTo>
                  <a:pt x="732" y="375"/>
                  <a:pt x="725" y="378"/>
                  <a:pt x="719" y="382"/>
                </a:cubicBezTo>
                <a:cubicBezTo>
                  <a:pt x="720" y="379"/>
                  <a:pt x="721" y="376"/>
                  <a:pt x="722" y="374"/>
                </a:cubicBezTo>
                <a:cubicBezTo>
                  <a:pt x="729" y="371"/>
                  <a:pt x="735" y="368"/>
                  <a:pt x="742" y="365"/>
                </a:cubicBezTo>
                <a:close/>
                <a:moveTo>
                  <a:pt x="718" y="382"/>
                </a:moveTo>
                <a:cubicBezTo>
                  <a:pt x="711" y="385"/>
                  <a:pt x="705" y="388"/>
                  <a:pt x="698" y="392"/>
                </a:cubicBezTo>
                <a:cubicBezTo>
                  <a:pt x="700" y="389"/>
                  <a:pt x="701" y="387"/>
                  <a:pt x="703" y="384"/>
                </a:cubicBezTo>
                <a:cubicBezTo>
                  <a:pt x="709" y="381"/>
                  <a:pt x="715" y="378"/>
                  <a:pt x="722" y="374"/>
                </a:cubicBezTo>
                <a:cubicBezTo>
                  <a:pt x="720" y="377"/>
                  <a:pt x="719" y="379"/>
                  <a:pt x="718" y="382"/>
                </a:cubicBezTo>
                <a:close/>
                <a:moveTo>
                  <a:pt x="718" y="383"/>
                </a:moveTo>
                <a:cubicBezTo>
                  <a:pt x="717" y="385"/>
                  <a:pt x="716" y="388"/>
                  <a:pt x="715" y="390"/>
                </a:cubicBezTo>
                <a:cubicBezTo>
                  <a:pt x="708" y="394"/>
                  <a:pt x="701" y="397"/>
                  <a:pt x="694" y="400"/>
                </a:cubicBezTo>
                <a:cubicBezTo>
                  <a:pt x="695" y="398"/>
                  <a:pt x="696" y="395"/>
                  <a:pt x="698" y="392"/>
                </a:cubicBezTo>
                <a:cubicBezTo>
                  <a:pt x="704" y="389"/>
                  <a:pt x="711" y="386"/>
                  <a:pt x="718" y="383"/>
                </a:cubicBezTo>
                <a:close/>
                <a:moveTo>
                  <a:pt x="693" y="401"/>
                </a:moveTo>
                <a:cubicBezTo>
                  <a:pt x="686" y="404"/>
                  <a:pt x="680" y="407"/>
                  <a:pt x="674" y="411"/>
                </a:cubicBezTo>
                <a:cubicBezTo>
                  <a:pt x="675" y="408"/>
                  <a:pt x="677" y="405"/>
                  <a:pt x="679" y="403"/>
                </a:cubicBezTo>
                <a:cubicBezTo>
                  <a:pt x="684" y="399"/>
                  <a:pt x="691" y="396"/>
                  <a:pt x="697" y="393"/>
                </a:cubicBezTo>
                <a:cubicBezTo>
                  <a:pt x="696" y="395"/>
                  <a:pt x="694" y="398"/>
                  <a:pt x="693" y="401"/>
                </a:cubicBezTo>
                <a:close/>
                <a:moveTo>
                  <a:pt x="693" y="401"/>
                </a:moveTo>
                <a:cubicBezTo>
                  <a:pt x="692" y="404"/>
                  <a:pt x="691" y="406"/>
                  <a:pt x="690" y="408"/>
                </a:cubicBezTo>
                <a:cubicBezTo>
                  <a:pt x="683" y="412"/>
                  <a:pt x="676" y="415"/>
                  <a:pt x="669" y="419"/>
                </a:cubicBezTo>
                <a:cubicBezTo>
                  <a:pt x="671" y="416"/>
                  <a:pt x="672" y="414"/>
                  <a:pt x="673" y="411"/>
                </a:cubicBezTo>
                <a:cubicBezTo>
                  <a:pt x="679" y="408"/>
                  <a:pt x="686" y="405"/>
                  <a:pt x="693" y="401"/>
                </a:cubicBezTo>
                <a:close/>
                <a:moveTo>
                  <a:pt x="669" y="419"/>
                </a:moveTo>
                <a:cubicBezTo>
                  <a:pt x="662" y="422"/>
                  <a:pt x="656" y="426"/>
                  <a:pt x="650" y="429"/>
                </a:cubicBezTo>
                <a:cubicBezTo>
                  <a:pt x="651" y="427"/>
                  <a:pt x="653" y="424"/>
                  <a:pt x="655" y="422"/>
                </a:cubicBezTo>
                <a:cubicBezTo>
                  <a:pt x="660" y="418"/>
                  <a:pt x="666" y="415"/>
                  <a:pt x="672" y="412"/>
                </a:cubicBezTo>
                <a:cubicBezTo>
                  <a:pt x="671" y="414"/>
                  <a:pt x="670" y="417"/>
                  <a:pt x="669" y="419"/>
                </a:cubicBezTo>
                <a:close/>
                <a:moveTo>
                  <a:pt x="668" y="420"/>
                </a:moveTo>
                <a:cubicBezTo>
                  <a:pt x="667" y="422"/>
                  <a:pt x="666" y="424"/>
                  <a:pt x="665" y="426"/>
                </a:cubicBezTo>
                <a:cubicBezTo>
                  <a:pt x="658" y="430"/>
                  <a:pt x="652" y="433"/>
                  <a:pt x="645" y="437"/>
                </a:cubicBezTo>
                <a:cubicBezTo>
                  <a:pt x="646" y="434"/>
                  <a:pt x="648" y="432"/>
                  <a:pt x="649" y="430"/>
                </a:cubicBezTo>
                <a:cubicBezTo>
                  <a:pt x="655" y="426"/>
                  <a:pt x="662" y="423"/>
                  <a:pt x="668" y="420"/>
                </a:cubicBezTo>
                <a:close/>
                <a:moveTo>
                  <a:pt x="644" y="437"/>
                </a:moveTo>
                <a:cubicBezTo>
                  <a:pt x="638" y="441"/>
                  <a:pt x="632" y="444"/>
                  <a:pt x="626" y="447"/>
                </a:cubicBezTo>
                <a:cubicBezTo>
                  <a:pt x="627" y="445"/>
                  <a:pt x="629" y="443"/>
                  <a:pt x="631" y="440"/>
                </a:cubicBezTo>
                <a:cubicBezTo>
                  <a:pt x="631" y="440"/>
                  <a:pt x="631" y="440"/>
                  <a:pt x="631" y="440"/>
                </a:cubicBezTo>
                <a:cubicBezTo>
                  <a:pt x="636" y="437"/>
                  <a:pt x="642" y="434"/>
                  <a:pt x="648" y="430"/>
                </a:cubicBezTo>
                <a:cubicBezTo>
                  <a:pt x="647" y="433"/>
                  <a:pt x="646" y="435"/>
                  <a:pt x="644" y="437"/>
                </a:cubicBezTo>
                <a:close/>
                <a:moveTo>
                  <a:pt x="644" y="438"/>
                </a:moveTo>
                <a:cubicBezTo>
                  <a:pt x="643" y="440"/>
                  <a:pt x="642" y="442"/>
                  <a:pt x="641" y="444"/>
                </a:cubicBezTo>
                <a:cubicBezTo>
                  <a:pt x="634" y="448"/>
                  <a:pt x="627" y="451"/>
                  <a:pt x="621" y="455"/>
                </a:cubicBezTo>
                <a:cubicBezTo>
                  <a:pt x="622" y="453"/>
                  <a:pt x="624" y="450"/>
                  <a:pt x="625" y="448"/>
                </a:cubicBezTo>
                <a:cubicBezTo>
                  <a:pt x="631" y="445"/>
                  <a:pt x="637" y="441"/>
                  <a:pt x="644" y="438"/>
                </a:cubicBezTo>
                <a:close/>
                <a:moveTo>
                  <a:pt x="620" y="455"/>
                </a:moveTo>
                <a:cubicBezTo>
                  <a:pt x="614" y="459"/>
                  <a:pt x="608" y="462"/>
                  <a:pt x="603" y="465"/>
                </a:cubicBezTo>
                <a:cubicBezTo>
                  <a:pt x="605" y="463"/>
                  <a:pt x="606" y="461"/>
                  <a:pt x="608" y="459"/>
                </a:cubicBezTo>
                <a:cubicBezTo>
                  <a:pt x="613" y="455"/>
                  <a:pt x="618" y="452"/>
                  <a:pt x="624" y="449"/>
                </a:cubicBezTo>
                <a:cubicBezTo>
                  <a:pt x="623" y="451"/>
                  <a:pt x="621" y="453"/>
                  <a:pt x="620" y="455"/>
                </a:cubicBezTo>
                <a:close/>
                <a:moveTo>
                  <a:pt x="620" y="456"/>
                </a:moveTo>
                <a:cubicBezTo>
                  <a:pt x="619" y="458"/>
                  <a:pt x="618" y="459"/>
                  <a:pt x="617" y="461"/>
                </a:cubicBezTo>
                <a:cubicBezTo>
                  <a:pt x="611" y="464"/>
                  <a:pt x="605" y="468"/>
                  <a:pt x="599" y="471"/>
                </a:cubicBezTo>
                <a:cubicBezTo>
                  <a:pt x="600" y="469"/>
                  <a:pt x="601" y="468"/>
                  <a:pt x="602" y="466"/>
                </a:cubicBezTo>
                <a:cubicBezTo>
                  <a:pt x="608" y="463"/>
                  <a:pt x="614" y="459"/>
                  <a:pt x="620" y="456"/>
                </a:cubicBezTo>
                <a:close/>
                <a:moveTo>
                  <a:pt x="598" y="472"/>
                </a:moveTo>
                <a:cubicBezTo>
                  <a:pt x="592" y="475"/>
                  <a:pt x="586" y="478"/>
                  <a:pt x="581" y="482"/>
                </a:cubicBezTo>
                <a:cubicBezTo>
                  <a:pt x="582" y="480"/>
                  <a:pt x="584" y="478"/>
                  <a:pt x="585" y="477"/>
                </a:cubicBezTo>
                <a:cubicBezTo>
                  <a:pt x="590" y="473"/>
                  <a:pt x="596" y="470"/>
                  <a:pt x="601" y="467"/>
                </a:cubicBezTo>
                <a:cubicBezTo>
                  <a:pt x="600" y="468"/>
                  <a:pt x="599" y="470"/>
                  <a:pt x="598" y="472"/>
                </a:cubicBezTo>
                <a:close/>
                <a:moveTo>
                  <a:pt x="598" y="472"/>
                </a:moveTo>
                <a:cubicBezTo>
                  <a:pt x="604" y="469"/>
                  <a:pt x="610" y="465"/>
                  <a:pt x="617" y="462"/>
                </a:cubicBezTo>
                <a:cubicBezTo>
                  <a:pt x="616" y="463"/>
                  <a:pt x="615" y="465"/>
                  <a:pt x="614" y="466"/>
                </a:cubicBezTo>
                <a:cubicBezTo>
                  <a:pt x="614" y="466"/>
                  <a:pt x="614" y="466"/>
                  <a:pt x="614" y="466"/>
                </a:cubicBezTo>
                <a:cubicBezTo>
                  <a:pt x="613" y="467"/>
                  <a:pt x="612" y="468"/>
                  <a:pt x="611" y="468"/>
                </a:cubicBezTo>
                <a:cubicBezTo>
                  <a:pt x="605" y="471"/>
                  <a:pt x="600" y="474"/>
                  <a:pt x="595" y="477"/>
                </a:cubicBezTo>
                <a:cubicBezTo>
                  <a:pt x="596" y="475"/>
                  <a:pt x="597" y="474"/>
                  <a:pt x="598" y="472"/>
                </a:cubicBezTo>
                <a:close/>
                <a:moveTo>
                  <a:pt x="614" y="468"/>
                </a:moveTo>
                <a:cubicBezTo>
                  <a:pt x="614" y="468"/>
                  <a:pt x="613" y="468"/>
                  <a:pt x="613" y="468"/>
                </a:cubicBezTo>
                <a:cubicBezTo>
                  <a:pt x="613" y="468"/>
                  <a:pt x="613" y="468"/>
                  <a:pt x="613" y="468"/>
                </a:cubicBezTo>
                <a:cubicBezTo>
                  <a:pt x="612" y="468"/>
                  <a:pt x="611" y="469"/>
                  <a:pt x="610" y="469"/>
                </a:cubicBezTo>
                <a:cubicBezTo>
                  <a:pt x="612" y="469"/>
                  <a:pt x="613" y="468"/>
                  <a:pt x="614" y="468"/>
                </a:cubicBezTo>
                <a:close/>
                <a:moveTo>
                  <a:pt x="614" y="468"/>
                </a:moveTo>
                <a:cubicBezTo>
                  <a:pt x="616" y="467"/>
                  <a:pt x="618" y="466"/>
                  <a:pt x="621" y="465"/>
                </a:cubicBezTo>
                <a:cubicBezTo>
                  <a:pt x="618" y="467"/>
                  <a:pt x="616" y="468"/>
                  <a:pt x="613" y="469"/>
                </a:cubicBezTo>
                <a:cubicBezTo>
                  <a:pt x="614" y="469"/>
                  <a:pt x="614" y="469"/>
                  <a:pt x="614" y="468"/>
                </a:cubicBezTo>
                <a:close/>
                <a:moveTo>
                  <a:pt x="636" y="457"/>
                </a:moveTo>
                <a:cubicBezTo>
                  <a:pt x="642" y="454"/>
                  <a:pt x="642" y="454"/>
                  <a:pt x="642" y="454"/>
                </a:cubicBezTo>
                <a:cubicBezTo>
                  <a:pt x="643" y="453"/>
                  <a:pt x="645" y="452"/>
                  <a:pt x="646" y="452"/>
                </a:cubicBezTo>
                <a:cubicBezTo>
                  <a:pt x="644" y="453"/>
                  <a:pt x="642" y="454"/>
                  <a:pt x="641" y="455"/>
                </a:cubicBezTo>
                <a:cubicBezTo>
                  <a:pt x="635" y="458"/>
                  <a:pt x="635" y="458"/>
                  <a:pt x="635" y="458"/>
                </a:cubicBezTo>
                <a:cubicBezTo>
                  <a:pt x="636" y="458"/>
                  <a:pt x="636" y="457"/>
                  <a:pt x="636" y="457"/>
                </a:cubicBezTo>
                <a:close/>
                <a:moveTo>
                  <a:pt x="641" y="455"/>
                </a:moveTo>
                <a:cubicBezTo>
                  <a:pt x="644" y="454"/>
                  <a:pt x="647" y="452"/>
                  <a:pt x="650" y="450"/>
                </a:cubicBezTo>
                <a:cubicBezTo>
                  <a:pt x="653" y="449"/>
                  <a:pt x="655" y="448"/>
                  <a:pt x="658" y="447"/>
                </a:cubicBezTo>
                <a:cubicBezTo>
                  <a:pt x="658" y="448"/>
                  <a:pt x="657" y="450"/>
                  <a:pt x="657" y="451"/>
                </a:cubicBezTo>
                <a:cubicBezTo>
                  <a:pt x="651" y="453"/>
                  <a:pt x="644" y="455"/>
                  <a:pt x="637" y="458"/>
                </a:cubicBezTo>
                <a:lnTo>
                  <a:pt x="641" y="455"/>
                </a:lnTo>
                <a:close/>
                <a:moveTo>
                  <a:pt x="653" y="448"/>
                </a:moveTo>
                <a:cubicBezTo>
                  <a:pt x="655" y="447"/>
                  <a:pt x="657" y="446"/>
                  <a:pt x="659" y="445"/>
                </a:cubicBezTo>
                <a:cubicBezTo>
                  <a:pt x="659" y="446"/>
                  <a:pt x="658" y="446"/>
                  <a:pt x="658" y="446"/>
                </a:cubicBezTo>
                <a:cubicBezTo>
                  <a:pt x="657" y="447"/>
                  <a:pt x="655" y="448"/>
                  <a:pt x="653" y="448"/>
                </a:cubicBezTo>
                <a:close/>
                <a:moveTo>
                  <a:pt x="650" y="450"/>
                </a:moveTo>
                <a:cubicBezTo>
                  <a:pt x="648" y="450"/>
                  <a:pt x="647" y="451"/>
                  <a:pt x="646" y="451"/>
                </a:cubicBezTo>
                <a:cubicBezTo>
                  <a:pt x="650" y="449"/>
                  <a:pt x="655" y="446"/>
                  <a:pt x="659" y="444"/>
                </a:cubicBezTo>
                <a:cubicBezTo>
                  <a:pt x="659" y="444"/>
                  <a:pt x="659" y="444"/>
                  <a:pt x="659" y="444"/>
                </a:cubicBezTo>
                <a:cubicBezTo>
                  <a:pt x="656" y="446"/>
                  <a:pt x="653" y="448"/>
                  <a:pt x="650" y="450"/>
                </a:cubicBezTo>
                <a:close/>
                <a:moveTo>
                  <a:pt x="659" y="445"/>
                </a:moveTo>
                <a:cubicBezTo>
                  <a:pt x="664" y="442"/>
                  <a:pt x="669" y="440"/>
                  <a:pt x="673" y="437"/>
                </a:cubicBezTo>
                <a:cubicBezTo>
                  <a:pt x="677" y="436"/>
                  <a:pt x="680" y="435"/>
                  <a:pt x="683" y="434"/>
                </a:cubicBezTo>
                <a:cubicBezTo>
                  <a:pt x="683" y="435"/>
                  <a:pt x="682" y="437"/>
                  <a:pt x="682" y="439"/>
                </a:cubicBezTo>
                <a:cubicBezTo>
                  <a:pt x="675" y="441"/>
                  <a:pt x="667" y="443"/>
                  <a:pt x="659" y="446"/>
                </a:cubicBezTo>
                <a:cubicBezTo>
                  <a:pt x="659" y="446"/>
                  <a:pt x="659" y="445"/>
                  <a:pt x="659" y="445"/>
                </a:cubicBezTo>
                <a:close/>
                <a:moveTo>
                  <a:pt x="682" y="439"/>
                </a:moveTo>
                <a:cubicBezTo>
                  <a:pt x="691" y="437"/>
                  <a:pt x="700" y="436"/>
                  <a:pt x="707" y="435"/>
                </a:cubicBezTo>
                <a:cubicBezTo>
                  <a:pt x="707" y="440"/>
                  <a:pt x="708" y="444"/>
                  <a:pt x="708" y="448"/>
                </a:cubicBezTo>
                <a:cubicBezTo>
                  <a:pt x="708" y="448"/>
                  <a:pt x="708" y="448"/>
                  <a:pt x="708" y="448"/>
                </a:cubicBezTo>
                <a:cubicBezTo>
                  <a:pt x="702" y="447"/>
                  <a:pt x="697" y="447"/>
                  <a:pt x="691" y="447"/>
                </a:cubicBezTo>
                <a:cubicBezTo>
                  <a:pt x="688" y="447"/>
                  <a:pt x="685" y="447"/>
                  <a:pt x="682" y="447"/>
                </a:cubicBezTo>
                <a:cubicBezTo>
                  <a:pt x="682" y="444"/>
                  <a:pt x="682" y="442"/>
                  <a:pt x="682" y="439"/>
                </a:cubicBezTo>
                <a:close/>
                <a:moveTo>
                  <a:pt x="708" y="426"/>
                </a:moveTo>
                <a:cubicBezTo>
                  <a:pt x="700" y="428"/>
                  <a:pt x="692" y="430"/>
                  <a:pt x="683" y="433"/>
                </a:cubicBezTo>
                <a:cubicBezTo>
                  <a:pt x="684" y="433"/>
                  <a:pt x="684" y="432"/>
                  <a:pt x="684" y="432"/>
                </a:cubicBezTo>
                <a:cubicBezTo>
                  <a:pt x="692" y="428"/>
                  <a:pt x="700" y="424"/>
                  <a:pt x="708" y="421"/>
                </a:cubicBezTo>
                <a:cubicBezTo>
                  <a:pt x="708" y="422"/>
                  <a:pt x="708" y="424"/>
                  <a:pt x="708" y="426"/>
                </a:cubicBezTo>
                <a:close/>
                <a:moveTo>
                  <a:pt x="714" y="435"/>
                </a:moveTo>
                <a:cubicBezTo>
                  <a:pt x="722" y="435"/>
                  <a:pt x="729" y="436"/>
                  <a:pt x="735" y="437"/>
                </a:cubicBezTo>
                <a:cubicBezTo>
                  <a:pt x="737" y="446"/>
                  <a:pt x="738" y="454"/>
                  <a:pt x="741" y="463"/>
                </a:cubicBezTo>
                <a:cubicBezTo>
                  <a:pt x="731" y="456"/>
                  <a:pt x="720" y="451"/>
                  <a:pt x="708" y="448"/>
                </a:cubicBezTo>
                <a:cubicBezTo>
                  <a:pt x="708" y="444"/>
                  <a:pt x="708" y="440"/>
                  <a:pt x="708" y="435"/>
                </a:cubicBezTo>
                <a:cubicBezTo>
                  <a:pt x="710" y="435"/>
                  <a:pt x="712" y="435"/>
                  <a:pt x="714" y="435"/>
                </a:cubicBezTo>
                <a:close/>
                <a:moveTo>
                  <a:pt x="736" y="438"/>
                </a:moveTo>
                <a:cubicBezTo>
                  <a:pt x="750" y="441"/>
                  <a:pt x="763" y="448"/>
                  <a:pt x="773" y="459"/>
                </a:cubicBezTo>
                <a:cubicBezTo>
                  <a:pt x="777" y="470"/>
                  <a:pt x="782" y="482"/>
                  <a:pt x="788" y="495"/>
                </a:cubicBezTo>
                <a:cubicBezTo>
                  <a:pt x="787" y="505"/>
                  <a:pt x="784" y="515"/>
                  <a:pt x="781" y="526"/>
                </a:cubicBezTo>
                <a:cubicBezTo>
                  <a:pt x="771" y="497"/>
                  <a:pt x="758" y="476"/>
                  <a:pt x="741" y="463"/>
                </a:cubicBezTo>
                <a:cubicBezTo>
                  <a:pt x="739" y="455"/>
                  <a:pt x="737" y="446"/>
                  <a:pt x="736" y="438"/>
                </a:cubicBezTo>
                <a:close/>
                <a:moveTo>
                  <a:pt x="781" y="527"/>
                </a:moveTo>
                <a:cubicBezTo>
                  <a:pt x="781" y="528"/>
                  <a:pt x="782" y="530"/>
                  <a:pt x="782" y="531"/>
                </a:cubicBezTo>
                <a:cubicBezTo>
                  <a:pt x="781" y="533"/>
                  <a:pt x="779" y="535"/>
                  <a:pt x="778" y="537"/>
                </a:cubicBezTo>
                <a:cubicBezTo>
                  <a:pt x="778" y="538"/>
                  <a:pt x="777" y="538"/>
                  <a:pt x="777" y="538"/>
                </a:cubicBezTo>
                <a:cubicBezTo>
                  <a:pt x="777" y="538"/>
                  <a:pt x="777" y="538"/>
                  <a:pt x="777" y="538"/>
                </a:cubicBezTo>
                <a:cubicBezTo>
                  <a:pt x="777" y="538"/>
                  <a:pt x="777" y="538"/>
                  <a:pt x="777" y="538"/>
                </a:cubicBezTo>
                <a:cubicBezTo>
                  <a:pt x="778" y="535"/>
                  <a:pt x="780" y="531"/>
                  <a:pt x="781" y="527"/>
                </a:cubicBezTo>
                <a:close/>
                <a:moveTo>
                  <a:pt x="778" y="538"/>
                </a:moveTo>
                <a:cubicBezTo>
                  <a:pt x="780" y="536"/>
                  <a:pt x="781" y="534"/>
                  <a:pt x="783" y="533"/>
                </a:cubicBezTo>
                <a:cubicBezTo>
                  <a:pt x="783" y="534"/>
                  <a:pt x="783" y="534"/>
                  <a:pt x="784" y="535"/>
                </a:cubicBezTo>
                <a:cubicBezTo>
                  <a:pt x="783" y="536"/>
                  <a:pt x="782" y="537"/>
                  <a:pt x="782" y="538"/>
                </a:cubicBezTo>
                <a:cubicBezTo>
                  <a:pt x="779" y="540"/>
                  <a:pt x="777" y="543"/>
                  <a:pt x="774" y="545"/>
                </a:cubicBezTo>
                <a:cubicBezTo>
                  <a:pt x="774" y="545"/>
                  <a:pt x="774" y="545"/>
                  <a:pt x="774" y="545"/>
                </a:cubicBezTo>
                <a:cubicBezTo>
                  <a:pt x="774" y="545"/>
                  <a:pt x="774" y="545"/>
                  <a:pt x="774" y="545"/>
                </a:cubicBezTo>
                <a:cubicBezTo>
                  <a:pt x="775" y="544"/>
                  <a:pt x="775" y="543"/>
                  <a:pt x="775" y="542"/>
                </a:cubicBezTo>
                <a:cubicBezTo>
                  <a:pt x="776" y="541"/>
                  <a:pt x="777" y="539"/>
                  <a:pt x="778" y="538"/>
                </a:cubicBezTo>
                <a:close/>
                <a:moveTo>
                  <a:pt x="775" y="542"/>
                </a:moveTo>
                <a:cubicBezTo>
                  <a:pt x="774" y="544"/>
                  <a:pt x="773" y="545"/>
                  <a:pt x="772" y="547"/>
                </a:cubicBezTo>
                <a:cubicBezTo>
                  <a:pt x="772" y="547"/>
                  <a:pt x="772" y="547"/>
                  <a:pt x="772" y="547"/>
                </a:cubicBezTo>
                <a:cubicBezTo>
                  <a:pt x="769" y="550"/>
                  <a:pt x="767" y="552"/>
                  <a:pt x="765" y="554"/>
                </a:cubicBezTo>
                <a:cubicBezTo>
                  <a:pt x="768" y="550"/>
                  <a:pt x="772" y="545"/>
                  <a:pt x="775" y="541"/>
                </a:cubicBezTo>
                <a:cubicBezTo>
                  <a:pt x="775" y="541"/>
                  <a:pt x="775" y="541"/>
                  <a:pt x="775" y="542"/>
                </a:cubicBezTo>
                <a:close/>
                <a:moveTo>
                  <a:pt x="771" y="549"/>
                </a:moveTo>
                <a:cubicBezTo>
                  <a:pt x="770" y="551"/>
                  <a:pt x="768" y="554"/>
                  <a:pt x="767" y="556"/>
                </a:cubicBezTo>
                <a:cubicBezTo>
                  <a:pt x="766" y="557"/>
                  <a:pt x="765" y="558"/>
                  <a:pt x="763" y="559"/>
                </a:cubicBezTo>
                <a:cubicBezTo>
                  <a:pt x="763" y="559"/>
                  <a:pt x="763" y="558"/>
                  <a:pt x="763" y="558"/>
                </a:cubicBezTo>
                <a:cubicBezTo>
                  <a:pt x="763" y="557"/>
                  <a:pt x="763" y="557"/>
                  <a:pt x="763" y="557"/>
                </a:cubicBezTo>
                <a:cubicBezTo>
                  <a:pt x="766" y="554"/>
                  <a:pt x="768" y="551"/>
                  <a:pt x="771" y="549"/>
                </a:cubicBezTo>
                <a:close/>
                <a:moveTo>
                  <a:pt x="764" y="563"/>
                </a:moveTo>
                <a:cubicBezTo>
                  <a:pt x="763" y="564"/>
                  <a:pt x="762" y="566"/>
                  <a:pt x="762" y="567"/>
                </a:cubicBezTo>
                <a:cubicBezTo>
                  <a:pt x="759" y="569"/>
                  <a:pt x="757" y="571"/>
                  <a:pt x="754" y="573"/>
                </a:cubicBezTo>
                <a:cubicBezTo>
                  <a:pt x="755" y="572"/>
                  <a:pt x="755" y="571"/>
                  <a:pt x="756" y="570"/>
                </a:cubicBezTo>
                <a:cubicBezTo>
                  <a:pt x="757" y="568"/>
                  <a:pt x="758" y="566"/>
                  <a:pt x="759" y="564"/>
                </a:cubicBezTo>
                <a:cubicBezTo>
                  <a:pt x="760" y="563"/>
                  <a:pt x="762" y="562"/>
                  <a:pt x="763" y="560"/>
                </a:cubicBezTo>
                <a:cubicBezTo>
                  <a:pt x="763" y="561"/>
                  <a:pt x="763" y="562"/>
                  <a:pt x="764" y="563"/>
                </a:cubicBezTo>
                <a:close/>
                <a:moveTo>
                  <a:pt x="761" y="568"/>
                </a:moveTo>
                <a:cubicBezTo>
                  <a:pt x="761" y="570"/>
                  <a:pt x="760" y="572"/>
                  <a:pt x="759" y="574"/>
                </a:cubicBezTo>
                <a:cubicBezTo>
                  <a:pt x="757" y="577"/>
                  <a:pt x="754" y="581"/>
                  <a:pt x="752" y="585"/>
                </a:cubicBezTo>
                <a:cubicBezTo>
                  <a:pt x="750" y="586"/>
                  <a:pt x="748" y="587"/>
                  <a:pt x="747" y="588"/>
                </a:cubicBezTo>
                <a:cubicBezTo>
                  <a:pt x="749" y="584"/>
                  <a:pt x="751" y="579"/>
                  <a:pt x="753" y="574"/>
                </a:cubicBezTo>
                <a:cubicBezTo>
                  <a:pt x="756" y="572"/>
                  <a:pt x="759" y="570"/>
                  <a:pt x="761" y="568"/>
                </a:cubicBezTo>
                <a:close/>
                <a:moveTo>
                  <a:pt x="746" y="589"/>
                </a:moveTo>
                <a:cubicBezTo>
                  <a:pt x="745" y="590"/>
                  <a:pt x="744" y="590"/>
                  <a:pt x="743" y="591"/>
                </a:cubicBezTo>
                <a:cubicBezTo>
                  <a:pt x="743" y="589"/>
                  <a:pt x="743" y="587"/>
                  <a:pt x="742" y="586"/>
                </a:cubicBezTo>
                <a:cubicBezTo>
                  <a:pt x="743" y="584"/>
                  <a:pt x="743" y="583"/>
                  <a:pt x="744" y="582"/>
                </a:cubicBezTo>
                <a:cubicBezTo>
                  <a:pt x="747" y="580"/>
                  <a:pt x="750" y="577"/>
                  <a:pt x="753" y="575"/>
                </a:cubicBezTo>
                <a:cubicBezTo>
                  <a:pt x="750" y="580"/>
                  <a:pt x="748" y="584"/>
                  <a:pt x="746" y="589"/>
                </a:cubicBezTo>
                <a:close/>
                <a:moveTo>
                  <a:pt x="745" y="590"/>
                </a:moveTo>
                <a:cubicBezTo>
                  <a:pt x="745" y="591"/>
                  <a:pt x="744" y="592"/>
                  <a:pt x="744" y="594"/>
                </a:cubicBezTo>
                <a:cubicBezTo>
                  <a:pt x="744" y="594"/>
                  <a:pt x="744" y="594"/>
                  <a:pt x="744" y="594"/>
                </a:cubicBezTo>
                <a:cubicBezTo>
                  <a:pt x="744" y="593"/>
                  <a:pt x="744" y="592"/>
                  <a:pt x="743" y="592"/>
                </a:cubicBezTo>
                <a:cubicBezTo>
                  <a:pt x="744" y="591"/>
                  <a:pt x="745" y="590"/>
                  <a:pt x="745" y="590"/>
                </a:cubicBezTo>
                <a:close/>
                <a:moveTo>
                  <a:pt x="744" y="596"/>
                </a:moveTo>
                <a:cubicBezTo>
                  <a:pt x="744" y="597"/>
                  <a:pt x="744" y="597"/>
                  <a:pt x="744" y="597"/>
                </a:cubicBezTo>
                <a:cubicBezTo>
                  <a:pt x="744" y="598"/>
                  <a:pt x="743" y="598"/>
                  <a:pt x="742" y="599"/>
                </a:cubicBezTo>
                <a:cubicBezTo>
                  <a:pt x="742" y="599"/>
                  <a:pt x="743" y="598"/>
                  <a:pt x="743" y="598"/>
                </a:cubicBezTo>
                <a:cubicBezTo>
                  <a:pt x="743" y="597"/>
                  <a:pt x="744" y="597"/>
                  <a:pt x="744" y="596"/>
                </a:cubicBezTo>
                <a:close/>
                <a:moveTo>
                  <a:pt x="744" y="598"/>
                </a:moveTo>
                <a:cubicBezTo>
                  <a:pt x="745" y="600"/>
                  <a:pt x="745" y="602"/>
                  <a:pt x="746" y="605"/>
                </a:cubicBezTo>
                <a:cubicBezTo>
                  <a:pt x="743" y="606"/>
                  <a:pt x="741" y="608"/>
                  <a:pt x="738" y="609"/>
                </a:cubicBezTo>
                <a:cubicBezTo>
                  <a:pt x="739" y="606"/>
                  <a:pt x="741" y="603"/>
                  <a:pt x="742" y="600"/>
                </a:cubicBezTo>
                <a:cubicBezTo>
                  <a:pt x="743" y="599"/>
                  <a:pt x="744" y="599"/>
                  <a:pt x="744" y="598"/>
                </a:cubicBezTo>
                <a:close/>
                <a:moveTo>
                  <a:pt x="737" y="611"/>
                </a:moveTo>
                <a:cubicBezTo>
                  <a:pt x="736" y="614"/>
                  <a:pt x="735" y="617"/>
                  <a:pt x="734" y="620"/>
                </a:cubicBezTo>
                <a:cubicBezTo>
                  <a:pt x="731" y="622"/>
                  <a:pt x="727" y="624"/>
                  <a:pt x="724" y="626"/>
                </a:cubicBezTo>
                <a:cubicBezTo>
                  <a:pt x="725" y="623"/>
                  <a:pt x="726" y="620"/>
                  <a:pt x="727" y="617"/>
                </a:cubicBezTo>
                <a:cubicBezTo>
                  <a:pt x="731" y="615"/>
                  <a:pt x="734" y="613"/>
                  <a:pt x="737" y="611"/>
                </a:cubicBezTo>
                <a:close/>
                <a:moveTo>
                  <a:pt x="727" y="618"/>
                </a:moveTo>
                <a:cubicBezTo>
                  <a:pt x="726" y="621"/>
                  <a:pt x="725" y="624"/>
                  <a:pt x="723" y="626"/>
                </a:cubicBezTo>
                <a:cubicBezTo>
                  <a:pt x="720" y="629"/>
                  <a:pt x="716" y="631"/>
                  <a:pt x="712" y="634"/>
                </a:cubicBezTo>
                <a:cubicBezTo>
                  <a:pt x="713" y="633"/>
                  <a:pt x="713" y="632"/>
                  <a:pt x="714" y="630"/>
                </a:cubicBezTo>
                <a:cubicBezTo>
                  <a:pt x="717" y="627"/>
                  <a:pt x="721" y="623"/>
                  <a:pt x="724" y="620"/>
                </a:cubicBezTo>
                <a:cubicBezTo>
                  <a:pt x="725" y="619"/>
                  <a:pt x="726" y="619"/>
                  <a:pt x="727" y="618"/>
                </a:cubicBezTo>
                <a:close/>
                <a:moveTo>
                  <a:pt x="711" y="635"/>
                </a:moveTo>
                <a:cubicBezTo>
                  <a:pt x="711" y="636"/>
                  <a:pt x="711" y="637"/>
                  <a:pt x="711" y="638"/>
                </a:cubicBezTo>
                <a:cubicBezTo>
                  <a:pt x="707" y="640"/>
                  <a:pt x="704" y="642"/>
                  <a:pt x="700" y="644"/>
                </a:cubicBezTo>
                <a:cubicBezTo>
                  <a:pt x="700" y="644"/>
                  <a:pt x="701" y="644"/>
                  <a:pt x="701" y="643"/>
                </a:cubicBezTo>
                <a:cubicBezTo>
                  <a:pt x="704" y="641"/>
                  <a:pt x="708" y="638"/>
                  <a:pt x="711" y="635"/>
                </a:cubicBezTo>
                <a:close/>
                <a:moveTo>
                  <a:pt x="709" y="643"/>
                </a:moveTo>
                <a:cubicBezTo>
                  <a:pt x="708" y="644"/>
                  <a:pt x="708" y="645"/>
                  <a:pt x="708" y="646"/>
                </a:cubicBezTo>
                <a:cubicBezTo>
                  <a:pt x="707" y="647"/>
                  <a:pt x="705" y="648"/>
                  <a:pt x="704" y="648"/>
                </a:cubicBezTo>
                <a:cubicBezTo>
                  <a:pt x="702" y="650"/>
                  <a:pt x="699" y="651"/>
                  <a:pt x="697" y="653"/>
                </a:cubicBezTo>
                <a:cubicBezTo>
                  <a:pt x="697" y="652"/>
                  <a:pt x="698" y="651"/>
                  <a:pt x="698" y="649"/>
                </a:cubicBezTo>
                <a:cubicBezTo>
                  <a:pt x="702" y="647"/>
                  <a:pt x="705" y="645"/>
                  <a:pt x="709" y="643"/>
                </a:cubicBezTo>
                <a:close/>
                <a:moveTo>
                  <a:pt x="696" y="653"/>
                </a:moveTo>
                <a:cubicBezTo>
                  <a:pt x="694" y="655"/>
                  <a:pt x="692" y="656"/>
                  <a:pt x="690" y="657"/>
                </a:cubicBezTo>
                <a:cubicBezTo>
                  <a:pt x="691" y="656"/>
                  <a:pt x="691" y="655"/>
                  <a:pt x="692" y="654"/>
                </a:cubicBezTo>
                <a:cubicBezTo>
                  <a:pt x="694" y="652"/>
                  <a:pt x="696" y="651"/>
                  <a:pt x="698" y="650"/>
                </a:cubicBezTo>
                <a:cubicBezTo>
                  <a:pt x="697" y="651"/>
                  <a:pt x="697" y="652"/>
                  <a:pt x="696" y="653"/>
                </a:cubicBezTo>
                <a:close/>
                <a:moveTo>
                  <a:pt x="696" y="654"/>
                </a:moveTo>
                <a:cubicBezTo>
                  <a:pt x="696" y="654"/>
                  <a:pt x="696" y="655"/>
                  <a:pt x="696" y="655"/>
                </a:cubicBezTo>
                <a:cubicBezTo>
                  <a:pt x="693" y="657"/>
                  <a:pt x="691" y="659"/>
                  <a:pt x="689" y="660"/>
                </a:cubicBezTo>
                <a:cubicBezTo>
                  <a:pt x="689" y="660"/>
                  <a:pt x="689" y="660"/>
                  <a:pt x="689" y="659"/>
                </a:cubicBezTo>
                <a:cubicBezTo>
                  <a:pt x="690" y="659"/>
                  <a:pt x="690" y="658"/>
                  <a:pt x="690" y="658"/>
                </a:cubicBezTo>
                <a:cubicBezTo>
                  <a:pt x="692" y="657"/>
                  <a:pt x="694" y="655"/>
                  <a:pt x="696" y="654"/>
                </a:cubicBezTo>
                <a:close/>
                <a:moveTo>
                  <a:pt x="689" y="659"/>
                </a:moveTo>
                <a:cubicBezTo>
                  <a:pt x="689" y="660"/>
                  <a:pt x="688" y="660"/>
                  <a:pt x="688" y="661"/>
                </a:cubicBezTo>
                <a:cubicBezTo>
                  <a:pt x="687" y="662"/>
                  <a:pt x="687" y="662"/>
                  <a:pt x="687" y="662"/>
                </a:cubicBezTo>
                <a:cubicBezTo>
                  <a:pt x="684" y="663"/>
                  <a:pt x="682" y="665"/>
                  <a:pt x="679" y="667"/>
                </a:cubicBezTo>
                <a:cubicBezTo>
                  <a:pt x="679" y="666"/>
                  <a:pt x="680" y="665"/>
                  <a:pt x="680" y="664"/>
                </a:cubicBezTo>
                <a:cubicBezTo>
                  <a:pt x="683" y="662"/>
                  <a:pt x="686" y="660"/>
                  <a:pt x="689" y="658"/>
                </a:cubicBezTo>
                <a:cubicBezTo>
                  <a:pt x="689" y="658"/>
                  <a:pt x="689" y="659"/>
                  <a:pt x="689" y="659"/>
                </a:cubicBezTo>
                <a:close/>
                <a:moveTo>
                  <a:pt x="683" y="665"/>
                </a:moveTo>
                <a:cubicBezTo>
                  <a:pt x="681" y="666"/>
                  <a:pt x="680" y="667"/>
                  <a:pt x="678" y="668"/>
                </a:cubicBezTo>
                <a:cubicBezTo>
                  <a:pt x="678" y="668"/>
                  <a:pt x="678" y="668"/>
                  <a:pt x="678" y="667"/>
                </a:cubicBezTo>
                <a:cubicBezTo>
                  <a:pt x="680" y="667"/>
                  <a:pt x="681" y="666"/>
                  <a:pt x="683" y="665"/>
                </a:cubicBezTo>
                <a:close/>
                <a:moveTo>
                  <a:pt x="687" y="662"/>
                </a:moveTo>
                <a:cubicBezTo>
                  <a:pt x="688" y="662"/>
                  <a:pt x="688" y="662"/>
                  <a:pt x="688" y="662"/>
                </a:cubicBezTo>
                <a:cubicBezTo>
                  <a:pt x="688" y="663"/>
                  <a:pt x="687" y="663"/>
                  <a:pt x="687" y="664"/>
                </a:cubicBezTo>
                <a:cubicBezTo>
                  <a:pt x="684" y="666"/>
                  <a:pt x="680" y="668"/>
                  <a:pt x="677" y="670"/>
                </a:cubicBezTo>
                <a:cubicBezTo>
                  <a:pt x="677" y="670"/>
                  <a:pt x="677" y="669"/>
                  <a:pt x="678" y="669"/>
                </a:cubicBezTo>
                <a:cubicBezTo>
                  <a:pt x="681" y="667"/>
                  <a:pt x="684" y="664"/>
                  <a:pt x="687" y="662"/>
                </a:cubicBezTo>
                <a:close/>
                <a:moveTo>
                  <a:pt x="677" y="669"/>
                </a:moveTo>
                <a:cubicBezTo>
                  <a:pt x="675" y="671"/>
                  <a:pt x="672" y="673"/>
                  <a:pt x="669" y="674"/>
                </a:cubicBezTo>
                <a:cubicBezTo>
                  <a:pt x="670" y="674"/>
                  <a:pt x="670" y="673"/>
                  <a:pt x="671" y="672"/>
                </a:cubicBezTo>
                <a:cubicBezTo>
                  <a:pt x="673" y="671"/>
                  <a:pt x="675" y="669"/>
                  <a:pt x="678" y="668"/>
                </a:cubicBezTo>
                <a:cubicBezTo>
                  <a:pt x="677" y="668"/>
                  <a:pt x="677" y="669"/>
                  <a:pt x="677" y="669"/>
                </a:cubicBezTo>
                <a:close/>
                <a:moveTo>
                  <a:pt x="676" y="671"/>
                </a:moveTo>
                <a:cubicBezTo>
                  <a:pt x="676" y="672"/>
                  <a:pt x="676" y="672"/>
                  <a:pt x="675" y="672"/>
                </a:cubicBezTo>
                <a:cubicBezTo>
                  <a:pt x="673" y="674"/>
                  <a:pt x="670" y="676"/>
                  <a:pt x="667" y="678"/>
                </a:cubicBezTo>
                <a:cubicBezTo>
                  <a:pt x="668" y="677"/>
                  <a:pt x="668" y="676"/>
                  <a:pt x="669" y="676"/>
                </a:cubicBezTo>
                <a:cubicBezTo>
                  <a:pt x="671" y="674"/>
                  <a:pt x="674" y="673"/>
                  <a:pt x="676" y="671"/>
                </a:cubicBezTo>
                <a:close/>
                <a:moveTo>
                  <a:pt x="666" y="678"/>
                </a:moveTo>
                <a:cubicBezTo>
                  <a:pt x="666" y="679"/>
                  <a:pt x="666" y="679"/>
                  <a:pt x="666" y="679"/>
                </a:cubicBezTo>
                <a:cubicBezTo>
                  <a:pt x="666" y="679"/>
                  <a:pt x="666" y="679"/>
                  <a:pt x="666" y="679"/>
                </a:cubicBezTo>
                <a:cubicBezTo>
                  <a:pt x="664" y="680"/>
                  <a:pt x="662" y="681"/>
                  <a:pt x="661" y="682"/>
                </a:cubicBezTo>
                <a:cubicBezTo>
                  <a:pt x="661" y="681"/>
                  <a:pt x="662" y="681"/>
                  <a:pt x="662" y="680"/>
                </a:cubicBezTo>
                <a:cubicBezTo>
                  <a:pt x="664" y="679"/>
                  <a:pt x="665" y="678"/>
                  <a:pt x="667" y="677"/>
                </a:cubicBezTo>
                <a:cubicBezTo>
                  <a:pt x="668" y="676"/>
                  <a:pt x="668" y="676"/>
                  <a:pt x="668" y="676"/>
                </a:cubicBezTo>
                <a:cubicBezTo>
                  <a:pt x="667" y="677"/>
                  <a:pt x="667" y="678"/>
                  <a:pt x="666" y="678"/>
                </a:cubicBezTo>
                <a:close/>
                <a:moveTo>
                  <a:pt x="666" y="679"/>
                </a:moveTo>
                <a:cubicBezTo>
                  <a:pt x="661" y="687"/>
                  <a:pt x="658" y="694"/>
                  <a:pt x="655" y="702"/>
                </a:cubicBezTo>
                <a:cubicBezTo>
                  <a:pt x="635" y="758"/>
                  <a:pt x="635" y="815"/>
                  <a:pt x="654" y="870"/>
                </a:cubicBezTo>
                <a:cubicBezTo>
                  <a:pt x="673" y="927"/>
                  <a:pt x="713" y="981"/>
                  <a:pt x="771" y="1031"/>
                </a:cubicBezTo>
                <a:cubicBezTo>
                  <a:pt x="771" y="1039"/>
                  <a:pt x="771" y="1048"/>
                  <a:pt x="772" y="1057"/>
                </a:cubicBezTo>
                <a:cubicBezTo>
                  <a:pt x="646" y="955"/>
                  <a:pt x="600" y="839"/>
                  <a:pt x="638" y="724"/>
                </a:cubicBezTo>
                <a:cubicBezTo>
                  <a:pt x="642" y="710"/>
                  <a:pt x="650" y="696"/>
                  <a:pt x="659" y="684"/>
                </a:cubicBezTo>
                <a:cubicBezTo>
                  <a:pt x="662" y="682"/>
                  <a:pt x="664" y="681"/>
                  <a:pt x="666" y="679"/>
                </a:cubicBezTo>
                <a:close/>
                <a:moveTo>
                  <a:pt x="771" y="1003"/>
                </a:moveTo>
                <a:cubicBezTo>
                  <a:pt x="777" y="1008"/>
                  <a:pt x="783" y="1014"/>
                  <a:pt x="790" y="1019"/>
                </a:cubicBezTo>
                <a:cubicBezTo>
                  <a:pt x="790" y="1028"/>
                  <a:pt x="790" y="1037"/>
                  <a:pt x="790" y="1046"/>
                </a:cubicBezTo>
                <a:cubicBezTo>
                  <a:pt x="784" y="1041"/>
                  <a:pt x="777" y="1035"/>
                  <a:pt x="771" y="1030"/>
                </a:cubicBezTo>
                <a:cubicBezTo>
                  <a:pt x="771" y="1021"/>
                  <a:pt x="771" y="1012"/>
                  <a:pt x="771" y="1003"/>
                </a:cubicBezTo>
                <a:close/>
                <a:moveTo>
                  <a:pt x="790" y="939"/>
                </a:moveTo>
                <a:cubicBezTo>
                  <a:pt x="796" y="945"/>
                  <a:pt x="803" y="951"/>
                  <a:pt x="810" y="957"/>
                </a:cubicBezTo>
                <a:cubicBezTo>
                  <a:pt x="810" y="965"/>
                  <a:pt x="810" y="973"/>
                  <a:pt x="810" y="982"/>
                </a:cubicBezTo>
                <a:cubicBezTo>
                  <a:pt x="803" y="976"/>
                  <a:pt x="797" y="971"/>
                  <a:pt x="790" y="965"/>
                </a:cubicBezTo>
                <a:cubicBezTo>
                  <a:pt x="790" y="956"/>
                  <a:pt x="790" y="947"/>
                  <a:pt x="790" y="939"/>
                </a:cubicBezTo>
                <a:close/>
                <a:moveTo>
                  <a:pt x="810" y="983"/>
                </a:moveTo>
                <a:cubicBezTo>
                  <a:pt x="816" y="988"/>
                  <a:pt x="823" y="993"/>
                  <a:pt x="829" y="997"/>
                </a:cubicBezTo>
                <a:cubicBezTo>
                  <a:pt x="828" y="1023"/>
                  <a:pt x="828" y="1023"/>
                  <a:pt x="828" y="1023"/>
                </a:cubicBezTo>
                <a:cubicBezTo>
                  <a:pt x="822" y="1018"/>
                  <a:pt x="816" y="1014"/>
                  <a:pt x="810" y="1009"/>
                </a:cubicBezTo>
                <a:lnTo>
                  <a:pt x="810" y="983"/>
                </a:lnTo>
                <a:close/>
                <a:moveTo>
                  <a:pt x="830" y="998"/>
                </a:moveTo>
                <a:cubicBezTo>
                  <a:pt x="835" y="1002"/>
                  <a:pt x="841" y="1006"/>
                  <a:pt x="847" y="1010"/>
                </a:cubicBezTo>
                <a:cubicBezTo>
                  <a:pt x="846" y="1035"/>
                  <a:pt x="846" y="1035"/>
                  <a:pt x="846" y="1035"/>
                </a:cubicBezTo>
                <a:cubicBezTo>
                  <a:pt x="840" y="1031"/>
                  <a:pt x="835" y="1027"/>
                  <a:pt x="829" y="1023"/>
                </a:cubicBezTo>
                <a:lnTo>
                  <a:pt x="830" y="998"/>
                </a:lnTo>
                <a:close/>
                <a:moveTo>
                  <a:pt x="830" y="997"/>
                </a:moveTo>
                <a:cubicBezTo>
                  <a:pt x="830" y="989"/>
                  <a:pt x="830" y="981"/>
                  <a:pt x="830" y="973"/>
                </a:cubicBezTo>
                <a:cubicBezTo>
                  <a:pt x="836" y="977"/>
                  <a:pt x="842" y="982"/>
                  <a:pt x="849" y="986"/>
                </a:cubicBezTo>
                <a:cubicBezTo>
                  <a:pt x="848" y="994"/>
                  <a:pt x="848" y="1002"/>
                  <a:pt x="847" y="1010"/>
                </a:cubicBezTo>
                <a:cubicBezTo>
                  <a:pt x="841" y="1006"/>
                  <a:pt x="835" y="1001"/>
                  <a:pt x="830" y="997"/>
                </a:cubicBezTo>
                <a:close/>
                <a:moveTo>
                  <a:pt x="849" y="987"/>
                </a:moveTo>
                <a:cubicBezTo>
                  <a:pt x="855" y="991"/>
                  <a:pt x="861" y="995"/>
                  <a:pt x="867" y="999"/>
                </a:cubicBezTo>
                <a:cubicBezTo>
                  <a:pt x="867" y="1006"/>
                  <a:pt x="866" y="1014"/>
                  <a:pt x="866" y="1022"/>
                </a:cubicBezTo>
                <a:cubicBezTo>
                  <a:pt x="860" y="1018"/>
                  <a:pt x="854" y="1014"/>
                  <a:pt x="848" y="1010"/>
                </a:cubicBezTo>
                <a:cubicBezTo>
                  <a:pt x="848" y="1002"/>
                  <a:pt x="849" y="994"/>
                  <a:pt x="849" y="987"/>
                </a:cubicBezTo>
                <a:close/>
                <a:moveTo>
                  <a:pt x="868" y="999"/>
                </a:moveTo>
                <a:cubicBezTo>
                  <a:pt x="874" y="1003"/>
                  <a:pt x="881" y="1007"/>
                  <a:pt x="887" y="1011"/>
                </a:cubicBezTo>
                <a:cubicBezTo>
                  <a:pt x="887" y="1021"/>
                  <a:pt x="887" y="1021"/>
                  <a:pt x="887" y="1021"/>
                </a:cubicBezTo>
                <a:cubicBezTo>
                  <a:pt x="886" y="1025"/>
                  <a:pt x="886" y="1029"/>
                  <a:pt x="886" y="1034"/>
                </a:cubicBezTo>
                <a:cubicBezTo>
                  <a:pt x="879" y="1030"/>
                  <a:pt x="872" y="1026"/>
                  <a:pt x="866" y="1022"/>
                </a:cubicBezTo>
                <a:cubicBezTo>
                  <a:pt x="867" y="1014"/>
                  <a:pt x="867" y="1007"/>
                  <a:pt x="868" y="999"/>
                </a:cubicBezTo>
                <a:close/>
                <a:moveTo>
                  <a:pt x="887" y="1021"/>
                </a:moveTo>
                <a:cubicBezTo>
                  <a:pt x="888" y="1012"/>
                  <a:pt x="888" y="1012"/>
                  <a:pt x="888" y="1012"/>
                </a:cubicBezTo>
                <a:cubicBezTo>
                  <a:pt x="893" y="1015"/>
                  <a:pt x="899" y="1018"/>
                  <a:pt x="904" y="1021"/>
                </a:cubicBezTo>
                <a:cubicBezTo>
                  <a:pt x="904" y="1028"/>
                  <a:pt x="903" y="1036"/>
                  <a:pt x="902" y="1043"/>
                </a:cubicBezTo>
                <a:cubicBezTo>
                  <a:pt x="897" y="1040"/>
                  <a:pt x="891" y="1037"/>
                  <a:pt x="886" y="1034"/>
                </a:cubicBezTo>
                <a:cubicBezTo>
                  <a:pt x="886" y="1030"/>
                  <a:pt x="887" y="1025"/>
                  <a:pt x="887" y="1021"/>
                </a:cubicBezTo>
                <a:close/>
                <a:moveTo>
                  <a:pt x="905" y="1021"/>
                </a:moveTo>
                <a:cubicBezTo>
                  <a:pt x="910" y="1024"/>
                  <a:pt x="915" y="1027"/>
                  <a:pt x="921" y="1030"/>
                </a:cubicBezTo>
                <a:cubicBezTo>
                  <a:pt x="920" y="1037"/>
                  <a:pt x="919" y="1044"/>
                  <a:pt x="918" y="1052"/>
                </a:cubicBezTo>
                <a:cubicBezTo>
                  <a:pt x="913" y="1049"/>
                  <a:pt x="908" y="1046"/>
                  <a:pt x="903" y="1044"/>
                </a:cubicBezTo>
                <a:cubicBezTo>
                  <a:pt x="904" y="1036"/>
                  <a:pt x="904" y="1028"/>
                  <a:pt x="905" y="1021"/>
                </a:cubicBezTo>
                <a:close/>
                <a:moveTo>
                  <a:pt x="905" y="1021"/>
                </a:moveTo>
                <a:cubicBezTo>
                  <a:pt x="905" y="1016"/>
                  <a:pt x="906" y="1011"/>
                  <a:pt x="906" y="1007"/>
                </a:cubicBezTo>
                <a:cubicBezTo>
                  <a:pt x="907" y="998"/>
                  <a:pt x="907" y="998"/>
                  <a:pt x="907" y="998"/>
                </a:cubicBezTo>
                <a:cubicBezTo>
                  <a:pt x="913" y="1001"/>
                  <a:pt x="918" y="1003"/>
                  <a:pt x="923" y="1006"/>
                </a:cubicBezTo>
                <a:cubicBezTo>
                  <a:pt x="923" y="1014"/>
                  <a:pt x="922" y="1021"/>
                  <a:pt x="921" y="1029"/>
                </a:cubicBezTo>
                <a:cubicBezTo>
                  <a:pt x="916" y="1027"/>
                  <a:pt x="910" y="1024"/>
                  <a:pt x="905" y="1021"/>
                </a:cubicBezTo>
                <a:close/>
                <a:moveTo>
                  <a:pt x="924" y="1007"/>
                </a:moveTo>
                <a:cubicBezTo>
                  <a:pt x="929" y="1009"/>
                  <a:pt x="935" y="1012"/>
                  <a:pt x="940" y="1015"/>
                </a:cubicBezTo>
                <a:cubicBezTo>
                  <a:pt x="939" y="1022"/>
                  <a:pt x="938" y="1029"/>
                  <a:pt x="937" y="1038"/>
                </a:cubicBezTo>
                <a:cubicBezTo>
                  <a:pt x="932" y="1035"/>
                  <a:pt x="926" y="1032"/>
                  <a:pt x="921" y="1030"/>
                </a:cubicBezTo>
                <a:cubicBezTo>
                  <a:pt x="922" y="1021"/>
                  <a:pt x="923" y="1014"/>
                  <a:pt x="924" y="1007"/>
                </a:cubicBezTo>
                <a:close/>
                <a:moveTo>
                  <a:pt x="941" y="1015"/>
                </a:moveTo>
                <a:cubicBezTo>
                  <a:pt x="946" y="1017"/>
                  <a:pt x="951" y="1020"/>
                  <a:pt x="956" y="1022"/>
                </a:cubicBezTo>
                <a:cubicBezTo>
                  <a:pt x="955" y="1030"/>
                  <a:pt x="953" y="1037"/>
                  <a:pt x="952" y="1045"/>
                </a:cubicBezTo>
                <a:cubicBezTo>
                  <a:pt x="947" y="1043"/>
                  <a:pt x="942" y="1040"/>
                  <a:pt x="938" y="1038"/>
                </a:cubicBezTo>
                <a:cubicBezTo>
                  <a:pt x="939" y="1030"/>
                  <a:pt x="940" y="1022"/>
                  <a:pt x="941" y="1015"/>
                </a:cubicBezTo>
                <a:close/>
                <a:moveTo>
                  <a:pt x="956" y="1022"/>
                </a:moveTo>
                <a:cubicBezTo>
                  <a:pt x="961" y="1024"/>
                  <a:pt x="966" y="1027"/>
                  <a:pt x="971" y="1029"/>
                </a:cubicBezTo>
                <a:cubicBezTo>
                  <a:pt x="970" y="1036"/>
                  <a:pt x="968" y="1044"/>
                  <a:pt x="967" y="1051"/>
                </a:cubicBezTo>
                <a:cubicBezTo>
                  <a:pt x="962" y="1049"/>
                  <a:pt x="957" y="1047"/>
                  <a:pt x="953" y="1045"/>
                </a:cubicBezTo>
                <a:cubicBezTo>
                  <a:pt x="954" y="1037"/>
                  <a:pt x="955" y="1030"/>
                  <a:pt x="956" y="1022"/>
                </a:cubicBezTo>
                <a:close/>
                <a:moveTo>
                  <a:pt x="971" y="1029"/>
                </a:moveTo>
                <a:cubicBezTo>
                  <a:pt x="975" y="1031"/>
                  <a:pt x="979" y="1032"/>
                  <a:pt x="983" y="1034"/>
                </a:cubicBezTo>
                <a:cubicBezTo>
                  <a:pt x="982" y="1042"/>
                  <a:pt x="981" y="1049"/>
                  <a:pt x="979" y="1057"/>
                </a:cubicBezTo>
                <a:cubicBezTo>
                  <a:pt x="975" y="1055"/>
                  <a:pt x="971" y="1053"/>
                  <a:pt x="967" y="1052"/>
                </a:cubicBezTo>
                <a:cubicBezTo>
                  <a:pt x="969" y="1044"/>
                  <a:pt x="970" y="1037"/>
                  <a:pt x="971" y="1029"/>
                </a:cubicBezTo>
                <a:close/>
                <a:moveTo>
                  <a:pt x="971" y="1029"/>
                </a:moveTo>
                <a:cubicBezTo>
                  <a:pt x="973" y="1021"/>
                  <a:pt x="974" y="1014"/>
                  <a:pt x="975" y="1006"/>
                </a:cubicBezTo>
                <a:cubicBezTo>
                  <a:pt x="979" y="1008"/>
                  <a:pt x="983" y="1010"/>
                  <a:pt x="987" y="1012"/>
                </a:cubicBezTo>
                <a:cubicBezTo>
                  <a:pt x="986" y="1017"/>
                  <a:pt x="985" y="1023"/>
                  <a:pt x="984" y="1029"/>
                </a:cubicBezTo>
                <a:cubicBezTo>
                  <a:pt x="983" y="1034"/>
                  <a:pt x="983" y="1034"/>
                  <a:pt x="983" y="1034"/>
                </a:cubicBezTo>
                <a:cubicBezTo>
                  <a:pt x="979" y="1032"/>
                  <a:pt x="975" y="1030"/>
                  <a:pt x="971" y="1029"/>
                </a:cubicBezTo>
                <a:close/>
                <a:moveTo>
                  <a:pt x="985" y="1029"/>
                </a:moveTo>
                <a:cubicBezTo>
                  <a:pt x="986" y="1023"/>
                  <a:pt x="987" y="1017"/>
                  <a:pt x="988" y="1012"/>
                </a:cubicBezTo>
                <a:cubicBezTo>
                  <a:pt x="992" y="1014"/>
                  <a:pt x="997" y="1015"/>
                  <a:pt x="1001" y="1017"/>
                </a:cubicBezTo>
                <a:cubicBezTo>
                  <a:pt x="1001" y="1017"/>
                  <a:pt x="1001" y="1017"/>
                  <a:pt x="1001" y="1017"/>
                </a:cubicBezTo>
                <a:cubicBezTo>
                  <a:pt x="1001" y="1018"/>
                  <a:pt x="1001" y="1018"/>
                  <a:pt x="1001" y="1018"/>
                </a:cubicBezTo>
                <a:cubicBezTo>
                  <a:pt x="1000" y="1025"/>
                  <a:pt x="998" y="1032"/>
                  <a:pt x="997" y="1039"/>
                </a:cubicBezTo>
                <a:cubicBezTo>
                  <a:pt x="992" y="1037"/>
                  <a:pt x="988" y="1036"/>
                  <a:pt x="984" y="1034"/>
                </a:cubicBezTo>
                <a:lnTo>
                  <a:pt x="985" y="1029"/>
                </a:lnTo>
                <a:close/>
                <a:moveTo>
                  <a:pt x="1001" y="1018"/>
                </a:moveTo>
                <a:cubicBezTo>
                  <a:pt x="1002" y="1017"/>
                  <a:pt x="1002" y="1017"/>
                  <a:pt x="1002" y="1017"/>
                </a:cubicBezTo>
                <a:cubicBezTo>
                  <a:pt x="1006" y="1019"/>
                  <a:pt x="1010" y="1020"/>
                  <a:pt x="1014" y="1022"/>
                </a:cubicBezTo>
                <a:cubicBezTo>
                  <a:pt x="1012" y="1029"/>
                  <a:pt x="1011" y="1037"/>
                  <a:pt x="1009" y="1044"/>
                </a:cubicBezTo>
                <a:cubicBezTo>
                  <a:pt x="1005" y="1042"/>
                  <a:pt x="1001" y="1041"/>
                  <a:pt x="997" y="1039"/>
                </a:cubicBezTo>
                <a:cubicBezTo>
                  <a:pt x="999" y="1032"/>
                  <a:pt x="1000" y="1025"/>
                  <a:pt x="1001" y="1018"/>
                </a:cubicBezTo>
                <a:close/>
                <a:moveTo>
                  <a:pt x="1014" y="1022"/>
                </a:moveTo>
                <a:cubicBezTo>
                  <a:pt x="1018" y="1024"/>
                  <a:pt x="1022" y="1025"/>
                  <a:pt x="1026" y="1026"/>
                </a:cubicBezTo>
                <a:cubicBezTo>
                  <a:pt x="1024" y="1034"/>
                  <a:pt x="1022" y="1041"/>
                  <a:pt x="1021" y="1048"/>
                </a:cubicBezTo>
                <a:cubicBezTo>
                  <a:pt x="1017" y="1047"/>
                  <a:pt x="1013" y="1045"/>
                  <a:pt x="1009" y="1044"/>
                </a:cubicBezTo>
                <a:cubicBezTo>
                  <a:pt x="1011" y="1037"/>
                  <a:pt x="1013" y="1029"/>
                  <a:pt x="1014" y="1022"/>
                </a:cubicBezTo>
                <a:close/>
                <a:moveTo>
                  <a:pt x="1027" y="1027"/>
                </a:moveTo>
                <a:cubicBezTo>
                  <a:pt x="1030" y="1028"/>
                  <a:pt x="1034" y="1029"/>
                  <a:pt x="1037" y="1030"/>
                </a:cubicBezTo>
                <a:cubicBezTo>
                  <a:pt x="1035" y="1038"/>
                  <a:pt x="1033" y="1045"/>
                  <a:pt x="1031" y="1052"/>
                </a:cubicBezTo>
                <a:cubicBezTo>
                  <a:pt x="1027" y="1051"/>
                  <a:pt x="1024" y="1049"/>
                  <a:pt x="1021" y="1048"/>
                </a:cubicBezTo>
                <a:cubicBezTo>
                  <a:pt x="1023" y="1041"/>
                  <a:pt x="1025" y="1034"/>
                  <a:pt x="1027" y="1027"/>
                </a:cubicBezTo>
                <a:close/>
                <a:moveTo>
                  <a:pt x="1037" y="1030"/>
                </a:moveTo>
                <a:cubicBezTo>
                  <a:pt x="1041" y="1032"/>
                  <a:pt x="1045" y="1033"/>
                  <a:pt x="1048" y="1034"/>
                </a:cubicBezTo>
                <a:cubicBezTo>
                  <a:pt x="1046" y="1041"/>
                  <a:pt x="1044" y="1049"/>
                  <a:pt x="1041" y="1056"/>
                </a:cubicBezTo>
                <a:cubicBezTo>
                  <a:pt x="1038" y="1054"/>
                  <a:pt x="1035" y="1053"/>
                  <a:pt x="1031" y="1052"/>
                </a:cubicBezTo>
                <a:cubicBezTo>
                  <a:pt x="1033" y="1045"/>
                  <a:pt x="1035" y="1038"/>
                  <a:pt x="1037" y="1030"/>
                </a:cubicBezTo>
                <a:close/>
                <a:moveTo>
                  <a:pt x="1049" y="1034"/>
                </a:moveTo>
                <a:cubicBezTo>
                  <a:pt x="1052" y="1035"/>
                  <a:pt x="1055" y="1036"/>
                  <a:pt x="1058" y="1037"/>
                </a:cubicBezTo>
                <a:cubicBezTo>
                  <a:pt x="1057" y="1040"/>
                  <a:pt x="1056" y="1042"/>
                  <a:pt x="1055" y="1045"/>
                </a:cubicBezTo>
                <a:cubicBezTo>
                  <a:pt x="1054" y="1050"/>
                  <a:pt x="1052" y="1054"/>
                  <a:pt x="1051" y="1059"/>
                </a:cubicBezTo>
                <a:cubicBezTo>
                  <a:pt x="1048" y="1058"/>
                  <a:pt x="1045" y="1057"/>
                  <a:pt x="1042" y="1056"/>
                </a:cubicBezTo>
                <a:cubicBezTo>
                  <a:pt x="1044" y="1049"/>
                  <a:pt x="1047" y="1042"/>
                  <a:pt x="1049" y="1034"/>
                </a:cubicBezTo>
                <a:close/>
                <a:moveTo>
                  <a:pt x="1049" y="1034"/>
                </a:moveTo>
                <a:cubicBezTo>
                  <a:pt x="1051" y="1027"/>
                  <a:pt x="1054" y="1019"/>
                  <a:pt x="1056" y="1011"/>
                </a:cubicBezTo>
                <a:cubicBezTo>
                  <a:pt x="1059" y="1012"/>
                  <a:pt x="1063" y="1013"/>
                  <a:pt x="1066" y="1014"/>
                </a:cubicBezTo>
                <a:cubicBezTo>
                  <a:pt x="1064" y="1022"/>
                  <a:pt x="1061" y="1030"/>
                  <a:pt x="1058" y="1037"/>
                </a:cubicBezTo>
                <a:cubicBezTo>
                  <a:pt x="1055" y="1036"/>
                  <a:pt x="1052" y="1035"/>
                  <a:pt x="1049" y="1034"/>
                </a:cubicBezTo>
                <a:close/>
                <a:moveTo>
                  <a:pt x="1067" y="1015"/>
                </a:moveTo>
                <a:cubicBezTo>
                  <a:pt x="1070" y="1015"/>
                  <a:pt x="1073" y="1016"/>
                  <a:pt x="1076" y="1017"/>
                </a:cubicBezTo>
                <a:cubicBezTo>
                  <a:pt x="1075" y="1021"/>
                  <a:pt x="1073" y="1024"/>
                  <a:pt x="1072" y="1027"/>
                </a:cubicBezTo>
                <a:cubicBezTo>
                  <a:pt x="1071" y="1031"/>
                  <a:pt x="1069" y="1035"/>
                  <a:pt x="1068" y="1040"/>
                </a:cubicBezTo>
                <a:cubicBezTo>
                  <a:pt x="1065" y="1039"/>
                  <a:pt x="1062" y="1038"/>
                  <a:pt x="1059" y="1037"/>
                </a:cubicBezTo>
                <a:cubicBezTo>
                  <a:pt x="1061" y="1030"/>
                  <a:pt x="1064" y="1022"/>
                  <a:pt x="1067" y="1015"/>
                </a:cubicBezTo>
                <a:close/>
                <a:moveTo>
                  <a:pt x="1073" y="1028"/>
                </a:moveTo>
                <a:cubicBezTo>
                  <a:pt x="1074" y="1024"/>
                  <a:pt x="1075" y="1021"/>
                  <a:pt x="1077" y="1017"/>
                </a:cubicBezTo>
                <a:cubicBezTo>
                  <a:pt x="1079" y="1018"/>
                  <a:pt x="1082" y="1019"/>
                  <a:pt x="1085" y="1020"/>
                </a:cubicBezTo>
                <a:cubicBezTo>
                  <a:pt x="1082" y="1027"/>
                  <a:pt x="1079" y="1035"/>
                  <a:pt x="1077" y="1042"/>
                </a:cubicBezTo>
                <a:cubicBezTo>
                  <a:pt x="1074" y="1041"/>
                  <a:pt x="1071" y="1041"/>
                  <a:pt x="1068" y="1040"/>
                </a:cubicBezTo>
                <a:cubicBezTo>
                  <a:pt x="1069" y="1036"/>
                  <a:pt x="1071" y="1032"/>
                  <a:pt x="1073" y="1028"/>
                </a:cubicBezTo>
                <a:close/>
                <a:moveTo>
                  <a:pt x="1085" y="1020"/>
                </a:moveTo>
                <a:cubicBezTo>
                  <a:pt x="1086" y="1020"/>
                  <a:pt x="1086" y="1020"/>
                  <a:pt x="1086" y="1020"/>
                </a:cubicBezTo>
                <a:cubicBezTo>
                  <a:pt x="1087" y="1020"/>
                  <a:pt x="1088" y="1021"/>
                  <a:pt x="1089" y="1021"/>
                </a:cubicBezTo>
                <a:cubicBezTo>
                  <a:pt x="1090" y="1022"/>
                  <a:pt x="1092" y="1022"/>
                  <a:pt x="1093" y="1023"/>
                </a:cubicBezTo>
                <a:cubicBezTo>
                  <a:pt x="1091" y="1030"/>
                  <a:pt x="1089" y="1038"/>
                  <a:pt x="1087" y="1045"/>
                </a:cubicBezTo>
                <a:cubicBezTo>
                  <a:pt x="1085" y="1045"/>
                  <a:pt x="1083" y="1044"/>
                  <a:pt x="1081" y="1043"/>
                </a:cubicBezTo>
                <a:cubicBezTo>
                  <a:pt x="1080" y="1043"/>
                  <a:pt x="1079" y="1043"/>
                  <a:pt x="1077" y="1042"/>
                </a:cubicBezTo>
                <a:cubicBezTo>
                  <a:pt x="1080" y="1035"/>
                  <a:pt x="1082" y="1027"/>
                  <a:pt x="1085" y="1020"/>
                </a:cubicBezTo>
                <a:close/>
                <a:moveTo>
                  <a:pt x="1089" y="1021"/>
                </a:moveTo>
                <a:cubicBezTo>
                  <a:pt x="1088" y="1020"/>
                  <a:pt x="1087" y="1020"/>
                  <a:pt x="1086" y="1020"/>
                </a:cubicBezTo>
                <a:cubicBezTo>
                  <a:pt x="1085" y="1019"/>
                  <a:pt x="1085" y="1019"/>
                  <a:pt x="1085" y="1019"/>
                </a:cubicBezTo>
                <a:cubicBezTo>
                  <a:pt x="1086" y="1016"/>
                  <a:pt x="1088" y="1014"/>
                  <a:pt x="1089" y="1011"/>
                </a:cubicBezTo>
                <a:cubicBezTo>
                  <a:pt x="1091" y="1007"/>
                  <a:pt x="1092" y="1002"/>
                  <a:pt x="1094" y="998"/>
                </a:cubicBezTo>
                <a:cubicBezTo>
                  <a:pt x="1097" y="999"/>
                  <a:pt x="1099" y="999"/>
                  <a:pt x="1102" y="1000"/>
                </a:cubicBezTo>
                <a:cubicBezTo>
                  <a:pt x="1099" y="1007"/>
                  <a:pt x="1096" y="1015"/>
                  <a:pt x="1094" y="1022"/>
                </a:cubicBezTo>
                <a:cubicBezTo>
                  <a:pt x="1092" y="1022"/>
                  <a:pt x="1091" y="1021"/>
                  <a:pt x="1089" y="1021"/>
                </a:cubicBezTo>
                <a:close/>
                <a:moveTo>
                  <a:pt x="1102" y="1000"/>
                </a:moveTo>
                <a:cubicBezTo>
                  <a:pt x="1105" y="1001"/>
                  <a:pt x="1108" y="1002"/>
                  <a:pt x="1110" y="1004"/>
                </a:cubicBezTo>
                <a:cubicBezTo>
                  <a:pt x="1108" y="1011"/>
                  <a:pt x="1105" y="1018"/>
                  <a:pt x="1103" y="1026"/>
                </a:cubicBezTo>
                <a:cubicBezTo>
                  <a:pt x="1101" y="1025"/>
                  <a:pt x="1098" y="1024"/>
                  <a:pt x="1094" y="1022"/>
                </a:cubicBezTo>
                <a:cubicBezTo>
                  <a:pt x="1096" y="1015"/>
                  <a:pt x="1099" y="1008"/>
                  <a:pt x="1102" y="1000"/>
                </a:cubicBezTo>
                <a:close/>
                <a:moveTo>
                  <a:pt x="1111" y="1004"/>
                </a:moveTo>
                <a:cubicBezTo>
                  <a:pt x="1113" y="1005"/>
                  <a:pt x="1116" y="1006"/>
                  <a:pt x="1118" y="1008"/>
                </a:cubicBezTo>
                <a:cubicBezTo>
                  <a:pt x="1119" y="1008"/>
                  <a:pt x="1119" y="1008"/>
                  <a:pt x="1119" y="1008"/>
                </a:cubicBezTo>
                <a:cubicBezTo>
                  <a:pt x="1117" y="1016"/>
                  <a:pt x="1115" y="1024"/>
                  <a:pt x="1114" y="1032"/>
                </a:cubicBezTo>
                <a:cubicBezTo>
                  <a:pt x="1113" y="1031"/>
                  <a:pt x="1113" y="1031"/>
                  <a:pt x="1113" y="1031"/>
                </a:cubicBezTo>
                <a:cubicBezTo>
                  <a:pt x="1110" y="1029"/>
                  <a:pt x="1107" y="1028"/>
                  <a:pt x="1104" y="1026"/>
                </a:cubicBezTo>
                <a:cubicBezTo>
                  <a:pt x="1106" y="1019"/>
                  <a:pt x="1108" y="1011"/>
                  <a:pt x="1111" y="1004"/>
                </a:cubicBezTo>
                <a:close/>
                <a:moveTo>
                  <a:pt x="1120" y="1008"/>
                </a:moveTo>
                <a:cubicBezTo>
                  <a:pt x="1123" y="1010"/>
                  <a:pt x="1126" y="1012"/>
                  <a:pt x="1129" y="1014"/>
                </a:cubicBezTo>
                <a:cubicBezTo>
                  <a:pt x="1127" y="1022"/>
                  <a:pt x="1126" y="1030"/>
                  <a:pt x="1125" y="1038"/>
                </a:cubicBezTo>
                <a:cubicBezTo>
                  <a:pt x="1122" y="1036"/>
                  <a:pt x="1118" y="1034"/>
                  <a:pt x="1114" y="1032"/>
                </a:cubicBezTo>
                <a:cubicBezTo>
                  <a:pt x="1116" y="1024"/>
                  <a:pt x="1118" y="1016"/>
                  <a:pt x="1120" y="1008"/>
                </a:cubicBezTo>
                <a:close/>
                <a:moveTo>
                  <a:pt x="1120" y="1008"/>
                </a:moveTo>
                <a:cubicBezTo>
                  <a:pt x="1122" y="1000"/>
                  <a:pt x="1124" y="993"/>
                  <a:pt x="1127" y="986"/>
                </a:cubicBezTo>
                <a:cubicBezTo>
                  <a:pt x="1129" y="987"/>
                  <a:pt x="1132" y="989"/>
                  <a:pt x="1134" y="990"/>
                </a:cubicBezTo>
                <a:cubicBezTo>
                  <a:pt x="1132" y="998"/>
                  <a:pt x="1130" y="1005"/>
                  <a:pt x="1129" y="1013"/>
                </a:cubicBezTo>
                <a:cubicBezTo>
                  <a:pt x="1126" y="1011"/>
                  <a:pt x="1123" y="1010"/>
                  <a:pt x="1120" y="1008"/>
                </a:cubicBezTo>
                <a:close/>
                <a:moveTo>
                  <a:pt x="1135" y="991"/>
                </a:moveTo>
                <a:cubicBezTo>
                  <a:pt x="1138" y="992"/>
                  <a:pt x="1141" y="994"/>
                  <a:pt x="1144" y="996"/>
                </a:cubicBezTo>
                <a:cubicBezTo>
                  <a:pt x="1142" y="1004"/>
                  <a:pt x="1141" y="1012"/>
                  <a:pt x="1140" y="1020"/>
                </a:cubicBezTo>
                <a:cubicBezTo>
                  <a:pt x="1137" y="1018"/>
                  <a:pt x="1133" y="1016"/>
                  <a:pt x="1129" y="1014"/>
                </a:cubicBezTo>
                <a:cubicBezTo>
                  <a:pt x="1131" y="1006"/>
                  <a:pt x="1133" y="998"/>
                  <a:pt x="1135" y="991"/>
                </a:cubicBezTo>
                <a:close/>
                <a:moveTo>
                  <a:pt x="1144" y="997"/>
                </a:moveTo>
                <a:cubicBezTo>
                  <a:pt x="1148" y="999"/>
                  <a:pt x="1152" y="1001"/>
                  <a:pt x="1155" y="1004"/>
                </a:cubicBezTo>
                <a:cubicBezTo>
                  <a:pt x="1154" y="1012"/>
                  <a:pt x="1154" y="1021"/>
                  <a:pt x="1154" y="1029"/>
                </a:cubicBezTo>
                <a:cubicBezTo>
                  <a:pt x="1150" y="1026"/>
                  <a:pt x="1145" y="1023"/>
                  <a:pt x="1141" y="1021"/>
                </a:cubicBezTo>
                <a:cubicBezTo>
                  <a:pt x="1142" y="1013"/>
                  <a:pt x="1143" y="1004"/>
                  <a:pt x="1144" y="997"/>
                </a:cubicBezTo>
                <a:close/>
                <a:moveTo>
                  <a:pt x="1156" y="1004"/>
                </a:moveTo>
                <a:cubicBezTo>
                  <a:pt x="1160" y="1007"/>
                  <a:pt x="1164" y="1010"/>
                  <a:pt x="1169" y="1013"/>
                </a:cubicBezTo>
                <a:cubicBezTo>
                  <a:pt x="1169" y="1022"/>
                  <a:pt x="1169" y="1031"/>
                  <a:pt x="1170" y="1041"/>
                </a:cubicBezTo>
                <a:cubicBezTo>
                  <a:pt x="1164" y="1037"/>
                  <a:pt x="1159" y="1033"/>
                  <a:pt x="1154" y="1030"/>
                </a:cubicBezTo>
                <a:cubicBezTo>
                  <a:pt x="1154" y="1021"/>
                  <a:pt x="1155" y="1012"/>
                  <a:pt x="1156" y="1004"/>
                </a:cubicBezTo>
                <a:close/>
                <a:moveTo>
                  <a:pt x="1156" y="1004"/>
                </a:moveTo>
                <a:cubicBezTo>
                  <a:pt x="1157" y="995"/>
                  <a:pt x="1158" y="987"/>
                  <a:pt x="1160" y="979"/>
                </a:cubicBezTo>
                <a:cubicBezTo>
                  <a:pt x="1163" y="982"/>
                  <a:pt x="1167" y="984"/>
                  <a:pt x="1170" y="987"/>
                </a:cubicBezTo>
                <a:cubicBezTo>
                  <a:pt x="1169" y="995"/>
                  <a:pt x="1169" y="1004"/>
                  <a:pt x="1169" y="1013"/>
                </a:cubicBezTo>
                <a:cubicBezTo>
                  <a:pt x="1164" y="1009"/>
                  <a:pt x="1160" y="1006"/>
                  <a:pt x="1156" y="1004"/>
                </a:cubicBezTo>
                <a:close/>
                <a:moveTo>
                  <a:pt x="1171" y="987"/>
                </a:moveTo>
                <a:cubicBezTo>
                  <a:pt x="1175" y="990"/>
                  <a:pt x="1179" y="993"/>
                  <a:pt x="1184" y="996"/>
                </a:cubicBezTo>
                <a:cubicBezTo>
                  <a:pt x="1183" y="1005"/>
                  <a:pt x="1184" y="1015"/>
                  <a:pt x="1185" y="1024"/>
                </a:cubicBezTo>
                <a:cubicBezTo>
                  <a:pt x="1179" y="1020"/>
                  <a:pt x="1174" y="1017"/>
                  <a:pt x="1169" y="1013"/>
                </a:cubicBezTo>
                <a:cubicBezTo>
                  <a:pt x="1169" y="1004"/>
                  <a:pt x="1170" y="995"/>
                  <a:pt x="1171" y="987"/>
                </a:cubicBezTo>
                <a:close/>
                <a:moveTo>
                  <a:pt x="1184" y="997"/>
                </a:moveTo>
                <a:cubicBezTo>
                  <a:pt x="1189" y="1001"/>
                  <a:pt x="1194" y="1005"/>
                  <a:pt x="1199" y="1009"/>
                </a:cubicBezTo>
                <a:cubicBezTo>
                  <a:pt x="1200" y="1019"/>
                  <a:pt x="1202" y="1029"/>
                  <a:pt x="1203" y="1040"/>
                </a:cubicBezTo>
                <a:cubicBezTo>
                  <a:pt x="1197" y="1035"/>
                  <a:pt x="1191" y="1030"/>
                  <a:pt x="1185" y="1025"/>
                </a:cubicBezTo>
                <a:cubicBezTo>
                  <a:pt x="1184" y="1015"/>
                  <a:pt x="1184" y="1006"/>
                  <a:pt x="1184" y="997"/>
                </a:cubicBezTo>
                <a:close/>
                <a:moveTo>
                  <a:pt x="1199" y="979"/>
                </a:moveTo>
                <a:cubicBezTo>
                  <a:pt x="1204" y="984"/>
                  <a:pt x="1209" y="988"/>
                  <a:pt x="1214" y="992"/>
                </a:cubicBezTo>
                <a:cubicBezTo>
                  <a:pt x="1215" y="1003"/>
                  <a:pt x="1217" y="1014"/>
                  <a:pt x="1219" y="1025"/>
                </a:cubicBezTo>
                <a:cubicBezTo>
                  <a:pt x="1219" y="1025"/>
                  <a:pt x="1219" y="1025"/>
                  <a:pt x="1219" y="1025"/>
                </a:cubicBezTo>
                <a:cubicBezTo>
                  <a:pt x="1212" y="1019"/>
                  <a:pt x="1206" y="1014"/>
                  <a:pt x="1200" y="1009"/>
                </a:cubicBezTo>
                <a:cubicBezTo>
                  <a:pt x="1199" y="999"/>
                  <a:pt x="1199" y="989"/>
                  <a:pt x="1199" y="979"/>
                </a:cubicBezTo>
                <a:close/>
                <a:moveTo>
                  <a:pt x="1213" y="964"/>
                </a:moveTo>
                <a:cubicBezTo>
                  <a:pt x="1219" y="968"/>
                  <a:pt x="1224" y="973"/>
                  <a:pt x="1229" y="978"/>
                </a:cubicBezTo>
                <a:cubicBezTo>
                  <a:pt x="1230" y="988"/>
                  <a:pt x="1232" y="998"/>
                  <a:pt x="1234" y="1009"/>
                </a:cubicBezTo>
                <a:cubicBezTo>
                  <a:pt x="1228" y="1003"/>
                  <a:pt x="1221" y="997"/>
                  <a:pt x="1215" y="992"/>
                </a:cubicBezTo>
                <a:cubicBezTo>
                  <a:pt x="1214" y="983"/>
                  <a:pt x="1214" y="973"/>
                  <a:pt x="1213" y="964"/>
                </a:cubicBezTo>
                <a:close/>
                <a:moveTo>
                  <a:pt x="1242" y="933"/>
                </a:moveTo>
                <a:cubicBezTo>
                  <a:pt x="1246" y="937"/>
                  <a:pt x="1251" y="941"/>
                  <a:pt x="1256" y="946"/>
                </a:cubicBezTo>
                <a:cubicBezTo>
                  <a:pt x="1258" y="957"/>
                  <a:pt x="1260" y="968"/>
                  <a:pt x="1263" y="980"/>
                </a:cubicBezTo>
                <a:cubicBezTo>
                  <a:pt x="1256" y="974"/>
                  <a:pt x="1250" y="968"/>
                  <a:pt x="1244" y="963"/>
                </a:cubicBezTo>
                <a:cubicBezTo>
                  <a:pt x="1243" y="952"/>
                  <a:pt x="1242" y="942"/>
                  <a:pt x="1242" y="933"/>
                </a:cubicBezTo>
                <a:close/>
                <a:moveTo>
                  <a:pt x="1253" y="915"/>
                </a:moveTo>
                <a:cubicBezTo>
                  <a:pt x="1258" y="919"/>
                  <a:pt x="1264" y="924"/>
                  <a:pt x="1269" y="929"/>
                </a:cubicBezTo>
                <a:cubicBezTo>
                  <a:pt x="1271" y="941"/>
                  <a:pt x="1273" y="953"/>
                  <a:pt x="1277" y="965"/>
                </a:cubicBezTo>
                <a:cubicBezTo>
                  <a:pt x="1270" y="958"/>
                  <a:pt x="1263" y="952"/>
                  <a:pt x="1256" y="946"/>
                </a:cubicBezTo>
                <a:cubicBezTo>
                  <a:pt x="1255" y="935"/>
                  <a:pt x="1254" y="925"/>
                  <a:pt x="1253" y="915"/>
                </a:cubicBezTo>
                <a:close/>
                <a:moveTo>
                  <a:pt x="1266" y="898"/>
                </a:moveTo>
                <a:cubicBezTo>
                  <a:pt x="1270" y="902"/>
                  <a:pt x="1275" y="907"/>
                  <a:pt x="1281" y="912"/>
                </a:cubicBezTo>
                <a:cubicBezTo>
                  <a:pt x="1283" y="924"/>
                  <a:pt x="1286" y="937"/>
                  <a:pt x="1290" y="949"/>
                </a:cubicBezTo>
                <a:cubicBezTo>
                  <a:pt x="1283" y="942"/>
                  <a:pt x="1276" y="936"/>
                  <a:pt x="1269" y="929"/>
                </a:cubicBezTo>
                <a:cubicBezTo>
                  <a:pt x="1269" y="929"/>
                  <a:pt x="1269" y="929"/>
                  <a:pt x="1269" y="929"/>
                </a:cubicBezTo>
                <a:cubicBezTo>
                  <a:pt x="1268" y="918"/>
                  <a:pt x="1266" y="908"/>
                  <a:pt x="1266" y="898"/>
                </a:cubicBezTo>
                <a:close/>
                <a:moveTo>
                  <a:pt x="1276" y="879"/>
                </a:moveTo>
                <a:cubicBezTo>
                  <a:pt x="1275" y="869"/>
                  <a:pt x="1275" y="859"/>
                  <a:pt x="1275" y="850"/>
                </a:cubicBezTo>
                <a:cubicBezTo>
                  <a:pt x="1280" y="854"/>
                  <a:pt x="1284" y="859"/>
                  <a:pt x="1289" y="863"/>
                </a:cubicBezTo>
                <a:cubicBezTo>
                  <a:pt x="1290" y="874"/>
                  <a:pt x="1292" y="885"/>
                  <a:pt x="1294" y="897"/>
                </a:cubicBezTo>
                <a:cubicBezTo>
                  <a:pt x="1288" y="890"/>
                  <a:pt x="1282" y="884"/>
                  <a:pt x="1276" y="879"/>
                </a:cubicBezTo>
                <a:close/>
                <a:moveTo>
                  <a:pt x="1287" y="834"/>
                </a:moveTo>
                <a:cubicBezTo>
                  <a:pt x="1292" y="838"/>
                  <a:pt x="1297" y="843"/>
                  <a:pt x="1301" y="848"/>
                </a:cubicBezTo>
                <a:cubicBezTo>
                  <a:pt x="1303" y="859"/>
                  <a:pt x="1305" y="871"/>
                  <a:pt x="1308" y="883"/>
                </a:cubicBezTo>
                <a:cubicBezTo>
                  <a:pt x="1302" y="876"/>
                  <a:pt x="1295" y="869"/>
                  <a:pt x="1289" y="863"/>
                </a:cubicBezTo>
                <a:cubicBezTo>
                  <a:pt x="1288" y="853"/>
                  <a:pt x="1287" y="843"/>
                  <a:pt x="1287" y="834"/>
                </a:cubicBezTo>
                <a:close/>
                <a:moveTo>
                  <a:pt x="1303" y="773"/>
                </a:moveTo>
                <a:cubicBezTo>
                  <a:pt x="1306" y="769"/>
                  <a:pt x="1310" y="765"/>
                  <a:pt x="1313" y="760"/>
                </a:cubicBezTo>
                <a:cubicBezTo>
                  <a:pt x="1308" y="792"/>
                  <a:pt x="1312" y="829"/>
                  <a:pt x="1323" y="870"/>
                </a:cubicBezTo>
                <a:cubicBezTo>
                  <a:pt x="1315" y="862"/>
                  <a:pt x="1309" y="855"/>
                  <a:pt x="1302" y="848"/>
                </a:cubicBezTo>
                <a:cubicBezTo>
                  <a:pt x="1298" y="821"/>
                  <a:pt x="1298" y="796"/>
                  <a:pt x="1303" y="773"/>
                </a:cubicBezTo>
                <a:close/>
                <a:moveTo>
                  <a:pt x="1306" y="769"/>
                </a:moveTo>
                <a:cubicBezTo>
                  <a:pt x="1308" y="765"/>
                  <a:pt x="1311" y="762"/>
                  <a:pt x="1314" y="758"/>
                </a:cubicBezTo>
                <a:cubicBezTo>
                  <a:pt x="1314" y="758"/>
                  <a:pt x="1314" y="758"/>
                  <a:pt x="1314" y="758"/>
                </a:cubicBezTo>
                <a:cubicBezTo>
                  <a:pt x="1314" y="758"/>
                  <a:pt x="1313" y="759"/>
                  <a:pt x="1313" y="759"/>
                </a:cubicBezTo>
                <a:cubicBezTo>
                  <a:pt x="1311" y="763"/>
                  <a:pt x="1308" y="766"/>
                  <a:pt x="1306" y="769"/>
                </a:cubicBezTo>
                <a:close/>
                <a:moveTo>
                  <a:pt x="1303" y="771"/>
                </a:moveTo>
                <a:cubicBezTo>
                  <a:pt x="1304" y="770"/>
                  <a:pt x="1304" y="768"/>
                  <a:pt x="1304" y="766"/>
                </a:cubicBezTo>
                <a:cubicBezTo>
                  <a:pt x="1308" y="763"/>
                  <a:pt x="1311" y="759"/>
                  <a:pt x="1314" y="756"/>
                </a:cubicBezTo>
                <a:cubicBezTo>
                  <a:pt x="1314" y="756"/>
                  <a:pt x="1314" y="756"/>
                  <a:pt x="1314" y="757"/>
                </a:cubicBezTo>
                <a:cubicBezTo>
                  <a:pt x="1310" y="762"/>
                  <a:pt x="1307" y="767"/>
                  <a:pt x="1303" y="771"/>
                </a:cubicBezTo>
                <a:close/>
                <a:moveTo>
                  <a:pt x="1304" y="766"/>
                </a:moveTo>
                <a:cubicBezTo>
                  <a:pt x="1303" y="767"/>
                  <a:pt x="1302" y="768"/>
                  <a:pt x="1301" y="769"/>
                </a:cubicBezTo>
                <a:cubicBezTo>
                  <a:pt x="1300" y="771"/>
                  <a:pt x="1298" y="773"/>
                  <a:pt x="1296" y="775"/>
                </a:cubicBezTo>
                <a:cubicBezTo>
                  <a:pt x="1296" y="775"/>
                  <a:pt x="1296" y="775"/>
                  <a:pt x="1296" y="775"/>
                </a:cubicBezTo>
                <a:cubicBezTo>
                  <a:pt x="1299" y="771"/>
                  <a:pt x="1302" y="766"/>
                  <a:pt x="1305" y="761"/>
                </a:cubicBezTo>
                <a:cubicBezTo>
                  <a:pt x="1305" y="763"/>
                  <a:pt x="1304" y="765"/>
                  <a:pt x="1304" y="766"/>
                </a:cubicBezTo>
                <a:close/>
                <a:moveTo>
                  <a:pt x="1302" y="769"/>
                </a:moveTo>
                <a:cubicBezTo>
                  <a:pt x="1302" y="769"/>
                  <a:pt x="1303" y="768"/>
                  <a:pt x="1304" y="767"/>
                </a:cubicBezTo>
                <a:cubicBezTo>
                  <a:pt x="1303" y="769"/>
                  <a:pt x="1303" y="770"/>
                  <a:pt x="1303" y="772"/>
                </a:cubicBezTo>
                <a:cubicBezTo>
                  <a:pt x="1302" y="773"/>
                  <a:pt x="1301" y="775"/>
                  <a:pt x="1300" y="776"/>
                </a:cubicBezTo>
                <a:cubicBezTo>
                  <a:pt x="1298" y="778"/>
                  <a:pt x="1296" y="781"/>
                  <a:pt x="1294" y="783"/>
                </a:cubicBezTo>
                <a:cubicBezTo>
                  <a:pt x="1294" y="781"/>
                  <a:pt x="1295" y="779"/>
                  <a:pt x="1296" y="776"/>
                </a:cubicBezTo>
                <a:cubicBezTo>
                  <a:pt x="1298" y="774"/>
                  <a:pt x="1300" y="772"/>
                  <a:pt x="1302" y="769"/>
                </a:cubicBezTo>
                <a:close/>
                <a:moveTo>
                  <a:pt x="1300" y="776"/>
                </a:moveTo>
                <a:cubicBezTo>
                  <a:pt x="1301" y="775"/>
                  <a:pt x="1302" y="775"/>
                  <a:pt x="1302" y="774"/>
                </a:cubicBezTo>
                <a:cubicBezTo>
                  <a:pt x="1302" y="774"/>
                  <a:pt x="1302" y="774"/>
                  <a:pt x="1302" y="774"/>
                </a:cubicBezTo>
                <a:cubicBezTo>
                  <a:pt x="1298" y="796"/>
                  <a:pt x="1298" y="821"/>
                  <a:pt x="1301" y="847"/>
                </a:cubicBezTo>
                <a:cubicBezTo>
                  <a:pt x="1297" y="842"/>
                  <a:pt x="1292" y="838"/>
                  <a:pt x="1287" y="833"/>
                </a:cubicBezTo>
                <a:cubicBezTo>
                  <a:pt x="1287" y="817"/>
                  <a:pt x="1289" y="801"/>
                  <a:pt x="1293" y="786"/>
                </a:cubicBezTo>
                <a:cubicBezTo>
                  <a:pt x="1293" y="786"/>
                  <a:pt x="1293" y="786"/>
                  <a:pt x="1293" y="786"/>
                </a:cubicBezTo>
                <a:cubicBezTo>
                  <a:pt x="1295" y="783"/>
                  <a:pt x="1298" y="780"/>
                  <a:pt x="1300" y="776"/>
                </a:cubicBezTo>
                <a:close/>
                <a:moveTo>
                  <a:pt x="1292" y="787"/>
                </a:moveTo>
                <a:cubicBezTo>
                  <a:pt x="1289" y="801"/>
                  <a:pt x="1287" y="817"/>
                  <a:pt x="1287" y="833"/>
                </a:cubicBezTo>
                <a:cubicBezTo>
                  <a:pt x="1284" y="829"/>
                  <a:pt x="1281" y="826"/>
                  <a:pt x="1278" y="823"/>
                </a:cubicBezTo>
                <a:cubicBezTo>
                  <a:pt x="1279" y="815"/>
                  <a:pt x="1281" y="807"/>
                  <a:pt x="1283" y="799"/>
                </a:cubicBezTo>
                <a:cubicBezTo>
                  <a:pt x="1286" y="795"/>
                  <a:pt x="1289" y="791"/>
                  <a:pt x="1292" y="787"/>
                </a:cubicBezTo>
                <a:close/>
                <a:moveTo>
                  <a:pt x="1283" y="798"/>
                </a:moveTo>
                <a:cubicBezTo>
                  <a:pt x="1282" y="800"/>
                  <a:pt x="1281" y="801"/>
                  <a:pt x="1280" y="802"/>
                </a:cubicBezTo>
                <a:cubicBezTo>
                  <a:pt x="1280" y="801"/>
                  <a:pt x="1280" y="801"/>
                  <a:pt x="1281" y="800"/>
                </a:cubicBezTo>
                <a:cubicBezTo>
                  <a:pt x="1281" y="799"/>
                  <a:pt x="1282" y="798"/>
                  <a:pt x="1283" y="797"/>
                </a:cubicBezTo>
                <a:cubicBezTo>
                  <a:pt x="1283" y="797"/>
                  <a:pt x="1283" y="798"/>
                  <a:pt x="1283" y="798"/>
                </a:cubicBezTo>
                <a:close/>
                <a:moveTo>
                  <a:pt x="1282" y="800"/>
                </a:moveTo>
                <a:cubicBezTo>
                  <a:pt x="1282" y="800"/>
                  <a:pt x="1282" y="800"/>
                  <a:pt x="1282" y="800"/>
                </a:cubicBezTo>
                <a:cubicBezTo>
                  <a:pt x="1282" y="800"/>
                  <a:pt x="1282" y="800"/>
                  <a:pt x="1282" y="800"/>
                </a:cubicBezTo>
                <a:cubicBezTo>
                  <a:pt x="1280" y="807"/>
                  <a:pt x="1278" y="815"/>
                  <a:pt x="1277" y="823"/>
                </a:cubicBezTo>
                <a:cubicBezTo>
                  <a:pt x="1276" y="822"/>
                  <a:pt x="1275" y="820"/>
                  <a:pt x="1273" y="819"/>
                </a:cubicBezTo>
                <a:cubicBezTo>
                  <a:pt x="1275" y="814"/>
                  <a:pt x="1277" y="809"/>
                  <a:pt x="1279" y="804"/>
                </a:cubicBezTo>
                <a:cubicBezTo>
                  <a:pt x="1280" y="802"/>
                  <a:pt x="1281" y="801"/>
                  <a:pt x="1282" y="800"/>
                </a:cubicBezTo>
                <a:close/>
                <a:moveTo>
                  <a:pt x="1278" y="804"/>
                </a:moveTo>
                <a:cubicBezTo>
                  <a:pt x="1277" y="805"/>
                  <a:pt x="1276" y="807"/>
                  <a:pt x="1274" y="809"/>
                </a:cubicBezTo>
                <a:cubicBezTo>
                  <a:pt x="1274" y="809"/>
                  <a:pt x="1274" y="809"/>
                  <a:pt x="1274" y="808"/>
                </a:cubicBezTo>
                <a:cubicBezTo>
                  <a:pt x="1276" y="806"/>
                  <a:pt x="1278" y="804"/>
                  <a:pt x="1279" y="801"/>
                </a:cubicBezTo>
                <a:cubicBezTo>
                  <a:pt x="1279" y="802"/>
                  <a:pt x="1279" y="803"/>
                  <a:pt x="1278" y="804"/>
                </a:cubicBezTo>
                <a:close/>
                <a:moveTo>
                  <a:pt x="1278" y="805"/>
                </a:moveTo>
                <a:cubicBezTo>
                  <a:pt x="1276" y="810"/>
                  <a:pt x="1274" y="814"/>
                  <a:pt x="1273" y="819"/>
                </a:cubicBezTo>
                <a:cubicBezTo>
                  <a:pt x="1272" y="818"/>
                  <a:pt x="1271" y="817"/>
                  <a:pt x="1270" y="816"/>
                </a:cubicBezTo>
                <a:cubicBezTo>
                  <a:pt x="1271" y="815"/>
                  <a:pt x="1272" y="813"/>
                  <a:pt x="1273" y="811"/>
                </a:cubicBezTo>
                <a:cubicBezTo>
                  <a:pt x="1275" y="809"/>
                  <a:pt x="1276" y="807"/>
                  <a:pt x="1278" y="805"/>
                </a:cubicBezTo>
                <a:close/>
                <a:moveTo>
                  <a:pt x="1270" y="816"/>
                </a:moveTo>
                <a:cubicBezTo>
                  <a:pt x="1270" y="816"/>
                  <a:pt x="1270" y="816"/>
                  <a:pt x="1270" y="816"/>
                </a:cubicBezTo>
                <a:cubicBezTo>
                  <a:pt x="1270" y="815"/>
                  <a:pt x="1271" y="814"/>
                  <a:pt x="1271" y="813"/>
                </a:cubicBezTo>
                <a:cubicBezTo>
                  <a:pt x="1271" y="813"/>
                  <a:pt x="1272" y="813"/>
                  <a:pt x="1272" y="813"/>
                </a:cubicBezTo>
                <a:cubicBezTo>
                  <a:pt x="1271" y="814"/>
                  <a:pt x="1271" y="815"/>
                  <a:pt x="1270" y="816"/>
                </a:cubicBezTo>
                <a:close/>
                <a:moveTo>
                  <a:pt x="1270" y="817"/>
                </a:moveTo>
                <a:cubicBezTo>
                  <a:pt x="1267" y="823"/>
                  <a:pt x="1264" y="830"/>
                  <a:pt x="1262" y="837"/>
                </a:cubicBezTo>
                <a:cubicBezTo>
                  <a:pt x="1261" y="836"/>
                  <a:pt x="1261" y="835"/>
                  <a:pt x="1260" y="834"/>
                </a:cubicBezTo>
                <a:cubicBezTo>
                  <a:pt x="1263" y="828"/>
                  <a:pt x="1266" y="822"/>
                  <a:pt x="1269" y="816"/>
                </a:cubicBezTo>
                <a:lnTo>
                  <a:pt x="1270" y="817"/>
                </a:lnTo>
                <a:close/>
                <a:moveTo>
                  <a:pt x="1259" y="834"/>
                </a:moveTo>
                <a:cubicBezTo>
                  <a:pt x="1259" y="833"/>
                  <a:pt x="1258" y="833"/>
                  <a:pt x="1258" y="832"/>
                </a:cubicBezTo>
                <a:cubicBezTo>
                  <a:pt x="1261" y="827"/>
                  <a:pt x="1265" y="822"/>
                  <a:pt x="1268" y="817"/>
                </a:cubicBezTo>
                <a:cubicBezTo>
                  <a:pt x="1265" y="822"/>
                  <a:pt x="1262" y="828"/>
                  <a:pt x="1259" y="834"/>
                </a:cubicBezTo>
                <a:close/>
                <a:moveTo>
                  <a:pt x="1259" y="834"/>
                </a:moveTo>
                <a:cubicBezTo>
                  <a:pt x="1256" y="841"/>
                  <a:pt x="1253" y="848"/>
                  <a:pt x="1251" y="855"/>
                </a:cubicBezTo>
                <a:cubicBezTo>
                  <a:pt x="1250" y="854"/>
                  <a:pt x="1249" y="853"/>
                  <a:pt x="1247" y="851"/>
                </a:cubicBezTo>
                <a:cubicBezTo>
                  <a:pt x="1250" y="845"/>
                  <a:pt x="1254" y="839"/>
                  <a:pt x="1257" y="833"/>
                </a:cubicBezTo>
                <a:cubicBezTo>
                  <a:pt x="1258" y="833"/>
                  <a:pt x="1259" y="834"/>
                  <a:pt x="1259" y="834"/>
                </a:cubicBezTo>
                <a:close/>
                <a:moveTo>
                  <a:pt x="1251" y="855"/>
                </a:moveTo>
                <a:cubicBezTo>
                  <a:pt x="1249" y="863"/>
                  <a:pt x="1247" y="870"/>
                  <a:pt x="1245" y="878"/>
                </a:cubicBezTo>
                <a:cubicBezTo>
                  <a:pt x="1243" y="876"/>
                  <a:pt x="1241" y="874"/>
                  <a:pt x="1239" y="873"/>
                </a:cubicBezTo>
                <a:cubicBezTo>
                  <a:pt x="1241" y="866"/>
                  <a:pt x="1244" y="859"/>
                  <a:pt x="1247" y="852"/>
                </a:cubicBezTo>
                <a:cubicBezTo>
                  <a:pt x="1248" y="853"/>
                  <a:pt x="1250" y="854"/>
                  <a:pt x="1251" y="855"/>
                </a:cubicBezTo>
                <a:close/>
                <a:moveTo>
                  <a:pt x="1238" y="872"/>
                </a:moveTo>
                <a:cubicBezTo>
                  <a:pt x="1237" y="871"/>
                  <a:pt x="1235" y="869"/>
                  <a:pt x="1233" y="868"/>
                </a:cubicBezTo>
                <a:cubicBezTo>
                  <a:pt x="1236" y="861"/>
                  <a:pt x="1240" y="855"/>
                  <a:pt x="1243" y="849"/>
                </a:cubicBezTo>
                <a:cubicBezTo>
                  <a:pt x="1245" y="850"/>
                  <a:pt x="1246" y="851"/>
                  <a:pt x="1247" y="852"/>
                </a:cubicBezTo>
                <a:cubicBezTo>
                  <a:pt x="1244" y="858"/>
                  <a:pt x="1241" y="865"/>
                  <a:pt x="1238" y="872"/>
                </a:cubicBezTo>
                <a:close/>
                <a:moveTo>
                  <a:pt x="1233" y="867"/>
                </a:moveTo>
                <a:cubicBezTo>
                  <a:pt x="1232" y="866"/>
                  <a:pt x="1230" y="865"/>
                  <a:pt x="1229" y="864"/>
                </a:cubicBezTo>
                <a:cubicBezTo>
                  <a:pt x="1232" y="859"/>
                  <a:pt x="1236" y="854"/>
                  <a:pt x="1239" y="848"/>
                </a:cubicBezTo>
                <a:cubicBezTo>
                  <a:pt x="1241" y="846"/>
                  <a:pt x="1241" y="846"/>
                  <a:pt x="1241" y="846"/>
                </a:cubicBezTo>
                <a:cubicBezTo>
                  <a:pt x="1242" y="847"/>
                  <a:pt x="1242" y="848"/>
                  <a:pt x="1243" y="848"/>
                </a:cubicBezTo>
                <a:cubicBezTo>
                  <a:pt x="1239" y="854"/>
                  <a:pt x="1236" y="861"/>
                  <a:pt x="1233" y="867"/>
                </a:cubicBezTo>
                <a:close/>
                <a:moveTo>
                  <a:pt x="1239" y="848"/>
                </a:moveTo>
                <a:cubicBezTo>
                  <a:pt x="1235" y="853"/>
                  <a:pt x="1232" y="858"/>
                  <a:pt x="1229" y="864"/>
                </a:cubicBezTo>
                <a:cubicBezTo>
                  <a:pt x="1228" y="863"/>
                  <a:pt x="1227" y="863"/>
                  <a:pt x="1226" y="862"/>
                </a:cubicBezTo>
                <a:cubicBezTo>
                  <a:pt x="1230" y="856"/>
                  <a:pt x="1234" y="850"/>
                  <a:pt x="1238" y="844"/>
                </a:cubicBezTo>
                <a:cubicBezTo>
                  <a:pt x="1239" y="845"/>
                  <a:pt x="1240" y="845"/>
                  <a:pt x="1241" y="846"/>
                </a:cubicBezTo>
                <a:lnTo>
                  <a:pt x="1239" y="848"/>
                </a:lnTo>
                <a:close/>
                <a:moveTo>
                  <a:pt x="1226" y="862"/>
                </a:moveTo>
                <a:cubicBezTo>
                  <a:pt x="1225" y="861"/>
                  <a:pt x="1224" y="860"/>
                  <a:pt x="1223" y="859"/>
                </a:cubicBezTo>
                <a:cubicBezTo>
                  <a:pt x="1227" y="853"/>
                  <a:pt x="1231" y="847"/>
                  <a:pt x="1234" y="841"/>
                </a:cubicBezTo>
                <a:cubicBezTo>
                  <a:pt x="1236" y="842"/>
                  <a:pt x="1237" y="843"/>
                  <a:pt x="1238" y="844"/>
                </a:cubicBezTo>
                <a:cubicBezTo>
                  <a:pt x="1234" y="850"/>
                  <a:pt x="1230" y="856"/>
                  <a:pt x="1226" y="862"/>
                </a:cubicBezTo>
                <a:close/>
                <a:moveTo>
                  <a:pt x="1223" y="859"/>
                </a:moveTo>
                <a:cubicBezTo>
                  <a:pt x="1221" y="858"/>
                  <a:pt x="1220" y="856"/>
                  <a:pt x="1218" y="855"/>
                </a:cubicBezTo>
                <a:cubicBezTo>
                  <a:pt x="1222" y="849"/>
                  <a:pt x="1225" y="843"/>
                  <a:pt x="1229" y="836"/>
                </a:cubicBezTo>
                <a:cubicBezTo>
                  <a:pt x="1231" y="837"/>
                  <a:pt x="1232" y="839"/>
                  <a:pt x="1234" y="840"/>
                </a:cubicBezTo>
                <a:cubicBezTo>
                  <a:pt x="1230" y="847"/>
                  <a:pt x="1226" y="853"/>
                  <a:pt x="1223" y="859"/>
                </a:cubicBezTo>
                <a:close/>
                <a:moveTo>
                  <a:pt x="1229" y="835"/>
                </a:moveTo>
                <a:cubicBezTo>
                  <a:pt x="1227" y="834"/>
                  <a:pt x="1225" y="832"/>
                  <a:pt x="1223" y="830"/>
                </a:cubicBezTo>
                <a:cubicBezTo>
                  <a:pt x="1226" y="824"/>
                  <a:pt x="1229" y="818"/>
                  <a:pt x="1233" y="811"/>
                </a:cubicBezTo>
                <a:cubicBezTo>
                  <a:pt x="1235" y="813"/>
                  <a:pt x="1237" y="815"/>
                  <a:pt x="1239" y="816"/>
                </a:cubicBezTo>
                <a:cubicBezTo>
                  <a:pt x="1235" y="823"/>
                  <a:pt x="1232" y="829"/>
                  <a:pt x="1229" y="835"/>
                </a:cubicBezTo>
                <a:close/>
                <a:moveTo>
                  <a:pt x="1232" y="810"/>
                </a:moveTo>
                <a:cubicBezTo>
                  <a:pt x="1230" y="808"/>
                  <a:pt x="1227" y="806"/>
                  <a:pt x="1224" y="804"/>
                </a:cubicBezTo>
                <a:cubicBezTo>
                  <a:pt x="1228" y="797"/>
                  <a:pt x="1231" y="790"/>
                  <a:pt x="1234" y="784"/>
                </a:cubicBezTo>
                <a:cubicBezTo>
                  <a:pt x="1237" y="786"/>
                  <a:pt x="1239" y="789"/>
                  <a:pt x="1242" y="791"/>
                </a:cubicBezTo>
                <a:cubicBezTo>
                  <a:pt x="1239" y="797"/>
                  <a:pt x="1236" y="804"/>
                  <a:pt x="1232" y="810"/>
                </a:cubicBezTo>
                <a:close/>
                <a:moveTo>
                  <a:pt x="1234" y="783"/>
                </a:moveTo>
                <a:cubicBezTo>
                  <a:pt x="1231" y="781"/>
                  <a:pt x="1228" y="778"/>
                  <a:pt x="1225" y="776"/>
                </a:cubicBezTo>
                <a:cubicBezTo>
                  <a:pt x="1282" y="653"/>
                  <a:pt x="1319" y="545"/>
                  <a:pt x="1335" y="454"/>
                </a:cubicBezTo>
                <a:cubicBezTo>
                  <a:pt x="1350" y="363"/>
                  <a:pt x="1344" y="292"/>
                  <a:pt x="1316" y="243"/>
                </a:cubicBezTo>
                <a:cubicBezTo>
                  <a:pt x="1317" y="243"/>
                  <a:pt x="1317" y="242"/>
                  <a:pt x="1318" y="242"/>
                </a:cubicBezTo>
                <a:cubicBezTo>
                  <a:pt x="1326" y="237"/>
                  <a:pt x="1334" y="231"/>
                  <a:pt x="1341" y="226"/>
                </a:cubicBezTo>
                <a:cubicBezTo>
                  <a:pt x="1401" y="325"/>
                  <a:pt x="1367" y="515"/>
                  <a:pt x="1244" y="761"/>
                </a:cubicBezTo>
                <a:cubicBezTo>
                  <a:pt x="1241" y="768"/>
                  <a:pt x="1238" y="775"/>
                  <a:pt x="1234" y="783"/>
                </a:cubicBezTo>
                <a:close/>
                <a:moveTo>
                  <a:pt x="1340" y="224"/>
                </a:moveTo>
                <a:cubicBezTo>
                  <a:pt x="1342" y="222"/>
                  <a:pt x="1345" y="221"/>
                  <a:pt x="1347" y="219"/>
                </a:cubicBezTo>
                <a:cubicBezTo>
                  <a:pt x="1345" y="221"/>
                  <a:pt x="1343" y="223"/>
                  <a:pt x="1341" y="225"/>
                </a:cubicBezTo>
                <a:cubicBezTo>
                  <a:pt x="1340" y="225"/>
                  <a:pt x="1340" y="224"/>
                  <a:pt x="1340" y="224"/>
                </a:cubicBezTo>
                <a:close/>
                <a:moveTo>
                  <a:pt x="1340" y="223"/>
                </a:moveTo>
                <a:cubicBezTo>
                  <a:pt x="1339" y="222"/>
                  <a:pt x="1338" y="220"/>
                  <a:pt x="1337" y="219"/>
                </a:cubicBezTo>
                <a:cubicBezTo>
                  <a:pt x="1337" y="219"/>
                  <a:pt x="1337" y="218"/>
                  <a:pt x="1338" y="218"/>
                </a:cubicBezTo>
                <a:cubicBezTo>
                  <a:pt x="1345" y="215"/>
                  <a:pt x="1352" y="211"/>
                  <a:pt x="1358" y="208"/>
                </a:cubicBezTo>
                <a:cubicBezTo>
                  <a:pt x="1355" y="211"/>
                  <a:pt x="1352" y="215"/>
                  <a:pt x="1349" y="218"/>
                </a:cubicBezTo>
                <a:cubicBezTo>
                  <a:pt x="1346" y="220"/>
                  <a:pt x="1343" y="221"/>
                  <a:pt x="1340" y="223"/>
                </a:cubicBezTo>
                <a:close/>
                <a:moveTo>
                  <a:pt x="1359" y="207"/>
                </a:moveTo>
                <a:cubicBezTo>
                  <a:pt x="1360" y="207"/>
                  <a:pt x="1362" y="206"/>
                  <a:pt x="1364" y="205"/>
                </a:cubicBezTo>
                <a:cubicBezTo>
                  <a:pt x="1364" y="206"/>
                  <a:pt x="1364" y="206"/>
                  <a:pt x="1365" y="207"/>
                </a:cubicBezTo>
                <a:cubicBezTo>
                  <a:pt x="1361" y="210"/>
                  <a:pt x="1356" y="213"/>
                  <a:pt x="1351" y="217"/>
                </a:cubicBezTo>
                <a:cubicBezTo>
                  <a:pt x="1354" y="214"/>
                  <a:pt x="1357" y="211"/>
                  <a:pt x="1359" y="207"/>
                </a:cubicBezTo>
                <a:close/>
                <a:moveTo>
                  <a:pt x="1363" y="204"/>
                </a:moveTo>
                <a:cubicBezTo>
                  <a:pt x="1366" y="203"/>
                  <a:pt x="1369" y="201"/>
                  <a:pt x="1371" y="200"/>
                </a:cubicBezTo>
                <a:cubicBezTo>
                  <a:pt x="1369" y="202"/>
                  <a:pt x="1366" y="203"/>
                  <a:pt x="1364" y="204"/>
                </a:cubicBezTo>
                <a:cubicBezTo>
                  <a:pt x="1364" y="204"/>
                  <a:pt x="1363" y="204"/>
                  <a:pt x="1363" y="204"/>
                </a:cubicBezTo>
                <a:close/>
                <a:moveTo>
                  <a:pt x="1363" y="205"/>
                </a:moveTo>
                <a:cubicBezTo>
                  <a:pt x="1362" y="205"/>
                  <a:pt x="1361" y="206"/>
                  <a:pt x="1360" y="207"/>
                </a:cubicBezTo>
                <a:cubicBezTo>
                  <a:pt x="1360" y="206"/>
                  <a:pt x="1361" y="205"/>
                  <a:pt x="1361" y="205"/>
                </a:cubicBezTo>
                <a:cubicBezTo>
                  <a:pt x="1362" y="204"/>
                  <a:pt x="1362" y="204"/>
                  <a:pt x="1363" y="204"/>
                </a:cubicBezTo>
                <a:cubicBezTo>
                  <a:pt x="1363" y="204"/>
                  <a:pt x="1363" y="204"/>
                  <a:pt x="1363" y="205"/>
                </a:cubicBezTo>
                <a:close/>
                <a:moveTo>
                  <a:pt x="1356" y="194"/>
                </a:moveTo>
                <a:cubicBezTo>
                  <a:pt x="1361" y="192"/>
                  <a:pt x="1365" y="191"/>
                  <a:pt x="1370" y="189"/>
                </a:cubicBezTo>
                <a:cubicBezTo>
                  <a:pt x="1368" y="193"/>
                  <a:pt x="1365" y="198"/>
                  <a:pt x="1362" y="202"/>
                </a:cubicBezTo>
                <a:cubicBezTo>
                  <a:pt x="1360" y="199"/>
                  <a:pt x="1358" y="197"/>
                  <a:pt x="1356" y="194"/>
                </a:cubicBezTo>
                <a:close/>
                <a:moveTo>
                  <a:pt x="1356" y="193"/>
                </a:moveTo>
                <a:cubicBezTo>
                  <a:pt x="1353" y="190"/>
                  <a:pt x="1350" y="187"/>
                  <a:pt x="1347" y="184"/>
                </a:cubicBezTo>
                <a:cubicBezTo>
                  <a:pt x="1347" y="183"/>
                  <a:pt x="1347" y="183"/>
                  <a:pt x="1347" y="183"/>
                </a:cubicBezTo>
                <a:cubicBezTo>
                  <a:pt x="1356" y="180"/>
                  <a:pt x="1365" y="177"/>
                  <a:pt x="1374" y="174"/>
                </a:cubicBezTo>
                <a:cubicBezTo>
                  <a:pt x="1373" y="179"/>
                  <a:pt x="1372" y="184"/>
                  <a:pt x="1370" y="188"/>
                </a:cubicBezTo>
                <a:cubicBezTo>
                  <a:pt x="1365" y="190"/>
                  <a:pt x="1360" y="192"/>
                  <a:pt x="1356" y="193"/>
                </a:cubicBezTo>
                <a:close/>
                <a:moveTo>
                  <a:pt x="1374" y="174"/>
                </a:moveTo>
                <a:cubicBezTo>
                  <a:pt x="1375" y="174"/>
                  <a:pt x="1376" y="174"/>
                  <a:pt x="1377" y="173"/>
                </a:cubicBezTo>
                <a:cubicBezTo>
                  <a:pt x="1380" y="176"/>
                  <a:pt x="1382" y="179"/>
                  <a:pt x="1385" y="182"/>
                </a:cubicBezTo>
                <a:cubicBezTo>
                  <a:pt x="1380" y="184"/>
                  <a:pt x="1375" y="186"/>
                  <a:pt x="1370" y="188"/>
                </a:cubicBezTo>
                <a:cubicBezTo>
                  <a:pt x="1372" y="184"/>
                  <a:pt x="1373" y="179"/>
                  <a:pt x="1374" y="174"/>
                </a:cubicBezTo>
                <a:close/>
                <a:moveTo>
                  <a:pt x="1374" y="174"/>
                </a:moveTo>
                <a:cubicBezTo>
                  <a:pt x="1374" y="173"/>
                  <a:pt x="1374" y="172"/>
                  <a:pt x="1375" y="171"/>
                </a:cubicBezTo>
                <a:cubicBezTo>
                  <a:pt x="1375" y="171"/>
                  <a:pt x="1376" y="172"/>
                  <a:pt x="1377" y="173"/>
                </a:cubicBezTo>
                <a:cubicBezTo>
                  <a:pt x="1376" y="173"/>
                  <a:pt x="1375" y="173"/>
                  <a:pt x="1374" y="174"/>
                </a:cubicBezTo>
                <a:close/>
                <a:moveTo>
                  <a:pt x="1374" y="170"/>
                </a:moveTo>
                <a:cubicBezTo>
                  <a:pt x="1372" y="167"/>
                  <a:pt x="1369" y="165"/>
                  <a:pt x="1367" y="162"/>
                </a:cubicBezTo>
                <a:cubicBezTo>
                  <a:pt x="1369" y="162"/>
                  <a:pt x="1372" y="161"/>
                  <a:pt x="1374" y="160"/>
                </a:cubicBezTo>
                <a:cubicBezTo>
                  <a:pt x="1374" y="163"/>
                  <a:pt x="1374" y="167"/>
                  <a:pt x="1374" y="170"/>
                </a:cubicBezTo>
                <a:close/>
                <a:moveTo>
                  <a:pt x="1366" y="162"/>
                </a:moveTo>
                <a:cubicBezTo>
                  <a:pt x="1362" y="158"/>
                  <a:pt x="1358" y="155"/>
                  <a:pt x="1353" y="151"/>
                </a:cubicBezTo>
                <a:cubicBezTo>
                  <a:pt x="1360" y="150"/>
                  <a:pt x="1366" y="148"/>
                  <a:pt x="1372" y="146"/>
                </a:cubicBezTo>
                <a:cubicBezTo>
                  <a:pt x="1373" y="151"/>
                  <a:pt x="1374" y="155"/>
                  <a:pt x="1374" y="160"/>
                </a:cubicBezTo>
                <a:cubicBezTo>
                  <a:pt x="1372" y="161"/>
                  <a:pt x="1369" y="161"/>
                  <a:pt x="1366" y="162"/>
                </a:cubicBezTo>
                <a:close/>
                <a:moveTo>
                  <a:pt x="1353" y="151"/>
                </a:moveTo>
                <a:cubicBezTo>
                  <a:pt x="1347" y="147"/>
                  <a:pt x="1341" y="144"/>
                  <a:pt x="1335" y="140"/>
                </a:cubicBezTo>
                <a:cubicBezTo>
                  <a:pt x="1345" y="138"/>
                  <a:pt x="1356" y="135"/>
                  <a:pt x="1367" y="132"/>
                </a:cubicBezTo>
                <a:cubicBezTo>
                  <a:pt x="1369" y="137"/>
                  <a:pt x="1370" y="141"/>
                  <a:pt x="1372" y="146"/>
                </a:cubicBezTo>
                <a:cubicBezTo>
                  <a:pt x="1366" y="147"/>
                  <a:pt x="1359" y="149"/>
                  <a:pt x="1353" y="151"/>
                </a:cubicBezTo>
                <a:close/>
                <a:moveTo>
                  <a:pt x="1352" y="151"/>
                </a:moveTo>
                <a:cubicBezTo>
                  <a:pt x="1348" y="152"/>
                  <a:pt x="1344" y="153"/>
                  <a:pt x="1340" y="154"/>
                </a:cubicBezTo>
                <a:cubicBezTo>
                  <a:pt x="1339" y="150"/>
                  <a:pt x="1336" y="145"/>
                  <a:pt x="1334" y="141"/>
                </a:cubicBezTo>
                <a:cubicBezTo>
                  <a:pt x="1334" y="141"/>
                  <a:pt x="1334" y="141"/>
                  <a:pt x="1334" y="141"/>
                </a:cubicBezTo>
                <a:cubicBezTo>
                  <a:pt x="1341" y="144"/>
                  <a:pt x="1346" y="147"/>
                  <a:pt x="1352" y="151"/>
                </a:cubicBezTo>
                <a:close/>
                <a:moveTo>
                  <a:pt x="1340" y="155"/>
                </a:moveTo>
                <a:cubicBezTo>
                  <a:pt x="1332" y="157"/>
                  <a:pt x="1325" y="159"/>
                  <a:pt x="1317" y="161"/>
                </a:cubicBezTo>
                <a:cubicBezTo>
                  <a:pt x="1312" y="158"/>
                  <a:pt x="1307" y="155"/>
                  <a:pt x="1302" y="152"/>
                </a:cubicBezTo>
                <a:cubicBezTo>
                  <a:pt x="1301" y="151"/>
                  <a:pt x="1301" y="150"/>
                  <a:pt x="1300" y="149"/>
                </a:cubicBezTo>
                <a:cubicBezTo>
                  <a:pt x="1310" y="147"/>
                  <a:pt x="1319" y="144"/>
                  <a:pt x="1329" y="142"/>
                </a:cubicBezTo>
                <a:cubicBezTo>
                  <a:pt x="1333" y="141"/>
                  <a:pt x="1333" y="141"/>
                  <a:pt x="1333" y="141"/>
                </a:cubicBezTo>
                <a:cubicBezTo>
                  <a:pt x="1336" y="145"/>
                  <a:pt x="1338" y="150"/>
                  <a:pt x="1340" y="155"/>
                </a:cubicBezTo>
                <a:close/>
                <a:moveTo>
                  <a:pt x="1328" y="142"/>
                </a:moveTo>
                <a:cubicBezTo>
                  <a:pt x="1319" y="144"/>
                  <a:pt x="1309" y="147"/>
                  <a:pt x="1300" y="149"/>
                </a:cubicBezTo>
                <a:cubicBezTo>
                  <a:pt x="1297" y="144"/>
                  <a:pt x="1294" y="139"/>
                  <a:pt x="1291" y="135"/>
                </a:cubicBezTo>
                <a:cubicBezTo>
                  <a:pt x="1297" y="133"/>
                  <a:pt x="1304" y="132"/>
                  <a:pt x="1310" y="130"/>
                </a:cubicBezTo>
                <a:cubicBezTo>
                  <a:pt x="1318" y="133"/>
                  <a:pt x="1326" y="136"/>
                  <a:pt x="1333" y="140"/>
                </a:cubicBezTo>
                <a:cubicBezTo>
                  <a:pt x="1333" y="140"/>
                  <a:pt x="1333" y="140"/>
                  <a:pt x="1333" y="140"/>
                </a:cubicBezTo>
                <a:lnTo>
                  <a:pt x="1328" y="142"/>
                </a:lnTo>
                <a:close/>
                <a:moveTo>
                  <a:pt x="1311" y="130"/>
                </a:moveTo>
                <a:cubicBezTo>
                  <a:pt x="1316" y="129"/>
                  <a:pt x="1320" y="128"/>
                  <a:pt x="1324" y="126"/>
                </a:cubicBezTo>
                <a:cubicBezTo>
                  <a:pt x="1326" y="129"/>
                  <a:pt x="1328" y="131"/>
                  <a:pt x="1329" y="134"/>
                </a:cubicBezTo>
                <a:cubicBezTo>
                  <a:pt x="1330" y="136"/>
                  <a:pt x="1331" y="137"/>
                  <a:pt x="1332" y="139"/>
                </a:cubicBezTo>
                <a:cubicBezTo>
                  <a:pt x="1325" y="135"/>
                  <a:pt x="1318" y="132"/>
                  <a:pt x="1311" y="130"/>
                </a:cubicBezTo>
                <a:close/>
                <a:moveTo>
                  <a:pt x="1313" y="107"/>
                </a:moveTo>
                <a:cubicBezTo>
                  <a:pt x="1326" y="110"/>
                  <a:pt x="1339" y="114"/>
                  <a:pt x="1350" y="119"/>
                </a:cubicBezTo>
                <a:cubicBezTo>
                  <a:pt x="1342" y="122"/>
                  <a:pt x="1333" y="124"/>
                  <a:pt x="1325" y="126"/>
                </a:cubicBezTo>
                <a:cubicBezTo>
                  <a:pt x="1321" y="119"/>
                  <a:pt x="1317" y="113"/>
                  <a:pt x="1313" y="107"/>
                </a:cubicBezTo>
                <a:close/>
                <a:moveTo>
                  <a:pt x="1324" y="126"/>
                </a:moveTo>
                <a:cubicBezTo>
                  <a:pt x="1320" y="127"/>
                  <a:pt x="1315" y="128"/>
                  <a:pt x="1310" y="129"/>
                </a:cubicBezTo>
                <a:cubicBezTo>
                  <a:pt x="1302" y="127"/>
                  <a:pt x="1293" y="124"/>
                  <a:pt x="1284" y="122"/>
                </a:cubicBezTo>
                <a:cubicBezTo>
                  <a:pt x="1280" y="115"/>
                  <a:pt x="1276" y="107"/>
                  <a:pt x="1272" y="100"/>
                </a:cubicBezTo>
                <a:cubicBezTo>
                  <a:pt x="1286" y="101"/>
                  <a:pt x="1300" y="103"/>
                  <a:pt x="1312" y="106"/>
                </a:cubicBezTo>
                <a:cubicBezTo>
                  <a:pt x="1316" y="113"/>
                  <a:pt x="1320" y="119"/>
                  <a:pt x="1324" y="126"/>
                </a:cubicBezTo>
                <a:close/>
                <a:moveTo>
                  <a:pt x="1272" y="99"/>
                </a:moveTo>
                <a:cubicBezTo>
                  <a:pt x="1268" y="93"/>
                  <a:pt x="1265" y="87"/>
                  <a:pt x="1262" y="81"/>
                </a:cubicBezTo>
                <a:cubicBezTo>
                  <a:pt x="1275" y="81"/>
                  <a:pt x="1287" y="81"/>
                  <a:pt x="1299" y="83"/>
                </a:cubicBezTo>
                <a:cubicBezTo>
                  <a:pt x="1303" y="90"/>
                  <a:pt x="1307" y="98"/>
                  <a:pt x="1312" y="106"/>
                </a:cubicBezTo>
                <a:cubicBezTo>
                  <a:pt x="1299" y="103"/>
                  <a:pt x="1286" y="101"/>
                  <a:pt x="1272" y="99"/>
                </a:cubicBezTo>
                <a:close/>
                <a:moveTo>
                  <a:pt x="1262" y="80"/>
                </a:moveTo>
                <a:cubicBezTo>
                  <a:pt x="1259" y="74"/>
                  <a:pt x="1256" y="68"/>
                  <a:pt x="1254" y="63"/>
                </a:cubicBezTo>
                <a:cubicBezTo>
                  <a:pt x="1261" y="63"/>
                  <a:pt x="1268" y="62"/>
                  <a:pt x="1275" y="62"/>
                </a:cubicBezTo>
                <a:cubicBezTo>
                  <a:pt x="1277" y="62"/>
                  <a:pt x="1278" y="62"/>
                  <a:pt x="1279" y="62"/>
                </a:cubicBezTo>
                <a:cubicBezTo>
                  <a:pt x="1282" y="62"/>
                  <a:pt x="1285" y="62"/>
                  <a:pt x="1288" y="62"/>
                </a:cubicBezTo>
                <a:cubicBezTo>
                  <a:pt x="1291" y="69"/>
                  <a:pt x="1295" y="76"/>
                  <a:pt x="1298" y="82"/>
                </a:cubicBezTo>
                <a:cubicBezTo>
                  <a:pt x="1287" y="81"/>
                  <a:pt x="1274" y="80"/>
                  <a:pt x="1262" y="80"/>
                </a:cubicBezTo>
                <a:close/>
                <a:moveTo>
                  <a:pt x="1279" y="62"/>
                </a:moveTo>
                <a:cubicBezTo>
                  <a:pt x="1278" y="62"/>
                  <a:pt x="1277" y="62"/>
                  <a:pt x="1275" y="62"/>
                </a:cubicBezTo>
                <a:cubicBezTo>
                  <a:pt x="1268" y="62"/>
                  <a:pt x="1261" y="62"/>
                  <a:pt x="1253" y="62"/>
                </a:cubicBezTo>
                <a:cubicBezTo>
                  <a:pt x="1251" y="57"/>
                  <a:pt x="1248" y="51"/>
                  <a:pt x="1246" y="45"/>
                </a:cubicBezTo>
                <a:cubicBezTo>
                  <a:pt x="1257" y="45"/>
                  <a:pt x="1268" y="45"/>
                  <a:pt x="1279" y="45"/>
                </a:cubicBezTo>
                <a:cubicBezTo>
                  <a:pt x="1282" y="50"/>
                  <a:pt x="1284" y="56"/>
                  <a:pt x="1288" y="62"/>
                </a:cubicBezTo>
                <a:cubicBezTo>
                  <a:pt x="1285" y="62"/>
                  <a:pt x="1282" y="62"/>
                  <a:pt x="1279" y="62"/>
                </a:cubicBezTo>
                <a:close/>
                <a:moveTo>
                  <a:pt x="1253" y="62"/>
                </a:moveTo>
                <a:cubicBezTo>
                  <a:pt x="1242" y="63"/>
                  <a:pt x="1231" y="63"/>
                  <a:pt x="1220" y="64"/>
                </a:cubicBezTo>
                <a:cubicBezTo>
                  <a:pt x="1218" y="58"/>
                  <a:pt x="1216" y="53"/>
                  <a:pt x="1214" y="47"/>
                </a:cubicBezTo>
                <a:cubicBezTo>
                  <a:pt x="1224" y="46"/>
                  <a:pt x="1235" y="46"/>
                  <a:pt x="1245" y="45"/>
                </a:cubicBezTo>
                <a:cubicBezTo>
                  <a:pt x="1248" y="51"/>
                  <a:pt x="1250" y="57"/>
                  <a:pt x="1253" y="62"/>
                </a:cubicBezTo>
                <a:close/>
                <a:moveTo>
                  <a:pt x="1220" y="64"/>
                </a:moveTo>
                <a:cubicBezTo>
                  <a:pt x="1209" y="64"/>
                  <a:pt x="1199" y="65"/>
                  <a:pt x="1190" y="66"/>
                </a:cubicBezTo>
                <a:cubicBezTo>
                  <a:pt x="1188" y="61"/>
                  <a:pt x="1186" y="55"/>
                  <a:pt x="1185" y="50"/>
                </a:cubicBezTo>
                <a:cubicBezTo>
                  <a:pt x="1194" y="49"/>
                  <a:pt x="1204" y="48"/>
                  <a:pt x="1214" y="47"/>
                </a:cubicBezTo>
                <a:cubicBezTo>
                  <a:pt x="1216" y="53"/>
                  <a:pt x="1218" y="58"/>
                  <a:pt x="1220" y="64"/>
                </a:cubicBezTo>
                <a:close/>
                <a:moveTo>
                  <a:pt x="1189" y="66"/>
                </a:moveTo>
                <a:cubicBezTo>
                  <a:pt x="1179" y="67"/>
                  <a:pt x="1170" y="68"/>
                  <a:pt x="1161" y="69"/>
                </a:cubicBezTo>
                <a:cubicBezTo>
                  <a:pt x="1160" y="64"/>
                  <a:pt x="1159" y="59"/>
                  <a:pt x="1158" y="53"/>
                </a:cubicBezTo>
                <a:cubicBezTo>
                  <a:pt x="1166" y="52"/>
                  <a:pt x="1175" y="51"/>
                  <a:pt x="1184" y="50"/>
                </a:cubicBezTo>
                <a:cubicBezTo>
                  <a:pt x="1186" y="55"/>
                  <a:pt x="1187" y="61"/>
                  <a:pt x="1189" y="66"/>
                </a:cubicBezTo>
                <a:close/>
                <a:moveTo>
                  <a:pt x="1161" y="69"/>
                </a:moveTo>
                <a:cubicBezTo>
                  <a:pt x="1152" y="70"/>
                  <a:pt x="1143" y="72"/>
                  <a:pt x="1134" y="73"/>
                </a:cubicBezTo>
                <a:cubicBezTo>
                  <a:pt x="1134" y="68"/>
                  <a:pt x="1133" y="63"/>
                  <a:pt x="1133" y="58"/>
                </a:cubicBezTo>
                <a:cubicBezTo>
                  <a:pt x="1140" y="56"/>
                  <a:pt x="1149" y="55"/>
                  <a:pt x="1157" y="53"/>
                </a:cubicBezTo>
                <a:cubicBezTo>
                  <a:pt x="1158" y="59"/>
                  <a:pt x="1159" y="64"/>
                  <a:pt x="1161" y="69"/>
                </a:cubicBezTo>
                <a:close/>
                <a:moveTo>
                  <a:pt x="1134" y="73"/>
                </a:moveTo>
                <a:cubicBezTo>
                  <a:pt x="1126" y="75"/>
                  <a:pt x="1118" y="76"/>
                  <a:pt x="1110" y="78"/>
                </a:cubicBezTo>
                <a:cubicBezTo>
                  <a:pt x="1110" y="73"/>
                  <a:pt x="1110" y="68"/>
                  <a:pt x="1110" y="63"/>
                </a:cubicBezTo>
                <a:cubicBezTo>
                  <a:pt x="1117" y="61"/>
                  <a:pt x="1124" y="60"/>
                  <a:pt x="1132" y="58"/>
                </a:cubicBezTo>
                <a:cubicBezTo>
                  <a:pt x="1132" y="63"/>
                  <a:pt x="1133" y="68"/>
                  <a:pt x="1134" y="73"/>
                </a:cubicBezTo>
                <a:close/>
                <a:moveTo>
                  <a:pt x="1109" y="63"/>
                </a:moveTo>
                <a:cubicBezTo>
                  <a:pt x="1095" y="67"/>
                  <a:pt x="1081" y="71"/>
                  <a:pt x="1069" y="76"/>
                </a:cubicBezTo>
                <a:cubicBezTo>
                  <a:pt x="1070" y="72"/>
                  <a:pt x="1071" y="68"/>
                  <a:pt x="1072" y="65"/>
                </a:cubicBezTo>
                <a:cubicBezTo>
                  <a:pt x="1083" y="59"/>
                  <a:pt x="1096" y="53"/>
                  <a:pt x="1110" y="49"/>
                </a:cubicBezTo>
                <a:cubicBezTo>
                  <a:pt x="1110" y="53"/>
                  <a:pt x="1110" y="58"/>
                  <a:pt x="1109" y="63"/>
                </a:cubicBezTo>
                <a:close/>
                <a:moveTo>
                  <a:pt x="1069" y="76"/>
                </a:moveTo>
                <a:cubicBezTo>
                  <a:pt x="1063" y="79"/>
                  <a:pt x="1057" y="81"/>
                  <a:pt x="1051" y="84"/>
                </a:cubicBezTo>
                <a:cubicBezTo>
                  <a:pt x="1052" y="81"/>
                  <a:pt x="1054" y="77"/>
                  <a:pt x="1055" y="74"/>
                </a:cubicBezTo>
                <a:cubicBezTo>
                  <a:pt x="1060" y="71"/>
                  <a:pt x="1066" y="68"/>
                  <a:pt x="1071" y="65"/>
                </a:cubicBezTo>
                <a:cubicBezTo>
                  <a:pt x="1070" y="69"/>
                  <a:pt x="1069" y="72"/>
                  <a:pt x="1069" y="76"/>
                </a:cubicBezTo>
                <a:close/>
                <a:moveTo>
                  <a:pt x="1069" y="77"/>
                </a:moveTo>
                <a:cubicBezTo>
                  <a:pt x="1068" y="81"/>
                  <a:pt x="1067" y="85"/>
                  <a:pt x="1067" y="89"/>
                </a:cubicBezTo>
                <a:cubicBezTo>
                  <a:pt x="1060" y="91"/>
                  <a:pt x="1054" y="94"/>
                  <a:pt x="1047" y="96"/>
                </a:cubicBezTo>
                <a:cubicBezTo>
                  <a:pt x="1048" y="92"/>
                  <a:pt x="1049" y="88"/>
                  <a:pt x="1051" y="85"/>
                </a:cubicBezTo>
                <a:cubicBezTo>
                  <a:pt x="1056" y="82"/>
                  <a:pt x="1062" y="79"/>
                  <a:pt x="1069" y="77"/>
                </a:cubicBezTo>
                <a:close/>
                <a:moveTo>
                  <a:pt x="1047" y="96"/>
                </a:moveTo>
                <a:cubicBezTo>
                  <a:pt x="1041" y="99"/>
                  <a:pt x="1036" y="101"/>
                  <a:pt x="1030" y="104"/>
                </a:cubicBezTo>
                <a:cubicBezTo>
                  <a:pt x="1032" y="100"/>
                  <a:pt x="1034" y="96"/>
                  <a:pt x="1036" y="93"/>
                </a:cubicBezTo>
                <a:cubicBezTo>
                  <a:pt x="1040" y="90"/>
                  <a:pt x="1045" y="88"/>
                  <a:pt x="1050" y="85"/>
                </a:cubicBezTo>
                <a:cubicBezTo>
                  <a:pt x="1049" y="89"/>
                  <a:pt x="1048" y="93"/>
                  <a:pt x="1047" y="96"/>
                </a:cubicBezTo>
                <a:close/>
                <a:moveTo>
                  <a:pt x="1047" y="97"/>
                </a:moveTo>
                <a:cubicBezTo>
                  <a:pt x="1046" y="101"/>
                  <a:pt x="1045" y="105"/>
                  <a:pt x="1044" y="110"/>
                </a:cubicBezTo>
                <a:cubicBezTo>
                  <a:pt x="1038" y="112"/>
                  <a:pt x="1032" y="114"/>
                  <a:pt x="1026" y="117"/>
                </a:cubicBezTo>
                <a:cubicBezTo>
                  <a:pt x="1027" y="112"/>
                  <a:pt x="1028" y="108"/>
                  <a:pt x="1030" y="104"/>
                </a:cubicBezTo>
                <a:cubicBezTo>
                  <a:pt x="1035" y="102"/>
                  <a:pt x="1041" y="99"/>
                  <a:pt x="1047" y="97"/>
                </a:cubicBezTo>
                <a:close/>
                <a:moveTo>
                  <a:pt x="1025" y="117"/>
                </a:moveTo>
                <a:cubicBezTo>
                  <a:pt x="1019" y="119"/>
                  <a:pt x="1014" y="121"/>
                  <a:pt x="1009" y="124"/>
                </a:cubicBezTo>
                <a:cubicBezTo>
                  <a:pt x="1011" y="120"/>
                  <a:pt x="1013" y="116"/>
                  <a:pt x="1016" y="112"/>
                </a:cubicBezTo>
                <a:cubicBezTo>
                  <a:pt x="1020" y="109"/>
                  <a:pt x="1025" y="107"/>
                  <a:pt x="1029" y="105"/>
                </a:cubicBezTo>
                <a:cubicBezTo>
                  <a:pt x="1028" y="109"/>
                  <a:pt x="1026" y="113"/>
                  <a:pt x="1025" y="117"/>
                </a:cubicBezTo>
                <a:close/>
                <a:moveTo>
                  <a:pt x="1025" y="117"/>
                </a:moveTo>
                <a:cubicBezTo>
                  <a:pt x="1024" y="122"/>
                  <a:pt x="1023" y="126"/>
                  <a:pt x="1022" y="130"/>
                </a:cubicBezTo>
                <a:cubicBezTo>
                  <a:pt x="1015" y="132"/>
                  <a:pt x="1009" y="134"/>
                  <a:pt x="1003" y="137"/>
                </a:cubicBezTo>
                <a:cubicBezTo>
                  <a:pt x="1005" y="133"/>
                  <a:pt x="1006" y="129"/>
                  <a:pt x="1008" y="125"/>
                </a:cubicBezTo>
                <a:cubicBezTo>
                  <a:pt x="1014" y="122"/>
                  <a:pt x="1019" y="120"/>
                  <a:pt x="1025" y="117"/>
                </a:cubicBezTo>
                <a:close/>
                <a:moveTo>
                  <a:pt x="1003" y="137"/>
                </a:moveTo>
                <a:cubicBezTo>
                  <a:pt x="996" y="139"/>
                  <a:pt x="990" y="142"/>
                  <a:pt x="984" y="145"/>
                </a:cubicBezTo>
                <a:cubicBezTo>
                  <a:pt x="986" y="141"/>
                  <a:pt x="989" y="137"/>
                  <a:pt x="991" y="134"/>
                </a:cubicBezTo>
                <a:cubicBezTo>
                  <a:pt x="996" y="131"/>
                  <a:pt x="1002" y="128"/>
                  <a:pt x="1008" y="125"/>
                </a:cubicBezTo>
                <a:cubicBezTo>
                  <a:pt x="1006" y="129"/>
                  <a:pt x="1004" y="133"/>
                  <a:pt x="1003" y="137"/>
                </a:cubicBezTo>
                <a:close/>
                <a:moveTo>
                  <a:pt x="1002" y="138"/>
                </a:moveTo>
                <a:cubicBezTo>
                  <a:pt x="1001" y="142"/>
                  <a:pt x="1000" y="146"/>
                  <a:pt x="999" y="151"/>
                </a:cubicBezTo>
                <a:cubicBezTo>
                  <a:pt x="992" y="153"/>
                  <a:pt x="985" y="156"/>
                  <a:pt x="978" y="158"/>
                </a:cubicBezTo>
                <a:cubicBezTo>
                  <a:pt x="980" y="154"/>
                  <a:pt x="982" y="150"/>
                  <a:pt x="984" y="146"/>
                </a:cubicBezTo>
                <a:cubicBezTo>
                  <a:pt x="990" y="143"/>
                  <a:pt x="996" y="140"/>
                  <a:pt x="1002" y="138"/>
                </a:cubicBezTo>
                <a:close/>
                <a:moveTo>
                  <a:pt x="978" y="159"/>
                </a:moveTo>
                <a:cubicBezTo>
                  <a:pt x="971" y="161"/>
                  <a:pt x="965" y="164"/>
                  <a:pt x="959" y="167"/>
                </a:cubicBezTo>
                <a:cubicBezTo>
                  <a:pt x="961" y="163"/>
                  <a:pt x="964" y="159"/>
                  <a:pt x="966" y="155"/>
                </a:cubicBezTo>
                <a:cubicBezTo>
                  <a:pt x="966" y="155"/>
                  <a:pt x="966" y="155"/>
                  <a:pt x="966" y="155"/>
                </a:cubicBezTo>
                <a:cubicBezTo>
                  <a:pt x="972" y="152"/>
                  <a:pt x="977" y="149"/>
                  <a:pt x="983" y="146"/>
                </a:cubicBezTo>
                <a:cubicBezTo>
                  <a:pt x="981" y="150"/>
                  <a:pt x="979" y="154"/>
                  <a:pt x="978" y="159"/>
                </a:cubicBezTo>
                <a:close/>
                <a:moveTo>
                  <a:pt x="977" y="159"/>
                </a:moveTo>
                <a:cubicBezTo>
                  <a:pt x="976" y="163"/>
                  <a:pt x="975" y="167"/>
                  <a:pt x="974" y="171"/>
                </a:cubicBezTo>
                <a:cubicBezTo>
                  <a:pt x="967" y="174"/>
                  <a:pt x="960" y="177"/>
                  <a:pt x="953" y="179"/>
                </a:cubicBezTo>
                <a:cubicBezTo>
                  <a:pt x="955" y="175"/>
                  <a:pt x="956" y="171"/>
                  <a:pt x="958" y="168"/>
                </a:cubicBezTo>
                <a:cubicBezTo>
                  <a:pt x="964" y="165"/>
                  <a:pt x="971" y="162"/>
                  <a:pt x="977" y="159"/>
                </a:cubicBezTo>
                <a:close/>
                <a:moveTo>
                  <a:pt x="953" y="179"/>
                </a:moveTo>
                <a:cubicBezTo>
                  <a:pt x="946" y="182"/>
                  <a:pt x="940" y="185"/>
                  <a:pt x="934" y="188"/>
                </a:cubicBezTo>
                <a:cubicBezTo>
                  <a:pt x="936" y="184"/>
                  <a:pt x="939" y="180"/>
                  <a:pt x="941" y="177"/>
                </a:cubicBezTo>
                <a:cubicBezTo>
                  <a:pt x="946" y="174"/>
                  <a:pt x="952" y="171"/>
                  <a:pt x="958" y="168"/>
                </a:cubicBezTo>
                <a:cubicBezTo>
                  <a:pt x="956" y="172"/>
                  <a:pt x="954" y="176"/>
                  <a:pt x="953" y="179"/>
                </a:cubicBezTo>
                <a:close/>
                <a:moveTo>
                  <a:pt x="952" y="180"/>
                </a:moveTo>
                <a:cubicBezTo>
                  <a:pt x="951" y="184"/>
                  <a:pt x="950" y="188"/>
                  <a:pt x="948" y="192"/>
                </a:cubicBezTo>
                <a:cubicBezTo>
                  <a:pt x="941" y="195"/>
                  <a:pt x="935" y="197"/>
                  <a:pt x="928" y="200"/>
                </a:cubicBezTo>
                <a:cubicBezTo>
                  <a:pt x="930" y="196"/>
                  <a:pt x="932" y="192"/>
                  <a:pt x="934" y="188"/>
                </a:cubicBezTo>
                <a:cubicBezTo>
                  <a:pt x="940" y="186"/>
                  <a:pt x="946" y="183"/>
                  <a:pt x="952" y="180"/>
                </a:cubicBezTo>
                <a:close/>
                <a:moveTo>
                  <a:pt x="928" y="200"/>
                </a:moveTo>
                <a:cubicBezTo>
                  <a:pt x="921" y="203"/>
                  <a:pt x="915" y="206"/>
                  <a:pt x="909" y="209"/>
                </a:cubicBezTo>
                <a:cubicBezTo>
                  <a:pt x="911" y="205"/>
                  <a:pt x="914" y="201"/>
                  <a:pt x="916" y="198"/>
                </a:cubicBezTo>
                <a:cubicBezTo>
                  <a:pt x="922" y="195"/>
                  <a:pt x="927" y="192"/>
                  <a:pt x="933" y="189"/>
                </a:cubicBezTo>
                <a:cubicBezTo>
                  <a:pt x="931" y="192"/>
                  <a:pt x="929" y="196"/>
                  <a:pt x="928" y="200"/>
                </a:cubicBezTo>
                <a:close/>
                <a:moveTo>
                  <a:pt x="927" y="201"/>
                </a:moveTo>
                <a:cubicBezTo>
                  <a:pt x="926" y="205"/>
                  <a:pt x="924" y="209"/>
                  <a:pt x="923" y="213"/>
                </a:cubicBezTo>
                <a:cubicBezTo>
                  <a:pt x="916" y="216"/>
                  <a:pt x="909" y="218"/>
                  <a:pt x="903" y="221"/>
                </a:cubicBezTo>
                <a:cubicBezTo>
                  <a:pt x="905" y="217"/>
                  <a:pt x="907" y="213"/>
                  <a:pt x="909" y="209"/>
                </a:cubicBezTo>
                <a:cubicBezTo>
                  <a:pt x="915" y="206"/>
                  <a:pt x="921" y="204"/>
                  <a:pt x="927" y="201"/>
                </a:cubicBezTo>
                <a:close/>
                <a:moveTo>
                  <a:pt x="902" y="221"/>
                </a:moveTo>
                <a:cubicBezTo>
                  <a:pt x="896" y="224"/>
                  <a:pt x="890" y="227"/>
                  <a:pt x="884" y="230"/>
                </a:cubicBezTo>
                <a:cubicBezTo>
                  <a:pt x="886" y="226"/>
                  <a:pt x="889" y="222"/>
                  <a:pt x="892" y="219"/>
                </a:cubicBezTo>
                <a:cubicBezTo>
                  <a:pt x="897" y="216"/>
                  <a:pt x="902" y="213"/>
                  <a:pt x="908" y="210"/>
                </a:cubicBezTo>
                <a:cubicBezTo>
                  <a:pt x="906" y="214"/>
                  <a:pt x="904" y="217"/>
                  <a:pt x="902" y="221"/>
                </a:cubicBezTo>
                <a:close/>
                <a:moveTo>
                  <a:pt x="902" y="222"/>
                </a:moveTo>
                <a:cubicBezTo>
                  <a:pt x="900" y="226"/>
                  <a:pt x="899" y="230"/>
                  <a:pt x="898" y="234"/>
                </a:cubicBezTo>
                <a:cubicBezTo>
                  <a:pt x="891" y="236"/>
                  <a:pt x="884" y="239"/>
                  <a:pt x="878" y="242"/>
                </a:cubicBezTo>
                <a:cubicBezTo>
                  <a:pt x="879" y="238"/>
                  <a:pt x="881" y="234"/>
                  <a:pt x="883" y="231"/>
                </a:cubicBezTo>
                <a:cubicBezTo>
                  <a:pt x="889" y="228"/>
                  <a:pt x="896" y="225"/>
                  <a:pt x="902" y="222"/>
                </a:cubicBezTo>
                <a:close/>
                <a:moveTo>
                  <a:pt x="877" y="242"/>
                </a:moveTo>
                <a:cubicBezTo>
                  <a:pt x="871" y="245"/>
                  <a:pt x="864" y="248"/>
                  <a:pt x="859" y="251"/>
                </a:cubicBezTo>
                <a:cubicBezTo>
                  <a:pt x="861" y="248"/>
                  <a:pt x="863" y="244"/>
                  <a:pt x="866" y="240"/>
                </a:cubicBezTo>
                <a:cubicBezTo>
                  <a:pt x="871" y="237"/>
                  <a:pt x="877" y="234"/>
                  <a:pt x="883" y="231"/>
                </a:cubicBezTo>
                <a:cubicBezTo>
                  <a:pt x="881" y="235"/>
                  <a:pt x="879" y="239"/>
                  <a:pt x="877" y="242"/>
                </a:cubicBezTo>
                <a:close/>
                <a:moveTo>
                  <a:pt x="877" y="243"/>
                </a:moveTo>
                <a:cubicBezTo>
                  <a:pt x="875" y="247"/>
                  <a:pt x="874" y="250"/>
                  <a:pt x="872" y="254"/>
                </a:cubicBezTo>
                <a:cubicBezTo>
                  <a:pt x="865" y="257"/>
                  <a:pt x="859" y="260"/>
                  <a:pt x="852" y="263"/>
                </a:cubicBezTo>
                <a:cubicBezTo>
                  <a:pt x="854" y="259"/>
                  <a:pt x="856" y="255"/>
                  <a:pt x="858" y="252"/>
                </a:cubicBezTo>
                <a:cubicBezTo>
                  <a:pt x="864" y="249"/>
                  <a:pt x="870" y="246"/>
                  <a:pt x="877" y="243"/>
                </a:cubicBezTo>
                <a:close/>
                <a:moveTo>
                  <a:pt x="852" y="263"/>
                </a:moveTo>
                <a:cubicBezTo>
                  <a:pt x="845" y="266"/>
                  <a:pt x="839" y="269"/>
                  <a:pt x="834" y="272"/>
                </a:cubicBezTo>
                <a:cubicBezTo>
                  <a:pt x="836" y="268"/>
                  <a:pt x="838" y="265"/>
                  <a:pt x="841" y="262"/>
                </a:cubicBezTo>
                <a:cubicBezTo>
                  <a:pt x="841" y="262"/>
                  <a:pt x="841" y="262"/>
                  <a:pt x="841" y="262"/>
                </a:cubicBezTo>
                <a:cubicBezTo>
                  <a:pt x="846" y="259"/>
                  <a:pt x="852" y="255"/>
                  <a:pt x="857" y="252"/>
                </a:cubicBezTo>
                <a:cubicBezTo>
                  <a:pt x="855" y="256"/>
                  <a:pt x="853" y="259"/>
                  <a:pt x="852" y="263"/>
                </a:cubicBezTo>
                <a:close/>
                <a:moveTo>
                  <a:pt x="851" y="264"/>
                </a:moveTo>
                <a:cubicBezTo>
                  <a:pt x="850" y="267"/>
                  <a:pt x="848" y="271"/>
                  <a:pt x="847" y="275"/>
                </a:cubicBezTo>
                <a:cubicBezTo>
                  <a:pt x="840" y="278"/>
                  <a:pt x="833" y="280"/>
                  <a:pt x="827" y="283"/>
                </a:cubicBezTo>
                <a:cubicBezTo>
                  <a:pt x="829" y="280"/>
                  <a:pt x="831" y="276"/>
                  <a:pt x="833" y="273"/>
                </a:cubicBezTo>
                <a:cubicBezTo>
                  <a:pt x="839" y="270"/>
                  <a:pt x="845" y="267"/>
                  <a:pt x="851" y="264"/>
                </a:cubicBezTo>
                <a:close/>
                <a:moveTo>
                  <a:pt x="826" y="284"/>
                </a:moveTo>
                <a:cubicBezTo>
                  <a:pt x="820" y="287"/>
                  <a:pt x="815" y="290"/>
                  <a:pt x="809" y="293"/>
                </a:cubicBezTo>
                <a:cubicBezTo>
                  <a:pt x="811" y="289"/>
                  <a:pt x="814" y="286"/>
                  <a:pt x="817" y="282"/>
                </a:cubicBezTo>
                <a:cubicBezTo>
                  <a:pt x="822" y="279"/>
                  <a:pt x="827" y="276"/>
                  <a:pt x="832" y="273"/>
                </a:cubicBezTo>
                <a:cubicBezTo>
                  <a:pt x="830" y="277"/>
                  <a:pt x="828" y="280"/>
                  <a:pt x="826" y="284"/>
                </a:cubicBezTo>
                <a:close/>
                <a:moveTo>
                  <a:pt x="826" y="284"/>
                </a:moveTo>
                <a:cubicBezTo>
                  <a:pt x="825" y="288"/>
                  <a:pt x="823" y="291"/>
                  <a:pt x="822" y="295"/>
                </a:cubicBezTo>
                <a:cubicBezTo>
                  <a:pt x="815" y="298"/>
                  <a:pt x="809" y="300"/>
                  <a:pt x="802" y="303"/>
                </a:cubicBezTo>
                <a:cubicBezTo>
                  <a:pt x="804" y="300"/>
                  <a:pt x="806" y="297"/>
                  <a:pt x="808" y="293"/>
                </a:cubicBezTo>
                <a:cubicBezTo>
                  <a:pt x="814" y="290"/>
                  <a:pt x="820" y="287"/>
                  <a:pt x="826" y="284"/>
                </a:cubicBezTo>
                <a:close/>
                <a:moveTo>
                  <a:pt x="802" y="304"/>
                </a:moveTo>
                <a:cubicBezTo>
                  <a:pt x="796" y="307"/>
                  <a:pt x="790" y="310"/>
                  <a:pt x="784" y="313"/>
                </a:cubicBezTo>
                <a:cubicBezTo>
                  <a:pt x="786" y="310"/>
                  <a:pt x="789" y="306"/>
                  <a:pt x="791" y="303"/>
                </a:cubicBezTo>
                <a:cubicBezTo>
                  <a:pt x="796" y="300"/>
                  <a:pt x="802" y="297"/>
                  <a:pt x="807" y="294"/>
                </a:cubicBezTo>
                <a:cubicBezTo>
                  <a:pt x="805" y="297"/>
                  <a:pt x="803" y="300"/>
                  <a:pt x="802" y="304"/>
                </a:cubicBezTo>
                <a:close/>
                <a:moveTo>
                  <a:pt x="801" y="305"/>
                </a:moveTo>
                <a:cubicBezTo>
                  <a:pt x="800" y="308"/>
                  <a:pt x="798" y="311"/>
                  <a:pt x="797" y="314"/>
                </a:cubicBezTo>
                <a:cubicBezTo>
                  <a:pt x="790" y="317"/>
                  <a:pt x="784" y="320"/>
                  <a:pt x="777" y="323"/>
                </a:cubicBezTo>
                <a:cubicBezTo>
                  <a:pt x="779" y="320"/>
                  <a:pt x="781" y="317"/>
                  <a:pt x="784" y="314"/>
                </a:cubicBezTo>
                <a:cubicBezTo>
                  <a:pt x="789" y="311"/>
                  <a:pt x="795" y="308"/>
                  <a:pt x="801" y="305"/>
                </a:cubicBezTo>
                <a:close/>
                <a:moveTo>
                  <a:pt x="777" y="324"/>
                </a:moveTo>
                <a:cubicBezTo>
                  <a:pt x="771" y="327"/>
                  <a:pt x="765" y="330"/>
                  <a:pt x="760" y="333"/>
                </a:cubicBezTo>
                <a:cubicBezTo>
                  <a:pt x="762" y="330"/>
                  <a:pt x="764" y="327"/>
                  <a:pt x="767" y="323"/>
                </a:cubicBezTo>
                <a:cubicBezTo>
                  <a:pt x="772" y="320"/>
                  <a:pt x="777" y="317"/>
                  <a:pt x="783" y="314"/>
                </a:cubicBezTo>
                <a:cubicBezTo>
                  <a:pt x="780" y="317"/>
                  <a:pt x="778" y="321"/>
                  <a:pt x="777" y="324"/>
                </a:cubicBezTo>
                <a:close/>
                <a:moveTo>
                  <a:pt x="776" y="325"/>
                </a:moveTo>
                <a:cubicBezTo>
                  <a:pt x="774" y="328"/>
                  <a:pt x="773" y="332"/>
                  <a:pt x="771" y="335"/>
                </a:cubicBezTo>
                <a:cubicBezTo>
                  <a:pt x="765" y="338"/>
                  <a:pt x="758" y="341"/>
                  <a:pt x="752" y="344"/>
                </a:cubicBezTo>
                <a:cubicBezTo>
                  <a:pt x="754" y="341"/>
                  <a:pt x="756" y="337"/>
                  <a:pt x="759" y="334"/>
                </a:cubicBezTo>
                <a:cubicBezTo>
                  <a:pt x="764" y="331"/>
                  <a:pt x="770" y="328"/>
                  <a:pt x="776" y="325"/>
                </a:cubicBezTo>
                <a:close/>
                <a:moveTo>
                  <a:pt x="751" y="345"/>
                </a:moveTo>
                <a:cubicBezTo>
                  <a:pt x="746" y="348"/>
                  <a:pt x="740" y="351"/>
                  <a:pt x="735" y="353"/>
                </a:cubicBezTo>
                <a:cubicBezTo>
                  <a:pt x="738" y="350"/>
                  <a:pt x="740" y="346"/>
                  <a:pt x="743" y="343"/>
                </a:cubicBezTo>
                <a:cubicBezTo>
                  <a:pt x="743" y="343"/>
                  <a:pt x="743" y="343"/>
                  <a:pt x="743" y="343"/>
                </a:cubicBezTo>
                <a:cubicBezTo>
                  <a:pt x="748" y="340"/>
                  <a:pt x="753" y="337"/>
                  <a:pt x="758" y="334"/>
                </a:cubicBezTo>
                <a:cubicBezTo>
                  <a:pt x="756" y="338"/>
                  <a:pt x="753" y="341"/>
                  <a:pt x="751" y="345"/>
                </a:cubicBezTo>
                <a:close/>
                <a:moveTo>
                  <a:pt x="751" y="345"/>
                </a:moveTo>
                <a:cubicBezTo>
                  <a:pt x="749" y="348"/>
                  <a:pt x="748" y="352"/>
                  <a:pt x="746" y="355"/>
                </a:cubicBezTo>
                <a:cubicBezTo>
                  <a:pt x="740" y="358"/>
                  <a:pt x="734" y="361"/>
                  <a:pt x="728" y="364"/>
                </a:cubicBezTo>
                <a:cubicBezTo>
                  <a:pt x="730" y="360"/>
                  <a:pt x="732" y="357"/>
                  <a:pt x="734" y="354"/>
                </a:cubicBezTo>
                <a:cubicBezTo>
                  <a:pt x="740" y="351"/>
                  <a:pt x="745" y="348"/>
                  <a:pt x="751" y="345"/>
                </a:cubicBezTo>
                <a:close/>
                <a:moveTo>
                  <a:pt x="727" y="364"/>
                </a:moveTo>
                <a:cubicBezTo>
                  <a:pt x="721" y="367"/>
                  <a:pt x="716" y="370"/>
                  <a:pt x="710" y="373"/>
                </a:cubicBezTo>
                <a:cubicBezTo>
                  <a:pt x="712" y="371"/>
                  <a:pt x="715" y="368"/>
                  <a:pt x="717" y="365"/>
                </a:cubicBezTo>
                <a:cubicBezTo>
                  <a:pt x="722" y="362"/>
                  <a:pt x="728" y="358"/>
                  <a:pt x="733" y="355"/>
                </a:cubicBezTo>
                <a:cubicBezTo>
                  <a:pt x="731" y="358"/>
                  <a:pt x="729" y="361"/>
                  <a:pt x="727" y="364"/>
                </a:cubicBezTo>
                <a:close/>
                <a:moveTo>
                  <a:pt x="727" y="365"/>
                </a:moveTo>
                <a:cubicBezTo>
                  <a:pt x="725" y="368"/>
                  <a:pt x="723" y="371"/>
                  <a:pt x="722" y="374"/>
                </a:cubicBezTo>
                <a:cubicBezTo>
                  <a:pt x="715" y="377"/>
                  <a:pt x="709" y="380"/>
                  <a:pt x="703" y="383"/>
                </a:cubicBezTo>
                <a:cubicBezTo>
                  <a:pt x="705" y="380"/>
                  <a:pt x="707" y="377"/>
                  <a:pt x="709" y="374"/>
                </a:cubicBezTo>
                <a:cubicBezTo>
                  <a:pt x="715" y="371"/>
                  <a:pt x="721" y="368"/>
                  <a:pt x="727" y="365"/>
                </a:cubicBezTo>
                <a:close/>
                <a:moveTo>
                  <a:pt x="702" y="384"/>
                </a:moveTo>
                <a:cubicBezTo>
                  <a:pt x="697" y="387"/>
                  <a:pt x="691" y="390"/>
                  <a:pt x="686" y="393"/>
                </a:cubicBezTo>
                <a:cubicBezTo>
                  <a:pt x="688" y="390"/>
                  <a:pt x="690" y="387"/>
                  <a:pt x="693" y="385"/>
                </a:cubicBezTo>
                <a:cubicBezTo>
                  <a:pt x="698" y="381"/>
                  <a:pt x="703" y="378"/>
                  <a:pt x="708" y="375"/>
                </a:cubicBezTo>
                <a:cubicBezTo>
                  <a:pt x="706" y="378"/>
                  <a:pt x="704" y="381"/>
                  <a:pt x="702" y="384"/>
                </a:cubicBezTo>
                <a:close/>
                <a:moveTo>
                  <a:pt x="702" y="385"/>
                </a:moveTo>
                <a:cubicBezTo>
                  <a:pt x="700" y="387"/>
                  <a:pt x="699" y="390"/>
                  <a:pt x="697" y="392"/>
                </a:cubicBezTo>
                <a:cubicBezTo>
                  <a:pt x="691" y="395"/>
                  <a:pt x="685" y="399"/>
                  <a:pt x="679" y="402"/>
                </a:cubicBezTo>
                <a:cubicBezTo>
                  <a:pt x="681" y="399"/>
                  <a:pt x="683" y="397"/>
                  <a:pt x="685" y="394"/>
                </a:cubicBezTo>
                <a:cubicBezTo>
                  <a:pt x="690" y="391"/>
                  <a:pt x="696" y="388"/>
                  <a:pt x="702" y="385"/>
                </a:cubicBezTo>
                <a:close/>
                <a:moveTo>
                  <a:pt x="678" y="402"/>
                </a:moveTo>
                <a:cubicBezTo>
                  <a:pt x="678" y="402"/>
                  <a:pt x="678" y="402"/>
                  <a:pt x="678" y="402"/>
                </a:cubicBezTo>
                <a:cubicBezTo>
                  <a:pt x="673" y="405"/>
                  <a:pt x="668" y="408"/>
                  <a:pt x="663" y="411"/>
                </a:cubicBezTo>
                <a:cubicBezTo>
                  <a:pt x="665" y="409"/>
                  <a:pt x="667" y="406"/>
                  <a:pt x="669" y="404"/>
                </a:cubicBezTo>
                <a:cubicBezTo>
                  <a:pt x="674" y="401"/>
                  <a:pt x="679" y="398"/>
                  <a:pt x="684" y="395"/>
                </a:cubicBezTo>
                <a:cubicBezTo>
                  <a:pt x="682" y="397"/>
                  <a:pt x="680" y="400"/>
                  <a:pt x="678" y="402"/>
                </a:cubicBezTo>
                <a:close/>
                <a:moveTo>
                  <a:pt x="678" y="403"/>
                </a:moveTo>
                <a:cubicBezTo>
                  <a:pt x="676" y="406"/>
                  <a:pt x="674" y="408"/>
                  <a:pt x="673" y="411"/>
                </a:cubicBezTo>
                <a:cubicBezTo>
                  <a:pt x="667" y="414"/>
                  <a:pt x="661" y="418"/>
                  <a:pt x="655" y="421"/>
                </a:cubicBezTo>
                <a:cubicBezTo>
                  <a:pt x="657" y="418"/>
                  <a:pt x="660" y="415"/>
                  <a:pt x="662" y="413"/>
                </a:cubicBezTo>
                <a:cubicBezTo>
                  <a:pt x="667" y="409"/>
                  <a:pt x="672" y="406"/>
                  <a:pt x="678" y="403"/>
                </a:cubicBezTo>
                <a:close/>
                <a:moveTo>
                  <a:pt x="654" y="421"/>
                </a:moveTo>
                <a:cubicBezTo>
                  <a:pt x="649" y="425"/>
                  <a:pt x="643" y="428"/>
                  <a:pt x="638" y="431"/>
                </a:cubicBezTo>
                <a:cubicBezTo>
                  <a:pt x="640" y="428"/>
                  <a:pt x="643" y="426"/>
                  <a:pt x="645" y="423"/>
                </a:cubicBezTo>
                <a:cubicBezTo>
                  <a:pt x="650" y="420"/>
                  <a:pt x="655" y="416"/>
                  <a:pt x="660" y="413"/>
                </a:cubicBezTo>
                <a:cubicBezTo>
                  <a:pt x="658" y="416"/>
                  <a:pt x="656" y="419"/>
                  <a:pt x="654" y="421"/>
                </a:cubicBezTo>
                <a:close/>
                <a:moveTo>
                  <a:pt x="654" y="422"/>
                </a:moveTo>
                <a:cubicBezTo>
                  <a:pt x="652" y="425"/>
                  <a:pt x="650" y="427"/>
                  <a:pt x="649" y="429"/>
                </a:cubicBezTo>
                <a:cubicBezTo>
                  <a:pt x="643" y="433"/>
                  <a:pt x="637" y="436"/>
                  <a:pt x="631" y="439"/>
                </a:cubicBezTo>
                <a:cubicBezTo>
                  <a:pt x="633" y="437"/>
                  <a:pt x="635" y="435"/>
                  <a:pt x="637" y="432"/>
                </a:cubicBezTo>
                <a:cubicBezTo>
                  <a:pt x="642" y="429"/>
                  <a:pt x="648" y="426"/>
                  <a:pt x="654" y="422"/>
                </a:cubicBezTo>
                <a:close/>
                <a:moveTo>
                  <a:pt x="630" y="440"/>
                </a:moveTo>
                <a:cubicBezTo>
                  <a:pt x="625" y="443"/>
                  <a:pt x="621" y="446"/>
                  <a:pt x="616" y="449"/>
                </a:cubicBezTo>
                <a:cubicBezTo>
                  <a:pt x="618" y="446"/>
                  <a:pt x="620" y="444"/>
                  <a:pt x="622" y="442"/>
                </a:cubicBezTo>
                <a:cubicBezTo>
                  <a:pt x="627" y="439"/>
                  <a:pt x="631" y="436"/>
                  <a:pt x="636" y="433"/>
                </a:cubicBezTo>
                <a:cubicBezTo>
                  <a:pt x="634" y="435"/>
                  <a:pt x="632" y="438"/>
                  <a:pt x="630" y="440"/>
                </a:cubicBezTo>
                <a:close/>
                <a:moveTo>
                  <a:pt x="630" y="441"/>
                </a:moveTo>
                <a:cubicBezTo>
                  <a:pt x="628" y="443"/>
                  <a:pt x="626" y="446"/>
                  <a:pt x="625" y="448"/>
                </a:cubicBezTo>
                <a:cubicBezTo>
                  <a:pt x="619" y="451"/>
                  <a:pt x="614" y="454"/>
                  <a:pt x="609" y="457"/>
                </a:cubicBezTo>
                <a:cubicBezTo>
                  <a:pt x="611" y="455"/>
                  <a:pt x="613" y="452"/>
                  <a:pt x="615" y="450"/>
                </a:cubicBezTo>
                <a:cubicBezTo>
                  <a:pt x="620" y="447"/>
                  <a:pt x="624" y="444"/>
                  <a:pt x="630" y="441"/>
                </a:cubicBezTo>
                <a:close/>
                <a:moveTo>
                  <a:pt x="608" y="458"/>
                </a:moveTo>
                <a:cubicBezTo>
                  <a:pt x="608" y="458"/>
                  <a:pt x="608" y="458"/>
                  <a:pt x="608" y="458"/>
                </a:cubicBezTo>
                <a:cubicBezTo>
                  <a:pt x="602" y="461"/>
                  <a:pt x="598" y="464"/>
                  <a:pt x="593" y="467"/>
                </a:cubicBezTo>
                <a:cubicBezTo>
                  <a:pt x="595" y="465"/>
                  <a:pt x="598" y="462"/>
                  <a:pt x="600" y="460"/>
                </a:cubicBezTo>
                <a:cubicBezTo>
                  <a:pt x="604" y="457"/>
                  <a:pt x="609" y="454"/>
                  <a:pt x="613" y="451"/>
                </a:cubicBezTo>
                <a:cubicBezTo>
                  <a:pt x="611" y="453"/>
                  <a:pt x="609" y="456"/>
                  <a:pt x="608" y="458"/>
                </a:cubicBezTo>
                <a:close/>
                <a:moveTo>
                  <a:pt x="607" y="459"/>
                </a:moveTo>
                <a:cubicBezTo>
                  <a:pt x="605" y="461"/>
                  <a:pt x="603" y="464"/>
                  <a:pt x="602" y="466"/>
                </a:cubicBezTo>
                <a:cubicBezTo>
                  <a:pt x="596" y="469"/>
                  <a:pt x="591" y="472"/>
                  <a:pt x="586" y="475"/>
                </a:cubicBezTo>
                <a:cubicBezTo>
                  <a:pt x="588" y="473"/>
                  <a:pt x="590" y="471"/>
                  <a:pt x="592" y="469"/>
                </a:cubicBezTo>
                <a:cubicBezTo>
                  <a:pt x="596" y="466"/>
                  <a:pt x="601" y="462"/>
                  <a:pt x="607" y="459"/>
                </a:cubicBezTo>
                <a:close/>
                <a:moveTo>
                  <a:pt x="585" y="476"/>
                </a:moveTo>
                <a:cubicBezTo>
                  <a:pt x="580" y="479"/>
                  <a:pt x="575" y="482"/>
                  <a:pt x="571" y="485"/>
                </a:cubicBezTo>
                <a:cubicBezTo>
                  <a:pt x="573" y="483"/>
                  <a:pt x="575" y="481"/>
                  <a:pt x="577" y="478"/>
                </a:cubicBezTo>
                <a:cubicBezTo>
                  <a:pt x="581" y="476"/>
                  <a:pt x="586" y="473"/>
                  <a:pt x="590" y="470"/>
                </a:cubicBezTo>
                <a:cubicBezTo>
                  <a:pt x="588" y="472"/>
                  <a:pt x="586" y="474"/>
                  <a:pt x="585" y="476"/>
                </a:cubicBezTo>
                <a:close/>
                <a:moveTo>
                  <a:pt x="584" y="477"/>
                </a:moveTo>
                <a:cubicBezTo>
                  <a:pt x="582" y="479"/>
                  <a:pt x="581" y="481"/>
                  <a:pt x="580" y="482"/>
                </a:cubicBezTo>
                <a:cubicBezTo>
                  <a:pt x="575" y="486"/>
                  <a:pt x="570" y="489"/>
                  <a:pt x="565" y="492"/>
                </a:cubicBezTo>
                <a:cubicBezTo>
                  <a:pt x="566" y="490"/>
                  <a:pt x="568" y="488"/>
                  <a:pt x="570" y="486"/>
                </a:cubicBezTo>
                <a:cubicBezTo>
                  <a:pt x="574" y="483"/>
                  <a:pt x="579" y="480"/>
                  <a:pt x="584" y="477"/>
                </a:cubicBezTo>
                <a:close/>
                <a:moveTo>
                  <a:pt x="569" y="492"/>
                </a:moveTo>
                <a:cubicBezTo>
                  <a:pt x="567" y="493"/>
                  <a:pt x="564" y="494"/>
                  <a:pt x="561" y="496"/>
                </a:cubicBezTo>
                <a:cubicBezTo>
                  <a:pt x="562" y="495"/>
                  <a:pt x="563" y="494"/>
                  <a:pt x="564" y="493"/>
                </a:cubicBezTo>
                <a:cubicBezTo>
                  <a:pt x="569" y="490"/>
                  <a:pt x="574" y="487"/>
                  <a:pt x="579" y="483"/>
                </a:cubicBezTo>
                <a:cubicBezTo>
                  <a:pt x="578" y="485"/>
                  <a:pt x="577" y="486"/>
                  <a:pt x="576" y="488"/>
                </a:cubicBezTo>
                <a:cubicBezTo>
                  <a:pt x="574" y="489"/>
                  <a:pt x="572" y="490"/>
                  <a:pt x="569" y="492"/>
                </a:cubicBezTo>
                <a:close/>
                <a:moveTo>
                  <a:pt x="578" y="488"/>
                </a:moveTo>
                <a:cubicBezTo>
                  <a:pt x="579" y="488"/>
                  <a:pt x="580" y="487"/>
                  <a:pt x="581" y="487"/>
                </a:cubicBezTo>
                <a:cubicBezTo>
                  <a:pt x="579" y="488"/>
                  <a:pt x="577" y="489"/>
                  <a:pt x="575" y="491"/>
                </a:cubicBezTo>
                <a:cubicBezTo>
                  <a:pt x="575" y="490"/>
                  <a:pt x="575" y="490"/>
                  <a:pt x="575" y="490"/>
                </a:cubicBezTo>
                <a:cubicBezTo>
                  <a:pt x="576" y="489"/>
                  <a:pt x="577" y="489"/>
                  <a:pt x="578" y="488"/>
                </a:cubicBezTo>
                <a:close/>
                <a:moveTo>
                  <a:pt x="572" y="491"/>
                </a:moveTo>
                <a:cubicBezTo>
                  <a:pt x="568" y="494"/>
                  <a:pt x="563" y="496"/>
                  <a:pt x="559" y="499"/>
                </a:cubicBezTo>
                <a:cubicBezTo>
                  <a:pt x="559" y="499"/>
                  <a:pt x="559" y="498"/>
                  <a:pt x="560" y="498"/>
                </a:cubicBezTo>
                <a:cubicBezTo>
                  <a:pt x="563" y="496"/>
                  <a:pt x="566" y="494"/>
                  <a:pt x="570" y="492"/>
                </a:cubicBezTo>
                <a:cubicBezTo>
                  <a:pt x="570" y="492"/>
                  <a:pt x="571" y="491"/>
                  <a:pt x="572" y="491"/>
                </a:cubicBezTo>
                <a:close/>
                <a:moveTo>
                  <a:pt x="563" y="493"/>
                </a:moveTo>
                <a:cubicBezTo>
                  <a:pt x="559" y="496"/>
                  <a:pt x="554" y="499"/>
                  <a:pt x="549" y="502"/>
                </a:cubicBezTo>
                <a:cubicBezTo>
                  <a:pt x="551" y="500"/>
                  <a:pt x="552" y="499"/>
                  <a:pt x="554" y="497"/>
                </a:cubicBezTo>
                <a:cubicBezTo>
                  <a:pt x="558" y="494"/>
                  <a:pt x="563" y="491"/>
                  <a:pt x="568" y="488"/>
                </a:cubicBezTo>
                <a:cubicBezTo>
                  <a:pt x="566" y="489"/>
                  <a:pt x="565" y="491"/>
                  <a:pt x="563" y="493"/>
                </a:cubicBezTo>
                <a:close/>
                <a:moveTo>
                  <a:pt x="562" y="494"/>
                </a:moveTo>
                <a:cubicBezTo>
                  <a:pt x="562" y="495"/>
                  <a:pt x="561" y="496"/>
                  <a:pt x="560" y="496"/>
                </a:cubicBezTo>
                <a:cubicBezTo>
                  <a:pt x="556" y="499"/>
                  <a:pt x="552" y="501"/>
                  <a:pt x="548" y="504"/>
                </a:cubicBezTo>
                <a:cubicBezTo>
                  <a:pt x="548" y="504"/>
                  <a:pt x="548" y="503"/>
                  <a:pt x="548" y="503"/>
                </a:cubicBezTo>
                <a:cubicBezTo>
                  <a:pt x="552" y="500"/>
                  <a:pt x="557" y="497"/>
                  <a:pt x="562" y="494"/>
                </a:cubicBezTo>
                <a:close/>
                <a:moveTo>
                  <a:pt x="559" y="497"/>
                </a:moveTo>
                <a:cubicBezTo>
                  <a:pt x="559" y="497"/>
                  <a:pt x="559" y="498"/>
                  <a:pt x="559" y="498"/>
                </a:cubicBezTo>
                <a:cubicBezTo>
                  <a:pt x="554" y="501"/>
                  <a:pt x="549" y="504"/>
                  <a:pt x="544" y="507"/>
                </a:cubicBezTo>
                <a:cubicBezTo>
                  <a:pt x="545" y="506"/>
                  <a:pt x="546" y="506"/>
                  <a:pt x="546" y="505"/>
                </a:cubicBezTo>
                <a:cubicBezTo>
                  <a:pt x="551" y="502"/>
                  <a:pt x="555" y="500"/>
                  <a:pt x="559" y="497"/>
                </a:cubicBezTo>
                <a:close/>
                <a:moveTo>
                  <a:pt x="542" y="510"/>
                </a:moveTo>
                <a:cubicBezTo>
                  <a:pt x="542" y="509"/>
                  <a:pt x="543" y="509"/>
                  <a:pt x="543" y="508"/>
                </a:cubicBezTo>
                <a:cubicBezTo>
                  <a:pt x="548" y="505"/>
                  <a:pt x="553" y="502"/>
                  <a:pt x="558" y="499"/>
                </a:cubicBezTo>
                <a:cubicBezTo>
                  <a:pt x="558" y="499"/>
                  <a:pt x="558" y="499"/>
                  <a:pt x="558" y="500"/>
                </a:cubicBezTo>
                <a:cubicBezTo>
                  <a:pt x="552" y="503"/>
                  <a:pt x="547" y="506"/>
                  <a:pt x="542" y="510"/>
                </a:cubicBezTo>
                <a:close/>
                <a:moveTo>
                  <a:pt x="557" y="501"/>
                </a:moveTo>
                <a:cubicBezTo>
                  <a:pt x="557" y="501"/>
                  <a:pt x="557" y="501"/>
                  <a:pt x="557" y="501"/>
                </a:cubicBezTo>
                <a:cubicBezTo>
                  <a:pt x="551" y="505"/>
                  <a:pt x="545" y="509"/>
                  <a:pt x="539" y="513"/>
                </a:cubicBezTo>
                <a:cubicBezTo>
                  <a:pt x="540" y="512"/>
                  <a:pt x="540" y="512"/>
                  <a:pt x="541" y="511"/>
                </a:cubicBezTo>
                <a:cubicBezTo>
                  <a:pt x="546" y="508"/>
                  <a:pt x="551" y="504"/>
                  <a:pt x="557" y="501"/>
                </a:cubicBezTo>
                <a:close/>
                <a:moveTo>
                  <a:pt x="543" y="508"/>
                </a:moveTo>
                <a:cubicBezTo>
                  <a:pt x="539" y="510"/>
                  <a:pt x="536" y="513"/>
                  <a:pt x="532" y="515"/>
                </a:cubicBezTo>
                <a:cubicBezTo>
                  <a:pt x="534" y="514"/>
                  <a:pt x="535" y="512"/>
                  <a:pt x="537" y="511"/>
                </a:cubicBezTo>
                <a:cubicBezTo>
                  <a:pt x="537" y="511"/>
                  <a:pt x="538" y="510"/>
                  <a:pt x="538" y="510"/>
                </a:cubicBezTo>
                <a:cubicBezTo>
                  <a:pt x="540" y="509"/>
                  <a:pt x="543" y="507"/>
                  <a:pt x="545" y="506"/>
                </a:cubicBezTo>
                <a:cubicBezTo>
                  <a:pt x="544" y="507"/>
                  <a:pt x="543" y="507"/>
                  <a:pt x="543" y="508"/>
                </a:cubicBezTo>
                <a:close/>
                <a:moveTo>
                  <a:pt x="541" y="510"/>
                </a:moveTo>
                <a:cubicBezTo>
                  <a:pt x="541" y="510"/>
                  <a:pt x="541" y="510"/>
                  <a:pt x="540" y="511"/>
                </a:cubicBezTo>
                <a:cubicBezTo>
                  <a:pt x="540" y="511"/>
                  <a:pt x="540" y="511"/>
                  <a:pt x="540" y="511"/>
                </a:cubicBezTo>
                <a:cubicBezTo>
                  <a:pt x="537" y="513"/>
                  <a:pt x="533" y="516"/>
                  <a:pt x="529" y="518"/>
                </a:cubicBezTo>
                <a:cubicBezTo>
                  <a:pt x="530" y="518"/>
                  <a:pt x="530" y="518"/>
                  <a:pt x="530" y="517"/>
                </a:cubicBezTo>
                <a:cubicBezTo>
                  <a:pt x="534" y="515"/>
                  <a:pt x="538" y="512"/>
                  <a:pt x="541" y="510"/>
                </a:cubicBezTo>
                <a:close/>
                <a:moveTo>
                  <a:pt x="533" y="518"/>
                </a:moveTo>
                <a:cubicBezTo>
                  <a:pt x="534" y="517"/>
                  <a:pt x="535" y="516"/>
                  <a:pt x="536" y="515"/>
                </a:cubicBezTo>
                <a:cubicBezTo>
                  <a:pt x="536" y="516"/>
                  <a:pt x="536" y="516"/>
                  <a:pt x="536" y="516"/>
                </a:cubicBezTo>
                <a:cubicBezTo>
                  <a:pt x="534" y="517"/>
                  <a:pt x="532" y="519"/>
                  <a:pt x="530" y="520"/>
                </a:cubicBezTo>
                <a:cubicBezTo>
                  <a:pt x="531" y="519"/>
                  <a:pt x="532" y="518"/>
                  <a:pt x="533" y="518"/>
                </a:cubicBezTo>
                <a:close/>
                <a:moveTo>
                  <a:pt x="536" y="517"/>
                </a:moveTo>
                <a:cubicBezTo>
                  <a:pt x="538" y="515"/>
                  <a:pt x="541" y="514"/>
                  <a:pt x="543" y="512"/>
                </a:cubicBezTo>
                <a:cubicBezTo>
                  <a:pt x="540" y="514"/>
                  <a:pt x="538" y="516"/>
                  <a:pt x="535" y="518"/>
                </a:cubicBezTo>
                <a:cubicBezTo>
                  <a:pt x="535" y="517"/>
                  <a:pt x="536" y="517"/>
                  <a:pt x="536" y="517"/>
                </a:cubicBezTo>
                <a:close/>
                <a:moveTo>
                  <a:pt x="537" y="515"/>
                </a:moveTo>
                <a:cubicBezTo>
                  <a:pt x="537" y="515"/>
                  <a:pt x="538" y="515"/>
                  <a:pt x="538" y="514"/>
                </a:cubicBezTo>
                <a:cubicBezTo>
                  <a:pt x="544" y="510"/>
                  <a:pt x="550" y="506"/>
                  <a:pt x="556" y="502"/>
                </a:cubicBezTo>
                <a:cubicBezTo>
                  <a:pt x="555" y="503"/>
                  <a:pt x="554" y="504"/>
                  <a:pt x="554" y="505"/>
                </a:cubicBezTo>
                <a:cubicBezTo>
                  <a:pt x="552" y="506"/>
                  <a:pt x="552" y="506"/>
                  <a:pt x="552" y="506"/>
                </a:cubicBezTo>
                <a:cubicBezTo>
                  <a:pt x="547" y="509"/>
                  <a:pt x="542" y="512"/>
                  <a:pt x="537" y="515"/>
                </a:cubicBezTo>
                <a:close/>
                <a:moveTo>
                  <a:pt x="557" y="501"/>
                </a:moveTo>
                <a:cubicBezTo>
                  <a:pt x="563" y="497"/>
                  <a:pt x="569" y="494"/>
                  <a:pt x="574" y="490"/>
                </a:cubicBezTo>
                <a:cubicBezTo>
                  <a:pt x="574" y="491"/>
                  <a:pt x="574" y="491"/>
                  <a:pt x="574" y="491"/>
                </a:cubicBezTo>
                <a:cubicBezTo>
                  <a:pt x="569" y="494"/>
                  <a:pt x="564" y="498"/>
                  <a:pt x="559" y="501"/>
                </a:cubicBezTo>
                <a:cubicBezTo>
                  <a:pt x="558" y="502"/>
                  <a:pt x="556" y="503"/>
                  <a:pt x="555" y="504"/>
                </a:cubicBezTo>
                <a:cubicBezTo>
                  <a:pt x="556" y="503"/>
                  <a:pt x="556" y="502"/>
                  <a:pt x="557" y="501"/>
                </a:cubicBezTo>
                <a:close/>
                <a:moveTo>
                  <a:pt x="588" y="484"/>
                </a:moveTo>
                <a:cubicBezTo>
                  <a:pt x="589" y="483"/>
                  <a:pt x="590" y="483"/>
                  <a:pt x="592" y="482"/>
                </a:cubicBezTo>
                <a:cubicBezTo>
                  <a:pt x="585" y="486"/>
                  <a:pt x="579" y="489"/>
                  <a:pt x="573" y="493"/>
                </a:cubicBezTo>
                <a:cubicBezTo>
                  <a:pt x="578" y="490"/>
                  <a:pt x="583" y="487"/>
                  <a:pt x="588" y="484"/>
                </a:cubicBezTo>
                <a:close/>
                <a:moveTo>
                  <a:pt x="582" y="486"/>
                </a:moveTo>
                <a:cubicBezTo>
                  <a:pt x="584" y="485"/>
                  <a:pt x="586" y="483"/>
                  <a:pt x="588" y="482"/>
                </a:cubicBezTo>
                <a:cubicBezTo>
                  <a:pt x="588" y="482"/>
                  <a:pt x="588" y="482"/>
                  <a:pt x="589" y="482"/>
                </a:cubicBezTo>
                <a:cubicBezTo>
                  <a:pt x="587" y="483"/>
                  <a:pt x="585" y="484"/>
                  <a:pt x="584" y="485"/>
                </a:cubicBezTo>
                <a:cubicBezTo>
                  <a:pt x="583" y="485"/>
                  <a:pt x="582" y="485"/>
                  <a:pt x="582" y="486"/>
                </a:cubicBezTo>
                <a:close/>
                <a:moveTo>
                  <a:pt x="590" y="482"/>
                </a:moveTo>
                <a:cubicBezTo>
                  <a:pt x="591" y="482"/>
                  <a:pt x="592" y="481"/>
                  <a:pt x="593" y="480"/>
                </a:cubicBezTo>
                <a:cubicBezTo>
                  <a:pt x="593" y="481"/>
                  <a:pt x="592" y="481"/>
                  <a:pt x="592" y="481"/>
                </a:cubicBezTo>
                <a:cubicBezTo>
                  <a:pt x="592" y="482"/>
                  <a:pt x="591" y="482"/>
                  <a:pt x="590" y="482"/>
                </a:cubicBezTo>
                <a:close/>
                <a:moveTo>
                  <a:pt x="586" y="483"/>
                </a:moveTo>
                <a:cubicBezTo>
                  <a:pt x="583" y="484"/>
                  <a:pt x="580" y="486"/>
                  <a:pt x="577" y="487"/>
                </a:cubicBezTo>
                <a:cubicBezTo>
                  <a:pt x="578" y="486"/>
                  <a:pt x="579" y="484"/>
                  <a:pt x="580" y="483"/>
                </a:cubicBezTo>
                <a:cubicBezTo>
                  <a:pt x="586" y="479"/>
                  <a:pt x="591" y="476"/>
                  <a:pt x="597" y="473"/>
                </a:cubicBezTo>
                <a:cubicBezTo>
                  <a:pt x="596" y="474"/>
                  <a:pt x="595" y="476"/>
                  <a:pt x="594" y="478"/>
                </a:cubicBezTo>
                <a:cubicBezTo>
                  <a:pt x="591" y="479"/>
                  <a:pt x="589" y="481"/>
                  <a:pt x="586" y="483"/>
                </a:cubicBezTo>
                <a:close/>
                <a:moveTo>
                  <a:pt x="594" y="480"/>
                </a:moveTo>
                <a:cubicBezTo>
                  <a:pt x="595" y="479"/>
                  <a:pt x="596" y="478"/>
                  <a:pt x="597" y="477"/>
                </a:cubicBezTo>
                <a:cubicBezTo>
                  <a:pt x="600" y="476"/>
                  <a:pt x="603" y="475"/>
                  <a:pt x="606" y="473"/>
                </a:cubicBezTo>
                <a:cubicBezTo>
                  <a:pt x="602" y="476"/>
                  <a:pt x="598" y="478"/>
                  <a:pt x="594" y="480"/>
                </a:cubicBezTo>
                <a:cubicBezTo>
                  <a:pt x="594" y="481"/>
                  <a:pt x="593" y="481"/>
                  <a:pt x="593" y="481"/>
                </a:cubicBezTo>
                <a:cubicBezTo>
                  <a:pt x="593" y="481"/>
                  <a:pt x="593" y="480"/>
                  <a:pt x="594" y="480"/>
                </a:cubicBezTo>
                <a:close/>
                <a:moveTo>
                  <a:pt x="601" y="475"/>
                </a:moveTo>
                <a:cubicBezTo>
                  <a:pt x="602" y="475"/>
                  <a:pt x="603" y="474"/>
                  <a:pt x="604" y="473"/>
                </a:cubicBezTo>
                <a:cubicBezTo>
                  <a:pt x="607" y="472"/>
                  <a:pt x="610" y="470"/>
                  <a:pt x="613" y="469"/>
                </a:cubicBezTo>
                <a:cubicBezTo>
                  <a:pt x="613" y="469"/>
                  <a:pt x="613" y="469"/>
                  <a:pt x="613" y="470"/>
                </a:cubicBezTo>
                <a:cubicBezTo>
                  <a:pt x="610" y="472"/>
                  <a:pt x="610" y="472"/>
                  <a:pt x="610" y="472"/>
                </a:cubicBezTo>
                <a:cubicBezTo>
                  <a:pt x="607" y="473"/>
                  <a:pt x="604" y="474"/>
                  <a:pt x="601" y="475"/>
                </a:cubicBezTo>
                <a:close/>
                <a:moveTo>
                  <a:pt x="613" y="471"/>
                </a:moveTo>
                <a:cubicBezTo>
                  <a:pt x="613" y="471"/>
                  <a:pt x="613" y="471"/>
                  <a:pt x="613" y="471"/>
                </a:cubicBezTo>
                <a:cubicBezTo>
                  <a:pt x="614" y="470"/>
                  <a:pt x="615" y="470"/>
                  <a:pt x="617" y="469"/>
                </a:cubicBezTo>
                <a:cubicBezTo>
                  <a:pt x="615" y="470"/>
                  <a:pt x="614" y="471"/>
                  <a:pt x="612" y="472"/>
                </a:cubicBezTo>
                <a:cubicBezTo>
                  <a:pt x="612" y="472"/>
                  <a:pt x="613" y="471"/>
                  <a:pt x="613" y="471"/>
                </a:cubicBezTo>
                <a:close/>
                <a:moveTo>
                  <a:pt x="613" y="470"/>
                </a:moveTo>
                <a:cubicBezTo>
                  <a:pt x="613" y="470"/>
                  <a:pt x="613" y="470"/>
                  <a:pt x="613" y="470"/>
                </a:cubicBezTo>
                <a:cubicBezTo>
                  <a:pt x="617" y="468"/>
                  <a:pt x="621" y="466"/>
                  <a:pt x="625" y="463"/>
                </a:cubicBezTo>
                <a:cubicBezTo>
                  <a:pt x="627" y="462"/>
                  <a:pt x="629" y="461"/>
                  <a:pt x="631" y="461"/>
                </a:cubicBezTo>
                <a:cubicBezTo>
                  <a:pt x="627" y="463"/>
                  <a:pt x="623" y="466"/>
                  <a:pt x="619" y="468"/>
                </a:cubicBezTo>
                <a:cubicBezTo>
                  <a:pt x="617" y="469"/>
                  <a:pt x="615" y="469"/>
                  <a:pt x="613" y="470"/>
                </a:cubicBezTo>
                <a:close/>
                <a:moveTo>
                  <a:pt x="634" y="460"/>
                </a:moveTo>
                <a:cubicBezTo>
                  <a:pt x="635" y="459"/>
                  <a:pt x="635" y="459"/>
                  <a:pt x="635" y="459"/>
                </a:cubicBezTo>
                <a:cubicBezTo>
                  <a:pt x="634" y="461"/>
                  <a:pt x="634" y="462"/>
                  <a:pt x="633" y="463"/>
                </a:cubicBezTo>
                <a:cubicBezTo>
                  <a:pt x="629" y="464"/>
                  <a:pt x="625" y="466"/>
                  <a:pt x="621" y="467"/>
                </a:cubicBezTo>
                <a:cubicBezTo>
                  <a:pt x="626" y="465"/>
                  <a:pt x="630" y="462"/>
                  <a:pt x="634" y="460"/>
                </a:cubicBezTo>
                <a:close/>
                <a:moveTo>
                  <a:pt x="635" y="459"/>
                </a:moveTo>
                <a:cubicBezTo>
                  <a:pt x="643" y="456"/>
                  <a:pt x="650" y="454"/>
                  <a:pt x="657" y="452"/>
                </a:cubicBezTo>
                <a:cubicBezTo>
                  <a:pt x="656" y="454"/>
                  <a:pt x="656" y="457"/>
                  <a:pt x="656" y="459"/>
                </a:cubicBezTo>
                <a:cubicBezTo>
                  <a:pt x="649" y="460"/>
                  <a:pt x="641" y="461"/>
                  <a:pt x="634" y="463"/>
                </a:cubicBezTo>
                <a:cubicBezTo>
                  <a:pt x="634" y="462"/>
                  <a:pt x="635" y="460"/>
                  <a:pt x="635" y="459"/>
                </a:cubicBezTo>
                <a:close/>
                <a:moveTo>
                  <a:pt x="658" y="452"/>
                </a:moveTo>
                <a:cubicBezTo>
                  <a:pt x="666" y="450"/>
                  <a:pt x="674" y="448"/>
                  <a:pt x="681" y="448"/>
                </a:cubicBezTo>
                <a:cubicBezTo>
                  <a:pt x="681" y="451"/>
                  <a:pt x="681" y="455"/>
                  <a:pt x="681" y="459"/>
                </a:cubicBezTo>
                <a:cubicBezTo>
                  <a:pt x="676" y="459"/>
                  <a:pt x="672" y="458"/>
                  <a:pt x="667" y="458"/>
                </a:cubicBezTo>
                <a:cubicBezTo>
                  <a:pt x="664" y="458"/>
                  <a:pt x="660" y="459"/>
                  <a:pt x="656" y="459"/>
                </a:cubicBezTo>
                <a:cubicBezTo>
                  <a:pt x="657" y="457"/>
                  <a:pt x="657" y="454"/>
                  <a:pt x="658" y="452"/>
                </a:cubicBezTo>
                <a:close/>
                <a:moveTo>
                  <a:pt x="658" y="451"/>
                </a:moveTo>
                <a:cubicBezTo>
                  <a:pt x="658" y="450"/>
                  <a:pt x="658" y="448"/>
                  <a:pt x="659" y="447"/>
                </a:cubicBezTo>
                <a:cubicBezTo>
                  <a:pt x="667" y="444"/>
                  <a:pt x="675" y="441"/>
                  <a:pt x="682" y="439"/>
                </a:cubicBezTo>
                <a:cubicBezTo>
                  <a:pt x="682" y="442"/>
                  <a:pt x="681" y="444"/>
                  <a:pt x="681" y="447"/>
                </a:cubicBezTo>
                <a:cubicBezTo>
                  <a:pt x="674" y="448"/>
                  <a:pt x="666" y="449"/>
                  <a:pt x="658" y="451"/>
                </a:cubicBezTo>
                <a:close/>
                <a:moveTo>
                  <a:pt x="682" y="448"/>
                </a:moveTo>
                <a:cubicBezTo>
                  <a:pt x="685" y="447"/>
                  <a:pt x="688" y="447"/>
                  <a:pt x="691" y="447"/>
                </a:cubicBezTo>
                <a:cubicBezTo>
                  <a:pt x="697" y="447"/>
                  <a:pt x="702" y="448"/>
                  <a:pt x="708" y="449"/>
                </a:cubicBezTo>
                <a:cubicBezTo>
                  <a:pt x="708" y="456"/>
                  <a:pt x="709" y="463"/>
                  <a:pt x="711" y="471"/>
                </a:cubicBezTo>
                <a:cubicBezTo>
                  <a:pt x="702" y="465"/>
                  <a:pt x="692" y="461"/>
                  <a:pt x="681" y="459"/>
                </a:cubicBezTo>
                <a:cubicBezTo>
                  <a:pt x="681" y="455"/>
                  <a:pt x="681" y="451"/>
                  <a:pt x="682" y="448"/>
                </a:cubicBezTo>
                <a:close/>
                <a:moveTo>
                  <a:pt x="708" y="449"/>
                </a:moveTo>
                <a:cubicBezTo>
                  <a:pt x="720" y="451"/>
                  <a:pt x="731" y="456"/>
                  <a:pt x="741" y="464"/>
                </a:cubicBezTo>
                <a:cubicBezTo>
                  <a:pt x="745" y="479"/>
                  <a:pt x="751" y="495"/>
                  <a:pt x="758" y="511"/>
                </a:cubicBezTo>
                <a:cubicBezTo>
                  <a:pt x="757" y="518"/>
                  <a:pt x="755" y="524"/>
                  <a:pt x="754" y="530"/>
                </a:cubicBezTo>
                <a:cubicBezTo>
                  <a:pt x="743" y="502"/>
                  <a:pt x="729" y="483"/>
                  <a:pt x="711" y="471"/>
                </a:cubicBezTo>
                <a:cubicBezTo>
                  <a:pt x="710" y="463"/>
                  <a:pt x="709" y="456"/>
                  <a:pt x="708" y="449"/>
                </a:cubicBezTo>
                <a:close/>
                <a:moveTo>
                  <a:pt x="759" y="511"/>
                </a:moveTo>
                <a:cubicBezTo>
                  <a:pt x="759" y="511"/>
                  <a:pt x="759" y="511"/>
                  <a:pt x="759" y="511"/>
                </a:cubicBezTo>
                <a:cubicBezTo>
                  <a:pt x="759" y="511"/>
                  <a:pt x="759" y="511"/>
                  <a:pt x="759" y="511"/>
                </a:cubicBezTo>
                <a:cubicBezTo>
                  <a:pt x="751" y="495"/>
                  <a:pt x="745" y="479"/>
                  <a:pt x="741" y="464"/>
                </a:cubicBezTo>
                <a:cubicBezTo>
                  <a:pt x="758" y="477"/>
                  <a:pt x="771" y="498"/>
                  <a:pt x="781" y="526"/>
                </a:cubicBezTo>
                <a:cubicBezTo>
                  <a:pt x="779" y="531"/>
                  <a:pt x="778" y="535"/>
                  <a:pt x="776" y="540"/>
                </a:cubicBezTo>
                <a:cubicBezTo>
                  <a:pt x="771" y="545"/>
                  <a:pt x="767" y="551"/>
                  <a:pt x="763" y="556"/>
                </a:cubicBezTo>
                <a:cubicBezTo>
                  <a:pt x="763" y="556"/>
                  <a:pt x="763" y="557"/>
                  <a:pt x="763" y="557"/>
                </a:cubicBezTo>
                <a:cubicBezTo>
                  <a:pt x="760" y="548"/>
                  <a:pt x="757" y="539"/>
                  <a:pt x="754" y="531"/>
                </a:cubicBezTo>
                <a:cubicBezTo>
                  <a:pt x="756" y="525"/>
                  <a:pt x="757" y="518"/>
                  <a:pt x="759" y="511"/>
                </a:cubicBezTo>
                <a:close/>
                <a:moveTo>
                  <a:pt x="763" y="560"/>
                </a:moveTo>
                <a:cubicBezTo>
                  <a:pt x="762" y="561"/>
                  <a:pt x="761" y="562"/>
                  <a:pt x="760" y="563"/>
                </a:cubicBezTo>
                <a:cubicBezTo>
                  <a:pt x="761" y="561"/>
                  <a:pt x="761" y="560"/>
                  <a:pt x="762" y="558"/>
                </a:cubicBezTo>
                <a:cubicBezTo>
                  <a:pt x="763" y="559"/>
                  <a:pt x="763" y="559"/>
                  <a:pt x="763" y="560"/>
                </a:cubicBezTo>
                <a:close/>
                <a:moveTo>
                  <a:pt x="758" y="564"/>
                </a:moveTo>
                <a:cubicBezTo>
                  <a:pt x="757" y="565"/>
                  <a:pt x="755" y="567"/>
                  <a:pt x="754" y="568"/>
                </a:cubicBezTo>
                <a:cubicBezTo>
                  <a:pt x="756" y="565"/>
                  <a:pt x="759" y="562"/>
                  <a:pt x="761" y="559"/>
                </a:cubicBezTo>
                <a:cubicBezTo>
                  <a:pt x="760" y="560"/>
                  <a:pt x="759" y="562"/>
                  <a:pt x="758" y="564"/>
                </a:cubicBezTo>
                <a:close/>
                <a:moveTo>
                  <a:pt x="758" y="565"/>
                </a:moveTo>
                <a:cubicBezTo>
                  <a:pt x="757" y="567"/>
                  <a:pt x="756" y="568"/>
                  <a:pt x="755" y="570"/>
                </a:cubicBezTo>
                <a:cubicBezTo>
                  <a:pt x="754" y="571"/>
                  <a:pt x="754" y="572"/>
                  <a:pt x="753" y="574"/>
                </a:cubicBezTo>
                <a:cubicBezTo>
                  <a:pt x="753" y="574"/>
                  <a:pt x="753" y="574"/>
                  <a:pt x="753" y="574"/>
                </a:cubicBezTo>
                <a:cubicBezTo>
                  <a:pt x="750" y="576"/>
                  <a:pt x="748" y="578"/>
                  <a:pt x="745" y="581"/>
                </a:cubicBezTo>
                <a:cubicBezTo>
                  <a:pt x="747" y="577"/>
                  <a:pt x="749" y="574"/>
                  <a:pt x="751" y="571"/>
                </a:cubicBezTo>
                <a:cubicBezTo>
                  <a:pt x="753" y="569"/>
                  <a:pt x="755" y="567"/>
                  <a:pt x="758" y="565"/>
                </a:cubicBezTo>
                <a:close/>
                <a:moveTo>
                  <a:pt x="744" y="582"/>
                </a:moveTo>
                <a:cubicBezTo>
                  <a:pt x="743" y="582"/>
                  <a:pt x="742" y="583"/>
                  <a:pt x="742" y="584"/>
                </a:cubicBezTo>
                <a:cubicBezTo>
                  <a:pt x="742" y="583"/>
                  <a:pt x="741" y="583"/>
                  <a:pt x="741" y="582"/>
                </a:cubicBezTo>
                <a:cubicBezTo>
                  <a:pt x="744" y="579"/>
                  <a:pt x="746" y="576"/>
                  <a:pt x="749" y="573"/>
                </a:cubicBezTo>
                <a:cubicBezTo>
                  <a:pt x="747" y="576"/>
                  <a:pt x="745" y="579"/>
                  <a:pt x="744" y="582"/>
                </a:cubicBezTo>
                <a:close/>
                <a:moveTo>
                  <a:pt x="742" y="586"/>
                </a:moveTo>
                <a:cubicBezTo>
                  <a:pt x="742" y="588"/>
                  <a:pt x="743" y="590"/>
                  <a:pt x="743" y="591"/>
                </a:cubicBezTo>
                <a:cubicBezTo>
                  <a:pt x="741" y="593"/>
                  <a:pt x="739" y="595"/>
                  <a:pt x="736" y="597"/>
                </a:cubicBezTo>
                <a:cubicBezTo>
                  <a:pt x="737" y="595"/>
                  <a:pt x="738" y="594"/>
                  <a:pt x="739" y="592"/>
                </a:cubicBezTo>
                <a:cubicBezTo>
                  <a:pt x="740" y="590"/>
                  <a:pt x="741" y="588"/>
                  <a:pt x="742" y="586"/>
                </a:cubicBezTo>
                <a:close/>
                <a:moveTo>
                  <a:pt x="743" y="592"/>
                </a:moveTo>
                <a:cubicBezTo>
                  <a:pt x="743" y="593"/>
                  <a:pt x="743" y="594"/>
                  <a:pt x="744" y="594"/>
                </a:cubicBezTo>
                <a:cubicBezTo>
                  <a:pt x="743" y="595"/>
                  <a:pt x="743" y="596"/>
                  <a:pt x="742" y="598"/>
                </a:cubicBezTo>
                <a:cubicBezTo>
                  <a:pt x="741" y="599"/>
                  <a:pt x="741" y="600"/>
                  <a:pt x="740" y="601"/>
                </a:cubicBezTo>
                <a:cubicBezTo>
                  <a:pt x="737" y="603"/>
                  <a:pt x="735" y="605"/>
                  <a:pt x="732" y="606"/>
                </a:cubicBezTo>
                <a:cubicBezTo>
                  <a:pt x="733" y="604"/>
                  <a:pt x="735" y="601"/>
                  <a:pt x="736" y="598"/>
                </a:cubicBezTo>
                <a:cubicBezTo>
                  <a:pt x="738" y="596"/>
                  <a:pt x="741" y="594"/>
                  <a:pt x="743" y="592"/>
                </a:cubicBezTo>
                <a:close/>
                <a:moveTo>
                  <a:pt x="731" y="607"/>
                </a:moveTo>
                <a:cubicBezTo>
                  <a:pt x="727" y="610"/>
                  <a:pt x="723" y="613"/>
                  <a:pt x="720" y="617"/>
                </a:cubicBezTo>
                <a:cubicBezTo>
                  <a:pt x="720" y="616"/>
                  <a:pt x="720" y="615"/>
                  <a:pt x="721" y="614"/>
                </a:cubicBezTo>
                <a:cubicBezTo>
                  <a:pt x="721" y="613"/>
                  <a:pt x="722" y="612"/>
                  <a:pt x="723" y="610"/>
                </a:cubicBezTo>
                <a:cubicBezTo>
                  <a:pt x="726" y="606"/>
                  <a:pt x="731" y="603"/>
                  <a:pt x="735" y="599"/>
                </a:cubicBezTo>
                <a:cubicBezTo>
                  <a:pt x="734" y="601"/>
                  <a:pt x="732" y="604"/>
                  <a:pt x="731" y="607"/>
                </a:cubicBezTo>
                <a:close/>
                <a:moveTo>
                  <a:pt x="731" y="608"/>
                </a:moveTo>
                <a:cubicBezTo>
                  <a:pt x="730" y="610"/>
                  <a:pt x="729" y="612"/>
                  <a:pt x="728" y="615"/>
                </a:cubicBezTo>
                <a:cubicBezTo>
                  <a:pt x="727" y="616"/>
                  <a:pt x="725" y="618"/>
                  <a:pt x="723" y="620"/>
                </a:cubicBezTo>
                <a:cubicBezTo>
                  <a:pt x="721" y="622"/>
                  <a:pt x="718" y="623"/>
                  <a:pt x="716" y="625"/>
                </a:cubicBezTo>
                <a:cubicBezTo>
                  <a:pt x="717" y="623"/>
                  <a:pt x="718" y="620"/>
                  <a:pt x="719" y="618"/>
                </a:cubicBezTo>
                <a:cubicBezTo>
                  <a:pt x="723" y="614"/>
                  <a:pt x="727" y="611"/>
                  <a:pt x="731" y="608"/>
                </a:cubicBezTo>
                <a:close/>
                <a:moveTo>
                  <a:pt x="722" y="622"/>
                </a:moveTo>
                <a:cubicBezTo>
                  <a:pt x="719" y="624"/>
                  <a:pt x="717" y="627"/>
                  <a:pt x="714" y="629"/>
                </a:cubicBezTo>
                <a:cubicBezTo>
                  <a:pt x="715" y="628"/>
                  <a:pt x="715" y="627"/>
                  <a:pt x="715" y="626"/>
                </a:cubicBezTo>
                <a:cubicBezTo>
                  <a:pt x="717" y="625"/>
                  <a:pt x="719" y="623"/>
                  <a:pt x="722" y="622"/>
                </a:cubicBezTo>
                <a:close/>
                <a:moveTo>
                  <a:pt x="713" y="630"/>
                </a:moveTo>
                <a:cubicBezTo>
                  <a:pt x="710" y="634"/>
                  <a:pt x="706" y="638"/>
                  <a:pt x="701" y="642"/>
                </a:cubicBezTo>
                <a:cubicBezTo>
                  <a:pt x="702" y="640"/>
                  <a:pt x="703" y="638"/>
                  <a:pt x="704" y="636"/>
                </a:cubicBezTo>
                <a:cubicBezTo>
                  <a:pt x="707" y="633"/>
                  <a:pt x="711" y="630"/>
                  <a:pt x="715" y="627"/>
                </a:cubicBezTo>
                <a:cubicBezTo>
                  <a:pt x="714" y="628"/>
                  <a:pt x="714" y="629"/>
                  <a:pt x="713" y="630"/>
                </a:cubicBezTo>
                <a:close/>
                <a:moveTo>
                  <a:pt x="700" y="642"/>
                </a:moveTo>
                <a:cubicBezTo>
                  <a:pt x="700" y="643"/>
                  <a:pt x="699" y="644"/>
                  <a:pt x="698" y="645"/>
                </a:cubicBezTo>
                <a:cubicBezTo>
                  <a:pt x="697" y="645"/>
                  <a:pt x="696" y="646"/>
                  <a:pt x="695" y="647"/>
                </a:cubicBezTo>
                <a:cubicBezTo>
                  <a:pt x="696" y="645"/>
                  <a:pt x="698" y="642"/>
                  <a:pt x="699" y="640"/>
                </a:cubicBezTo>
                <a:cubicBezTo>
                  <a:pt x="700" y="639"/>
                  <a:pt x="702" y="638"/>
                  <a:pt x="703" y="637"/>
                </a:cubicBezTo>
                <a:cubicBezTo>
                  <a:pt x="702" y="639"/>
                  <a:pt x="701" y="641"/>
                  <a:pt x="700" y="642"/>
                </a:cubicBezTo>
                <a:close/>
                <a:moveTo>
                  <a:pt x="699" y="646"/>
                </a:moveTo>
                <a:cubicBezTo>
                  <a:pt x="699" y="647"/>
                  <a:pt x="698" y="648"/>
                  <a:pt x="698" y="649"/>
                </a:cubicBezTo>
                <a:cubicBezTo>
                  <a:pt x="696" y="650"/>
                  <a:pt x="694" y="652"/>
                  <a:pt x="692" y="653"/>
                </a:cubicBezTo>
                <a:cubicBezTo>
                  <a:pt x="693" y="652"/>
                  <a:pt x="693" y="651"/>
                  <a:pt x="694" y="650"/>
                </a:cubicBezTo>
                <a:cubicBezTo>
                  <a:pt x="696" y="648"/>
                  <a:pt x="697" y="647"/>
                  <a:pt x="699" y="646"/>
                </a:cubicBezTo>
                <a:close/>
                <a:moveTo>
                  <a:pt x="691" y="653"/>
                </a:moveTo>
                <a:cubicBezTo>
                  <a:pt x="689" y="655"/>
                  <a:pt x="686" y="657"/>
                  <a:pt x="683" y="659"/>
                </a:cubicBezTo>
                <a:cubicBezTo>
                  <a:pt x="684" y="658"/>
                  <a:pt x="684" y="658"/>
                  <a:pt x="684" y="658"/>
                </a:cubicBezTo>
                <a:cubicBezTo>
                  <a:pt x="684" y="658"/>
                  <a:pt x="684" y="658"/>
                  <a:pt x="684" y="658"/>
                </a:cubicBezTo>
                <a:cubicBezTo>
                  <a:pt x="687" y="655"/>
                  <a:pt x="689" y="653"/>
                  <a:pt x="692" y="651"/>
                </a:cubicBezTo>
                <a:cubicBezTo>
                  <a:pt x="692" y="651"/>
                  <a:pt x="693" y="650"/>
                  <a:pt x="693" y="650"/>
                </a:cubicBezTo>
                <a:cubicBezTo>
                  <a:pt x="692" y="651"/>
                  <a:pt x="692" y="652"/>
                  <a:pt x="691" y="653"/>
                </a:cubicBezTo>
                <a:close/>
                <a:moveTo>
                  <a:pt x="691" y="654"/>
                </a:moveTo>
                <a:cubicBezTo>
                  <a:pt x="691" y="655"/>
                  <a:pt x="690" y="656"/>
                  <a:pt x="690" y="657"/>
                </a:cubicBezTo>
                <a:cubicBezTo>
                  <a:pt x="687" y="659"/>
                  <a:pt x="684" y="661"/>
                  <a:pt x="681" y="663"/>
                </a:cubicBezTo>
                <a:cubicBezTo>
                  <a:pt x="682" y="662"/>
                  <a:pt x="682" y="661"/>
                  <a:pt x="683" y="660"/>
                </a:cubicBezTo>
                <a:cubicBezTo>
                  <a:pt x="685" y="658"/>
                  <a:pt x="688" y="656"/>
                  <a:pt x="691" y="654"/>
                </a:cubicBezTo>
                <a:close/>
                <a:moveTo>
                  <a:pt x="682" y="659"/>
                </a:moveTo>
                <a:cubicBezTo>
                  <a:pt x="682" y="660"/>
                  <a:pt x="681" y="660"/>
                  <a:pt x="680" y="661"/>
                </a:cubicBezTo>
                <a:cubicBezTo>
                  <a:pt x="681" y="660"/>
                  <a:pt x="682" y="659"/>
                  <a:pt x="683" y="659"/>
                </a:cubicBezTo>
                <a:cubicBezTo>
                  <a:pt x="683" y="659"/>
                  <a:pt x="683" y="659"/>
                  <a:pt x="682" y="659"/>
                </a:cubicBezTo>
                <a:close/>
                <a:moveTo>
                  <a:pt x="682" y="660"/>
                </a:moveTo>
                <a:cubicBezTo>
                  <a:pt x="681" y="661"/>
                  <a:pt x="681" y="662"/>
                  <a:pt x="680" y="663"/>
                </a:cubicBezTo>
                <a:cubicBezTo>
                  <a:pt x="678" y="665"/>
                  <a:pt x="676" y="666"/>
                  <a:pt x="675" y="667"/>
                </a:cubicBezTo>
                <a:cubicBezTo>
                  <a:pt x="675" y="666"/>
                  <a:pt x="676" y="665"/>
                  <a:pt x="677" y="664"/>
                </a:cubicBezTo>
                <a:cubicBezTo>
                  <a:pt x="679" y="663"/>
                  <a:pt x="680" y="661"/>
                  <a:pt x="682" y="660"/>
                </a:cubicBezTo>
                <a:close/>
                <a:moveTo>
                  <a:pt x="680" y="664"/>
                </a:moveTo>
                <a:cubicBezTo>
                  <a:pt x="679" y="665"/>
                  <a:pt x="679" y="666"/>
                  <a:pt x="678" y="667"/>
                </a:cubicBezTo>
                <a:cubicBezTo>
                  <a:pt x="676" y="668"/>
                  <a:pt x="674" y="670"/>
                  <a:pt x="672" y="671"/>
                </a:cubicBezTo>
                <a:cubicBezTo>
                  <a:pt x="672" y="670"/>
                  <a:pt x="673" y="669"/>
                  <a:pt x="674" y="668"/>
                </a:cubicBezTo>
                <a:cubicBezTo>
                  <a:pt x="676" y="667"/>
                  <a:pt x="678" y="666"/>
                  <a:pt x="680" y="664"/>
                </a:cubicBezTo>
                <a:close/>
                <a:moveTo>
                  <a:pt x="673" y="668"/>
                </a:moveTo>
                <a:cubicBezTo>
                  <a:pt x="673" y="668"/>
                  <a:pt x="673" y="668"/>
                  <a:pt x="672" y="669"/>
                </a:cubicBezTo>
                <a:cubicBezTo>
                  <a:pt x="673" y="668"/>
                  <a:pt x="674" y="667"/>
                  <a:pt x="675" y="666"/>
                </a:cubicBezTo>
                <a:cubicBezTo>
                  <a:pt x="674" y="667"/>
                  <a:pt x="674" y="667"/>
                  <a:pt x="673" y="668"/>
                </a:cubicBezTo>
                <a:close/>
                <a:moveTo>
                  <a:pt x="673" y="669"/>
                </a:moveTo>
                <a:cubicBezTo>
                  <a:pt x="672" y="670"/>
                  <a:pt x="671" y="671"/>
                  <a:pt x="671" y="672"/>
                </a:cubicBezTo>
                <a:cubicBezTo>
                  <a:pt x="670" y="672"/>
                  <a:pt x="669" y="673"/>
                  <a:pt x="668" y="674"/>
                </a:cubicBezTo>
                <a:cubicBezTo>
                  <a:pt x="669" y="673"/>
                  <a:pt x="670" y="671"/>
                  <a:pt x="671" y="670"/>
                </a:cubicBezTo>
                <a:cubicBezTo>
                  <a:pt x="671" y="670"/>
                  <a:pt x="672" y="669"/>
                  <a:pt x="673" y="669"/>
                </a:cubicBezTo>
                <a:close/>
                <a:moveTo>
                  <a:pt x="670" y="673"/>
                </a:moveTo>
                <a:cubicBezTo>
                  <a:pt x="669" y="674"/>
                  <a:pt x="669" y="674"/>
                  <a:pt x="668" y="675"/>
                </a:cubicBezTo>
                <a:cubicBezTo>
                  <a:pt x="667" y="676"/>
                  <a:pt x="667" y="676"/>
                  <a:pt x="667" y="676"/>
                </a:cubicBezTo>
                <a:cubicBezTo>
                  <a:pt x="666" y="677"/>
                  <a:pt x="665" y="678"/>
                  <a:pt x="664" y="678"/>
                </a:cubicBezTo>
                <a:cubicBezTo>
                  <a:pt x="665" y="677"/>
                  <a:pt x="665" y="676"/>
                  <a:pt x="666" y="675"/>
                </a:cubicBezTo>
                <a:cubicBezTo>
                  <a:pt x="668" y="674"/>
                  <a:pt x="669" y="674"/>
                  <a:pt x="670" y="673"/>
                </a:cubicBezTo>
                <a:close/>
                <a:moveTo>
                  <a:pt x="662" y="679"/>
                </a:moveTo>
                <a:cubicBezTo>
                  <a:pt x="658" y="681"/>
                  <a:pt x="655" y="684"/>
                  <a:pt x="651" y="686"/>
                </a:cubicBezTo>
                <a:cubicBezTo>
                  <a:pt x="652" y="685"/>
                  <a:pt x="653" y="684"/>
                  <a:pt x="654" y="683"/>
                </a:cubicBezTo>
                <a:cubicBezTo>
                  <a:pt x="657" y="681"/>
                  <a:pt x="661" y="678"/>
                  <a:pt x="665" y="676"/>
                </a:cubicBezTo>
                <a:cubicBezTo>
                  <a:pt x="664" y="677"/>
                  <a:pt x="663" y="678"/>
                  <a:pt x="662" y="679"/>
                </a:cubicBezTo>
                <a:close/>
                <a:moveTo>
                  <a:pt x="659" y="682"/>
                </a:moveTo>
                <a:cubicBezTo>
                  <a:pt x="656" y="684"/>
                  <a:pt x="652" y="686"/>
                  <a:pt x="649" y="689"/>
                </a:cubicBezTo>
                <a:cubicBezTo>
                  <a:pt x="649" y="688"/>
                  <a:pt x="649" y="688"/>
                  <a:pt x="650" y="688"/>
                </a:cubicBezTo>
                <a:cubicBezTo>
                  <a:pt x="653" y="686"/>
                  <a:pt x="656" y="684"/>
                  <a:pt x="659" y="682"/>
                </a:cubicBezTo>
                <a:close/>
                <a:moveTo>
                  <a:pt x="661" y="681"/>
                </a:moveTo>
                <a:cubicBezTo>
                  <a:pt x="661" y="681"/>
                  <a:pt x="661" y="681"/>
                  <a:pt x="661" y="681"/>
                </a:cubicBezTo>
                <a:cubicBezTo>
                  <a:pt x="661" y="681"/>
                  <a:pt x="661" y="681"/>
                  <a:pt x="661" y="681"/>
                </a:cubicBezTo>
                <a:cubicBezTo>
                  <a:pt x="660" y="682"/>
                  <a:pt x="660" y="682"/>
                  <a:pt x="659" y="683"/>
                </a:cubicBezTo>
                <a:cubicBezTo>
                  <a:pt x="655" y="686"/>
                  <a:pt x="651" y="688"/>
                  <a:pt x="647" y="691"/>
                </a:cubicBezTo>
                <a:cubicBezTo>
                  <a:pt x="647" y="691"/>
                  <a:pt x="647" y="690"/>
                  <a:pt x="647" y="690"/>
                </a:cubicBezTo>
                <a:cubicBezTo>
                  <a:pt x="647" y="690"/>
                  <a:pt x="647" y="690"/>
                  <a:pt x="647" y="690"/>
                </a:cubicBezTo>
                <a:cubicBezTo>
                  <a:pt x="652" y="687"/>
                  <a:pt x="657" y="684"/>
                  <a:pt x="661" y="681"/>
                </a:cubicBezTo>
                <a:close/>
                <a:moveTo>
                  <a:pt x="647" y="690"/>
                </a:moveTo>
                <a:cubicBezTo>
                  <a:pt x="644" y="692"/>
                  <a:pt x="641" y="694"/>
                  <a:pt x="638" y="696"/>
                </a:cubicBezTo>
                <a:cubicBezTo>
                  <a:pt x="639" y="695"/>
                  <a:pt x="640" y="695"/>
                  <a:pt x="641" y="694"/>
                </a:cubicBezTo>
                <a:cubicBezTo>
                  <a:pt x="643" y="692"/>
                  <a:pt x="646" y="690"/>
                  <a:pt x="648" y="689"/>
                </a:cubicBezTo>
                <a:cubicBezTo>
                  <a:pt x="648" y="689"/>
                  <a:pt x="647" y="690"/>
                  <a:pt x="647" y="690"/>
                </a:cubicBezTo>
                <a:close/>
                <a:moveTo>
                  <a:pt x="657" y="685"/>
                </a:moveTo>
                <a:cubicBezTo>
                  <a:pt x="658" y="684"/>
                  <a:pt x="658" y="684"/>
                  <a:pt x="658" y="684"/>
                </a:cubicBezTo>
                <a:cubicBezTo>
                  <a:pt x="658" y="684"/>
                  <a:pt x="658" y="684"/>
                  <a:pt x="658" y="684"/>
                </a:cubicBezTo>
                <a:cubicBezTo>
                  <a:pt x="658" y="684"/>
                  <a:pt x="658" y="684"/>
                  <a:pt x="658" y="684"/>
                </a:cubicBezTo>
                <a:cubicBezTo>
                  <a:pt x="649" y="697"/>
                  <a:pt x="642" y="710"/>
                  <a:pt x="637" y="724"/>
                </a:cubicBezTo>
                <a:cubicBezTo>
                  <a:pt x="619" y="780"/>
                  <a:pt x="621" y="838"/>
                  <a:pt x="643" y="894"/>
                </a:cubicBezTo>
                <a:cubicBezTo>
                  <a:pt x="666" y="951"/>
                  <a:pt x="709" y="1007"/>
                  <a:pt x="772" y="1058"/>
                </a:cubicBezTo>
                <a:cubicBezTo>
                  <a:pt x="772" y="1066"/>
                  <a:pt x="772" y="1074"/>
                  <a:pt x="772" y="1083"/>
                </a:cubicBezTo>
                <a:cubicBezTo>
                  <a:pt x="636" y="977"/>
                  <a:pt x="583" y="860"/>
                  <a:pt x="618" y="742"/>
                </a:cubicBezTo>
                <a:cubicBezTo>
                  <a:pt x="623" y="725"/>
                  <a:pt x="632" y="709"/>
                  <a:pt x="645" y="693"/>
                </a:cubicBezTo>
                <a:cubicBezTo>
                  <a:pt x="649" y="690"/>
                  <a:pt x="653" y="688"/>
                  <a:pt x="657" y="685"/>
                </a:cubicBezTo>
                <a:close/>
                <a:moveTo>
                  <a:pt x="772" y="1031"/>
                </a:moveTo>
                <a:cubicBezTo>
                  <a:pt x="778" y="1036"/>
                  <a:pt x="784" y="1041"/>
                  <a:pt x="790" y="1046"/>
                </a:cubicBezTo>
                <a:cubicBezTo>
                  <a:pt x="790" y="1055"/>
                  <a:pt x="790" y="1063"/>
                  <a:pt x="790" y="1072"/>
                </a:cubicBezTo>
                <a:cubicBezTo>
                  <a:pt x="784" y="1067"/>
                  <a:pt x="778" y="1062"/>
                  <a:pt x="772" y="1058"/>
                </a:cubicBezTo>
                <a:cubicBezTo>
                  <a:pt x="772" y="1049"/>
                  <a:pt x="772" y="1040"/>
                  <a:pt x="772" y="1031"/>
                </a:cubicBezTo>
                <a:close/>
                <a:moveTo>
                  <a:pt x="790" y="966"/>
                </a:moveTo>
                <a:cubicBezTo>
                  <a:pt x="797" y="971"/>
                  <a:pt x="803" y="977"/>
                  <a:pt x="810" y="982"/>
                </a:cubicBezTo>
                <a:cubicBezTo>
                  <a:pt x="810" y="1009"/>
                  <a:pt x="810" y="1009"/>
                  <a:pt x="810" y="1009"/>
                </a:cubicBezTo>
                <a:cubicBezTo>
                  <a:pt x="803" y="1003"/>
                  <a:pt x="797" y="998"/>
                  <a:pt x="790" y="993"/>
                </a:cubicBezTo>
                <a:cubicBezTo>
                  <a:pt x="790" y="984"/>
                  <a:pt x="790" y="975"/>
                  <a:pt x="790" y="966"/>
                </a:cubicBezTo>
                <a:close/>
                <a:moveTo>
                  <a:pt x="810" y="1010"/>
                </a:moveTo>
                <a:cubicBezTo>
                  <a:pt x="816" y="1014"/>
                  <a:pt x="822" y="1019"/>
                  <a:pt x="828" y="1023"/>
                </a:cubicBezTo>
                <a:cubicBezTo>
                  <a:pt x="828" y="1031"/>
                  <a:pt x="828" y="1039"/>
                  <a:pt x="828" y="1047"/>
                </a:cubicBezTo>
                <a:cubicBezTo>
                  <a:pt x="822" y="1043"/>
                  <a:pt x="816" y="1039"/>
                  <a:pt x="810" y="1034"/>
                </a:cubicBezTo>
                <a:cubicBezTo>
                  <a:pt x="810" y="1026"/>
                  <a:pt x="810" y="1018"/>
                  <a:pt x="810" y="1010"/>
                </a:cubicBezTo>
                <a:close/>
                <a:moveTo>
                  <a:pt x="829" y="1024"/>
                </a:moveTo>
                <a:cubicBezTo>
                  <a:pt x="835" y="1028"/>
                  <a:pt x="840" y="1032"/>
                  <a:pt x="846" y="1036"/>
                </a:cubicBezTo>
                <a:cubicBezTo>
                  <a:pt x="846" y="1045"/>
                  <a:pt x="846" y="1045"/>
                  <a:pt x="846" y="1045"/>
                </a:cubicBezTo>
                <a:cubicBezTo>
                  <a:pt x="846" y="1050"/>
                  <a:pt x="845" y="1055"/>
                  <a:pt x="845" y="1059"/>
                </a:cubicBezTo>
                <a:cubicBezTo>
                  <a:pt x="839" y="1056"/>
                  <a:pt x="834" y="1052"/>
                  <a:pt x="828" y="1048"/>
                </a:cubicBezTo>
                <a:cubicBezTo>
                  <a:pt x="828" y="1040"/>
                  <a:pt x="829" y="1032"/>
                  <a:pt x="829" y="1024"/>
                </a:cubicBezTo>
                <a:close/>
                <a:moveTo>
                  <a:pt x="846" y="1045"/>
                </a:moveTo>
                <a:cubicBezTo>
                  <a:pt x="847" y="1036"/>
                  <a:pt x="847" y="1036"/>
                  <a:pt x="847" y="1036"/>
                </a:cubicBezTo>
                <a:cubicBezTo>
                  <a:pt x="852" y="1040"/>
                  <a:pt x="858" y="1044"/>
                  <a:pt x="864" y="1047"/>
                </a:cubicBezTo>
                <a:cubicBezTo>
                  <a:pt x="864" y="1055"/>
                  <a:pt x="863" y="1063"/>
                  <a:pt x="863" y="1071"/>
                </a:cubicBezTo>
                <a:cubicBezTo>
                  <a:pt x="857" y="1067"/>
                  <a:pt x="851" y="1063"/>
                  <a:pt x="846" y="1060"/>
                </a:cubicBezTo>
                <a:cubicBezTo>
                  <a:pt x="846" y="1055"/>
                  <a:pt x="846" y="1050"/>
                  <a:pt x="846" y="1045"/>
                </a:cubicBezTo>
                <a:close/>
                <a:moveTo>
                  <a:pt x="847" y="1036"/>
                </a:moveTo>
                <a:cubicBezTo>
                  <a:pt x="848" y="1011"/>
                  <a:pt x="848" y="1011"/>
                  <a:pt x="848" y="1011"/>
                </a:cubicBezTo>
                <a:cubicBezTo>
                  <a:pt x="854" y="1015"/>
                  <a:pt x="860" y="1019"/>
                  <a:pt x="866" y="1022"/>
                </a:cubicBezTo>
                <a:cubicBezTo>
                  <a:pt x="865" y="1031"/>
                  <a:pt x="865" y="1031"/>
                  <a:pt x="865" y="1031"/>
                </a:cubicBezTo>
                <a:cubicBezTo>
                  <a:pt x="865" y="1036"/>
                  <a:pt x="864" y="1042"/>
                  <a:pt x="864" y="1047"/>
                </a:cubicBezTo>
                <a:cubicBezTo>
                  <a:pt x="858" y="1043"/>
                  <a:pt x="852" y="1039"/>
                  <a:pt x="847" y="1036"/>
                </a:cubicBezTo>
                <a:close/>
                <a:moveTo>
                  <a:pt x="866" y="1031"/>
                </a:moveTo>
                <a:cubicBezTo>
                  <a:pt x="866" y="1023"/>
                  <a:pt x="866" y="1023"/>
                  <a:pt x="866" y="1023"/>
                </a:cubicBezTo>
                <a:cubicBezTo>
                  <a:pt x="872" y="1027"/>
                  <a:pt x="879" y="1031"/>
                  <a:pt x="885" y="1034"/>
                </a:cubicBezTo>
                <a:cubicBezTo>
                  <a:pt x="885" y="1042"/>
                  <a:pt x="884" y="1050"/>
                  <a:pt x="884" y="1059"/>
                </a:cubicBezTo>
                <a:cubicBezTo>
                  <a:pt x="877" y="1055"/>
                  <a:pt x="871" y="1051"/>
                  <a:pt x="865" y="1047"/>
                </a:cubicBezTo>
                <a:cubicBezTo>
                  <a:pt x="865" y="1042"/>
                  <a:pt x="865" y="1037"/>
                  <a:pt x="866" y="1031"/>
                </a:cubicBezTo>
                <a:close/>
                <a:moveTo>
                  <a:pt x="886" y="1035"/>
                </a:moveTo>
                <a:cubicBezTo>
                  <a:pt x="891" y="1038"/>
                  <a:pt x="897" y="1041"/>
                  <a:pt x="902" y="1044"/>
                </a:cubicBezTo>
                <a:cubicBezTo>
                  <a:pt x="902" y="1052"/>
                  <a:pt x="901" y="1059"/>
                  <a:pt x="900" y="1068"/>
                </a:cubicBezTo>
                <a:cubicBezTo>
                  <a:pt x="895" y="1065"/>
                  <a:pt x="889" y="1062"/>
                  <a:pt x="884" y="1059"/>
                </a:cubicBezTo>
                <a:cubicBezTo>
                  <a:pt x="885" y="1051"/>
                  <a:pt x="885" y="1042"/>
                  <a:pt x="886" y="1035"/>
                </a:cubicBezTo>
                <a:close/>
                <a:moveTo>
                  <a:pt x="903" y="1044"/>
                </a:moveTo>
                <a:cubicBezTo>
                  <a:pt x="908" y="1047"/>
                  <a:pt x="913" y="1050"/>
                  <a:pt x="918" y="1053"/>
                </a:cubicBezTo>
                <a:cubicBezTo>
                  <a:pt x="918" y="1060"/>
                  <a:pt x="917" y="1068"/>
                  <a:pt x="916" y="1076"/>
                </a:cubicBezTo>
                <a:cubicBezTo>
                  <a:pt x="911" y="1074"/>
                  <a:pt x="906" y="1071"/>
                  <a:pt x="901" y="1068"/>
                </a:cubicBezTo>
                <a:cubicBezTo>
                  <a:pt x="901" y="1060"/>
                  <a:pt x="902" y="1052"/>
                  <a:pt x="903" y="1044"/>
                </a:cubicBezTo>
                <a:close/>
                <a:moveTo>
                  <a:pt x="919" y="1053"/>
                </a:moveTo>
                <a:cubicBezTo>
                  <a:pt x="924" y="1055"/>
                  <a:pt x="929" y="1058"/>
                  <a:pt x="934" y="1061"/>
                </a:cubicBezTo>
                <a:cubicBezTo>
                  <a:pt x="933" y="1068"/>
                  <a:pt x="932" y="1076"/>
                  <a:pt x="931" y="1084"/>
                </a:cubicBezTo>
                <a:cubicBezTo>
                  <a:pt x="926" y="1082"/>
                  <a:pt x="921" y="1079"/>
                  <a:pt x="916" y="1077"/>
                </a:cubicBezTo>
                <a:cubicBezTo>
                  <a:pt x="917" y="1068"/>
                  <a:pt x="918" y="1060"/>
                  <a:pt x="919" y="1053"/>
                </a:cubicBezTo>
                <a:close/>
                <a:moveTo>
                  <a:pt x="919" y="1052"/>
                </a:moveTo>
                <a:cubicBezTo>
                  <a:pt x="920" y="1044"/>
                  <a:pt x="920" y="1037"/>
                  <a:pt x="921" y="1030"/>
                </a:cubicBezTo>
                <a:cubicBezTo>
                  <a:pt x="926" y="1033"/>
                  <a:pt x="932" y="1035"/>
                  <a:pt x="937" y="1038"/>
                </a:cubicBezTo>
                <a:cubicBezTo>
                  <a:pt x="936" y="1045"/>
                  <a:pt x="935" y="1053"/>
                  <a:pt x="934" y="1060"/>
                </a:cubicBezTo>
                <a:cubicBezTo>
                  <a:pt x="929" y="1058"/>
                  <a:pt x="924" y="1055"/>
                  <a:pt x="919" y="1052"/>
                </a:cubicBezTo>
                <a:close/>
                <a:moveTo>
                  <a:pt x="937" y="1038"/>
                </a:moveTo>
                <a:cubicBezTo>
                  <a:pt x="942" y="1041"/>
                  <a:pt x="947" y="1043"/>
                  <a:pt x="952" y="1045"/>
                </a:cubicBezTo>
                <a:cubicBezTo>
                  <a:pt x="951" y="1053"/>
                  <a:pt x="950" y="1060"/>
                  <a:pt x="949" y="1067"/>
                </a:cubicBezTo>
                <a:cubicBezTo>
                  <a:pt x="944" y="1065"/>
                  <a:pt x="939" y="1063"/>
                  <a:pt x="935" y="1060"/>
                </a:cubicBezTo>
                <a:cubicBezTo>
                  <a:pt x="936" y="1053"/>
                  <a:pt x="937" y="1046"/>
                  <a:pt x="937" y="1038"/>
                </a:cubicBezTo>
                <a:close/>
                <a:moveTo>
                  <a:pt x="953" y="1046"/>
                </a:moveTo>
                <a:cubicBezTo>
                  <a:pt x="957" y="1048"/>
                  <a:pt x="962" y="1050"/>
                  <a:pt x="967" y="1052"/>
                </a:cubicBezTo>
                <a:cubicBezTo>
                  <a:pt x="966" y="1059"/>
                  <a:pt x="965" y="1067"/>
                  <a:pt x="963" y="1074"/>
                </a:cubicBezTo>
                <a:cubicBezTo>
                  <a:pt x="959" y="1072"/>
                  <a:pt x="954" y="1070"/>
                  <a:pt x="950" y="1067"/>
                </a:cubicBezTo>
                <a:cubicBezTo>
                  <a:pt x="951" y="1060"/>
                  <a:pt x="952" y="1053"/>
                  <a:pt x="953" y="1046"/>
                </a:cubicBezTo>
                <a:close/>
                <a:moveTo>
                  <a:pt x="967" y="1052"/>
                </a:moveTo>
                <a:cubicBezTo>
                  <a:pt x="971" y="1054"/>
                  <a:pt x="975" y="1056"/>
                  <a:pt x="979" y="1057"/>
                </a:cubicBezTo>
                <a:cubicBezTo>
                  <a:pt x="978" y="1064"/>
                  <a:pt x="976" y="1072"/>
                  <a:pt x="975" y="1079"/>
                </a:cubicBezTo>
                <a:cubicBezTo>
                  <a:pt x="971" y="1077"/>
                  <a:pt x="967" y="1076"/>
                  <a:pt x="964" y="1074"/>
                </a:cubicBezTo>
                <a:cubicBezTo>
                  <a:pt x="965" y="1067"/>
                  <a:pt x="966" y="1059"/>
                  <a:pt x="967" y="1052"/>
                </a:cubicBezTo>
                <a:close/>
                <a:moveTo>
                  <a:pt x="979" y="1057"/>
                </a:moveTo>
                <a:cubicBezTo>
                  <a:pt x="984" y="1059"/>
                  <a:pt x="988" y="1061"/>
                  <a:pt x="992" y="1063"/>
                </a:cubicBezTo>
                <a:cubicBezTo>
                  <a:pt x="990" y="1070"/>
                  <a:pt x="989" y="1077"/>
                  <a:pt x="987" y="1084"/>
                </a:cubicBezTo>
                <a:cubicBezTo>
                  <a:pt x="983" y="1083"/>
                  <a:pt x="979" y="1081"/>
                  <a:pt x="975" y="1079"/>
                </a:cubicBezTo>
                <a:cubicBezTo>
                  <a:pt x="977" y="1072"/>
                  <a:pt x="978" y="1065"/>
                  <a:pt x="979" y="1057"/>
                </a:cubicBezTo>
                <a:close/>
                <a:moveTo>
                  <a:pt x="980" y="1057"/>
                </a:moveTo>
                <a:cubicBezTo>
                  <a:pt x="981" y="1049"/>
                  <a:pt x="982" y="1042"/>
                  <a:pt x="984" y="1034"/>
                </a:cubicBezTo>
                <a:cubicBezTo>
                  <a:pt x="988" y="1036"/>
                  <a:pt x="992" y="1038"/>
                  <a:pt x="997" y="1040"/>
                </a:cubicBezTo>
                <a:cubicBezTo>
                  <a:pt x="995" y="1047"/>
                  <a:pt x="993" y="1055"/>
                  <a:pt x="992" y="1062"/>
                </a:cubicBezTo>
                <a:cubicBezTo>
                  <a:pt x="988" y="1060"/>
                  <a:pt x="984" y="1059"/>
                  <a:pt x="980" y="1057"/>
                </a:cubicBezTo>
                <a:close/>
                <a:moveTo>
                  <a:pt x="997" y="1040"/>
                </a:moveTo>
                <a:cubicBezTo>
                  <a:pt x="1001" y="1041"/>
                  <a:pt x="1005" y="1043"/>
                  <a:pt x="1009" y="1044"/>
                </a:cubicBezTo>
                <a:cubicBezTo>
                  <a:pt x="1007" y="1052"/>
                  <a:pt x="1005" y="1060"/>
                  <a:pt x="1003" y="1067"/>
                </a:cubicBezTo>
                <a:cubicBezTo>
                  <a:pt x="1000" y="1065"/>
                  <a:pt x="996" y="1064"/>
                  <a:pt x="992" y="1062"/>
                </a:cubicBezTo>
                <a:cubicBezTo>
                  <a:pt x="994" y="1055"/>
                  <a:pt x="995" y="1047"/>
                  <a:pt x="997" y="1040"/>
                </a:cubicBezTo>
                <a:close/>
                <a:moveTo>
                  <a:pt x="1009" y="1044"/>
                </a:moveTo>
                <a:cubicBezTo>
                  <a:pt x="1013" y="1046"/>
                  <a:pt x="1017" y="1047"/>
                  <a:pt x="1020" y="1049"/>
                </a:cubicBezTo>
                <a:cubicBezTo>
                  <a:pt x="1018" y="1057"/>
                  <a:pt x="1016" y="1064"/>
                  <a:pt x="1015" y="1071"/>
                </a:cubicBezTo>
                <a:cubicBezTo>
                  <a:pt x="1011" y="1070"/>
                  <a:pt x="1007" y="1068"/>
                  <a:pt x="1004" y="1067"/>
                </a:cubicBezTo>
                <a:cubicBezTo>
                  <a:pt x="1006" y="1060"/>
                  <a:pt x="1007" y="1052"/>
                  <a:pt x="1009" y="1044"/>
                </a:cubicBezTo>
                <a:close/>
                <a:moveTo>
                  <a:pt x="1021" y="1049"/>
                </a:moveTo>
                <a:cubicBezTo>
                  <a:pt x="1024" y="1050"/>
                  <a:pt x="1027" y="1051"/>
                  <a:pt x="1031" y="1052"/>
                </a:cubicBezTo>
                <a:cubicBezTo>
                  <a:pt x="1028" y="1060"/>
                  <a:pt x="1026" y="1067"/>
                  <a:pt x="1024" y="1075"/>
                </a:cubicBezTo>
                <a:cubicBezTo>
                  <a:pt x="1021" y="1073"/>
                  <a:pt x="1018" y="1072"/>
                  <a:pt x="1015" y="1071"/>
                </a:cubicBezTo>
                <a:cubicBezTo>
                  <a:pt x="1017" y="1064"/>
                  <a:pt x="1019" y="1057"/>
                  <a:pt x="1021" y="1049"/>
                </a:cubicBezTo>
                <a:close/>
                <a:moveTo>
                  <a:pt x="1031" y="1052"/>
                </a:moveTo>
                <a:cubicBezTo>
                  <a:pt x="1034" y="1054"/>
                  <a:pt x="1038" y="1055"/>
                  <a:pt x="1041" y="1056"/>
                </a:cubicBezTo>
                <a:cubicBezTo>
                  <a:pt x="1041" y="1058"/>
                  <a:pt x="1040" y="1061"/>
                  <a:pt x="1039" y="1063"/>
                </a:cubicBezTo>
                <a:cubicBezTo>
                  <a:pt x="1037" y="1068"/>
                  <a:pt x="1036" y="1073"/>
                  <a:pt x="1034" y="1078"/>
                </a:cubicBezTo>
                <a:cubicBezTo>
                  <a:pt x="1031" y="1077"/>
                  <a:pt x="1028" y="1076"/>
                  <a:pt x="1024" y="1075"/>
                </a:cubicBezTo>
                <a:cubicBezTo>
                  <a:pt x="1027" y="1068"/>
                  <a:pt x="1029" y="1060"/>
                  <a:pt x="1031" y="1052"/>
                </a:cubicBezTo>
                <a:close/>
                <a:moveTo>
                  <a:pt x="1039" y="1063"/>
                </a:moveTo>
                <a:cubicBezTo>
                  <a:pt x="1040" y="1061"/>
                  <a:pt x="1041" y="1058"/>
                  <a:pt x="1042" y="1056"/>
                </a:cubicBezTo>
                <a:cubicBezTo>
                  <a:pt x="1045" y="1057"/>
                  <a:pt x="1048" y="1058"/>
                  <a:pt x="1050" y="1059"/>
                </a:cubicBezTo>
                <a:cubicBezTo>
                  <a:pt x="1048" y="1066"/>
                  <a:pt x="1046" y="1074"/>
                  <a:pt x="1044" y="1082"/>
                </a:cubicBezTo>
                <a:cubicBezTo>
                  <a:pt x="1041" y="1081"/>
                  <a:pt x="1038" y="1080"/>
                  <a:pt x="1035" y="1078"/>
                </a:cubicBezTo>
                <a:cubicBezTo>
                  <a:pt x="1036" y="1073"/>
                  <a:pt x="1038" y="1068"/>
                  <a:pt x="1039" y="1063"/>
                </a:cubicBezTo>
                <a:close/>
                <a:moveTo>
                  <a:pt x="1051" y="1059"/>
                </a:moveTo>
                <a:cubicBezTo>
                  <a:pt x="1054" y="1060"/>
                  <a:pt x="1057" y="1061"/>
                  <a:pt x="1061" y="1062"/>
                </a:cubicBezTo>
                <a:cubicBezTo>
                  <a:pt x="1059" y="1070"/>
                  <a:pt x="1057" y="1078"/>
                  <a:pt x="1056" y="1086"/>
                </a:cubicBezTo>
                <a:cubicBezTo>
                  <a:pt x="1052" y="1084"/>
                  <a:pt x="1048" y="1083"/>
                  <a:pt x="1045" y="1082"/>
                </a:cubicBezTo>
                <a:cubicBezTo>
                  <a:pt x="1047" y="1074"/>
                  <a:pt x="1049" y="1067"/>
                  <a:pt x="1051" y="1059"/>
                </a:cubicBezTo>
                <a:close/>
                <a:moveTo>
                  <a:pt x="1051" y="1059"/>
                </a:moveTo>
                <a:cubicBezTo>
                  <a:pt x="1052" y="1054"/>
                  <a:pt x="1054" y="1050"/>
                  <a:pt x="1056" y="1045"/>
                </a:cubicBezTo>
                <a:cubicBezTo>
                  <a:pt x="1057" y="1043"/>
                  <a:pt x="1058" y="1040"/>
                  <a:pt x="1059" y="1037"/>
                </a:cubicBezTo>
                <a:cubicBezTo>
                  <a:pt x="1062" y="1038"/>
                  <a:pt x="1065" y="1039"/>
                  <a:pt x="1067" y="1040"/>
                </a:cubicBezTo>
                <a:cubicBezTo>
                  <a:pt x="1065" y="1047"/>
                  <a:pt x="1063" y="1055"/>
                  <a:pt x="1061" y="1062"/>
                </a:cubicBezTo>
                <a:cubicBezTo>
                  <a:pt x="1058" y="1061"/>
                  <a:pt x="1054" y="1060"/>
                  <a:pt x="1051" y="1059"/>
                </a:cubicBezTo>
                <a:close/>
                <a:moveTo>
                  <a:pt x="1068" y="1040"/>
                </a:moveTo>
                <a:cubicBezTo>
                  <a:pt x="1071" y="1041"/>
                  <a:pt x="1074" y="1042"/>
                  <a:pt x="1077" y="1043"/>
                </a:cubicBezTo>
                <a:cubicBezTo>
                  <a:pt x="1075" y="1050"/>
                  <a:pt x="1073" y="1058"/>
                  <a:pt x="1071" y="1065"/>
                </a:cubicBezTo>
                <a:cubicBezTo>
                  <a:pt x="1068" y="1064"/>
                  <a:pt x="1065" y="1063"/>
                  <a:pt x="1061" y="1062"/>
                </a:cubicBezTo>
                <a:cubicBezTo>
                  <a:pt x="1063" y="1055"/>
                  <a:pt x="1065" y="1047"/>
                  <a:pt x="1068" y="1040"/>
                </a:cubicBezTo>
                <a:close/>
                <a:moveTo>
                  <a:pt x="1077" y="1043"/>
                </a:moveTo>
                <a:cubicBezTo>
                  <a:pt x="1078" y="1043"/>
                  <a:pt x="1080" y="1044"/>
                  <a:pt x="1081" y="1044"/>
                </a:cubicBezTo>
                <a:cubicBezTo>
                  <a:pt x="1083" y="1045"/>
                  <a:pt x="1085" y="1045"/>
                  <a:pt x="1087" y="1046"/>
                </a:cubicBezTo>
                <a:cubicBezTo>
                  <a:pt x="1086" y="1054"/>
                  <a:pt x="1084" y="1061"/>
                  <a:pt x="1083" y="1069"/>
                </a:cubicBezTo>
                <a:cubicBezTo>
                  <a:pt x="1081" y="1068"/>
                  <a:pt x="1078" y="1067"/>
                  <a:pt x="1075" y="1067"/>
                </a:cubicBezTo>
                <a:cubicBezTo>
                  <a:pt x="1074" y="1066"/>
                  <a:pt x="1073" y="1066"/>
                  <a:pt x="1072" y="1065"/>
                </a:cubicBezTo>
                <a:cubicBezTo>
                  <a:pt x="1073" y="1058"/>
                  <a:pt x="1075" y="1050"/>
                  <a:pt x="1077" y="1043"/>
                </a:cubicBezTo>
                <a:close/>
                <a:moveTo>
                  <a:pt x="1088" y="1046"/>
                </a:moveTo>
                <a:cubicBezTo>
                  <a:pt x="1091" y="1047"/>
                  <a:pt x="1095" y="1049"/>
                  <a:pt x="1098" y="1051"/>
                </a:cubicBezTo>
                <a:cubicBezTo>
                  <a:pt x="1097" y="1058"/>
                  <a:pt x="1096" y="1067"/>
                  <a:pt x="1096" y="1075"/>
                </a:cubicBezTo>
                <a:cubicBezTo>
                  <a:pt x="1092" y="1073"/>
                  <a:pt x="1088" y="1071"/>
                  <a:pt x="1083" y="1069"/>
                </a:cubicBezTo>
                <a:cubicBezTo>
                  <a:pt x="1085" y="1062"/>
                  <a:pt x="1086" y="1054"/>
                  <a:pt x="1088" y="1046"/>
                </a:cubicBezTo>
                <a:close/>
                <a:moveTo>
                  <a:pt x="1088" y="1046"/>
                </a:moveTo>
                <a:cubicBezTo>
                  <a:pt x="1090" y="1038"/>
                  <a:pt x="1092" y="1030"/>
                  <a:pt x="1094" y="1023"/>
                </a:cubicBezTo>
                <a:cubicBezTo>
                  <a:pt x="1098" y="1024"/>
                  <a:pt x="1101" y="1025"/>
                  <a:pt x="1103" y="1027"/>
                </a:cubicBezTo>
                <a:cubicBezTo>
                  <a:pt x="1101" y="1034"/>
                  <a:pt x="1100" y="1042"/>
                  <a:pt x="1099" y="1050"/>
                </a:cubicBezTo>
                <a:cubicBezTo>
                  <a:pt x="1095" y="1048"/>
                  <a:pt x="1091" y="1047"/>
                  <a:pt x="1088" y="1046"/>
                </a:cubicBezTo>
                <a:close/>
                <a:moveTo>
                  <a:pt x="1104" y="1027"/>
                </a:moveTo>
                <a:cubicBezTo>
                  <a:pt x="1107" y="1028"/>
                  <a:pt x="1110" y="1030"/>
                  <a:pt x="1113" y="1032"/>
                </a:cubicBezTo>
                <a:cubicBezTo>
                  <a:pt x="1114" y="1032"/>
                  <a:pt x="1114" y="1032"/>
                  <a:pt x="1114" y="1032"/>
                </a:cubicBezTo>
                <a:cubicBezTo>
                  <a:pt x="1113" y="1040"/>
                  <a:pt x="1111" y="1048"/>
                  <a:pt x="1111" y="1056"/>
                </a:cubicBezTo>
                <a:cubicBezTo>
                  <a:pt x="1110" y="1056"/>
                  <a:pt x="1109" y="1055"/>
                  <a:pt x="1109" y="1055"/>
                </a:cubicBezTo>
                <a:cubicBezTo>
                  <a:pt x="1105" y="1053"/>
                  <a:pt x="1102" y="1052"/>
                  <a:pt x="1099" y="1050"/>
                </a:cubicBezTo>
                <a:cubicBezTo>
                  <a:pt x="1100" y="1042"/>
                  <a:pt x="1102" y="1034"/>
                  <a:pt x="1104" y="1027"/>
                </a:cubicBezTo>
                <a:close/>
                <a:moveTo>
                  <a:pt x="1111" y="1057"/>
                </a:moveTo>
                <a:cubicBezTo>
                  <a:pt x="1112" y="1048"/>
                  <a:pt x="1113" y="1040"/>
                  <a:pt x="1114" y="1032"/>
                </a:cubicBezTo>
                <a:cubicBezTo>
                  <a:pt x="1118" y="1034"/>
                  <a:pt x="1122" y="1037"/>
                  <a:pt x="1125" y="1039"/>
                </a:cubicBezTo>
                <a:cubicBezTo>
                  <a:pt x="1125" y="1047"/>
                  <a:pt x="1124" y="1056"/>
                  <a:pt x="1124" y="1064"/>
                </a:cubicBezTo>
                <a:cubicBezTo>
                  <a:pt x="1120" y="1062"/>
                  <a:pt x="1115" y="1059"/>
                  <a:pt x="1111" y="1057"/>
                </a:cubicBezTo>
                <a:close/>
                <a:moveTo>
                  <a:pt x="1126" y="1039"/>
                </a:moveTo>
                <a:cubicBezTo>
                  <a:pt x="1130" y="1042"/>
                  <a:pt x="1135" y="1045"/>
                  <a:pt x="1139" y="1048"/>
                </a:cubicBezTo>
                <a:cubicBezTo>
                  <a:pt x="1139" y="1056"/>
                  <a:pt x="1139" y="1065"/>
                  <a:pt x="1140" y="1075"/>
                </a:cubicBezTo>
                <a:cubicBezTo>
                  <a:pt x="1135" y="1071"/>
                  <a:pt x="1129" y="1068"/>
                  <a:pt x="1125" y="1065"/>
                </a:cubicBezTo>
                <a:cubicBezTo>
                  <a:pt x="1125" y="1056"/>
                  <a:pt x="1125" y="1047"/>
                  <a:pt x="1126" y="1039"/>
                </a:cubicBezTo>
                <a:close/>
                <a:moveTo>
                  <a:pt x="1126" y="1039"/>
                </a:moveTo>
                <a:cubicBezTo>
                  <a:pt x="1127" y="1030"/>
                  <a:pt x="1128" y="1022"/>
                  <a:pt x="1129" y="1014"/>
                </a:cubicBezTo>
                <a:cubicBezTo>
                  <a:pt x="1133" y="1016"/>
                  <a:pt x="1137" y="1019"/>
                  <a:pt x="1140" y="1021"/>
                </a:cubicBezTo>
                <a:cubicBezTo>
                  <a:pt x="1140" y="1029"/>
                  <a:pt x="1139" y="1038"/>
                  <a:pt x="1139" y="1047"/>
                </a:cubicBezTo>
                <a:cubicBezTo>
                  <a:pt x="1135" y="1044"/>
                  <a:pt x="1130" y="1041"/>
                  <a:pt x="1126" y="1039"/>
                </a:cubicBezTo>
                <a:close/>
                <a:moveTo>
                  <a:pt x="1141" y="1021"/>
                </a:moveTo>
                <a:cubicBezTo>
                  <a:pt x="1145" y="1024"/>
                  <a:pt x="1149" y="1027"/>
                  <a:pt x="1154" y="1030"/>
                </a:cubicBezTo>
                <a:cubicBezTo>
                  <a:pt x="1154" y="1039"/>
                  <a:pt x="1154" y="1048"/>
                  <a:pt x="1155" y="1058"/>
                </a:cubicBezTo>
                <a:cubicBezTo>
                  <a:pt x="1149" y="1054"/>
                  <a:pt x="1144" y="1051"/>
                  <a:pt x="1139" y="1047"/>
                </a:cubicBezTo>
                <a:cubicBezTo>
                  <a:pt x="1140" y="1038"/>
                  <a:pt x="1140" y="1030"/>
                  <a:pt x="1141" y="1021"/>
                </a:cubicBezTo>
                <a:close/>
                <a:moveTo>
                  <a:pt x="1154" y="1030"/>
                </a:moveTo>
                <a:cubicBezTo>
                  <a:pt x="1159" y="1034"/>
                  <a:pt x="1164" y="1037"/>
                  <a:pt x="1170" y="1041"/>
                </a:cubicBezTo>
                <a:cubicBezTo>
                  <a:pt x="1170" y="1051"/>
                  <a:pt x="1171" y="1061"/>
                  <a:pt x="1173" y="1071"/>
                </a:cubicBezTo>
                <a:cubicBezTo>
                  <a:pt x="1167" y="1067"/>
                  <a:pt x="1161" y="1062"/>
                  <a:pt x="1155" y="1058"/>
                </a:cubicBezTo>
                <a:cubicBezTo>
                  <a:pt x="1154" y="1049"/>
                  <a:pt x="1154" y="1039"/>
                  <a:pt x="1154" y="1030"/>
                </a:cubicBezTo>
                <a:close/>
                <a:moveTo>
                  <a:pt x="1169" y="1014"/>
                </a:moveTo>
                <a:cubicBezTo>
                  <a:pt x="1174" y="1017"/>
                  <a:pt x="1179" y="1021"/>
                  <a:pt x="1185" y="1025"/>
                </a:cubicBezTo>
                <a:cubicBezTo>
                  <a:pt x="1185" y="1035"/>
                  <a:pt x="1186" y="1045"/>
                  <a:pt x="1188" y="1055"/>
                </a:cubicBezTo>
                <a:cubicBezTo>
                  <a:pt x="1182" y="1050"/>
                  <a:pt x="1176" y="1045"/>
                  <a:pt x="1170" y="1041"/>
                </a:cubicBezTo>
                <a:cubicBezTo>
                  <a:pt x="1169" y="1032"/>
                  <a:pt x="1169" y="1022"/>
                  <a:pt x="1169" y="1014"/>
                </a:cubicBezTo>
                <a:close/>
                <a:moveTo>
                  <a:pt x="1185" y="1026"/>
                </a:moveTo>
                <a:cubicBezTo>
                  <a:pt x="1191" y="1030"/>
                  <a:pt x="1197" y="1035"/>
                  <a:pt x="1204" y="1041"/>
                </a:cubicBezTo>
                <a:cubicBezTo>
                  <a:pt x="1205" y="1051"/>
                  <a:pt x="1208" y="1062"/>
                  <a:pt x="1211" y="1074"/>
                </a:cubicBezTo>
                <a:cubicBezTo>
                  <a:pt x="1203" y="1067"/>
                  <a:pt x="1196" y="1061"/>
                  <a:pt x="1189" y="1055"/>
                </a:cubicBezTo>
                <a:cubicBezTo>
                  <a:pt x="1187" y="1045"/>
                  <a:pt x="1186" y="1035"/>
                  <a:pt x="1185" y="1026"/>
                </a:cubicBezTo>
                <a:close/>
                <a:moveTo>
                  <a:pt x="1200" y="1009"/>
                </a:moveTo>
                <a:cubicBezTo>
                  <a:pt x="1206" y="1014"/>
                  <a:pt x="1213" y="1020"/>
                  <a:pt x="1219" y="1025"/>
                </a:cubicBezTo>
                <a:cubicBezTo>
                  <a:pt x="1221" y="1037"/>
                  <a:pt x="1224" y="1048"/>
                  <a:pt x="1227" y="1060"/>
                </a:cubicBezTo>
                <a:cubicBezTo>
                  <a:pt x="1219" y="1053"/>
                  <a:pt x="1211" y="1046"/>
                  <a:pt x="1204" y="1040"/>
                </a:cubicBezTo>
                <a:cubicBezTo>
                  <a:pt x="1202" y="1030"/>
                  <a:pt x="1201" y="1019"/>
                  <a:pt x="1200" y="1009"/>
                </a:cubicBezTo>
                <a:close/>
                <a:moveTo>
                  <a:pt x="1215" y="993"/>
                </a:moveTo>
                <a:cubicBezTo>
                  <a:pt x="1221" y="998"/>
                  <a:pt x="1228" y="1004"/>
                  <a:pt x="1234" y="1010"/>
                </a:cubicBezTo>
                <a:cubicBezTo>
                  <a:pt x="1237" y="1022"/>
                  <a:pt x="1240" y="1034"/>
                  <a:pt x="1243" y="1046"/>
                </a:cubicBezTo>
                <a:cubicBezTo>
                  <a:pt x="1235" y="1039"/>
                  <a:pt x="1227" y="1032"/>
                  <a:pt x="1219" y="1025"/>
                </a:cubicBezTo>
                <a:cubicBezTo>
                  <a:pt x="1217" y="1014"/>
                  <a:pt x="1216" y="1003"/>
                  <a:pt x="1215" y="993"/>
                </a:cubicBezTo>
                <a:close/>
                <a:moveTo>
                  <a:pt x="1230" y="978"/>
                </a:moveTo>
                <a:cubicBezTo>
                  <a:pt x="1236" y="984"/>
                  <a:pt x="1243" y="990"/>
                  <a:pt x="1249" y="996"/>
                </a:cubicBezTo>
                <a:cubicBezTo>
                  <a:pt x="1252" y="1008"/>
                  <a:pt x="1255" y="1020"/>
                  <a:pt x="1259" y="1032"/>
                </a:cubicBezTo>
                <a:cubicBezTo>
                  <a:pt x="1251" y="1024"/>
                  <a:pt x="1243" y="1017"/>
                  <a:pt x="1235" y="1010"/>
                </a:cubicBezTo>
                <a:cubicBezTo>
                  <a:pt x="1233" y="999"/>
                  <a:pt x="1231" y="988"/>
                  <a:pt x="1230" y="978"/>
                </a:cubicBezTo>
                <a:close/>
                <a:moveTo>
                  <a:pt x="1244" y="963"/>
                </a:moveTo>
                <a:cubicBezTo>
                  <a:pt x="1250" y="969"/>
                  <a:pt x="1256" y="975"/>
                  <a:pt x="1263" y="981"/>
                </a:cubicBezTo>
                <a:cubicBezTo>
                  <a:pt x="1266" y="993"/>
                  <a:pt x="1269" y="1006"/>
                  <a:pt x="1274" y="1019"/>
                </a:cubicBezTo>
                <a:cubicBezTo>
                  <a:pt x="1265" y="1011"/>
                  <a:pt x="1258" y="1003"/>
                  <a:pt x="1250" y="996"/>
                </a:cubicBezTo>
                <a:cubicBezTo>
                  <a:pt x="1247" y="985"/>
                  <a:pt x="1246" y="974"/>
                  <a:pt x="1244" y="963"/>
                </a:cubicBezTo>
                <a:close/>
                <a:moveTo>
                  <a:pt x="1257" y="946"/>
                </a:moveTo>
                <a:cubicBezTo>
                  <a:pt x="1263" y="953"/>
                  <a:pt x="1270" y="959"/>
                  <a:pt x="1277" y="966"/>
                </a:cubicBezTo>
                <a:cubicBezTo>
                  <a:pt x="1280" y="979"/>
                  <a:pt x="1285" y="993"/>
                  <a:pt x="1290" y="1007"/>
                </a:cubicBezTo>
                <a:cubicBezTo>
                  <a:pt x="1281" y="997"/>
                  <a:pt x="1272" y="989"/>
                  <a:pt x="1263" y="981"/>
                </a:cubicBezTo>
                <a:cubicBezTo>
                  <a:pt x="1260" y="969"/>
                  <a:pt x="1258" y="957"/>
                  <a:pt x="1257" y="946"/>
                </a:cubicBezTo>
                <a:close/>
                <a:moveTo>
                  <a:pt x="1269" y="930"/>
                </a:moveTo>
                <a:cubicBezTo>
                  <a:pt x="1276" y="936"/>
                  <a:pt x="1283" y="943"/>
                  <a:pt x="1290" y="950"/>
                </a:cubicBezTo>
                <a:cubicBezTo>
                  <a:pt x="1294" y="964"/>
                  <a:pt x="1299" y="979"/>
                  <a:pt x="1304" y="993"/>
                </a:cubicBezTo>
                <a:cubicBezTo>
                  <a:pt x="1295" y="984"/>
                  <a:pt x="1286" y="974"/>
                  <a:pt x="1277" y="966"/>
                </a:cubicBezTo>
                <a:cubicBezTo>
                  <a:pt x="1274" y="954"/>
                  <a:pt x="1271" y="942"/>
                  <a:pt x="1269" y="930"/>
                </a:cubicBezTo>
                <a:close/>
                <a:moveTo>
                  <a:pt x="1281" y="913"/>
                </a:moveTo>
                <a:cubicBezTo>
                  <a:pt x="1289" y="921"/>
                  <a:pt x="1297" y="929"/>
                  <a:pt x="1305" y="938"/>
                </a:cubicBezTo>
                <a:cubicBezTo>
                  <a:pt x="1310" y="952"/>
                  <a:pt x="1316" y="968"/>
                  <a:pt x="1322" y="984"/>
                </a:cubicBezTo>
                <a:cubicBezTo>
                  <a:pt x="1311" y="972"/>
                  <a:pt x="1300" y="960"/>
                  <a:pt x="1290" y="950"/>
                </a:cubicBezTo>
                <a:cubicBezTo>
                  <a:pt x="1287" y="937"/>
                  <a:pt x="1283" y="925"/>
                  <a:pt x="1281" y="913"/>
                </a:cubicBezTo>
                <a:close/>
                <a:moveTo>
                  <a:pt x="1295" y="898"/>
                </a:moveTo>
                <a:cubicBezTo>
                  <a:pt x="1303" y="907"/>
                  <a:pt x="1312" y="916"/>
                  <a:pt x="1321" y="926"/>
                </a:cubicBezTo>
                <a:cubicBezTo>
                  <a:pt x="1327" y="941"/>
                  <a:pt x="1333" y="958"/>
                  <a:pt x="1341" y="976"/>
                </a:cubicBezTo>
                <a:cubicBezTo>
                  <a:pt x="1329" y="962"/>
                  <a:pt x="1317" y="949"/>
                  <a:pt x="1306" y="937"/>
                </a:cubicBezTo>
                <a:cubicBezTo>
                  <a:pt x="1301" y="924"/>
                  <a:pt x="1298" y="911"/>
                  <a:pt x="1295" y="898"/>
                </a:cubicBezTo>
                <a:close/>
                <a:moveTo>
                  <a:pt x="1321" y="924"/>
                </a:moveTo>
                <a:cubicBezTo>
                  <a:pt x="1312" y="915"/>
                  <a:pt x="1303" y="906"/>
                  <a:pt x="1295" y="897"/>
                </a:cubicBezTo>
                <a:cubicBezTo>
                  <a:pt x="1292" y="886"/>
                  <a:pt x="1290" y="874"/>
                  <a:pt x="1289" y="864"/>
                </a:cubicBezTo>
                <a:cubicBezTo>
                  <a:pt x="1295" y="870"/>
                  <a:pt x="1302" y="877"/>
                  <a:pt x="1308" y="884"/>
                </a:cubicBezTo>
                <a:cubicBezTo>
                  <a:pt x="1312" y="897"/>
                  <a:pt x="1316" y="910"/>
                  <a:pt x="1321" y="924"/>
                </a:cubicBezTo>
                <a:close/>
                <a:moveTo>
                  <a:pt x="1302" y="849"/>
                </a:moveTo>
                <a:cubicBezTo>
                  <a:pt x="1309" y="856"/>
                  <a:pt x="1316" y="863"/>
                  <a:pt x="1323" y="871"/>
                </a:cubicBezTo>
                <a:cubicBezTo>
                  <a:pt x="1327" y="885"/>
                  <a:pt x="1332" y="899"/>
                  <a:pt x="1337" y="914"/>
                </a:cubicBezTo>
                <a:cubicBezTo>
                  <a:pt x="1327" y="903"/>
                  <a:pt x="1318" y="893"/>
                  <a:pt x="1309" y="883"/>
                </a:cubicBezTo>
                <a:cubicBezTo>
                  <a:pt x="1306" y="871"/>
                  <a:pt x="1304" y="860"/>
                  <a:pt x="1302" y="849"/>
                </a:cubicBezTo>
                <a:close/>
                <a:moveTo>
                  <a:pt x="1314" y="760"/>
                </a:moveTo>
                <a:cubicBezTo>
                  <a:pt x="1317" y="755"/>
                  <a:pt x="1321" y="751"/>
                  <a:pt x="1324" y="747"/>
                </a:cubicBezTo>
                <a:cubicBezTo>
                  <a:pt x="1324" y="747"/>
                  <a:pt x="1324" y="747"/>
                  <a:pt x="1324" y="747"/>
                </a:cubicBezTo>
                <a:cubicBezTo>
                  <a:pt x="1319" y="792"/>
                  <a:pt x="1329" y="844"/>
                  <a:pt x="1356" y="906"/>
                </a:cubicBezTo>
                <a:cubicBezTo>
                  <a:pt x="1356" y="906"/>
                  <a:pt x="1356" y="906"/>
                  <a:pt x="1356" y="906"/>
                </a:cubicBezTo>
                <a:cubicBezTo>
                  <a:pt x="1344" y="893"/>
                  <a:pt x="1334" y="882"/>
                  <a:pt x="1324" y="871"/>
                </a:cubicBezTo>
                <a:cubicBezTo>
                  <a:pt x="1312" y="829"/>
                  <a:pt x="1309" y="792"/>
                  <a:pt x="1314" y="760"/>
                </a:cubicBezTo>
                <a:close/>
                <a:moveTo>
                  <a:pt x="1314" y="759"/>
                </a:moveTo>
                <a:cubicBezTo>
                  <a:pt x="1314" y="758"/>
                  <a:pt x="1314" y="757"/>
                  <a:pt x="1314" y="757"/>
                </a:cubicBezTo>
                <a:cubicBezTo>
                  <a:pt x="1316" y="754"/>
                  <a:pt x="1318" y="751"/>
                  <a:pt x="1320" y="749"/>
                </a:cubicBezTo>
                <a:cubicBezTo>
                  <a:pt x="1322" y="747"/>
                  <a:pt x="1323" y="745"/>
                  <a:pt x="1324" y="744"/>
                </a:cubicBezTo>
                <a:cubicBezTo>
                  <a:pt x="1324" y="745"/>
                  <a:pt x="1324" y="745"/>
                  <a:pt x="1324" y="746"/>
                </a:cubicBezTo>
                <a:cubicBezTo>
                  <a:pt x="1321" y="750"/>
                  <a:pt x="1317" y="755"/>
                  <a:pt x="1314" y="759"/>
                </a:cubicBezTo>
                <a:close/>
                <a:moveTo>
                  <a:pt x="1323" y="745"/>
                </a:moveTo>
                <a:cubicBezTo>
                  <a:pt x="1324" y="744"/>
                  <a:pt x="1324" y="743"/>
                  <a:pt x="1325" y="742"/>
                </a:cubicBezTo>
                <a:cubicBezTo>
                  <a:pt x="1325" y="742"/>
                  <a:pt x="1325" y="742"/>
                  <a:pt x="1325" y="742"/>
                </a:cubicBezTo>
                <a:cubicBezTo>
                  <a:pt x="1325" y="743"/>
                  <a:pt x="1325" y="743"/>
                  <a:pt x="1325" y="743"/>
                </a:cubicBezTo>
                <a:cubicBezTo>
                  <a:pt x="1324" y="743"/>
                  <a:pt x="1324" y="744"/>
                  <a:pt x="1323" y="745"/>
                </a:cubicBezTo>
                <a:close/>
                <a:moveTo>
                  <a:pt x="1320" y="748"/>
                </a:moveTo>
                <a:cubicBezTo>
                  <a:pt x="1318" y="750"/>
                  <a:pt x="1317" y="752"/>
                  <a:pt x="1315" y="754"/>
                </a:cubicBezTo>
                <a:cubicBezTo>
                  <a:pt x="1315" y="752"/>
                  <a:pt x="1316" y="749"/>
                  <a:pt x="1316" y="747"/>
                </a:cubicBezTo>
                <a:cubicBezTo>
                  <a:pt x="1319" y="744"/>
                  <a:pt x="1322" y="741"/>
                  <a:pt x="1325" y="737"/>
                </a:cubicBezTo>
                <a:cubicBezTo>
                  <a:pt x="1325" y="739"/>
                  <a:pt x="1325" y="740"/>
                  <a:pt x="1325" y="741"/>
                </a:cubicBezTo>
                <a:cubicBezTo>
                  <a:pt x="1323" y="744"/>
                  <a:pt x="1322" y="746"/>
                  <a:pt x="1320" y="748"/>
                </a:cubicBezTo>
                <a:close/>
                <a:moveTo>
                  <a:pt x="1317" y="746"/>
                </a:moveTo>
                <a:cubicBezTo>
                  <a:pt x="1317" y="745"/>
                  <a:pt x="1317" y="744"/>
                  <a:pt x="1317" y="743"/>
                </a:cubicBezTo>
                <a:cubicBezTo>
                  <a:pt x="1321" y="738"/>
                  <a:pt x="1321" y="738"/>
                  <a:pt x="1321" y="738"/>
                </a:cubicBezTo>
                <a:cubicBezTo>
                  <a:pt x="1323" y="735"/>
                  <a:pt x="1325" y="732"/>
                  <a:pt x="1327" y="728"/>
                </a:cubicBezTo>
                <a:cubicBezTo>
                  <a:pt x="1326" y="731"/>
                  <a:pt x="1326" y="734"/>
                  <a:pt x="1325" y="737"/>
                </a:cubicBezTo>
                <a:cubicBezTo>
                  <a:pt x="1323" y="740"/>
                  <a:pt x="1320" y="743"/>
                  <a:pt x="1317" y="746"/>
                </a:cubicBezTo>
                <a:close/>
                <a:moveTo>
                  <a:pt x="1318" y="742"/>
                </a:moveTo>
                <a:cubicBezTo>
                  <a:pt x="1319" y="738"/>
                  <a:pt x="1320" y="735"/>
                  <a:pt x="1321" y="731"/>
                </a:cubicBezTo>
                <a:cubicBezTo>
                  <a:pt x="1323" y="729"/>
                  <a:pt x="1325" y="726"/>
                  <a:pt x="1328" y="724"/>
                </a:cubicBezTo>
                <a:cubicBezTo>
                  <a:pt x="1328" y="724"/>
                  <a:pt x="1328" y="724"/>
                  <a:pt x="1328" y="724"/>
                </a:cubicBezTo>
                <a:cubicBezTo>
                  <a:pt x="1328" y="725"/>
                  <a:pt x="1328" y="726"/>
                  <a:pt x="1327" y="727"/>
                </a:cubicBezTo>
                <a:cubicBezTo>
                  <a:pt x="1325" y="731"/>
                  <a:pt x="1323" y="734"/>
                  <a:pt x="1320" y="738"/>
                </a:cubicBezTo>
                <a:lnTo>
                  <a:pt x="1318" y="742"/>
                </a:lnTo>
                <a:close/>
                <a:moveTo>
                  <a:pt x="1326" y="737"/>
                </a:moveTo>
                <a:cubicBezTo>
                  <a:pt x="1329" y="734"/>
                  <a:pt x="1331" y="731"/>
                  <a:pt x="1334" y="728"/>
                </a:cubicBezTo>
                <a:cubicBezTo>
                  <a:pt x="1331" y="732"/>
                  <a:pt x="1328" y="736"/>
                  <a:pt x="1325" y="740"/>
                </a:cubicBezTo>
                <a:cubicBezTo>
                  <a:pt x="1326" y="739"/>
                  <a:pt x="1326" y="738"/>
                  <a:pt x="1326" y="737"/>
                </a:cubicBezTo>
                <a:close/>
                <a:moveTo>
                  <a:pt x="1326" y="736"/>
                </a:moveTo>
                <a:cubicBezTo>
                  <a:pt x="1327" y="733"/>
                  <a:pt x="1327" y="730"/>
                  <a:pt x="1328" y="727"/>
                </a:cubicBezTo>
                <a:cubicBezTo>
                  <a:pt x="1330" y="724"/>
                  <a:pt x="1332" y="721"/>
                  <a:pt x="1334" y="718"/>
                </a:cubicBezTo>
                <a:cubicBezTo>
                  <a:pt x="1335" y="716"/>
                  <a:pt x="1337" y="715"/>
                  <a:pt x="1338" y="714"/>
                </a:cubicBezTo>
                <a:cubicBezTo>
                  <a:pt x="1337" y="718"/>
                  <a:pt x="1337" y="721"/>
                  <a:pt x="1336" y="725"/>
                </a:cubicBezTo>
                <a:cubicBezTo>
                  <a:pt x="1336" y="725"/>
                  <a:pt x="1336" y="725"/>
                  <a:pt x="1336" y="725"/>
                </a:cubicBezTo>
                <a:cubicBezTo>
                  <a:pt x="1333" y="729"/>
                  <a:pt x="1329" y="732"/>
                  <a:pt x="1326" y="736"/>
                </a:cubicBezTo>
                <a:close/>
                <a:moveTo>
                  <a:pt x="1328" y="726"/>
                </a:moveTo>
                <a:cubicBezTo>
                  <a:pt x="1328" y="725"/>
                  <a:pt x="1329" y="724"/>
                  <a:pt x="1329" y="723"/>
                </a:cubicBezTo>
                <a:cubicBezTo>
                  <a:pt x="1330" y="722"/>
                  <a:pt x="1331" y="721"/>
                  <a:pt x="1332" y="720"/>
                </a:cubicBezTo>
                <a:cubicBezTo>
                  <a:pt x="1331" y="722"/>
                  <a:pt x="1330" y="724"/>
                  <a:pt x="1328" y="726"/>
                </a:cubicBezTo>
                <a:close/>
                <a:moveTo>
                  <a:pt x="1335" y="716"/>
                </a:moveTo>
                <a:cubicBezTo>
                  <a:pt x="1336" y="714"/>
                  <a:pt x="1337" y="713"/>
                  <a:pt x="1338" y="711"/>
                </a:cubicBezTo>
                <a:cubicBezTo>
                  <a:pt x="1338" y="712"/>
                  <a:pt x="1338" y="713"/>
                  <a:pt x="1338" y="713"/>
                </a:cubicBezTo>
                <a:cubicBezTo>
                  <a:pt x="1337" y="714"/>
                  <a:pt x="1336" y="715"/>
                  <a:pt x="1335" y="716"/>
                </a:cubicBezTo>
                <a:close/>
                <a:moveTo>
                  <a:pt x="1331" y="712"/>
                </a:moveTo>
                <a:cubicBezTo>
                  <a:pt x="1331" y="713"/>
                  <a:pt x="1331" y="713"/>
                  <a:pt x="1330" y="714"/>
                </a:cubicBezTo>
                <a:cubicBezTo>
                  <a:pt x="1332" y="711"/>
                  <a:pt x="1332" y="711"/>
                  <a:pt x="1332" y="711"/>
                </a:cubicBezTo>
                <a:cubicBezTo>
                  <a:pt x="1332" y="711"/>
                  <a:pt x="1332" y="712"/>
                  <a:pt x="1331" y="712"/>
                </a:cubicBezTo>
                <a:close/>
                <a:moveTo>
                  <a:pt x="1320" y="731"/>
                </a:moveTo>
                <a:cubicBezTo>
                  <a:pt x="1319" y="733"/>
                  <a:pt x="1317" y="735"/>
                  <a:pt x="1316" y="736"/>
                </a:cubicBezTo>
                <a:cubicBezTo>
                  <a:pt x="1318" y="733"/>
                  <a:pt x="1320" y="730"/>
                  <a:pt x="1322" y="727"/>
                </a:cubicBezTo>
                <a:cubicBezTo>
                  <a:pt x="1321" y="728"/>
                  <a:pt x="1321" y="730"/>
                  <a:pt x="1320" y="731"/>
                </a:cubicBezTo>
                <a:close/>
                <a:moveTo>
                  <a:pt x="1320" y="732"/>
                </a:moveTo>
                <a:cubicBezTo>
                  <a:pt x="1319" y="736"/>
                  <a:pt x="1318" y="739"/>
                  <a:pt x="1317" y="743"/>
                </a:cubicBezTo>
                <a:cubicBezTo>
                  <a:pt x="1315" y="746"/>
                  <a:pt x="1313" y="749"/>
                  <a:pt x="1310" y="753"/>
                </a:cubicBezTo>
                <a:cubicBezTo>
                  <a:pt x="1309" y="754"/>
                  <a:pt x="1308" y="755"/>
                  <a:pt x="1307" y="756"/>
                </a:cubicBezTo>
                <a:cubicBezTo>
                  <a:pt x="1309" y="752"/>
                  <a:pt x="1310" y="747"/>
                  <a:pt x="1312" y="742"/>
                </a:cubicBezTo>
                <a:cubicBezTo>
                  <a:pt x="1314" y="740"/>
                  <a:pt x="1314" y="740"/>
                  <a:pt x="1314" y="740"/>
                </a:cubicBezTo>
                <a:cubicBezTo>
                  <a:pt x="1316" y="737"/>
                  <a:pt x="1318" y="735"/>
                  <a:pt x="1320" y="732"/>
                </a:cubicBezTo>
                <a:close/>
                <a:moveTo>
                  <a:pt x="1306" y="757"/>
                </a:moveTo>
                <a:cubicBezTo>
                  <a:pt x="1304" y="761"/>
                  <a:pt x="1301" y="764"/>
                  <a:pt x="1299" y="767"/>
                </a:cubicBezTo>
                <a:cubicBezTo>
                  <a:pt x="1300" y="763"/>
                  <a:pt x="1302" y="760"/>
                  <a:pt x="1303" y="756"/>
                </a:cubicBezTo>
                <a:cubicBezTo>
                  <a:pt x="1306" y="752"/>
                  <a:pt x="1308" y="748"/>
                  <a:pt x="1311" y="744"/>
                </a:cubicBezTo>
                <a:cubicBezTo>
                  <a:pt x="1309" y="748"/>
                  <a:pt x="1308" y="753"/>
                  <a:pt x="1306" y="757"/>
                </a:cubicBezTo>
                <a:close/>
                <a:moveTo>
                  <a:pt x="1306" y="759"/>
                </a:moveTo>
                <a:cubicBezTo>
                  <a:pt x="1306" y="759"/>
                  <a:pt x="1306" y="759"/>
                  <a:pt x="1306" y="760"/>
                </a:cubicBezTo>
                <a:cubicBezTo>
                  <a:pt x="1302" y="765"/>
                  <a:pt x="1299" y="769"/>
                  <a:pt x="1296" y="773"/>
                </a:cubicBezTo>
                <a:cubicBezTo>
                  <a:pt x="1297" y="772"/>
                  <a:pt x="1297" y="771"/>
                  <a:pt x="1298" y="769"/>
                </a:cubicBezTo>
                <a:cubicBezTo>
                  <a:pt x="1300" y="766"/>
                  <a:pt x="1303" y="762"/>
                  <a:pt x="1306" y="759"/>
                </a:cubicBezTo>
                <a:close/>
                <a:moveTo>
                  <a:pt x="1295" y="775"/>
                </a:moveTo>
                <a:cubicBezTo>
                  <a:pt x="1294" y="777"/>
                  <a:pt x="1293" y="779"/>
                  <a:pt x="1292" y="781"/>
                </a:cubicBezTo>
                <a:cubicBezTo>
                  <a:pt x="1290" y="783"/>
                  <a:pt x="1288" y="785"/>
                  <a:pt x="1287" y="787"/>
                </a:cubicBezTo>
                <a:cubicBezTo>
                  <a:pt x="1287" y="787"/>
                  <a:pt x="1287" y="787"/>
                  <a:pt x="1287" y="787"/>
                </a:cubicBezTo>
                <a:cubicBezTo>
                  <a:pt x="1290" y="781"/>
                  <a:pt x="1293" y="776"/>
                  <a:pt x="1297" y="771"/>
                </a:cubicBezTo>
                <a:cubicBezTo>
                  <a:pt x="1296" y="772"/>
                  <a:pt x="1296" y="773"/>
                  <a:pt x="1295" y="775"/>
                </a:cubicBezTo>
                <a:close/>
                <a:moveTo>
                  <a:pt x="1292" y="781"/>
                </a:moveTo>
                <a:cubicBezTo>
                  <a:pt x="1293" y="780"/>
                  <a:pt x="1294" y="779"/>
                  <a:pt x="1295" y="777"/>
                </a:cubicBezTo>
                <a:cubicBezTo>
                  <a:pt x="1294" y="780"/>
                  <a:pt x="1293" y="782"/>
                  <a:pt x="1293" y="784"/>
                </a:cubicBezTo>
                <a:cubicBezTo>
                  <a:pt x="1291" y="786"/>
                  <a:pt x="1289" y="788"/>
                  <a:pt x="1288" y="790"/>
                </a:cubicBezTo>
                <a:cubicBezTo>
                  <a:pt x="1286" y="792"/>
                  <a:pt x="1285" y="793"/>
                  <a:pt x="1284" y="794"/>
                </a:cubicBezTo>
                <a:cubicBezTo>
                  <a:pt x="1285" y="793"/>
                  <a:pt x="1285" y="791"/>
                  <a:pt x="1286" y="790"/>
                </a:cubicBezTo>
                <a:cubicBezTo>
                  <a:pt x="1288" y="787"/>
                  <a:pt x="1290" y="784"/>
                  <a:pt x="1292" y="781"/>
                </a:cubicBezTo>
                <a:close/>
                <a:moveTo>
                  <a:pt x="1280" y="800"/>
                </a:moveTo>
                <a:cubicBezTo>
                  <a:pt x="1279" y="801"/>
                  <a:pt x="1278" y="803"/>
                  <a:pt x="1276" y="805"/>
                </a:cubicBezTo>
                <a:cubicBezTo>
                  <a:pt x="1278" y="802"/>
                  <a:pt x="1279" y="799"/>
                  <a:pt x="1281" y="797"/>
                </a:cubicBezTo>
                <a:cubicBezTo>
                  <a:pt x="1281" y="796"/>
                  <a:pt x="1282" y="796"/>
                  <a:pt x="1282" y="795"/>
                </a:cubicBezTo>
                <a:cubicBezTo>
                  <a:pt x="1282" y="796"/>
                  <a:pt x="1281" y="798"/>
                  <a:pt x="1280" y="800"/>
                </a:cubicBezTo>
                <a:close/>
                <a:moveTo>
                  <a:pt x="1274" y="808"/>
                </a:moveTo>
                <a:cubicBezTo>
                  <a:pt x="1273" y="810"/>
                  <a:pt x="1272" y="811"/>
                  <a:pt x="1271" y="813"/>
                </a:cubicBezTo>
                <a:cubicBezTo>
                  <a:pt x="1270" y="814"/>
                  <a:pt x="1270" y="814"/>
                  <a:pt x="1269" y="815"/>
                </a:cubicBezTo>
                <a:cubicBezTo>
                  <a:pt x="1268" y="814"/>
                  <a:pt x="1268" y="814"/>
                  <a:pt x="1268" y="814"/>
                </a:cubicBezTo>
                <a:cubicBezTo>
                  <a:pt x="1271" y="810"/>
                  <a:pt x="1274" y="806"/>
                  <a:pt x="1278" y="802"/>
                </a:cubicBezTo>
                <a:cubicBezTo>
                  <a:pt x="1276" y="804"/>
                  <a:pt x="1275" y="806"/>
                  <a:pt x="1274" y="808"/>
                </a:cubicBezTo>
                <a:close/>
                <a:moveTo>
                  <a:pt x="1269" y="815"/>
                </a:moveTo>
                <a:cubicBezTo>
                  <a:pt x="1265" y="821"/>
                  <a:pt x="1261" y="826"/>
                  <a:pt x="1257" y="832"/>
                </a:cubicBezTo>
                <a:cubicBezTo>
                  <a:pt x="1257" y="832"/>
                  <a:pt x="1256" y="831"/>
                  <a:pt x="1256" y="831"/>
                </a:cubicBezTo>
                <a:cubicBezTo>
                  <a:pt x="1256" y="830"/>
                  <a:pt x="1256" y="830"/>
                  <a:pt x="1256" y="830"/>
                </a:cubicBezTo>
                <a:cubicBezTo>
                  <a:pt x="1260" y="825"/>
                  <a:pt x="1264" y="820"/>
                  <a:pt x="1268" y="815"/>
                </a:cubicBezTo>
                <a:lnTo>
                  <a:pt x="1269" y="815"/>
                </a:lnTo>
                <a:close/>
                <a:moveTo>
                  <a:pt x="1257" y="832"/>
                </a:moveTo>
                <a:cubicBezTo>
                  <a:pt x="1253" y="838"/>
                  <a:pt x="1250" y="845"/>
                  <a:pt x="1247" y="851"/>
                </a:cubicBezTo>
                <a:cubicBezTo>
                  <a:pt x="1247" y="851"/>
                  <a:pt x="1247" y="851"/>
                  <a:pt x="1247" y="851"/>
                </a:cubicBezTo>
                <a:cubicBezTo>
                  <a:pt x="1246" y="850"/>
                  <a:pt x="1245" y="849"/>
                  <a:pt x="1244" y="848"/>
                </a:cubicBezTo>
                <a:cubicBezTo>
                  <a:pt x="1247" y="842"/>
                  <a:pt x="1251" y="837"/>
                  <a:pt x="1256" y="831"/>
                </a:cubicBezTo>
                <a:cubicBezTo>
                  <a:pt x="1256" y="832"/>
                  <a:pt x="1257" y="832"/>
                  <a:pt x="1257" y="832"/>
                </a:cubicBezTo>
                <a:close/>
                <a:moveTo>
                  <a:pt x="1243" y="848"/>
                </a:moveTo>
                <a:cubicBezTo>
                  <a:pt x="1243" y="847"/>
                  <a:pt x="1242" y="847"/>
                  <a:pt x="1241" y="846"/>
                </a:cubicBezTo>
                <a:cubicBezTo>
                  <a:pt x="1245" y="841"/>
                  <a:pt x="1249" y="835"/>
                  <a:pt x="1254" y="829"/>
                </a:cubicBezTo>
                <a:cubicBezTo>
                  <a:pt x="1254" y="830"/>
                  <a:pt x="1255" y="830"/>
                  <a:pt x="1255" y="831"/>
                </a:cubicBezTo>
                <a:cubicBezTo>
                  <a:pt x="1251" y="836"/>
                  <a:pt x="1247" y="842"/>
                  <a:pt x="1243" y="848"/>
                </a:cubicBezTo>
                <a:close/>
                <a:moveTo>
                  <a:pt x="1241" y="846"/>
                </a:moveTo>
                <a:cubicBezTo>
                  <a:pt x="1240" y="845"/>
                  <a:pt x="1239" y="844"/>
                  <a:pt x="1239" y="844"/>
                </a:cubicBezTo>
                <a:cubicBezTo>
                  <a:pt x="1242" y="838"/>
                  <a:pt x="1246" y="832"/>
                  <a:pt x="1250" y="826"/>
                </a:cubicBezTo>
                <a:cubicBezTo>
                  <a:pt x="1251" y="827"/>
                  <a:pt x="1252" y="828"/>
                  <a:pt x="1253" y="829"/>
                </a:cubicBezTo>
                <a:cubicBezTo>
                  <a:pt x="1249" y="835"/>
                  <a:pt x="1245" y="840"/>
                  <a:pt x="1241" y="846"/>
                </a:cubicBezTo>
                <a:close/>
                <a:moveTo>
                  <a:pt x="1238" y="843"/>
                </a:moveTo>
                <a:cubicBezTo>
                  <a:pt x="1237" y="842"/>
                  <a:pt x="1236" y="841"/>
                  <a:pt x="1235" y="840"/>
                </a:cubicBezTo>
                <a:cubicBezTo>
                  <a:pt x="1238" y="835"/>
                  <a:pt x="1242" y="828"/>
                  <a:pt x="1246" y="822"/>
                </a:cubicBezTo>
                <a:cubicBezTo>
                  <a:pt x="1247" y="823"/>
                  <a:pt x="1248" y="825"/>
                  <a:pt x="1250" y="826"/>
                </a:cubicBezTo>
                <a:cubicBezTo>
                  <a:pt x="1246" y="832"/>
                  <a:pt x="1242" y="838"/>
                  <a:pt x="1238" y="843"/>
                </a:cubicBezTo>
                <a:close/>
                <a:moveTo>
                  <a:pt x="1234" y="840"/>
                </a:moveTo>
                <a:cubicBezTo>
                  <a:pt x="1233" y="839"/>
                  <a:pt x="1231" y="837"/>
                  <a:pt x="1229" y="836"/>
                </a:cubicBezTo>
                <a:cubicBezTo>
                  <a:pt x="1232" y="830"/>
                  <a:pt x="1236" y="824"/>
                  <a:pt x="1240" y="817"/>
                </a:cubicBezTo>
                <a:cubicBezTo>
                  <a:pt x="1241" y="818"/>
                  <a:pt x="1243" y="820"/>
                  <a:pt x="1245" y="822"/>
                </a:cubicBezTo>
                <a:cubicBezTo>
                  <a:pt x="1242" y="828"/>
                  <a:pt x="1238" y="834"/>
                  <a:pt x="1234" y="840"/>
                </a:cubicBezTo>
                <a:close/>
                <a:moveTo>
                  <a:pt x="1239" y="816"/>
                </a:moveTo>
                <a:cubicBezTo>
                  <a:pt x="1237" y="814"/>
                  <a:pt x="1235" y="812"/>
                  <a:pt x="1233" y="810"/>
                </a:cubicBezTo>
                <a:cubicBezTo>
                  <a:pt x="1236" y="804"/>
                  <a:pt x="1239" y="798"/>
                  <a:pt x="1243" y="791"/>
                </a:cubicBezTo>
                <a:cubicBezTo>
                  <a:pt x="1245" y="793"/>
                  <a:pt x="1247" y="795"/>
                  <a:pt x="1249" y="798"/>
                </a:cubicBezTo>
                <a:cubicBezTo>
                  <a:pt x="1246" y="804"/>
                  <a:pt x="1242" y="810"/>
                  <a:pt x="1239" y="816"/>
                </a:cubicBezTo>
                <a:close/>
                <a:moveTo>
                  <a:pt x="1242" y="791"/>
                </a:moveTo>
                <a:cubicBezTo>
                  <a:pt x="1240" y="788"/>
                  <a:pt x="1237" y="786"/>
                  <a:pt x="1234" y="784"/>
                </a:cubicBezTo>
                <a:cubicBezTo>
                  <a:pt x="1238" y="775"/>
                  <a:pt x="1242" y="768"/>
                  <a:pt x="1245" y="762"/>
                </a:cubicBezTo>
                <a:cubicBezTo>
                  <a:pt x="1367" y="515"/>
                  <a:pt x="1401" y="324"/>
                  <a:pt x="1341" y="225"/>
                </a:cubicBezTo>
                <a:cubicBezTo>
                  <a:pt x="1344" y="223"/>
                  <a:pt x="1347" y="221"/>
                  <a:pt x="1349" y="218"/>
                </a:cubicBezTo>
                <a:cubicBezTo>
                  <a:pt x="1355" y="215"/>
                  <a:pt x="1360" y="211"/>
                  <a:pt x="1365" y="207"/>
                </a:cubicBezTo>
                <a:cubicBezTo>
                  <a:pt x="1397" y="256"/>
                  <a:pt x="1405" y="327"/>
                  <a:pt x="1388" y="419"/>
                </a:cubicBezTo>
                <a:cubicBezTo>
                  <a:pt x="1371" y="511"/>
                  <a:pt x="1330" y="622"/>
                  <a:pt x="1265" y="746"/>
                </a:cubicBezTo>
                <a:cubicBezTo>
                  <a:pt x="1260" y="757"/>
                  <a:pt x="1254" y="767"/>
                  <a:pt x="1248" y="779"/>
                </a:cubicBezTo>
                <a:cubicBezTo>
                  <a:pt x="1246" y="783"/>
                  <a:pt x="1244" y="787"/>
                  <a:pt x="1242" y="791"/>
                </a:cubicBezTo>
                <a:close/>
                <a:moveTo>
                  <a:pt x="1364" y="205"/>
                </a:moveTo>
                <a:cubicBezTo>
                  <a:pt x="1368" y="203"/>
                  <a:pt x="1371" y="201"/>
                  <a:pt x="1374" y="199"/>
                </a:cubicBezTo>
                <a:cubicBezTo>
                  <a:pt x="1372" y="201"/>
                  <a:pt x="1368" y="204"/>
                  <a:pt x="1365" y="207"/>
                </a:cubicBezTo>
                <a:cubicBezTo>
                  <a:pt x="1365" y="206"/>
                  <a:pt x="1364" y="205"/>
                  <a:pt x="1364" y="205"/>
                </a:cubicBezTo>
                <a:close/>
                <a:moveTo>
                  <a:pt x="1363" y="203"/>
                </a:moveTo>
                <a:cubicBezTo>
                  <a:pt x="1363" y="203"/>
                  <a:pt x="1363" y="203"/>
                  <a:pt x="1362" y="203"/>
                </a:cubicBezTo>
                <a:cubicBezTo>
                  <a:pt x="1366" y="198"/>
                  <a:pt x="1368" y="193"/>
                  <a:pt x="1370" y="189"/>
                </a:cubicBezTo>
                <a:cubicBezTo>
                  <a:pt x="1375" y="187"/>
                  <a:pt x="1380" y="185"/>
                  <a:pt x="1385" y="183"/>
                </a:cubicBezTo>
                <a:cubicBezTo>
                  <a:pt x="1386" y="184"/>
                  <a:pt x="1386" y="185"/>
                  <a:pt x="1387" y="186"/>
                </a:cubicBezTo>
                <a:cubicBezTo>
                  <a:pt x="1384" y="189"/>
                  <a:pt x="1380" y="193"/>
                  <a:pt x="1376" y="197"/>
                </a:cubicBezTo>
                <a:cubicBezTo>
                  <a:pt x="1376" y="197"/>
                  <a:pt x="1375" y="198"/>
                  <a:pt x="1375" y="198"/>
                </a:cubicBezTo>
                <a:cubicBezTo>
                  <a:pt x="1371" y="200"/>
                  <a:pt x="1367" y="201"/>
                  <a:pt x="1363" y="203"/>
                </a:cubicBezTo>
                <a:close/>
                <a:moveTo>
                  <a:pt x="1385" y="183"/>
                </a:moveTo>
                <a:cubicBezTo>
                  <a:pt x="1387" y="182"/>
                  <a:pt x="1389" y="181"/>
                  <a:pt x="1391" y="181"/>
                </a:cubicBezTo>
                <a:cubicBezTo>
                  <a:pt x="1390" y="182"/>
                  <a:pt x="1388" y="184"/>
                  <a:pt x="1387" y="185"/>
                </a:cubicBezTo>
                <a:cubicBezTo>
                  <a:pt x="1387" y="184"/>
                  <a:pt x="1386" y="184"/>
                  <a:pt x="1385" y="183"/>
                </a:cubicBezTo>
                <a:close/>
                <a:moveTo>
                  <a:pt x="1387" y="186"/>
                </a:moveTo>
                <a:cubicBezTo>
                  <a:pt x="1388" y="187"/>
                  <a:pt x="1389" y="188"/>
                  <a:pt x="1389" y="189"/>
                </a:cubicBezTo>
                <a:cubicBezTo>
                  <a:pt x="1386" y="191"/>
                  <a:pt x="1382" y="194"/>
                  <a:pt x="1378" y="196"/>
                </a:cubicBezTo>
                <a:cubicBezTo>
                  <a:pt x="1382" y="193"/>
                  <a:pt x="1385" y="189"/>
                  <a:pt x="1387" y="186"/>
                </a:cubicBezTo>
                <a:close/>
                <a:moveTo>
                  <a:pt x="1390" y="189"/>
                </a:moveTo>
                <a:cubicBezTo>
                  <a:pt x="1390" y="190"/>
                  <a:pt x="1390" y="190"/>
                  <a:pt x="1391" y="191"/>
                </a:cubicBezTo>
                <a:cubicBezTo>
                  <a:pt x="1387" y="192"/>
                  <a:pt x="1383" y="194"/>
                  <a:pt x="1379" y="196"/>
                </a:cubicBezTo>
                <a:cubicBezTo>
                  <a:pt x="1383" y="194"/>
                  <a:pt x="1386" y="191"/>
                  <a:pt x="1390" y="189"/>
                </a:cubicBezTo>
                <a:close/>
                <a:moveTo>
                  <a:pt x="1388" y="186"/>
                </a:moveTo>
                <a:cubicBezTo>
                  <a:pt x="1389" y="184"/>
                  <a:pt x="1390" y="182"/>
                  <a:pt x="1391" y="180"/>
                </a:cubicBezTo>
                <a:cubicBezTo>
                  <a:pt x="1397" y="178"/>
                  <a:pt x="1403" y="175"/>
                  <a:pt x="1408" y="173"/>
                </a:cubicBezTo>
                <a:cubicBezTo>
                  <a:pt x="1403" y="178"/>
                  <a:pt x="1397" y="183"/>
                  <a:pt x="1390" y="188"/>
                </a:cubicBezTo>
                <a:cubicBezTo>
                  <a:pt x="1389" y="187"/>
                  <a:pt x="1388" y="187"/>
                  <a:pt x="1388" y="186"/>
                </a:cubicBezTo>
                <a:close/>
                <a:moveTo>
                  <a:pt x="1391" y="180"/>
                </a:moveTo>
                <a:cubicBezTo>
                  <a:pt x="1389" y="181"/>
                  <a:pt x="1387" y="181"/>
                  <a:pt x="1385" y="182"/>
                </a:cubicBezTo>
                <a:cubicBezTo>
                  <a:pt x="1383" y="179"/>
                  <a:pt x="1380" y="176"/>
                  <a:pt x="1377" y="173"/>
                </a:cubicBezTo>
                <a:cubicBezTo>
                  <a:pt x="1385" y="171"/>
                  <a:pt x="1392" y="168"/>
                  <a:pt x="1398" y="166"/>
                </a:cubicBezTo>
                <a:cubicBezTo>
                  <a:pt x="1397" y="171"/>
                  <a:pt x="1394" y="175"/>
                  <a:pt x="1391" y="180"/>
                </a:cubicBezTo>
                <a:close/>
                <a:moveTo>
                  <a:pt x="1377" y="173"/>
                </a:moveTo>
                <a:cubicBezTo>
                  <a:pt x="1376" y="172"/>
                  <a:pt x="1375" y="171"/>
                  <a:pt x="1375" y="170"/>
                </a:cubicBezTo>
                <a:cubicBezTo>
                  <a:pt x="1375" y="167"/>
                  <a:pt x="1375" y="163"/>
                  <a:pt x="1375" y="160"/>
                </a:cubicBezTo>
                <a:cubicBezTo>
                  <a:pt x="1383" y="158"/>
                  <a:pt x="1391" y="155"/>
                  <a:pt x="1398" y="153"/>
                </a:cubicBezTo>
                <a:cubicBezTo>
                  <a:pt x="1399" y="154"/>
                  <a:pt x="1400" y="155"/>
                  <a:pt x="1401" y="156"/>
                </a:cubicBezTo>
                <a:cubicBezTo>
                  <a:pt x="1401" y="159"/>
                  <a:pt x="1400" y="162"/>
                  <a:pt x="1399" y="165"/>
                </a:cubicBezTo>
                <a:cubicBezTo>
                  <a:pt x="1392" y="168"/>
                  <a:pt x="1385" y="170"/>
                  <a:pt x="1377" y="173"/>
                </a:cubicBezTo>
                <a:close/>
                <a:moveTo>
                  <a:pt x="1375" y="160"/>
                </a:moveTo>
                <a:cubicBezTo>
                  <a:pt x="1374" y="155"/>
                  <a:pt x="1373" y="151"/>
                  <a:pt x="1372" y="146"/>
                </a:cubicBezTo>
                <a:cubicBezTo>
                  <a:pt x="1377" y="145"/>
                  <a:pt x="1382" y="143"/>
                  <a:pt x="1387" y="142"/>
                </a:cubicBezTo>
                <a:cubicBezTo>
                  <a:pt x="1391" y="145"/>
                  <a:pt x="1394" y="149"/>
                  <a:pt x="1398" y="152"/>
                </a:cubicBezTo>
                <a:cubicBezTo>
                  <a:pt x="1391" y="155"/>
                  <a:pt x="1383" y="157"/>
                  <a:pt x="1375" y="160"/>
                </a:cubicBezTo>
                <a:close/>
                <a:moveTo>
                  <a:pt x="1372" y="131"/>
                </a:moveTo>
                <a:cubicBezTo>
                  <a:pt x="1372" y="131"/>
                  <a:pt x="1372" y="131"/>
                  <a:pt x="1372" y="131"/>
                </a:cubicBezTo>
                <a:cubicBezTo>
                  <a:pt x="1382" y="128"/>
                  <a:pt x="1391" y="126"/>
                  <a:pt x="1399" y="124"/>
                </a:cubicBezTo>
                <a:cubicBezTo>
                  <a:pt x="1400" y="128"/>
                  <a:pt x="1401" y="133"/>
                  <a:pt x="1402" y="137"/>
                </a:cubicBezTo>
                <a:cubicBezTo>
                  <a:pt x="1397" y="139"/>
                  <a:pt x="1392" y="140"/>
                  <a:pt x="1387" y="142"/>
                </a:cubicBezTo>
                <a:cubicBezTo>
                  <a:pt x="1382" y="138"/>
                  <a:pt x="1377" y="134"/>
                  <a:pt x="1372" y="131"/>
                </a:cubicBezTo>
                <a:close/>
                <a:moveTo>
                  <a:pt x="1386" y="142"/>
                </a:moveTo>
                <a:cubicBezTo>
                  <a:pt x="1382" y="143"/>
                  <a:pt x="1377" y="144"/>
                  <a:pt x="1372" y="146"/>
                </a:cubicBezTo>
                <a:cubicBezTo>
                  <a:pt x="1371" y="141"/>
                  <a:pt x="1369" y="137"/>
                  <a:pt x="1367" y="132"/>
                </a:cubicBezTo>
                <a:cubicBezTo>
                  <a:pt x="1371" y="131"/>
                  <a:pt x="1371" y="131"/>
                  <a:pt x="1371" y="131"/>
                </a:cubicBezTo>
                <a:cubicBezTo>
                  <a:pt x="1376" y="134"/>
                  <a:pt x="1381" y="138"/>
                  <a:pt x="1386" y="142"/>
                </a:cubicBezTo>
                <a:close/>
                <a:moveTo>
                  <a:pt x="1367" y="132"/>
                </a:moveTo>
                <a:cubicBezTo>
                  <a:pt x="1366" y="130"/>
                  <a:pt x="1366" y="129"/>
                  <a:pt x="1365" y="127"/>
                </a:cubicBezTo>
                <a:cubicBezTo>
                  <a:pt x="1367" y="128"/>
                  <a:pt x="1369" y="129"/>
                  <a:pt x="1371" y="131"/>
                </a:cubicBezTo>
                <a:lnTo>
                  <a:pt x="1367" y="132"/>
                </a:lnTo>
                <a:close/>
                <a:moveTo>
                  <a:pt x="1366" y="132"/>
                </a:moveTo>
                <a:cubicBezTo>
                  <a:pt x="1355" y="135"/>
                  <a:pt x="1344" y="138"/>
                  <a:pt x="1334" y="140"/>
                </a:cubicBezTo>
                <a:cubicBezTo>
                  <a:pt x="1334" y="140"/>
                  <a:pt x="1333" y="140"/>
                  <a:pt x="1333" y="139"/>
                </a:cubicBezTo>
                <a:cubicBezTo>
                  <a:pt x="1332" y="137"/>
                  <a:pt x="1331" y="135"/>
                  <a:pt x="1330" y="134"/>
                </a:cubicBezTo>
                <a:cubicBezTo>
                  <a:pt x="1328" y="131"/>
                  <a:pt x="1326" y="129"/>
                  <a:pt x="1325" y="126"/>
                </a:cubicBezTo>
                <a:cubicBezTo>
                  <a:pt x="1334" y="124"/>
                  <a:pt x="1342" y="122"/>
                  <a:pt x="1351" y="120"/>
                </a:cubicBezTo>
                <a:cubicBezTo>
                  <a:pt x="1355" y="122"/>
                  <a:pt x="1360" y="124"/>
                  <a:pt x="1364" y="127"/>
                </a:cubicBezTo>
                <a:cubicBezTo>
                  <a:pt x="1365" y="128"/>
                  <a:pt x="1366" y="130"/>
                  <a:pt x="1366" y="132"/>
                </a:cubicBezTo>
                <a:close/>
                <a:moveTo>
                  <a:pt x="1352" y="120"/>
                </a:moveTo>
                <a:cubicBezTo>
                  <a:pt x="1359" y="118"/>
                  <a:pt x="1359" y="118"/>
                  <a:pt x="1359" y="118"/>
                </a:cubicBezTo>
                <a:cubicBezTo>
                  <a:pt x="1361" y="120"/>
                  <a:pt x="1362" y="123"/>
                  <a:pt x="1364" y="126"/>
                </a:cubicBezTo>
                <a:cubicBezTo>
                  <a:pt x="1360" y="124"/>
                  <a:pt x="1356" y="122"/>
                  <a:pt x="1352" y="120"/>
                </a:cubicBezTo>
                <a:close/>
                <a:moveTo>
                  <a:pt x="1356" y="113"/>
                </a:moveTo>
                <a:cubicBezTo>
                  <a:pt x="1352" y="105"/>
                  <a:pt x="1347" y="98"/>
                  <a:pt x="1342" y="91"/>
                </a:cubicBezTo>
                <a:cubicBezTo>
                  <a:pt x="1359" y="96"/>
                  <a:pt x="1375" y="102"/>
                  <a:pt x="1389" y="110"/>
                </a:cubicBezTo>
                <a:cubicBezTo>
                  <a:pt x="1379" y="112"/>
                  <a:pt x="1370" y="114"/>
                  <a:pt x="1359" y="117"/>
                </a:cubicBezTo>
                <a:cubicBezTo>
                  <a:pt x="1358" y="116"/>
                  <a:pt x="1357" y="114"/>
                  <a:pt x="1356" y="113"/>
                </a:cubicBezTo>
                <a:close/>
                <a:moveTo>
                  <a:pt x="1356" y="113"/>
                </a:moveTo>
                <a:cubicBezTo>
                  <a:pt x="1357" y="114"/>
                  <a:pt x="1358" y="116"/>
                  <a:pt x="1359" y="117"/>
                </a:cubicBezTo>
                <a:cubicBezTo>
                  <a:pt x="1351" y="119"/>
                  <a:pt x="1351" y="119"/>
                  <a:pt x="1351" y="119"/>
                </a:cubicBezTo>
                <a:cubicBezTo>
                  <a:pt x="1339" y="114"/>
                  <a:pt x="1326" y="109"/>
                  <a:pt x="1313" y="106"/>
                </a:cubicBezTo>
                <a:cubicBezTo>
                  <a:pt x="1308" y="98"/>
                  <a:pt x="1303" y="90"/>
                  <a:pt x="1299" y="83"/>
                </a:cubicBezTo>
                <a:cubicBezTo>
                  <a:pt x="1314" y="84"/>
                  <a:pt x="1328" y="87"/>
                  <a:pt x="1342" y="91"/>
                </a:cubicBezTo>
                <a:cubicBezTo>
                  <a:pt x="1346" y="98"/>
                  <a:pt x="1351" y="106"/>
                  <a:pt x="1356" y="113"/>
                </a:cubicBezTo>
                <a:close/>
                <a:moveTo>
                  <a:pt x="1341" y="90"/>
                </a:moveTo>
                <a:cubicBezTo>
                  <a:pt x="1328" y="86"/>
                  <a:pt x="1314" y="84"/>
                  <a:pt x="1299" y="82"/>
                </a:cubicBezTo>
                <a:cubicBezTo>
                  <a:pt x="1295" y="76"/>
                  <a:pt x="1292" y="69"/>
                  <a:pt x="1288" y="62"/>
                </a:cubicBezTo>
                <a:cubicBezTo>
                  <a:pt x="1301" y="63"/>
                  <a:pt x="1314" y="64"/>
                  <a:pt x="1326" y="65"/>
                </a:cubicBezTo>
                <a:cubicBezTo>
                  <a:pt x="1331" y="73"/>
                  <a:pt x="1336" y="82"/>
                  <a:pt x="1341" y="90"/>
                </a:cubicBezTo>
                <a:close/>
                <a:moveTo>
                  <a:pt x="1288" y="62"/>
                </a:moveTo>
                <a:cubicBezTo>
                  <a:pt x="1285" y="56"/>
                  <a:pt x="1282" y="50"/>
                  <a:pt x="1279" y="45"/>
                </a:cubicBezTo>
                <a:cubicBezTo>
                  <a:pt x="1281" y="45"/>
                  <a:pt x="1283" y="45"/>
                  <a:pt x="1285" y="45"/>
                </a:cubicBezTo>
                <a:cubicBezTo>
                  <a:pt x="1291" y="45"/>
                  <a:pt x="1297" y="45"/>
                  <a:pt x="1303" y="45"/>
                </a:cubicBezTo>
                <a:cubicBezTo>
                  <a:pt x="1307" y="45"/>
                  <a:pt x="1311" y="45"/>
                  <a:pt x="1315" y="45"/>
                </a:cubicBezTo>
                <a:cubicBezTo>
                  <a:pt x="1318" y="51"/>
                  <a:pt x="1322" y="58"/>
                  <a:pt x="1326" y="65"/>
                </a:cubicBezTo>
                <a:cubicBezTo>
                  <a:pt x="1314" y="63"/>
                  <a:pt x="1301" y="62"/>
                  <a:pt x="1288" y="62"/>
                </a:cubicBezTo>
                <a:close/>
                <a:moveTo>
                  <a:pt x="1305" y="26"/>
                </a:moveTo>
                <a:cubicBezTo>
                  <a:pt x="1314" y="26"/>
                  <a:pt x="1323" y="26"/>
                  <a:pt x="1332" y="26"/>
                </a:cubicBezTo>
                <a:cubicBezTo>
                  <a:pt x="1335" y="26"/>
                  <a:pt x="1339" y="27"/>
                  <a:pt x="1342" y="27"/>
                </a:cubicBezTo>
                <a:cubicBezTo>
                  <a:pt x="1346" y="34"/>
                  <a:pt x="1351" y="41"/>
                  <a:pt x="1355" y="49"/>
                </a:cubicBezTo>
                <a:cubicBezTo>
                  <a:pt x="1342" y="47"/>
                  <a:pt x="1329" y="45"/>
                  <a:pt x="1315" y="45"/>
                </a:cubicBezTo>
                <a:cubicBezTo>
                  <a:pt x="1312" y="38"/>
                  <a:pt x="1308" y="32"/>
                  <a:pt x="1305" y="26"/>
                </a:cubicBezTo>
                <a:close/>
                <a:moveTo>
                  <a:pt x="1315" y="45"/>
                </a:moveTo>
                <a:cubicBezTo>
                  <a:pt x="1311" y="44"/>
                  <a:pt x="1307" y="44"/>
                  <a:pt x="1303" y="44"/>
                </a:cubicBezTo>
                <a:cubicBezTo>
                  <a:pt x="1297" y="44"/>
                  <a:pt x="1291" y="44"/>
                  <a:pt x="1285" y="44"/>
                </a:cubicBezTo>
                <a:cubicBezTo>
                  <a:pt x="1283" y="44"/>
                  <a:pt x="1281" y="44"/>
                  <a:pt x="1279" y="44"/>
                </a:cubicBezTo>
                <a:cubicBezTo>
                  <a:pt x="1276" y="38"/>
                  <a:pt x="1273" y="32"/>
                  <a:pt x="1271" y="26"/>
                </a:cubicBezTo>
                <a:cubicBezTo>
                  <a:pt x="1278" y="26"/>
                  <a:pt x="1285" y="25"/>
                  <a:pt x="1292" y="25"/>
                </a:cubicBezTo>
                <a:cubicBezTo>
                  <a:pt x="1296" y="25"/>
                  <a:pt x="1300" y="26"/>
                  <a:pt x="1305" y="26"/>
                </a:cubicBezTo>
                <a:cubicBezTo>
                  <a:pt x="1308" y="32"/>
                  <a:pt x="1311" y="38"/>
                  <a:pt x="1315" y="45"/>
                </a:cubicBezTo>
                <a:close/>
                <a:moveTo>
                  <a:pt x="1279" y="44"/>
                </a:moveTo>
                <a:cubicBezTo>
                  <a:pt x="1267" y="44"/>
                  <a:pt x="1256" y="44"/>
                  <a:pt x="1246" y="45"/>
                </a:cubicBezTo>
                <a:cubicBezTo>
                  <a:pt x="1243" y="39"/>
                  <a:pt x="1241" y="33"/>
                  <a:pt x="1239" y="27"/>
                </a:cubicBezTo>
                <a:cubicBezTo>
                  <a:pt x="1249" y="26"/>
                  <a:pt x="1259" y="26"/>
                  <a:pt x="1270" y="26"/>
                </a:cubicBezTo>
                <a:cubicBezTo>
                  <a:pt x="1273" y="32"/>
                  <a:pt x="1276" y="38"/>
                  <a:pt x="1279" y="44"/>
                </a:cubicBezTo>
                <a:close/>
                <a:moveTo>
                  <a:pt x="1245" y="45"/>
                </a:moveTo>
                <a:cubicBezTo>
                  <a:pt x="1235" y="45"/>
                  <a:pt x="1224" y="46"/>
                  <a:pt x="1214" y="47"/>
                </a:cubicBezTo>
                <a:cubicBezTo>
                  <a:pt x="1212" y="41"/>
                  <a:pt x="1210" y="35"/>
                  <a:pt x="1209" y="29"/>
                </a:cubicBezTo>
                <a:cubicBezTo>
                  <a:pt x="1218" y="28"/>
                  <a:pt x="1228" y="28"/>
                  <a:pt x="1238" y="27"/>
                </a:cubicBezTo>
                <a:cubicBezTo>
                  <a:pt x="1240" y="33"/>
                  <a:pt x="1243" y="39"/>
                  <a:pt x="1245" y="45"/>
                </a:cubicBezTo>
                <a:close/>
                <a:moveTo>
                  <a:pt x="1214" y="47"/>
                </a:moveTo>
                <a:cubicBezTo>
                  <a:pt x="1204" y="47"/>
                  <a:pt x="1194" y="48"/>
                  <a:pt x="1185" y="49"/>
                </a:cubicBezTo>
                <a:cubicBezTo>
                  <a:pt x="1183" y="44"/>
                  <a:pt x="1182" y="38"/>
                  <a:pt x="1181" y="33"/>
                </a:cubicBezTo>
                <a:cubicBezTo>
                  <a:pt x="1190" y="32"/>
                  <a:pt x="1199" y="30"/>
                  <a:pt x="1208" y="29"/>
                </a:cubicBezTo>
                <a:cubicBezTo>
                  <a:pt x="1210" y="35"/>
                  <a:pt x="1212" y="41"/>
                  <a:pt x="1214" y="47"/>
                </a:cubicBezTo>
                <a:close/>
                <a:moveTo>
                  <a:pt x="1184" y="49"/>
                </a:moveTo>
                <a:cubicBezTo>
                  <a:pt x="1175" y="50"/>
                  <a:pt x="1166" y="52"/>
                  <a:pt x="1158" y="53"/>
                </a:cubicBezTo>
                <a:cubicBezTo>
                  <a:pt x="1157" y="48"/>
                  <a:pt x="1156" y="42"/>
                  <a:pt x="1155" y="37"/>
                </a:cubicBezTo>
                <a:cubicBezTo>
                  <a:pt x="1163" y="36"/>
                  <a:pt x="1172" y="34"/>
                  <a:pt x="1180" y="33"/>
                </a:cubicBezTo>
                <a:cubicBezTo>
                  <a:pt x="1181" y="38"/>
                  <a:pt x="1183" y="44"/>
                  <a:pt x="1184" y="49"/>
                </a:cubicBezTo>
                <a:close/>
                <a:moveTo>
                  <a:pt x="1157" y="53"/>
                </a:moveTo>
                <a:cubicBezTo>
                  <a:pt x="1149" y="54"/>
                  <a:pt x="1140" y="56"/>
                  <a:pt x="1132" y="57"/>
                </a:cubicBezTo>
                <a:cubicBezTo>
                  <a:pt x="1132" y="52"/>
                  <a:pt x="1132" y="47"/>
                  <a:pt x="1132" y="43"/>
                </a:cubicBezTo>
                <a:cubicBezTo>
                  <a:pt x="1139" y="41"/>
                  <a:pt x="1147" y="39"/>
                  <a:pt x="1155" y="37"/>
                </a:cubicBezTo>
                <a:cubicBezTo>
                  <a:pt x="1155" y="42"/>
                  <a:pt x="1156" y="48"/>
                  <a:pt x="1157" y="53"/>
                </a:cubicBezTo>
                <a:close/>
                <a:moveTo>
                  <a:pt x="1132" y="58"/>
                </a:moveTo>
                <a:cubicBezTo>
                  <a:pt x="1124" y="59"/>
                  <a:pt x="1117" y="61"/>
                  <a:pt x="1110" y="63"/>
                </a:cubicBezTo>
                <a:cubicBezTo>
                  <a:pt x="1110" y="58"/>
                  <a:pt x="1110" y="53"/>
                  <a:pt x="1111" y="49"/>
                </a:cubicBezTo>
                <a:cubicBezTo>
                  <a:pt x="1117" y="47"/>
                  <a:pt x="1124" y="45"/>
                  <a:pt x="1131" y="43"/>
                </a:cubicBezTo>
                <a:cubicBezTo>
                  <a:pt x="1131" y="47"/>
                  <a:pt x="1132" y="52"/>
                  <a:pt x="1132" y="58"/>
                </a:cubicBezTo>
                <a:close/>
                <a:moveTo>
                  <a:pt x="1131" y="42"/>
                </a:moveTo>
                <a:cubicBezTo>
                  <a:pt x="1124" y="44"/>
                  <a:pt x="1117" y="46"/>
                  <a:pt x="1111" y="48"/>
                </a:cubicBezTo>
                <a:cubicBezTo>
                  <a:pt x="1112" y="42"/>
                  <a:pt x="1112" y="37"/>
                  <a:pt x="1114" y="31"/>
                </a:cubicBezTo>
                <a:cubicBezTo>
                  <a:pt x="1119" y="29"/>
                  <a:pt x="1126" y="27"/>
                  <a:pt x="1132" y="25"/>
                </a:cubicBezTo>
                <a:cubicBezTo>
                  <a:pt x="1131" y="30"/>
                  <a:pt x="1131" y="36"/>
                  <a:pt x="1131" y="42"/>
                </a:cubicBezTo>
                <a:close/>
                <a:moveTo>
                  <a:pt x="1110" y="48"/>
                </a:moveTo>
                <a:cubicBezTo>
                  <a:pt x="1096" y="53"/>
                  <a:pt x="1084" y="58"/>
                  <a:pt x="1072" y="64"/>
                </a:cubicBezTo>
                <a:cubicBezTo>
                  <a:pt x="1073" y="59"/>
                  <a:pt x="1075" y="55"/>
                  <a:pt x="1077" y="50"/>
                </a:cubicBezTo>
                <a:cubicBezTo>
                  <a:pt x="1088" y="43"/>
                  <a:pt x="1100" y="37"/>
                  <a:pt x="1113" y="32"/>
                </a:cubicBezTo>
                <a:cubicBezTo>
                  <a:pt x="1112" y="37"/>
                  <a:pt x="1111" y="43"/>
                  <a:pt x="1110" y="48"/>
                </a:cubicBezTo>
                <a:close/>
                <a:moveTo>
                  <a:pt x="1062" y="61"/>
                </a:moveTo>
                <a:cubicBezTo>
                  <a:pt x="1067" y="58"/>
                  <a:pt x="1071" y="54"/>
                  <a:pt x="1076" y="51"/>
                </a:cubicBezTo>
                <a:cubicBezTo>
                  <a:pt x="1074" y="55"/>
                  <a:pt x="1073" y="60"/>
                  <a:pt x="1071" y="64"/>
                </a:cubicBezTo>
                <a:cubicBezTo>
                  <a:pt x="1066" y="67"/>
                  <a:pt x="1060" y="70"/>
                  <a:pt x="1055" y="73"/>
                </a:cubicBezTo>
                <a:cubicBezTo>
                  <a:pt x="1057" y="69"/>
                  <a:pt x="1060" y="65"/>
                  <a:pt x="1062" y="61"/>
                </a:cubicBezTo>
                <a:close/>
                <a:moveTo>
                  <a:pt x="1061" y="63"/>
                </a:moveTo>
                <a:cubicBezTo>
                  <a:pt x="1059" y="66"/>
                  <a:pt x="1057" y="70"/>
                  <a:pt x="1055" y="74"/>
                </a:cubicBezTo>
                <a:cubicBezTo>
                  <a:pt x="1055" y="74"/>
                  <a:pt x="1055" y="74"/>
                  <a:pt x="1055" y="74"/>
                </a:cubicBezTo>
                <a:cubicBezTo>
                  <a:pt x="1050" y="77"/>
                  <a:pt x="1046" y="80"/>
                  <a:pt x="1042" y="83"/>
                </a:cubicBezTo>
                <a:cubicBezTo>
                  <a:pt x="1047" y="76"/>
                  <a:pt x="1054" y="69"/>
                  <a:pt x="1061" y="63"/>
                </a:cubicBezTo>
                <a:close/>
                <a:moveTo>
                  <a:pt x="1041" y="84"/>
                </a:moveTo>
                <a:cubicBezTo>
                  <a:pt x="1045" y="81"/>
                  <a:pt x="1050" y="78"/>
                  <a:pt x="1054" y="75"/>
                </a:cubicBezTo>
                <a:cubicBezTo>
                  <a:pt x="1053" y="78"/>
                  <a:pt x="1051" y="81"/>
                  <a:pt x="1050" y="84"/>
                </a:cubicBezTo>
                <a:cubicBezTo>
                  <a:pt x="1045" y="87"/>
                  <a:pt x="1041" y="89"/>
                  <a:pt x="1036" y="92"/>
                </a:cubicBezTo>
                <a:cubicBezTo>
                  <a:pt x="1038" y="90"/>
                  <a:pt x="1039" y="87"/>
                  <a:pt x="1041" y="84"/>
                </a:cubicBezTo>
                <a:close/>
                <a:moveTo>
                  <a:pt x="1040" y="86"/>
                </a:moveTo>
                <a:cubicBezTo>
                  <a:pt x="1038" y="88"/>
                  <a:pt x="1037" y="90"/>
                  <a:pt x="1035" y="93"/>
                </a:cubicBezTo>
                <a:cubicBezTo>
                  <a:pt x="1032" y="95"/>
                  <a:pt x="1029" y="97"/>
                  <a:pt x="1026" y="99"/>
                </a:cubicBezTo>
                <a:cubicBezTo>
                  <a:pt x="1030" y="94"/>
                  <a:pt x="1035" y="90"/>
                  <a:pt x="1040" y="86"/>
                </a:cubicBezTo>
                <a:close/>
                <a:moveTo>
                  <a:pt x="1025" y="100"/>
                </a:moveTo>
                <a:cubicBezTo>
                  <a:pt x="1028" y="98"/>
                  <a:pt x="1031" y="96"/>
                  <a:pt x="1035" y="94"/>
                </a:cubicBezTo>
                <a:cubicBezTo>
                  <a:pt x="1033" y="97"/>
                  <a:pt x="1031" y="100"/>
                  <a:pt x="1030" y="104"/>
                </a:cubicBezTo>
                <a:cubicBezTo>
                  <a:pt x="1025" y="106"/>
                  <a:pt x="1021" y="108"/>
                  <a:pt x="1016" y="111"/>
                </a:cubicBezTo>
                <a:cubicBezTo>
                  <a:pt x="1019" y="107"/>
                  <a:pt x="1022" y="104"/>
                  <a:pt x="1025" y="100"/>
                </a:cubicBezTo>
                <a:close/>
                <a:moveTo>
                  <a:pt x="1023" y="101"/>
                </a:moveTo>
                <a:cubicBezTo>
                  <a:pt x="1020" y="105"/>
                  <a:pt x="1018" y="108"/>
                  <a:pt x="1015" y="111"/>
                </a:cubicBezTo>
                <a:cubicBezTo>
                  <a:pt x="1011" y="114"/>
                  <a:pt x="1007" y="117"/>
                  <a:pt x="1003" y="119"/>
                </a:cubicBezTo>
                <a:cubicBezTo>
                  <a:pt x="1008" y="113"/>
                  <a:pt x="1015" y="107"/>
                  <a:pt x="1023" y="101"/>
                </a:cubicBezTo>
                <a:close/>
                <a:moveTo>
                  <a:pt x="1001" y="121"/>
                </a:moveTo>
                <a:cubicBezTo>
                  <a:pt x="1005" y="118"/>
                  <a:pt x="1010" y="115"/>
                  <a:pt x="1015" y="112"/>
                </a:cubicBezTo>
                <a:cubicBezTo>
                  <a:pt x="1012" y="116"/>
                  <a:pt x="1010" y="120"/>
                  <a:pt x="1008" y="124"/>
                </a:cubicBezTo>
                <a:cubicBezTo>
                  <a:pt x="1002" y="127"/>
                  <a:pt x="997" y="130"/>
                  <a:pt x="992" y="133"/>
                </a:cubicBezTo>
                <a:cubicBezTo>
                  <a:pt x="995" y="129"/>
                  <a:pt x="998" y="125"/>
                  <a:pt x="1001" y="121"/>
                </a:cubicBezTo>
                <a:close/>
                <a:moveTo>
                  <a:pt x="999" y="122"/>
                </a:moveTo>
                <a:cubicBezTo>
                  <a:pt x="996" y="126"/>
                  <a:pt x="993" y="129"/>
                  <a:pt x="991" y="133"/>
                </a:cubicBezTo>
                <a:cubicBezTo>
                  <a:pt x="986" y="136"/>
                  <a:pt x="981" y="139"/>
                  <a:pt x="977" y="142"/>
                </a:cubicBezTo>
                <a:cubicBezTo>
                  <a:pt x="983" y="135"/>
                  <a:pt x="991" y="128"/>
                  <a:pt x="999" y="122"/>
                </a:cubicBezTo>
                <a:close/>
                <a:moveTo>
                  <a:pt x="975" y="144"/>
                </a:moveTo>
                <a:cubicBezTo>
                  <a:pt x="980" y="140"/>
                  <a:pt x="985" y="137"/>
                  <a:pt x="990" y="134"/>
                </a:cubicBezTo>
                <a:cubicBezTo>
                  <a:pt x="988" y="138"/>
                  <a:pt x="985" y="141"/>
                  <a:pt x="984" y="145"/>
                </a:cubicBezTo>
                <a:cubicBezTo>
                  <a:pt x="978" y="148"/>
                  <a:pt x="972" y="151"/>
                  <a:pt x="967" y="154"/>
                </a:cubicBezTo>
                <a:cubicBezTo>
                  <a:pt x="969" y="150"/>
                  <a:pt x="972" y="147"/>
                  <a:pt x="975" y="144"/>
                </a:cubicBezTo>
                <a:close/>
                <a:moveTo>
                  <a:pt x="973" y="145"/>
                </a:moveTo>
                <a:cubicBezTo>
                  <a:pt x="971" y="148"/>
                  <a:pt x="968" y="151"/>
                  <a:pt x="966" y="154"/>
                </a:cubicBezTo>
                <a:cubicBezTo>
                  <a:pt x="962" y="157"/>
                  <a:pt x="957" y="160"/>
                  <a:pt x="953" y="162"/>
                </a:cubicBezTo>
                <a:cubicBezTo>
                  <a:pt x="959" y="156"/>
                  <a:pt x="966" y="150"/>
                  <a:pt x="973" y="145"/>
                </a:cubicBezTo>
                <a:close/>
                <a:moveTo>
                  <a:pt x="952" y="164"/>
                </a:moveTo>
                <a:cubicBezTo>
                  <a:pt x="956" y="161"/>
                  <a:pt x="961" y="158"/>
                  <a:pt x="965" y="155"/>
                </a:cubicBezTo>
                <a:cubicBezTo>
                  <a:pt x="963" y="159"/>
                  <a:pt x="960" y="163"/>
                  <a:pt x="958" y="167"/>
                </a:cubicBezTo>
                <a:cubicBezTo>
                  <a:pt x="953" y="170"/>
                  <a:pt x="947" y="173"/>
                  <a:pt x="942" y="176"/>
                </a:cubicBezTo>
                <a:cubicBezTo>
                  <a:pt x="945" y="172"/>
                  <a:pt x="948" y="168"/>
                  <a:pt x="952" y="164"/>
                </a:cubicBezTo>
                <a:close/>
                <a:moveTo>
                  <a:pt x="950" y="165"/>
                </a:moveTo>
                <a:cubicBezTo>
                  <a:pt x="947" y="169"/>
                  <a:pt x="944" y="173"/>
                  <a:pt x="941" y="176"/>
                </a:cubicBezTo>
                <a:cubicBezTo>
                  <a:pt x="941" y="176"/>
                  <a:pt x="941" y="176"/>
                  <a:pt x="941" y="176"/>
                </a:cubicBezTo>
                <a:cubicBezTo>
                  <a:pt x="936" y="179"/>
                  <a:pt x="931" y="182"/>
                  <a:pt x="927" y="185"/>
                </a:cubicBezTo>
                <a:cubicBezTo>
                  <a:pt x="933" y="178"/>
                  <a:pt x="941" y="172"/>
                  <a:pt x="950" y="165"/>
                </a:cubicBezTo>
                <a:close/>
                <a:moveTo>
                  <a:pt x="925" y="187"/>
                </a:moveTo>
                <a:cubicBezTo>
                  <a:pt x="930" y="184"/>
                  <a:pt x="935" y="180"/>
                  <a:pt x="940" y="177"/>
                </a:cubicBezTo>
                <a:cubicBezTo>
                  <a:pt x="938" y="181"/>
                  <a:pt x="936" y="184"/>
                  <a:pt x="933" y="188"/>
                </a:cubicBezTo>
                <a:cubicBezTo>
                  <a:pt x="928" y="191"/>
                  <a:pt x="922" y="194"/>
                  <a:pt x="917" y="197"/>
                </a:cubicBezTo>
                <a:cubicBezTo>
                  <a:pt x="920" y="193"/>
                  <a:pt x="922" y="190"/>
                  <a:pt x="925" y="187"/>
                </a:cubicBezTo>
                <a:close/>
                <a:moveTo>
                  <a:pt x="923" y="188"/>
                </a:moveTo>
                <a:cubicBezTo>
                  <a:pt x="921" y="191"/>
                  <a:pt x="918" y="194"/>
                  <a:pt x="916" y="197"/>
                </a:cubicBezTo>
                <a:cubicBezTo>
                  <a:pt x="912" y="200"/>
                  <a:pt x="907" y="203"/>
                  <a:pt x="903" y="205"/>
                </a:cubicBezTo>
                <a:cubicBezTo>
                  <a:pt x="909" y="199"/>
                  <a:pt x="916" y="194"/>
                  <a:pt x="923" y="188"/>
                </a:cubicBezTo>
                <a:close/>
                <a:moveTo>
                  <a:pt x="901" y="207"/>
                </a:moveTo>
                <a:cubicBezTo>
                  <a:pt x="906" y="204"/>
                  <a:pt x="910" y="201"/>
                  <a:pt x="915" y="198"/>
                </a:cubicBezTo>
                <a:cubicBezTo>
                  <a:pt x="913" y="202"/>
                  <a:pt x="910" y="205"/>
                  <a:pt x="908" y="209"/>
                </a:cubicBezTo>
                <a:cubicBezTo>
                  <a:pt x="903" y="212"/>
                  <a:pt x="898" y="215"/>
                  <a:pt x="893" y="218"/>
                </a:cubicBezTo>
                <a:cubicBezTo>
                  <a:pt x="895" y="214"/>
                  <a:pt x="898" y="211"/>
                  <a:pt x="901" y="207"/>
                </a:cubicBezTo>
                <a:close/>
                <a:moveTo>
                  <a:pt x="899" y="209"/>
                </a:moveTo>
                <a:cubicBezTo>
                  <a:pt x="897" y="212"/>
                  <a:pt x="894" y="215"/>
                  <a:pt x="891" y="218"/>
                </a:cubicBezTo>
                <a:cubicBezTo>
                  <a:pt x="887" y="221"/>
                  <a:pt x="882" y="224"/>
                  <a:pt x="878" y="227"/>
                </a:cubicBezTo>
                <a:cubicBezTo>
                  <a:pt x="884" y="220"/>
                  <a:pt x="892" y="214"/>
                  <a:pt x="899" y="209"/>
                </a:cubicBezTo>
                <a:close/>
                <a:moveTo>
                  <a:pt x="876" y="229"/>
                </a:moveTo>
                <a:cubicBezTo>
                  <a:pt x="881" y="225"/>
                  <a:pt x="886" y="222"/>
                  <a:pt x="891" y="219"/>
                </a:cubicBezTo>
                <a:cubicBezTo>
                  <a:pt x="888" y="223"/>
                  <a:pt x="885" y="227"/>
                  <a:pt x="883" y="230"/>
                </a:cubicBezTo>
                <a:cubicBezTo>
                  <a:pt x="878" y="233"/>
                  <a:pt x="872" y="236"/>
                  <a:pt x="867" y="239"/>
                </a:cubicBezTo>
                <a:cubicBezTo>
                  <a:pt x="870" y="236"/>
                  <a:pt x="873" y="232"/>
                  <a:pt x="876" y="229"/>
                </a:cubicBezTo>
                <a:close/>
                <a:moveTo>
                  <a:pt x="874" y="230"/>
                </a:moveTo>
                <a:cubicBezTo>
                  <a:pt x="871" y="233"/>
                  <a:pt x="868" y="237"/>
                  <a:pt x="866" y="240"/>
                </a:cubicBezTo>
                <a:cubicBezTo>
                  <a:pt x="861" y="243"/>
                  <a:pt x="857" y="246"/>
                  <a:pt x="852" y="249"/>
                </a:cubicBezTo>
                <a:cubicBezTo>
                  <a:pt x="859" y="242"/>
                  <a:pt x="866" y="236"/>
                  <a:pt x="874" y="230"/>
                </a:cubicBezTo>
                <a:close/>
                <a:moveTo>
                  <a:pt x="850" y="251"/>
                </a:moveTo>
                <a:cubicBezTo>
                  <a:pt x="855" y="247"/>
                  <a:pt x="860" y="244"/>
                  <a:pt x="865" y="241"/>
                </a:cubicBezTo>
                <a:cubicBezTo>
                  <a:pt x="862" y="245"/>
                  <a:pt x="860" y="248"/>
                  <a:pt x="858" y="252"/>
                </a:cubicBezTo>
                <a:cubicBezTo>
                  <a:pt x="852" y="255"/>
                  <a:pt x="847" y="258"/>
                  <a:pt x="842" y="261"/>
                </a:cubicBezTo>
                <a:cubicBezTo>
                  <a:pt x="844" y="257"/>
                  <a:pt x="847" y="254"/>
                  <a:pt x="850" y="251"/>
                </a:cubicBezTo>
                <a:close/>
                <a:moveTo>
                  <a:pt x="848" y="252"/>
                </a:moveTo>
                <a:cubicBezTo>
                  <a:pt x="846" y="255"/>
                  <a:pt x="843" y="258"/>
                  <a:pt x="841" y="261"/>
                </a:cubicBezTo>
                <a:cubicBezTo>
                  <a:pt x="836" y="264"/>
                  <a:pt x="832" y="267"/>
                  <a:pt x="828" y="269"/>
                </a:cubicBezTo>
                <a:cubicBezTo>
                  <a:pt x="834" y="263"/>
                  <a:pt x="841" y="258"/>
                  <a:pt x="848" y="252"/>
                </a:cubicBezTo>
                <a:close/>
                <a:moveTo>
                  <a:pt x="826" y="271"/>
                </a:moveTo>
                <a:cubicBezTo>
                  <a:pt x="830" y="268"/>
                  <a:pt x="835" y="265"/>
                  <a:pt x="840" y="262"/>
                </a:cubicBezTo>
                <a:cubicBezTo>
                  <a:pt x="837" y="266"/>
                  <a:pt x="835" y="269"/>
                  <a:pt x="833" y="272"/>
                </a:cubicBezTo>
                <a:cubicBezTo>
                  <a:pt x="828" y="275"/>
                  <a:pt x="822" y="278"/>
                  <a:pt x="818" y="281"/>
                </a:cubicBezTo>
                <a:cubicBezTo>
                  <a:pt x="820" y="278"/>
                  <a:pt x="823" y="275"/>
                  <a:pt x="826" y="271"/>
                </a:cubicBezTo>
                <a:close/>
                <a:moveTo>
                  <a:pt x="824" y="273"/>
                </a:moveTo>
                <a:cubicBezTo>
                  <a:pt x="821" y="276"/>
                  <a:pt x="819" y="279"/>
                  <a:pt x="816" y="282"/>
                </a:cubicBezTo>
                <a:cubicBezTo>
                  <a:pt x="812" y="284"/>
                  <a:pt x="808" y="287"/>
                  <a:pt x="804" y="290"/>
                </a:cubicBezTo>
                <a:cubicBezTo>
                  <a:pt x="810" y="284"/>
                  <a:pt x="817" y="278"/>
                  <a:pt x="824" y="273"/>
                </a:cubicBezTo>
                <a:close/>
                <a:moveTo>
                  <a:pt x="801" y="292"/>
                </a:moveTo>
                <a:cubicBezTo>
                  <a:pt x="806" y="289"/>
                  <a:pt x="811" y="286"/>
                  <a:pt x="815" y="283"/>
                </a:cubicBezTo>
                <a:cubicBezTo>
                  <a:pt x="813" y="286"/>
                  <a:pt x="810" y="290"/>
                  <a:pt x="808" y="293"/>
                </a:cubicBezTo>
                <a:cubicBezTo>
                  <a:pt x="803" y="296"/>
                  <a:pt x="797" y="299"/>
                  <a:pt x="792" y="302"/>
                </a:cubicBezTo>
                <a:cubicBezTo>
                  <a:pt x="795" y="299"/>
                  <a:pt x="798" y="295"/>
                  <a:pt x="801" y="292"/>
                </a:cubicBezTo>
                <a:close/>
                <a:moveTo>
                  <a:pt x="799" y="294"/>
                </a:moveTo>
                <a:cubicBezTo>
                  <a:pt x="796" y="297"/>
                  <a:pt x="793" y="300"/>
                  <a:pt x="791" y="303"/>
                </a:cubicBezTo>
                <a:cubicBezTo>
                  <a:pt x="786" y="306"/>
                  <a:pt x="782" y="309"/>
                  <a:pt x="778" y="312"/>
                </a:cubicBezTo>
                <a:cubicBezTo>
                  <a:pt x="784" y="306"/>
                  <a:pt x="791" y="300"/>
                  <a:pt x="799" y="294"/>
                </a:cubicBezTo>
                <a:close/>
                <a:moveTo>
                  <a:pt x="776" y="314"/>
                </a:moveTo>
                <a:cubicBezTo>
                  <a:pt x="780" y="311"/>
                  <a:pt x="785" y="307"/>
                  <a:pt x="790" y="304"/>
                </a:cubicBezTo>
                <a:cubicBezTo>
                  <a:pt x="788" y="307"/>
                  <a:pt x="785" y="310"/>
                  <a:pt x="783" y="313"/>
                </a:cubicBezTo>
                <a:cubicBezTo>
                  <a:pt x="778" y="316"/>
                  <a:pt x="773" y="319"/>
                  <a:pt x="768" y="322"/>
                </a:cubicBezTo>
                <a:cubicBezTo>
                  <a:pt x="770" y="319"/>
                  <a:pt x="773" y="317"/>
                  <a:pt x="776" y="314"/>
                </a:cubicBezTo>
                <a:close/>
                <a:moveTo>
                  <a:pt x="773" y="316"/>
                </a:moveTo>
                <a:cubicBezTo>
                  <a:pt x="771" y="318"/>
                  <a:pt x="769" y="321"/>
                  <a:pt x="767" y="323"/>
                </a:cubicBezTo>
                <a:cubicBezTo>
                  <a:pt x="763" y="325"/>
                  <a:pt x="759" y="328"/>
                  <a:pt x="756" y="330"/>
                </a:cubicBezTo>
                <a:cubicBezTo>
                  <a:pt x="761" y="325"/>
                  <a:pt x="767" y="320"/>
                  <a:pt x="773" y="316"/>
                </a:cubicBezTo>
                <a:close/>
                <a:moveTo>
                  <a:pt x="754" y="332"/>
                </a:moveTo>
                <a:cubicBezTo>
                  <a:pt x="757" y="330"/>
                  <a:pt x="761" y="327"/>
                  <a:pt x="766" y="324"/>
                </a:cubicBezTo>
                <a:cubicBezTo>
                  <a:pt x="763" y="327"/>
                  <a:pt x="761" y="330"/>
                  <a:pt x="759" y="333"/>
                </a:cubicBezTo>
                <a:cubicBezTo>
                  <a:pt x="754" y="336"/>
                  <a:pt x="749" y="339"/>
                  <a:pt x="745" y="342"/>
                </a:cubicBezTo>
                <a:cubicBezTo>
                  <a:pt x="747" y="339"/>
                  <a:pt x="750" y="335"/>
                  <a:pt x="754" y="332"/>
                </a:cubicBezTo>
                <a:close/>
                <a:moveTo>
                  <a:pt x="751" y="334"/>
                </a:moveTo>
                <a:cubicBezTo>
                  <a:pt x="748" y="337"/>
                  <a:pt x="746" y="340"/>
                  <a:pt x="743" y="343"/>
                </a:cubicBezTo>
                <a:cubicBezTo>
                  <a:pt x="739" y="345"/>
                  <a:pt x="735" y="348"/>
                  <a:pt x="731" y="351"/>
                </a:cubicBezTo>
                <a:cubicBezTo>
                  <a:pt x="737" y="345"/>
                  <a:pt x="744" y="340"/>
                  <a:pt x="751" y="334"/>
                </a:cubicBezTo>
                <a:close/>
                <a:moveTo>
                  <a:pt x="728" y="353"/>
                </a:moveTo>
                <a:cubicBezTo>
                  <a:pt x="732" y="350"/>
                  <a:pt x="737" y="347"/>
                  <a:pt x="742" y="344"/>
                </a:cubicBezTo>
                <a:cubicBezTo>
                  <a:pt x="739" y="347"/>
                  <a:pt x="736" y="351"/>
                  <a:pt x="734" y="354"/>
                </a:cubicBezTo>
                <a:cubicBezTo>
                  <a:pt x="728" y="357"/>
                  <a:pt x="723" y="360"/>
                  <a:pt x="718" y="364"/>
                </a:cubicBezTo>
                <a:cubicBezTo>
                  <a:pt x="721" y="360"/>
                  <a:pt x="725" y="357"/>
                  <a:pt x="728" y="353"/>
                </a:cubicBezTo>
                <a:close/>
                <a:moveTo>
                  <a:pt x="725" y="355"/>
                </a:moveTo>
                <a:cubicBezTo>
                  <a:pt x="722" y="358"/>
                  <a:pt x="719" y="361"/>
                  <a:pt x="717" y="365"/>
                </a:cubicBezTo>
                <a:cubicBezTo>
                  <a:pt x="712" y="367"/>
                  <a:pt x="708" y="370"/>
                  <a:pt x="704" y="373"/>
                </a:cubicBezTo>
                <a:cubicBezTo>
                  <a:pt x="710" y="367"/>
                  <a:pt x="717" y="361"/>
                  <a:pt x="725" y="355"/>
                </a:cubicBezTo>
                <a:close/>
                <a:moveTo>
                  <a:pt x="701" y="376"/>
                </a:moveTo>
                <a:cubicBezTo>
                  <a:pt x="706" y="372"/>
                  <a:pt x="711" y="369"/>
                  <a:pt x="716" y="366"/>
                </a:cubicBezTo>
                <a:cubicBezTo>
                  <a:pt x="713" y="369"/>
                  <a:pt x="711" y="371"/>
                  <a:pt x="709" y="374"/>
                </a:cubicBezTo>
                <a:cubicBezTo>
                  <a:pt x="704" y="377"/>
                  <a:pt x="699" y="380"/>
                  <a:pt x="694" y="383"/>
                </a:cubicBezTo>
                <a:cubicBezTo>
                  <a:pt x="696" y="381"/>
                  <a:pt x="699" y="378"/>
                  <a:pt x="701" y="376"/>
                </a:cubicBezTo>
                <a:close/>
                <a:moveTo>
                  <a:pt x="698" y="378"/>
                </a:moveTo>
                <a:cubicBezTo>
                  <a:pt x="696" y="380"/>
                  <a:pt x="694" y="382"/>
                  <a:pt x="692" y="384"/>
                </a:cubicBezTo>
                <a:cubicBezTo>
                  <a:pt x="689" y="386"/>
                  <a:pt x="686" y="389"/>
                  <a:pt x="683" y="391"/>
                </a:cubicBezTo>
                <a:cubicBezTo>
                  <a:pt x="688" y="386"/>
                  <a:pt x="693" y="382"/>
                  <a:pt x="698" y="378"/>
                </a:cubicBezTo>
                <a:close/>
                <a:moveTo>
                  <a:pt x="680" y="394"/>
                </a:moveTo>
                <a:cubicBezTo>
                  <a:pt x="683" y="391"/>
                  <a:pt x="687" y="388"/>
                  <a:pt x="691" y="386"/>
                </a:cubicBezTo>
                <a:cubicBezTo>
                  <a:pt x="689" y="388"/>
                  <a:pt x="687" y="391"/>
                  <a:pt x="684" y="394"/>
                </a:cubicBezTo>
                <a:cubicBezTo>
                  <a:pt x="680" y="397"/>
                  <a:pt x="675" y="400"/>
                  <a:pt x="671" y="402"/>
                </a:cubicBezTo>
                <a:cubicBezTo>
                  <a:pt x="674" y="399"/>
                  <a:pt x="677" y="396"/>
                  <a:pt x="680" y="394"/>
                </a:cubicBezTo>
                <a:close/>
                <a:moveTo>
                  <a:pt x="677" y="396"/>
                </a:moveTo>
                <a:cubicBezTo>
                  <a:pt x="674" y="398"/>
                  <a:pt x="671" y="401"/>
                  <a:pt x="669" y="404"/>
                </a:cubicBezTo>
                <a:cubicBezTo>
                  <a:pt x="665" y="406"/>
                  <a:pt x="661" y="409"/>
                  <a:pt x="657" y="412"/>
                </a:cubicBezTo>
                <a:cubicBezTo>
                  <a:pt x="663" y="406"/>
                  <a:pt x="670" y="401"/>
                  <a:pt x="677" y="396"/>
                </a:cubicBezTo>
                <a:close/>
                <a:moveTo>
                  <a:pt x="654" y="415"/>
                </a:moveTo>
                <a:cubicBezTo>
                  <a:pt x="658" y="412"/>
                  <a:pt x="663" y="408"/>
                  <a:pt x="668" y="405"/>
                </a:cubicBezTo>
                <a:cubicBezTo>
                  <a:pt x="665" y="407"/>
                  <a:pt x="663" y="410"/>
                  <a:pt x="661" y="412"/>
                </a:cubicBezTo>
                <a:cubicBezTo>
                  <a:pt x="656" y="415"/>
                  <a:pt x="652" y="418"/>
                  <a:pt x="647" y="421"/>
                </a:cubicBezTo>
                <a:cubicBezTo>
                  <a:pt x="649" y="419"/>
                  <a:pt x="651" y="417"/>
                  <a:pt x="654" y="415"/>
                </a:cubicBezTo>
                <a:close/>
                <a:moveTo>
                  <a:pt x="650" y="417"/>
                </a:moveTo>
                <a:cubicBezTo>
                  <a:pt x="649" y="419"/>
                  <a:pt x="647" y="421"/>
                  <a:pt x="645" y="423"/>
                </a:cubicBezTo>
                <a:cubicBezTo>
                  <a:pt x="642" y="424"/>
                  <a:pt x="640" y="426"/>
                  <a:pt x="637" y="428"/>
                </a:cubicBezTo>
                <a:cubicBezTo>
                  <a:pt x="641" y="425"/>
                  <a:pt x="646" y="421"/>
                  <a:pt x="650" y="417"/>
                </a:cubicBezTo>
                <a:close/>
                <a:moveTo>
                  <a:pt x="633" y="432"/>
                </a:moveTo>
                <a:cubicBezTo>
                  <a:pt x="636" y="429"/>
                  <a:pt x="640" y="427"/>
                  <a:pt x="644" y="424"/>
                </a:cubicBezTo>
                <a:cubicBezTo>
                  <a:pt x="641" y="427"/>
                  <a:pt x="639" y="429"/>
                  <a:pt x="637" y="432"/>
                </a:cubicBezTo>
                <a:cubicBezTo>
                  <a:pt x="632" y="435"/>
                  <a:pt x="628" y="437"/>
                  <a:pt x="624" y="440"/>
                </a:cubicBezTo>
                <a:cubicBezTo>
                  <a:pt x="627" y="437"/>
                  <a:pt x="630" y="434"/>
                  <a:pt x="633" y="432"/>
                </a:cubicBezTo>
                <a:close/>
                <a:moveTo>
                  <a:pt x="629" y="435"/>
                </a:moveTo>
                <a:cubicBezTo>
                  <a:pt x="627" y="437"/>
                  <a:pt x="624" y="439"/>
                  <a:pt x="622" y="441"/>
                </a:cubicBezTo>
                <a:cubicBezTo>
                  <a:pt x="619" y="444"/>
                  <a:pt x="615" y="446"/>
                  <a:pt x="612" y="449"/>
                </a:cubicBezTo>
                <a:cubicBezTo>
                  <a:pt x="617" y="444"/>
                  <a:pt x="623" y="439"/>
                  <a:pt x="629" y="435"/>
                </a:cubicBezTo>
                <a:close/>
                <a:moveTo>
                  <a:pt x="608" y="452"/>
                </a:moveTo>
                <a:cubicBezTo>
                  <a:pt x="612" y="449"/>
                  <a:pt x="616" y="446"/>
                  <a:pt x="620" y="443"/>
                </a:cubicBezTo>
                <a:cubicBezTo>
                  <a:pt x="618" y="445"/>
                  <a:pt x="616" y="448"/>
                  <a:pt x="615" y="450"/>
                </a:cubicBezTo>
                <a:cubicBezTo>
                  <a:pt x="610" y="452"/>
                  <a:pt x="606" y="455"/>
                  <a:pt x="602" y="458"/>
                </a:cubicBezTo>
                <a:cubicBezTo>
                  <a:pt x="604" y="456"/>
                  <a:pt x="606" y="454"/>
                  <a:pt x="608" y="452"/>
                </a:cubicBezTo>
                <a:close/>
                <a:moveTo>
                  <a:pt x="604" y="455"/>
                </a:moveTo>
                <a:cubicBezTo>
                  <a:pt x="603" y="457"/>
                  <a:pt x="601" y="458"/>
                  <a:pt x="600" y="459"/>
                </a:cubicBezTo>
                <a:cubicBezTo>
                  <a:pt x="597" y="461"/>
                  <a:pt x="595" y="463"/>
                  <a:pt x="593" y="464"/>
                </a:cubicBezTo>
                <a:cubicBezTo>
                  <a:pt x="596" y="461"/>
                  <a:pt x="600" y="458"/>
                  <a:pt x="604" y="455"/>
                </a:cubicBezTo>
                <a:close/>
                <a:moveTo>
                  <a:pt x="588" y="468"/>
                </a:moveTo>
                <a:cubicBezTo>
                  <a:pt x="591" y="466"/>
                  <a:pt x="595" y="464"/>
                  <a:pt x="598" y="461"/>
                </a:cubicBezTo>
                <a:cubicBezTo>
                  <a:pt x="596" y="464"/>
                  <a:pt x="593" y="466"/>
                  <a:pt x="591" y="468"/>
                </a:cubicBezTo>
                <a:cubicBezTo>
                  <a:pt x="587" y="471"/>
                  <a:pt x="583" y="474"/>
                  <a:pt x="579" y="476"/>
                </a:cubicBezTo>
                <a:cubicBezTo>
                  <a:pt x="582" y="474"/>
                  <a:pt x="585" y="471"/>
                  <a:pt x="588" y="468"/>
                </a:cubicBezTo>
                <a:close/>
                <a:moveTo>
                  <a:pt x="584" y="472"/>
                </a:moveTo>
                <a:cubicBezTo>
                  <a:pt x="581" y="474"/>
                  <a:pt x="579" y="476"/>
                  <a:pt x="577" y="478"/>
                </a:cubicBezTo>
                <a:cubicBezTo>
                  <a:pt x="573" y="481"/>
                  <a:pt x="570" y="483"/>
                  <a:pt x="566" y="486"/>
                </a:cubicBezTo>
                <a:cubicBezTo>
                  <a:pt x="572" y="481"/>
                  <a:pt x="578" y="476"/>
                  <a:pt x="584" y="472"/>
                </a:cubicBezTo>
                <a:close/>
                <a:moveTo>
                  <a:pt x="562" y="490"/>
                </a:moveTo>
                <a:cubicBezTo>
                  <a:pt x="566" y="487"/>
                  <a:pt x="570" y="483"/>
                  <a:pt x="575" y="480"/>
                </a:cubicBezTo>
                <a:cubicBezTo>
                  <a:pt x="573" y="482"/>
                  <a:pt x="571" y="484"/>
                  <a:pt x="569" y="486"/>
                </a:cubicBezTo>
                <a:cubicBezTo>
                  <a:pt x="565" y="489"/>
                  <a:pt x="560" y="492"/>
                  <a:pt x="556" y="495"/>
                </a:cubicBezTo>
                <a:cubicBezTo>
                  <a:pt x="558" y="493"/>
                  <a:pt x="560" y="492"/>
                  <a:pt x="562" y="490"/>
                </a:cubicBezTo>
                <a:close/>
                <a:moveTo>
                  <a:pt x="557" y="494"/>
                </a:moveTo>
                <a:cubicBezTo>
                  <a:pt x="556" y="495"/>
                  <a:pt x="555" y="496"/>
                  <a:pt x="554" y="497"/>
                </a:cubicBezTo>
                <a:cubicBezTo>
                  <a:pt x="552" y="498"/>
                  <a:pt x="550" y="499"/>
                  <a:pt x="549" y="500"/>
                </a:cubicBezTo>
                <a:cubicBezTo>
                  <a:pt x="551" y="498"/>
                  <a:pt x="554" y="496"/>
                  <a:pt x="557" y="494"/>
                </a:cubicBezTo>
                <a:close/>
                <a:moveTo>
                  <a:pt x="544" y="505"/>
                </a:moveTo>
                <a:cubicBezTo>
                  <a:pt x="546" y="503"/>
                  <a:pt x="549" y="501"/>
                  <a:pt x="551" y="499"/>
                </a:cubicBezTo>
                <a:cubicBezTo>
                  <a:pt x="550" y="500"/>
                  <a:pt x="549" y="502"/>
                  <a:pt x="548" y="503"/>
                </a:cubicBezTo>
                <a:cubicBezTo>
                  <a:pt x="545" y="505"/>
                  <a:pt x="542" y="507"/>
                  <a:pt x="539" y="509"/>
                </a:cubicBezTo>
                <a:cubicBezTo>
                  <a:pt x="541" y="507"/>
                  <a:pt x="542" y="506"/>
                  <a:pt x="544" y="505"/>
                </a:cubicBezTo>
                <a:close/>
                <a:moveTo>
                  <a:pt x="539" y="509"/>
                </a:moveTo>
                <a:cubicBezTo>
                  <a:pt x="538" y="509"/>
                  <a:pt x="537" y="510"/>
                  <a:pt x="537" y="510"/>
                </a:cubicBezTo>
                <a:cubicBezTo>
                  <a:pt x="536" y="511"/>
                  <a:pt x="535" y="511"/>
                  <a:pt x="535" y="512"/>
                </a:cubicBezTo>
                <a:cubicBezTo>
                  <a:pt x="536" y="511"/>
                  <a:pt x="537" y="510"/>
                  <a:pt x="539" y="509"/>
                </a:cubicBezTo>
                <a:close/>
                <a:moveTo>
                  <a:pt x="526" y="519"/>
                </a:moveTo>
                <a:cubicBezTo>
                  <a:pt x="528" y="517"/>
                  <a:pt x="531" y="515"/>
                  <a:pt x="534" y="513"/>
                </a:cubicBezTo>
                <a:cubicBezTo>
                  <a:pt x="532" y="514"/>
                  <a:pt x="531" y="516"/>
                  <a:pt x="530" y="517"/>
                </a:cubicBezTo>
                <a:cubicBezTo>
                  <a:pt x="527" y="519"/>
                  <a:pt x="523" y="521"/>
                  <a:pt x="520" y="524"/>
                </a:cubicBezTo>
                <a:cubicBezTo>
                  <a:pt x="522" y="522"/>
                  <a:pt x="524" y="520"/>
                  <a:pt x="526" y="519"/>
                </a:cubicBezTo>
                <a:close/>
                <a:moveTo>
                  <a:pt x="520" y="523"/>
                </a:moveTo>
                <a:cubicBezTo>
                  <a:pt x="518" y="525"/>
                  <a:pt x="517" y="526"/>
                  <a:pt x="516" y="527"/>
                </a:cubicBezTo>
                <a:cubicBezTo>
                  <a:pt x="513" y="529"/>
                  <a:pt x="511" y="530"/>
                  <a:pt x="508" y="532"/>
                </a:cubicBezTo>
                <a:cubicBezTo>
                  <a:pt x="512" y="529"/>
                  <a:pt x="516" y="526"/>
                  <a:pt x="520" y="523"/>
                </a:cubicBezTo>
                <a:close/>
                <a:moveTo>
                  <a:pt x="496" y="543"/>
                </a:moveTo>
                <a:cubicBezTo>
                  <a:pt x="500" y="539"/>
                  <a:pt x="505" y="536"/>
                  <a:pt x="510" y="532"/>
                </a:cubicBezTo>
                <a:cubicBezTo>
                  <a:pt x="508" y="534"/>
                  <a:pt x="507" y="535"/>
                  <a:pt x="506" y="536"/>
                </a:cubicBezTo>
                <a:cubicBezTo>
                  <a:pt x="501" y="539"/>
                  <a:pt x="497" y="542"/>
                  <a:pt x="493" y="545"/>
                </a:cubicBezTo>
                <a:cubicBezTo>
                  <a:pt x="494" y="544"/>
                  <a:pt x="495" y="544"/>
                  <a:pt x="496" y="543"/>
                </a:cubicBezTo>
                <a:close/>
                <a:moveTo>
                  <a:pt x="508" y="535"/>
                </a:moveTo>
                <a:cubicBezTo>
                  <a:pt x="507" y="536"/>
                  <a:pt x="507" y="536"/>
                  <a:pt x="506" y="537"/>
                </a:cubicBezTo>
                <a:cubicBezTo>
                  <a:pt x="506" y="537"/>
                  <a:pt x="506" y="537"/>
                  <a:pt x="506" y="537"/>
                </a:cubicBezTo>
                <a:cubicBezTo>
                  <a:pt x="507" y="536"/>
                  <a:pt x="507" y="536"/>
                  <a:pt x="508" y="535"/>
                </a:cubicBezTo>
                <a:close/>
                <a:moveTo>
                  <a:pt x="490" y="548"/>
                </a:moveTo>
                <a:cubicBezTo>
                  <a:pt x="494" y="545"/>
                  <a:pt x="499" y="542"/>
                  <a:pt x="504" y="538"/>
                </a:cubicBezTo>
                <a:cubicBezTo>
                  <a:pt x="503" y="538"/>
                  <a:pt x="503" y="539"/>
                  <a:pt x="503" y="539"/>
                </a:cubicBezTo>
                <a:cubicBezTo>
                  <a:pt x="498" y="543"/>
                  <a:pt x="492" y="547"/>
                  <a:pt x="487" y="551"/>
                </a:cubicBezTo>
                <a:cubicBezTo>
                  <a:pt x="488" y="550"/>
                  <a:pt x="489" y="549"/>
                  <a:pt x="490" y="548"/>
                </a:cubicBezTo>
                <a:close/>
                <a:moveTo>
                  <a:pt x="480" y="555"/>
                </a:moveTo>
                <a:cubicBezTo>
                  <a:pt x="482" y="554"/>
                  <a:pt x="484" y="552"/>
                  <a:pt x="486" y="551"/>
                </a:cubicBezTo>
                <a:cubicBezTo>
                  <a:pt x="485" y="552"/>
                  <a:pt x="484" y="553"/>
                  <a:pt x="483" y="553"/>
                </a:cubicBezTo>
                <a:cubicBezTo>
                  <a:pt x="481" y="555"/>
                  <a:pt x="478" y="558"/>
                  <a:pt x="475" y="560"/>
                </a:cubicBezTo>
                <a:cubicBezTo>
                  <a:pt x="477" y="558"/>
                  <a:pt x="478" y="557"/>
                  <a:pt x="480" y="555"/>
                </a:cubicBezTo>
                <a:close/>
                <a:moveTo>
                  <a:pt x="473" y="561"/>
                </a:moveTo>
                <a:cubicBezTo>
                  <a:pt x="472" y="562"/>
                  <a:pt x="471" y="563"/>
                  <a:pt x="470" y="564"/>
                </a:cubicBezTo>
                <a:cubicBezTo>
                  <a:pt x="467" y="565"/>
                  <a:pt x="465" y="567"/>
                  <a:pt x="463" y="569"/>
                </a:cubicBezTo>
                <a:cubicBezTo>
                  <a:pt x="466" y="566"/>
                  <a:pt x="469" y="564"/>
                  <a:pt x="473" y="561"/>
                </a:cubicBezTo>
                <a:close/>
                <a:moveTo>
                  <a:pt x="444" y="584"/>
                </a:moveTo>
                <a:cubicBezTo>
                  <a:pt x="443" y="585"/>
                  <a:pt x="442" y="586"/>
                  <a:pt x="441" y="587"/>
                </a:cubicBezTo>
                <a:cubicBezTo>
                  <a:pt x="438" y="589"/>
                  <a:pt x="436" y="590"/>
                  <a:pt x="434" y="592"/>
                </a:cubicBezTo>
                <a:cubicBezTo>
                  <a:pt x="437" y="590"/>
                  <a:pt x="440" y="587"/>
                  <a:pt x="444" y="584"/>
                </a:cubicBezTo>
                <a:close/>
                <a:moveTo>
                  <a:pt x="448" y="582"/>
                </a:moveTo>
                <a:cubicBezTo>
                  <a:pt x="446" y="584"/>
                  <a:pt x="443" y="586"/>
                  <a:pt x="440" y="589"/>
                </a:cubicBezTo>
                <a:cubicBezTo>
                  <a:pt x="440" y="588"/>
                  <a:pt x="441" y="588"/>
                  <a:pt x="441" y="587"/>
                </a:cubicBezTo>
                <a:cubicBezTo>
                  <a:pt x="443" y="586"/>
                  <a:pt x="446" y="584"/>
                  <a:pt x="448" y="582"/>
                </a:cubicBezTo>
                <a:close/>
                <a:moveTo>
                  <a:pt x="424" y="601"/>
                </a:moveTo>
                <a:cubicBezTo>
                  <a:pt x="428" y="598"/>
                  <a:pt x="432" y="594"/>
                  <a:pt x="436" y="591"/>
                </a:cubicBezTo>
                <a:cubicBezTo>
                  <a:pt x="436" y="592"/>
                  <a:pt x="435" y="592"/>
                  <a:pt x="434" y="593"/>
                </a:cubicBezTo>
                <a:cubicBezTo>
                  <a:pt x="428" y="598"/>
                  <a:pt x="421" y="604"/>
                  <a:pt x="415" y="609"/>
                </a:cubicBezTo>
                <a:cubicBezTo>
                  <a:pt x="418" y="606"/>
                  <a:pt x="421" y="604"/>
                  <a:pt x="424" y="601"/>
                </a:cubicBezTo>
                <a:close/>
                <a:moveTo>
                  <a:pt x="424" y="603"/>
                </a:moveTo>
                <a:cubicBezTo>
                  <a:pt x="410" y="615"/>
                  <a:pt x="396" y="628"/>
                  <a:pt x="383" y="641"/>
                </a:cubicBezTo>
                <a:cubicBezTo>
                  <a:pt x="391" y="633"/>
                  <a:pt x="399" y="624"/>
                  <a:pt x="407" y="616"/>
                </a:cubicBezTo>
                <a:cubicBezTo>
                  <a:pt x="414" y="610"/>
                  <a:pt x="422" y="603"/>
                  <a:pt x="430" y="597"/>
                </a:cubicBezTo>
                <a:cubicBezTo>
                  <a:pt x="428" y="599"/>
                  <a:pt x="426" y="601"/>
                  <a:pt x="424" y="603"/>
                </a:cubicBezTo>
                <a:close/>
                <a:moveTo>
                  <a:pt x="430" y="598"/>
                </a:moveTo>
                <a:cubicBezTo>
                  <a:pt x="431" y="597"/>
                  <a:pt x="433" y="595"/>
                  <a:pt x="435" y="593"/>
                </a:cubicBezTo>
                <a:cubicBezTo>
                  <a:pt x="441" y="588"/>
                  <a:pt x="447" y="584"/>
                  <a:pt x="453" y="579"/>
                </a:cubicBezTo>
                <a:cubicBezTo>
                  <a:pt x="445" y="585"/>
                  <a:pt x="437" y="592"/>
                  <a:pt x="430" y="598"/>
                </a:cubicBezTo>
                <a:close/>
                <a:moveTo>
                  <a:pt x="461" y="572"/>
                </a:moveTo>
                <a:cubicBezTo>
                  <a:pt x="456" y="575"/>
                  <a:pt x="451" y="579"/>
                  <a:pt x="446" y="583"/>
                </a:cubicBezTo>
                <a:cubicBezTo>
                  <a:pt x="448" y="581"/>
                  <a:pt x="450" y="580"/>
                  <a:pt x="451" y="578"/>
                </a:cubicBezTo>
                <a:cubicBezTo>
                  <a:pt x="455" y="575"/>
                  <a:pt x="460" y="572"/>
                  <a:pt x="464" y="569"/>
                </a:cubicBezTo>
                <a:cubicBezTo>
                  <a:pt x="463" y="570"/>
                  <a:pt x="462" y="571"/>
                  <a:pt x="461" y="572"/>
                </a:cubicBezTo>
                <a:close/>
                <a:moveTo>
                  <a:pt x="477" y="559"/>
                </a:moveTo>
                <a:cubicBezTo>
                  <a:pt x="473" y="563"/>
                  <a:pt x="469" y="566"/>
                  <a:pt x="465" y="569"/>
                </a:cubicBezTo>
                <a:cubicBezTo>
                  <a:pt x="466" y="568"/>
                  <a:pt x="467" y="567"/>
                  <a:pt x="468" y="566"/>
                </a:cubicBezTo>
                <a:cubicBezTo>
                  <a:pt x="471" y="563"/>
                  <a:pt x="475" y="561"/>
                  <a:pt x="478" y="558"/>
                </a:cubicBezTo>
                <a:cubicBezTo>
                  <a:pt x="478" y="559"/>
                  <a:pt x="478" y="559"/>
                  <a:pt x="477" y="559"/>
                </a:cubicBezTo>
                <a:close/>
                <a:moveTo>
                  <a:pt x="480" y="557"/>
                </a:moveTo>
                <a:cubicBezTo>
                  <a:pt x="480" y="557"/>
                  <a:pt x="481" y="557"/>
                  <a:pt x="481" y="556"/>
                </a:cubicBezTo>
                <a:cubicBezTo>
                  <a:pt x="484" y="554"/>
                  <a:pt x="486" y="552"/>
                  <a:pt x="489" y="550"/>
                </a:cubicBezTo>
                <a:cubicBezTo>
                  <a:pt x="486" y="553"/>
                  <a:pt x="483" y="555"/>
                  <a:pt x="480" y="557"/>
                </a:cubicBezTo>
                <a:close/>
                <a:moveTo>
                  <a:pt x="483" y="554"/>
                </a:moveTo>
                <a:cubicBezTo>
                  <a:pt x="484" y="554"/>
                  <a:pt x="484" y="554"/>
                  <a:pt x="484" y="554"/>
                </a:cubicBezTo>
                <a:cubicBezTo>
                  <a:pt x="489" y="550"/>
                  <a:pt x="495" y="545"/>
                  <a:pt x="501" y="541"/>
                </a:cubicBezTo>
                <a:cubicBezTo>
                  <a:pt x="500" y="542"/>
                  <a:pt x="499" y="543"/>
                  <a:pt x="498" y="544"/>
                </a:cubicBezTo>
                <a:cubicBezTo>
                  <a:pt x="493" y="547"/>
                  <a:pt x="488" y="551"/>
                  <a:pt x="483" y="554"/>
                </a:cubicBezTo>
                <a:close/>
                <a:moveTo>
                  <a:pt x="504" y="540"/>
                </a:moveTo>
                <a:cubicBezTo>
                  <a:pt x="503" y="541"/>
                  <a:pt x="502" y="541"/>
                  <a:pt x="500" y="542"/>
                </a:cubicBezTo>
                <a:cubicBezTo>
                  <a:pt x="501" y="541"/>
                  <a:pt x="502" y="540"/>
                  <a:pt x="503" y="539"/>
                </a:cubicBezTo>
                <a:cubicBezTo>
                  <a:pt x="509" y="535"/>
                  <a:pt x="514" y="531"/>
                  <a:pt x="520" y="528"/>
                </a:cubicBezTo>
                <a:cubicBezTo>
                  <a:pt x="519" y="529"/>
                  <a:pt x="518" y="530"/>
                  <a:pt x="517" y="531"/>
                </a:cubicBezTo>
                <a:cubicBezTo>
                  <a:pt x="512" y="534"/>
                  <a:pt x="508" y="537"/>
                  <a:pt x="504" y="540"/>
                </a:cubicBezTo>
                <a:close/>
                <a:moveTo>
                  <a:pt x="521" y="526"/>
                </a:moveTo>
                <a:cubicBezTo>
                  <a:pt x="526" y="523"/>
                  <a:pt x="530" y="520"/>
                  <a:pt x="535" y="518"/>
                </a:cubicBezTo>
                <a:cubicBezTo>
                  <a:pt x="534" y="518"/>
                  <a:pt x="534" y="518"/>
                  <a:pt x="534" y="519"/>
                </a:cubicBezTo>
                <a:cubicBezTo>
                  <a:pt x="529" y="522"/>
                  <a:pt x="523" y="526"/>
                  <a:pt x="518" y="530"/>
                </a:cubicBezTo>
                <a:cubicBezTo>
                  <a:pt x="519" y="528"/>
                  <a:pt x="520" y="527"/>
                  <a:pt x="521" y="526"/>
                </a:cubicBezTo>
                <a:close/>
                <a:moveTo>
                  <a:pt x="531" y="522"/>
                </a:moveTo>
                <a:cubicBezTo>
                  <a:pt x="527" y="524"/>
                  <a:pt x="524" y="527"/>
                  <a:pt x="520" y="529"/>
                </a:cubicBezTo>
                <a:cubicBezTo>
                  <a:pt x="524" y="526"/>
                  <a:pt x="528" y="524"/>
                  <a:pt x="532" y="521"/>
                </a:cubicBezTo>
                <a:cubicBezTo>
                  <a:pt x="532" y="521"/>
                  <a:pt x="531" y="522"/>
                  <a:pt x="531" y="522"/>
                </a:cubicBezTo>
                <a:close/>
                <a:moveTo>
                  <a:pt x="550" y="510"/>
                </a:moveTo>
                <a:cubicBezTo>
                  <a:pt x="544" y="514"/>
                  <a:pt x="538" y="518"/>
                  <a:pt x="532" y="521"/>
                </a:cubicBezTo>
                <a:cubicBezTo>
                  <a:pt x="533" y="521"/>
                  <a:pt x="533" y="520"/>
                  <a:pt x="533" y="520"/>
                </a:cubicBezTo>
                <a:cubicBezTo>
                  <a:pt x="538" y="517"/>
                  <a:pt x="542" y="514"/>
                  <a:pt x="546" y="511"/>
                </a:cubicBezTo>
                <a:cubicBezTo>
                  <a:pt x="546" y="511"/>
                  <a:pt x="546" y="511"/>
                  <a:pt x="546" y="511"/>
                </a:cubicBezTo>
                <a:cubicBezTo>
                  <a:pt x="548" y="510"/>
                  <a:pt x="550" y="508"/>
                  <a:pt x="552" y="507"/>
                </a:cubicBezTo>
                <a:cubicBezTo>
                  <a:pt x="552" y="508"/>
                  <a:pt x="551" y="509"/>
                  <a:pt x="550" y="510"/>
                </a:cubicBezTo>
                <a:close/>
                <a:moveTo>
                  <a:pt x="570" y="498"/>
                </a:moveTo>
                <a:cubicBezTo>
                  <a:pt x="569" y="498"/>
                  <a:pt x="569" y="498"/>
                  <a:pt x="569" y="498"/>
                </a:cubicBezTo>
                <a:cubicBezTo>
                  <a:pt x="563" y="502"/>
                  <a:pt x="557" y="506"/>
                  <a:pt x="551" y="509"/>
                </a:cubicBezTo>
                <a:cubicBezTo>
                  <a:pt x="552" y="508"/>
                  <a:pt x="553" y="507"/>
                  <a:pt x="553" y="506"/>
                </a:cubicBezTo>
                <a:cubicBezTo>
                  <a:pt x="556" y="504"/>
                  <a:pt x="559" y="502"/>
                  <a:pt x="562" y="500"/>
                </a:cubicBezTo>
                <a:cubicBezTo>
                  <a:pt x="565" y="498"/>
                  <a:pt x="568" y="497"/>
                  <a:pt x="571" y="495"/>
                </a:cubicBezTo>
                <a:cubicBezTo>
                  <a:pt x="571" y="496"/>
                  <a:pt x="570" y="497"/>
                  <a:pt x="570" y="498"/>
                </a:cubicBezTo>
                <a:close/>
                <a:moveTo>
                  <a:pt x="590" y="485"/>
                </a:moveTo>
                <a:cubicBezTo>
                  <a:pt x="583" y="490"/>
                  <a:pt x="577" y="494"/>
                  <a:pt x="570" y="497"/>
                </a:cubicBezTo>
                <a:cubicBezTo>
                  <a:pt x="571" y="496"/>
                  <a:pt x="572" y="495"/>
                  <a:pt x="572" y="494"/>
                </a:cubicBezTo>
                <a:cubicBezTo>
                  <a:pt x="578" y="490"/>
                  <a:pt x="585" y="487"/>
                  <a:pt x="591" y="483"/>
                </a:cubicBezTo>
                <a:cubicBezTo>
                  <a:pt x="591" y="484"/>
                  <a:pt x="591" y="484"/>
                  <a:pt x="590" y="485"/>
                </a:cubicBezTo>
                <a:close/>
                <a:moveTo>
                  <a:pt x="591" y="485"/>
                </a:moveTo>
                <a:cubicBezTo>
                  <a:pt x="591" y="484"/>
                  <a:pt x="592" y="483"/>
                  <a:pt x="592" y="482"/>
                </a:cubicBezTo>
                <a:cubicBezTo>
                  <a:pt x="595" y="481"/>
                  <a:pt x="595" y="481"/>
                  <a:pt x="595" y="481"/>
                </a:cubicBezTo>
                <a:cubicBezTo>
                  <a:pt x="597" y="480"/>
                  <a:pt x="599" y="479"/>
                  <a:pt x="602" y="478"/>
                </a:cubicBezTo>
                <a:cubicBezTo>
                  <a:pt x="598" y="480"/>
                  <a:pt x="595" y="483"/>
                  <a:pt x="591" y="485"/>
                </a:cubicBezTo>
                <a:close/>
                <a:moveTo>
                  <a:pt x="604" y="477"/>
                </a:moveTo>
                <a:cubicBezTo>
                  <a:pt x="601" y="478"/>
                  <a:pt x="599" y="479"/>
                  <a:pt x="597" y="479"/>
                </a:cubicBezTo>
                <a:cubicBezTo>
                  <a:pt x="601" y="477"/>
                  <a:pt x="605" y="475"/>
                  <a:pt x="610" y="472"/>
                </a:cubicBezTo>
                <a:cubicBezTo>
                  <a:pt x="611" y="472"/>
                  <a:pt x="611" y="471"/>
                  <a:pt x="612" y="471"/>
                </a:cubicBezTo>
                <a:cubicBezTo>
                  <a:pt x="612" y="472"/>
                  <a:pt x="612" y="472"/>
                  <a:pt x="611" y="472"/>
                </a:cubicBezTo>
                <a:cubicBezTo>
                  <a:pt x="609" y="474"/>
                  <a:pt x="606" y="476"/>
                  <a:pt x="604" y="477"/>
                </a:cubicBezTo>
                <a:close/>
                <a:moveTo>
                  <a:pt x="610" y="475"/>
                </a:moveTo>
                <a:cubicBezTo>
                  <a:pt x="609" y="476"/>
                  <a:pt x="607" y="476"/>
                  <a:pt x="606" y="476"/>
                </a:cubicBezTo>
                <a:cubicBezTo>
                  <a:pt x="608" y="475"/>
                  <a:pt x="609" y="474"/>
                  <a:pt x="611" y="473"/>
                </a:cubicBezTo>
                <a:cubicBezTo>
                  <a:pt x="611" y="473"/>
                  <a:pt x="611" y="473"/>
                  <a:pt x="611" y="473"/>
                </a:cubicBezTo>
                <a:cubicBezTo>
                  <a:pt x="611" y="474"/>
                  <a:pt x="611" y="474"/>
                  <a:pt x="610" y="475"/>
                </a:cubicBezTo>
                <a:close/>
                <a:moveTo>
                  <a:pt x="631" y="471"/>
                </a:moveTo>
                <a:cubicBezTo>
                  <a:pt x="625" y="472"/>
                  <a:pt x="618" y="473"/>
                  <a:pt x="611" y="475"/>
                </a:cubicBezTo>
                <a:cubicBezTo>
                  <a:pt x="611" y="474"/>
                  <a:pt x="612" y="473"/>
                  <a:pt x="612" y="473"/>
                </a:cubicBezTo>
                <a:cubicBezTo>
                  <a:pt x="614" y="471"/>
                  <a:pt x="617" y="470"/>
                  <a:pt x="619" y="468"/>
                </a:cubicBezTo>
                <a:cubicBezTo>
                  <a:pt x="624" y="467"/>
                  <a:pt x="629" y="465"/>
                  <a:pt x="633" y="464"/>
                </a:cubicBezTo>
                <a:cubicBezTo>
                  <a:pt x="632" y="466"/>
                  <a:pt x="632" y="469"/>
                  <a:pt x="631" y="471"/>
                </a:cubicBezTo>
                <a:close/>
                <a:moveTo>
                  <a:pt x="654" y="471"/>
                </a:moveTo>
                <a:cubicBezTo>
                  <a:pt x="647" y="470"/>
                  <a:pt x="640" y="470"/>
                  <a:pt x="632" y="471"/>
                </a:cubicBezTo>
                <a:cubicBezTo>
                  <a:pt x="632" y="468"/>
                  <a:pt x="633" y="466"/>
                  <a:pt x="634" y="464"/>
                </a:cubicBezTo>
                <a:cubicBezTo>
                  <a:pt x="641" y="462"/>
                  <a:pt x="649" y="460"/>
                  <a:pt x="656" y="460"/>
                </a:cubicBezTo>
                <a:cubicBezTo>
                  <a:pt x="655" y="463"/>
                  <a:pt x="654" y="467"/>
                  <a:pt x="654" y="471"/>
                </a:cubicBezTo>
                <a:close/>
                <a:moveTo>
                  <a:pt x="655" y="471"/>
                </a:moveTo>
                <a:cubicBezTo>
                  <a:pt x="655" y="467"/>
                  <a:pt x="655" y="463"/>
                  <a:pt x="656" y="459"/>
                </a:cubicBezTo>
                <a:cubicBezTo>
                  <a:pt x="665" y="459"/>
                  <a:pt x="673" y="459"/>
                  <a:pt x="681" y="460"/>
                </a:cubicBezTo>
                <a:cubicBezTo>
                  <a:pt x="681" y="466"/>
                  <a:pt x="681" y="473"/>
                  <a:pt x="682" y="480"/>
                </a:cubicBezTo>
                <a:cubicBezTo>
                  <a:pt x="673" y="475"/>
                  <a:pt x="664" y="472"/>
                  <a:pt x="655" y="471"/>
                </a:cubicBezTo>
                <a:close/>
                <a:moveTo>
                  <a:pt x="727" y="537"/>
                </a:moveTo>
                <a:cubicBezTo>
                  <a:pt x="715" y="509"/>
                  <a:pt x="700" y="490"/>
                  <a:pt x="682" y="480"/>
                </a:cubicBezTo>
                <a:cubicBezTo>
                  <a:pt x="681" y="473"/>
                  <a:pt x="681" y="466"/>
                  <a:pt x="681" y="460"/>
                </a:cubicBezTo>
                <a:cubicBezTo>
                  <a:pt x="692" y="462"/>
                  <a:pt x="702" y="465"/>
                  <a:pt x="711" y="471"/>
                </a:cubicBezTo>
                <a:cubicBezTo>
                  <a:pt x="714" y="489"/>
                  <a:pt x="720" y="508"/>
                  <a:pt x="729" y="528"/>
                </a:cubicBezTo>
                <a:cubicBezTo>
                  <a:pt x="728" y="531"/>
                  <a:pt x="728" y="534"/>
                  <a:pt x="727" y="537"/>
                </a:cubicBezTo>
                <a:close/>
                <a:moveTo>
                  <a:pt x="727" y="538"/>
                </a:moveTo>
                <a:cubicBezTo>
                  <a:pt x="728" y="535"/>
                  <a:pt x="729" y="531"/>
                  <a:pt x="729" y="528"/>
                </a:cubicBezTo>
                <a:cubicBezTo>
                  <a:pt x="729" y="528"/>
                  <a:pt x="729" y="528"/>
                  <a:pt x="729" y="528"/>
                </a:cubicBezTo>
                <a:cubicBezTo>
                  <a:pt x="729" y="528"/>
                  <a:pt x="729" y="528"/>
                  <a:pt x="729" y="528"/>
                </a:cubicBezTo>
                <a:cubicBezTo>
                  <a:pt x="721" y="508"/>
                  <a:pt x="715" y="489"/>
                  <a:pt x="711" y="472"/>
                </a:cubicBezTo>
                <a:cubicBezTo>
                  <a:pt x="729" y="483"/>
                  <a:pt x="743" y="503"/>
                  <a:pt x="753" y="531"/>
                </a:cubicBezTo>
                <a:cubicBezTo>
                  <a:pt x="750" y="544"/>
                  <a:pt x="745" y="558"/>
                  <a:pt x="738" y="570"/>
                </a:cubicBezTo>
                <a:cubicBezTo>
                  <a:pt x="735" y="558"/>
                  <a:pt x="731" y="547"/>
                  <a:pt x="727" y="538"/>
                </a:cubicBezTo>
                <a:close/>
                <a:moveTo>
                  <a:pt x="738" y="571"/>
                </a:moveTo>
                <a:cubicBezTo>
                  <a:pt x="745" y="558"/>
                  <a:pt x="750" y="545"/>
                  <a:pt x="754" y="532"/>
                </a:cubicBezTo>
                <a:cubicBezTo>
                  <a:pt x="757" y="540"/>
                  <a:pt x="760" y="548"/>
                  <a:pt x="762" y="557"/>
                </a:cubicBezTo>
                <a:cubicBezTo>
                  <a:pt x="758" y="562"/>
                  <a:pt x="754" y="566"/>
                  <a:pt x="751" y="571"/>
                </a:cubicBezTo>
                <a:cubicBezTo>
                  <a:pt x="748" y="574"/>
                  <a:pt x="744" y="578"/>
                  <a:pt x="741" y="582"/>
                </a:cubicBezTo>
                <a:cubicBezTo>
                  <a:pt x="740" y="578"/>
                  <a:pt x="739" y="575"/>
                  <a:pt x="738" y="571"/>
                </a:cubicBezTo>
                <a:close/>
                <a:moveTo>
                  <a:pt x="741" y="583"/>
                </a:moveTo>
                <a:cubicBezTo>
                  <a:pt x="741" y="583"/>
                  <a:pt x="741" y="584"/>
                  <a:pt x="741" y="584"/>
                </a:cubicBezTo>
                <a:cubicBezTo>
                  <a:pt x="739" y="586"/>
                  <a:pt x="737" y="588"/>
                  <a:pt x="735" y="590"/>
                </a:cubicBezTo>
                <a:cubicBezTo>
                  <a:pt x="737" y="588"/>
                  <a:pt x="739" y="585"/>
                  <a:pt x="741" y="583"/>
                </a:cubicBezTo>
                <a:close/>
                <a:moveTo>
                  <a:pt x="733" y="593"/>
                </a:moveTo>
                <a:cubicBezTo>
                  <a:pt x="736" y="590"/>
                  <a:pt x="738" y="587"/>
                  <a:pt x="741" y="585"/>
                </a:cubicBezTo>
                <a:cubicBezTo>
                  <a:pt x="742" y="586"/>
                  <a:pt x="742" y="586"/>
                  <a:pt x="742" y="586"/>
                </a:cubicBezTo>
                <a:cubicBezTo>
                  <a:pt x="740" y="588"/>
                  <a:pt x="739" y="590"/>
                  <a:pt x="738" y="592"/>
                </a:cubicBezTo>
                <a:cubicBezTo>
                  <a:pt x="737" y="594"/>
                  <a:pt x="736" y="596"/>
                  <a:pt x="736" y="598"/>
                </a:cubicBezTo>
                <a:cubicBezTo>
                  <a:pt x="731" y="601"/>
                  <a:pt x="727" y="605"/>
                  <a:pt x="723" y="609"/>
                </a:cubicBezTo>
                <a:cubicBezTo>
                  <a:pt x="726" y="603"/>
                  <a:pt x="729" y="598"/>
                  <a:pt x="733" y="593"/>
                </a:cubicBezTo>
                <a:close/>
                <a:moveTo>
                  <a:pt x="731" y="595"/>
                </a:moveTo>
                <a:cubicBezTo>
                  <a:pt x="728" y="600"/>
                  <a:pt x="725" y="605"/>
                  <a:pt x="722" y="610"/>
                </a:cubicBezTo>
                <a:cubicBezTo>
                  <a:pt x="722" y="610"/>
                  <a:pt x="722" y="610"/>
                  <a:pt x="722" y="610"/>
                </a:cubicBezTo>
                <a:cubicBezTo>
                  <a:pt x="717" y="615"/>
                  <a:pt x="713" y="620"/>
                  <a:pt x="709" y="625"/>
                </a:cubicBezTo>
                <a:cubicBezTo>
                  <a:pt x="715" y="615"/>
                  <a:pt x="722" y="605"/>
                  <a:pt x="731" y="595"/>
                </a:cubicBezTo>
                <a:close/>
                <a:moveTo>
                  <a:pt x="708" y="627"/>
                </a:moveTo>
                <a:cubicBezTo>
                  <a:pt x="712" y="622"/>
                  <a:pt x="716" y="617"/>
                  <a:pt x="721" y="612"/>
                </a:cubicBezTo>
                <a:cubicBezTo>
                  <a:pt x="721" y="612"/>
                  <a:pt x="721" y="613"/>
                  <a:pt x="720" y="614"/>
                </a:cubicBezTo>
                <a:cubicBezTo>
                  <a:pt x="720" y="615"/>
                  <a:pt x="719" y="616"/>
                  <a:pt x="719" y="617"/>
                </a:cubicBezTo>
                <a:cubicBezTo>
                  <a:pt x="715" y="621"/>
                  <a:pt x="711" y="624"/>
                  <a:pt x="708" y="628"/>
                </a:cubicBezTo>
                <a:cubicBezTo>
                  <a:pt x="708" y="628"/>
                  <a:pt x="708" y="627"/>
                  <a:pt x="708" y="627"/>
                </a:cubicBezTo>
                <a:close/>
                <a:moveTo>
                  <a:pt x="707" y="629"/>
                </a:moveTo>
                <a:cubicBezTo>
                  <a:pt x="710" y="626"/>
                  <a:pt x="714" y="622"/>
                  <a:pt x="718" y="618"/>
                </a:cubicBezTo>
                <a:cubicBezTo>
                  <a:pt x="717" y="621"/>
                  <a:pt x="716" y="623"/>
                  <a:pt x="715" y="626"/>
                </a:cubicBezTo>
                <a:cubicBezTo>
                  <a:pt x="715" y="626"/>
                  <a:pt x="715" y="626"/>
                  <a:pt x="715" y="626"/>
                </a:cubicBezTo>
                <a:cubicBezTo>
                  <a:pt x="711" y="629"/>
                  <a:pt x="708" y="632"/>
                  <a:pt x="704" y="635"/>
                </a:cubicBezTo>
                <a:cubicBezTo>
                  <a:pt x="705" y="633"/>
                  <a:pt x="706" y="631"/>
                  <a:pt x="707" y="629"/>
                </a:cubicBezTo>
                <a:close/>
                <a:moveTo>
                  <a:pt x="705" y="631"/>
                </a:moveTo>
                <a:cubicBezTo>
                  <a:pt x="705" y="631"/>
                  <a:pt x="706" y="631"/>
                  <a:pt x="706" y="630"/>
                </a:cubicBezTo>
                <a:cubicBezTo>
                  <a:pt x="705" y="632"/>
                  <a:pt x="704" y="634"/>
                  <a:pt x="704" y="635"/>
                </a:cubicBezTo>
                <a:cubicBezTo>
                  <a:pt x="703" y="636"/>
                  <a:pt x="703" y="636"/>
                  <a:pt x="703" y="636"/>
                </a:cubicBezTo>
                <a:cubicBezTo>
                  <a:pt x="702" y="637"/>
                  <a:pt x="701" y="638"/>
                  <a:pt x="700" y="639"/>
                </a:cubicBezTo>
                <a:cubicBezTo>
                  <a:pt x="702" y="636"/>
                  <a:pt x="703" y="634"/>
                  <a:pt x="705" y="631"/>
                </a:cubicBezTo>
                <a:close/>
                <a:moveTo>
                  <a:pt x="703" y="634"/>
                </a:moveTo>
                <a:cubicBezTo>
                  <a:pt x="701" y="636"/>
                  <a:pt x="700" y="638"/>
                  <a:pt x="699" y="640"/>
                </a:cubicBezTo>
                <a:cubicBezTo>
                  <a:pt x="696" y="642"/>
                  <a:pt x="694" y="644"/>
                  <a:pt x="692" y="646"/>
                </a:cubicBezTo>
                <a:cubicBezTo>
                  <a:pt x="695" y="642"/>
                  <a:pt x="699" y="638"/>
                  <a:pt x="703" y="634"/>
                </a:cubicBezTo>
                <a:close/>
                <a:moveTo>
                  <a:pt x="690" y="649"/>
                </a:moveTo>
                <a:cubicBezTo>
                  <a:pt x="692" y="646"/>
                  <a:pt x="695" y="644"/>
                  <a:pt x="698" y="641"/>
                </a:cubicBezTo>
                <a:cubicBezTo>
                  <a:pt x="696" y="644"/>
                  <a:pt x="695" y="646"/>
                  <a:pt x="694" y="648"/>
                </a:cubicBezTo>
                <a:cubicBezTo>
                  <a:pt x="692" y="650"/>
                  <a:pt x="689" y="652"/>
                  <a:pt x="687" y="654"/>
                </a:cubicBezTo>
                <a:cubicBezTo>
                  <a:pt x="687" y="654"/>
                  <a:pt x="686" y="654"/>
                  <a:pt x="686" y="655"/>
                </a:cubicBezTo>
                <a:cubicBezTo>
                  <a:pt x="687" y="653"/>
                  <a:pt x="689" y="651"/>
                  <a:pt x="690" y="649"/>
                </a:cubicBezTo>
                <a:close/>
                <a:moveTo>
                  <a:pt x="687" y="652"/>
                </a:moveTo>
                <a:cubicBezTo>
                  <a:pt x="687" y="653"/>
                  <a:pt x="686" y="654"/>
                  <a:pt x="685" y="655"/>
                </a:cubicBezTo>
                <a:cubicBezTo>
                  <a:pt x="685" y="655"/>
                  <a:pt x="685" y="655"/>
                  <a:pt x="685" y="655"/>
                </a:cubicBezTo>
                <a:cubicBezTo>
                  <a:pt x="684" y="656"/>
                  <a:pt x="683" y="657"/>
                  <a:pt x="682" y="658"/>
                </a:cubicBezTo>
                <a:cubicBezTo>
                  <a:pt x="684" y="656"/>
                  <a:pt x="686" y="654"/>
                  <a:pt x="687" y="652"/>
                </a:cubicBezTo>
                <a:close/>
                <a:moveTo>
                  <a:pt x="681" y="659"/>
                </a:moveTo>
                <a:cubicBezTo>
                  <a:pt x="681" y="659"/>
                  <a:pt x="682" y="658"/>
                  <a:pt x="682" y="658"/>
                </a:cubicBezTo>
                <a:cubicBezTo>
                  <a:pt x="681" y="659"/>
                  <a:pt x="680" y="660"/>
                  <a:pt x="680" y="661"/>
                </a:cubicBezTo>
                <a:cubicBezTo>
                  <a:pt x="680" y="660"/>
                  <a:pt x="680" y="660"/>
                  <a:pt x="681" y="659"/>
                </a:cubicBezTo>
                <a:close/>
                <a:moveTo>
                  <a:pt x="679" y="661"/>
                </a:moveTo>
                <a:cubicBezTo>
                  <a:pt x="678" y="661"/>
                  <a:pt x="678" y="662"/>
                  <a:pt x="677" y="663"/>
                </a:cubicBezTo>
                <a:cubicBezTo>
                  <a:pt x="676" y="663"/>
                  <a:pt x="676" y="664"/>
                  <a:pt x="675" y="665"/>
                </a:cubicBezTo>
                <a:cubicBezTo>
                  <a:pt x="673" y="666"/>
                  <a:pt x="671" y="668"/>
                  <a:pt x="669" y="669"/>
                </a:cubicBezTo>
                <a:cubicBezTo>
                  <a:pt x="672" y="666"/>
                  <a:pt x="675" y="664"/>
                  <a:pt x="679" y="661"/>
                </a:cubicBezTo>
                <a:close/>
                <a:moveTo>
                  <a:pt x="674" y="666"/>
                </a:moveTo>
                <a:cubicBezTo>
                  <a:pt x="673" y="667"/>
                  <a:pt x="672" y="668"/>
                  <a:pt x="670" y="670"/>
                </a:cubicBezTo>
                <a:cubicBezTo>
                  <a:pt x="667" y="672"/>
                  <a:pt x="664" y="674"/>
                  <a:pt x="661" y="676"/>
                </a:cubicBezTo>
                <a:cubicBezTo>
                  <a:pt x="666" y="672"/>
                  <a:pt x="670" y="669"/>
                  <a:pt x="674" y="666"/>
                </a:cubicBezTo>
                <a:close/>
                <a:moveTo>
                  <a:pt x="658" y="679"/>
                </a:moveTo>
                <a:cubicBezTo>
                  <a:pt x="662" y="676"/>
                  <a:pt x="665" y="674"/>
                  <a:pt x="669" y="671"/>
                </a:cubicBezTo>
                <a:cubicBezTo>
                  <a:pt x="668" y="672"/>
                  <a:pt x="667" y="674"/>
                  <a:pt x="666" y="675"/>
                </a:cubicBezTo>
                <a:cubicBezTo>
                  <a:pt x="662" y="677"/>
                  <a:pt x="659" y="679"/>
                  <a:pt x="656" y="681"/>
                </a:cubicBezTo>
                <a:cubicBezTo>
                  <a:pt x="656" y="681"/>
                  <a:pt x="657" y="680"/>
                  <a:pt x="658" y="679"/>
                </a:cubicBezTo>
                <a:close/>
                <a:moveTo>
                  <a:pt x="650" y="685"/>
                </a:moveTo>
                <a:cubicBezTo>
                  <a:pt x="652" y="684"/>
                  <a:pt x="654" y="682"/>
                  <a:pt x="656" y="681"/>
                </a:cubicBezTo>
                <a:cubicBezTo>
                  <a:pt x="655" y="681"/>
                  <a:pt x="654" y="682"/>
                  <a:pt x="654" y="683"/>
                </a:cubicBezTo>
                <a:cubicBezTo>
                  <a:pt x="652" y="684"/>
                  <a:pt x="650" y="685"/>
                  <a:pt x="648" y="686"/>
                </a:cubicBezTo>
                <a:cubicBezTo>
                  <a:pt x="649" y="686"/>
                  <a:pt x="649" y="685"/>
                  <a:pt x="650" y="685"/>
                </a:cubicBezTo>
                <a:close/>
                <a:moveTo>
                  <a:pt x="652" y="684"/>
                </a:moveTo>
                <a:cubicBezTo>
                  <a:pt x="651" y="685"/>
                  <a:pt x="650" y="686"/>
                  <a:pt x="649" y="687"/>
                </a:cubicBezTo>
                <a:cubicBezTo>
                  <a:pt x="647" y="689"/>
                  <a:pt x="645" y="690"/>
                  <a:pt x="643" y="692"/>
                </a:cubicBezTo>
                <a:cubicBezTo>
                  <a:pt x="644" y="691"/>
                  <a:pt x="645" y="690"/>
                  <a:pt x="646" y="689"/>
                </a:cubicBezTo>
                <a:cubicBezTo>
                  <a:pt x="648" y="687"/>
                  <a:pt x="650" y="686"/>
                  <a:pt x="652" y="684"/>
                </a:cubicBezTo>
                <a:close/>
                <a:moveTo>
                  <a:pt x="639" y="693"/>
                </a:moveTo>
                <a:cubicBezTo>
                  <a:pt x="639" y="693"/>
                  <a:pt x="639" y="693"/>
                  <a:pt x="639" y="693"/>
                </a:cubicBezTo>
                <a:cubicBezTo>
                  <a:pt x="639" y="693"/>
                  <a:pt x="638" y="694"/>
                  <a:pt x="637" y="694"/>
                </a:cubicBezTo>
                <a:cubicBezTo>
                  <a:pt x="638" y="694"/>
                  <a:pt x="639" y="693"/>
                  <a:pt x="639" y="693"/>
                </a:cubicBezTo>
                <a:close/>
                <a:moveTo>
                  <a:pt x="640" y="693"/>
                </a:moveTo>
                <a:cubicBezTo>
                  <a:pt x="641" y="693"/>
                  <a:pt x="642" y="692"/>
                  <a:pt x="643" y="691"/>
                </a:cubicBezTo>
                <a:cubicBezTo>
                  <a:pt x="642" y="692"/>
                  <a:pt x="641" y="693"/>
                  <a:pt x="640" y="693"/>
                </a:cubicBezTo>
                <a:cubicBezTo>
                  <a:pt x="639" y="694"/>
                  <a:pt x="637" y="695"/>
                  <a:pt x="636" y="696"/>
                </a:cubicBezTo>
                <a:cubicBezTo>
                  <a:pt x="637" y="695"/>
                  <a:pt x="638" y="694"/>
                  <a:pt x="640" y="693"/>
                </a:cubicBezTo>
                <a:close/>
                <a:moveTo>
                  <a:pt x="633" y="698"/>
                </a:moveTo>
                <a:cubicBezTo>
                  <a:pt x="633" y="698"/>
                  <a:pt x="633" y="699"/>
                  <a:pt x="632" y="699"/>
                </a:cubicBezTo>
                <a:cubicBezTo>
                  <a:pt x="631" y="699"/>
                  <a:pt x="631" y="700"/>
                  <a:pt x="630" y="700"/>
                </a:cubicBezTo>
                <a:cubicBezTo>
                  <a:pt x="631" y="700"/>
                  <a:pt x="632" y="699"/>
                  <a:pt x="633" y="698"/>
                </a:cubicBezTo>
                <a:close/>
                <a:moveTo>
                  <a:pt x="619" y="709"/>
                </a:moveTo>
                <a:cubicBezTo>
                  <a:pt x="620" y="708"/>
                  <a:pt x="621" y="708"/>
                  <a:pt x="622" y="707"/>
                </a:cubicBezTo>
                <a:cubicBezTo>
                  <a:pt x="624" y="705"/>
                  <a:pt x="627" y="703"/>
                  <a:pt x="629" y="702"/>
                </a:cubicBezTo>
                <a:cubicBezTo>
                  <a:pt x="628" y="703"/>
                  <a:pt x="627" y="703"/>
                  <a:pt x="626" y="704"/>
                </a:cubicBezTo>
                <a:cubicBezTo>
                  <a:pt x="624" y="706"/>
                  <a:pt x="621" y="708"/>
                  <a:pt x="619" y="709"/>
                </a:cubicBezTo>
                <a:close/>
                <a:moveTo>
                  <a:pt x="629" y="702"/>
                </a:moveTo>
                <a:cubicBezTo>
                  <a:pt x="630" y="701"/>
                  <a:pt x="631" y="700"/>
                  <a:pt x="632" y="699"/>
                </a:cubicBezTo>
                <a:cubicBezTo>
                  <a:pt x="634" y="698"/>
                  <a:pt x="636" y="697"/>
                  <a:pt x="638" y="695"/>
                </a:cubicBezTo>
                <a:cubicBezTo>
                  <a:pt x="638" y="696"/>
                  <a:pt x="637" y="697"/>
                  <a:pt x="636" y="698"/>
                </a:cubicBezTo>
                <a:lnTo>
                  <a:pt x="629" y="702"/>
                </a:lnTo>
                <a:close/>
                <a:moveTo>
                  <a:pt x="773" y="1108"/>
                </a:moveTo>
                <a:cubicBezTo>
                  <a:pt x="627" y="1000"/>
                  <a:pt x="567" y="880"/>
                  <a:pt x="599" y="761"/>
                </a:cubicBezTo>
                <a:cubicBezTo>
                  <a:pt x="604" y="739"/>
                  <a:pt x="616" y="719"/>
                  <a:pt x="635" y="700"/>
                </a:cubicBezTo>
                <a:cubicBezTo>
                  <a:pt x="638" y="698"/>
                  <a:pt x="641" y="696"/>
                  <a:pt x="644" y="694"/>
                </a:cubicBezTo>
                <a:cubicBezTo>
                  <a:pt x="631" y="709"/>
                  <a:pt x="622" y="725"/>
                  <a:pt x="617" y="742"/>
                </a:cubicBezTo>
                <a:cubicBezTo>
                  <a:pt x="600" y="800"/>
                  <a:pt x="605" y="858"/>
                  <a:pt x="630" y="916"/>
                </a:cubicBezTo>
                <a:cubicBezTo>
                  <a:pt x="657" y="974"/>
                  <a:pt x="704" y="1031"/>
                  <a:pt x="772" y="1083"/>
                </a:cubicBezTo>
                <a:cubicBezTo>
                  <a:pt x="772" y="1089"/>
                  <a:pt x="773" y="1095"/>
                  <a:pt x="773" y="1101"/>
                </a:cubicBezTo>
                <a:lnTo>
                  <a:pt x="773" y="1108"/>
                </a:lnTo>
                <a:close/>
                <a:moveTo>
                  <a:pt x="773" y="1083"/>
                </a:moveTo>
                <a:cubicBezTo>
                  <a:pt x="773" y="1075"/>
                  <a:pt x="772" y="1066"/>
                  <a:pt x="772" y="1058"/>
                </a:cubicBezTo>
                <a:cubicBezTo>
                  <a:pt x="778" y="1063"/>
                  <a:pt x="784" y="1068"/>
                  <a:pt x="790" y="1073"/>
                </a:cubicBezTo>
                <a:cubicBezTo>
                  <a:pt x="790" y="1078"/>
                  <a:pt x="790" y="1083"/>
                  <a:pt x="790" y="1088"/>
                </a:cubicBezTo>
                <a:cubicBezTo>
                  <a:pt x="790" y="1091"/>
                  <a:pt x="791" y="1094"/>
                  <a:pt x="791" y="1097"/>
                </a:cubicBezTo>
                <a:cubicBezTo>
                  <a:pt x="785" y="1092"/>
                  <a:pt x="779" y="1088"/>
                  <a:pt x="773" y="1083"/>
                </a:cubicBezTo>
                <a:close/>
                <a:moveTo>
                  <a:pt x="791" y="1097"/>
                </a:moveTo>
                <a:cubicBezTo>
                  <a:pt x="791" y="1094"/>
                  <a:pt x="791" y="1091"/>
                  <a:pt x="791" y="1088"/>
                </a:cubicBezTo>
                <a:cubicBezTo>
                  <a:pt x="791" y="1083"/>
                  <a:pt x="791" y="1078"/>
                  <a:pt x="791" y="1073"/>
                </a:cubicBezTo>
                <a:cubicBezTo>
                  <a:pt x="797" y="1077"/>
                  <a:pt x="803" y="1082"/>
                  <a:pt x="809" y="1086"/>
                </a:cubicBezTo>
                <a:cubicBezTo>
                  <a:pt x="809" y="1094"/>
                  <a:pt x="809" y="1102"/>
                  <a:pt x="809" y="1109"/>
                </a:cubicBezTo>
                <a:cubicBezTo>
                  <a:pt x="803" y="1105"/>
                  <a:pt x="797" y="1101"/>
                  <a:pt x="791" y="1097"/>
                </a:cubicBezTo>
                <a:close/>
                <a:moveTo>
                  <a:pt x="809" y="1073"/>
                </a:moveTo>
                <a:cubicBezTo>
                  <a:pt x="809" y="1086"/>
                  <a:pt x="809" y="1086"/>
                  <a:pt x="809" y="1086"/>
                </a:cubicBezTo>
                <a:cubicBezTo>
                  <a:pt x="803" y="1081"/>
                  <a:pt x="797" y="1077"/>
                  <a:pt x="791" y="1072"/>
                </a:cubicBezTo>
                <a:cubicBezTo>
                  <a:pt x="791" y="1064"/>
                  <a:pt x="791" y="1055"/>
                  <a:pt x="791" y="1047"/>
                </a:cubicBezTo>
                <a:cubicBezTo>
                  <a:pt x="797" y="1051"/>
                  <a:pt x="803" y="1056"/>
                  <a:pt x="809" y="1061"/>
                </a:cubicBezTo>
                <a:cubicBezTo>
                  <a:pt x="809" y="1065"/>
                  <a:pt x="809" y="1069"/>
                  <a:pt x="809" y="1073"/>
                </a:cubicBezTo>
                <a:close/>
                <a:moveTo>
                  <a:pt x="809" y="1035"/>
                </a:moveTo>
                <a:cubicBezTo>
                  <a:pt x="809" y="1043"/>
                  <a:pt x="809" y="1051"/>
                  <a:pt x="809" y="1060"/>
                </a:cubicBezTo>
                <a:cubicBezTo>
                  <a:pt x="803" y="1055"/>
                  <a:pt x="797" y="1051"/>
                  <a:pt x="791" y="1046"/>
                </a:cubicBezTo>
                <a:cubicBezTo>
                  <a:pt x="791" y="1046"/>
                  <a:pt x="791" y="1046"/>
                  <a:pt x="791" y="1046"/>
                </a:cubicBezTo>
                <a:cubicBezTo>
                  <a:pt x="791" y="1037"/>
                  <a:pt x="791" y="1028"/>
                  <a:pt x="791" y="1020"/>
                </a:cubicBezTo>
                <a:cubicBezTo>
                  <a:pt x="797" y="1025"/>
                  <a:pt x="803" y="1030"/>
                  <a:pt x="809" y="1035"/>
                </a:cubicBezTo>
                <a:close/>
                <a:moveTo>
                  <a:pt x="809" y="1034"/>
                </a:moveTo>
                <a:cubicBezTo>
                  <a:pt x="803" y="1029"/>
                  <a:pt x="797" y="1024"/>
                  <a:pt x="791" y="1019"/>
                </a:cubicBezTo>
                <a:cubicBezTo>
                  <a:pt x="790" y="1011"/>
                  <a:pt x="790" y="1002"/>
                  <a:pt x="790" y="993"/>
                </a:cubicBezTo>
                <a:cubicBezTo>
                  <a:pt x="797" y="999"/>
                  <a:pt x="803" y="1004"/>
                  <a:pt x="810" y="1009"/>
                </a:cubicBezTo>
                <a:cubicBezTo>
                  <a:pt x="809" y="1017"/>
                  <a:pt x="809" y="1026"/>
                  <a:pt x="809" y="1034"/>
                </a:cubicBezTo>
                <a:close/>
                <a:moveTo>
                  <a:pt x="827" y="1073"/>
                </a:moveTo>
                <a:cubicBezTo>
                  <a:pt x="827" y="1081"/>
                  <a:pt x="827" y="1090"/>
                  <a:pt x="827" y="1098"/>
                </a:cubicBezTo>
                <a:cubicBezTo>
                  <a:pt x="821" y="1094"/>
                  <a:pt x="815" y="1090"/>
                  <a:pt x="809" y="1086"/>
                </a:cubicBezTo>
                <a:cubicBezTo>
                  <a:pt x="809" y="1073"/>
                  <a:pt x="809" y="1073"/>
                  <a:pt x="809" y="1073"/>
                </a:cubicBezTo>
                <a:cubicBezTo>
                  <a:pt x="809" y="1069"/>
                  <a:pt x="809" y="1065"/>
                  <a:pt x="810" y="1061"/>
                </a:cubicBezTo>
                <a:cubicBezTo>
                  <a:pt x="815" y="1065"/>
                  <a:pt x="821" y="1069"/>
                  <a:pt x="827" y="1073"/>
                </a:cubicBezTo>
                <a:close/>
                <a:moveTo>
                  <a:pt x="827" y="1073"/>
                </a:moveTo>
                <a:cubicBezTo>
                  <a:pt x="821" y="1069"/>
                  <a:pt x="815" y="1064"/>
                  <a:pt x="810" y="1060"/>
                </a:cubicBezTo>
                <a:cubicBezTo>
                  <a:pt x="810" y="1052"/>
                  <a:pt x="810" y="1043"/>
                  <a:pt x="810" y="1035"/>
                </a:cubicBezTo>
                <a:cubicBezTo>
                  <a:pt x="816" y="1039"/>
                  <a:pt x="822" y="1044"/>
                  <a:pt x="828" y="1048"/>
                </a:cubicBezTo>
                <a:cubicBezTo>
                  <a:pt x="827" y="1059"/>
                  <a:pt x="827" y="1059"/>
                  <a:pt x="827" y="1059"/>
                </a:cubicBezTo>
                <a:cubicBezTo>
                  <a:pt x="827" y="1064"/>
                  <a:pt x="827" y="1068"/>
                  <a:pt x="827" y="1073"/>
                </a:cubicBezTo>
                <a:close/>
                <a:moveTo>
                  <a:pt x="844" y="1109"/>
                </a:moveTo>
                <a:cubicBezTo>
                  <a:pt x="838" y="1105"/>
                  <a:pt x="832" y="1102"/>
                  <a:pt x="827" y="1098"/>
                </a:cubicBezTo>
                <a:cubicBezTo>
                  <a:pt x="827" y="1090"/>
                  <a:pt x="827" y="1082"/>
                  <a:pt x="828" y="1074"/>
                </a:cubicBezTo>
                <a:cubicBezTo>
                  <a:pt x="833" y="1077"/>
                  <a:pt x="839" y="1081"/>
                  <a:pt x="844" y="1085"/>
                </a:cubicBezTo>
                <a:cubicBezTo>
                  <a:pt x="844" y="1093"/>
                  <a:pt x="844" y="1101"/>
                  <a:pt x="844" y="1109"/>
                </a:cubicBezTo>
                <a:close/>
                <a:moveTo>
                  <a:pt x="844" y="1084"/>
                </a:moveTo>
                <a:cubicBezTo>
                  <a:pt x="839" y="1081"/>
                  <a:pt x="833" y="1077"/>
                  <a:pt x="828" y="1073"/>
                </a:cubicBezTo>
                <a:cubicBezTo>
                  <a:pt x="828" y="1068"/>
                  <a:pt x="828" y="1064"/>
                  <a:pt x="828" y="1059"/>
                </a:cubicBezTo>
                <a:cubicBezTo>
                  <a:pt x="828" y="1048"/>
                  <a:pt x="828" y="1048"/>
                  <a:pt x="828" y="1048"/>
                </a:cubicBezTo>
                <a:cubicBezTo>
                  <a:pt x="834" y="1052"/>
                  <a:pt x="839" y="1056"/>
                  <a:pt x="845" y="1060"/>
                </a:cubicBezTo>
                <a:cubicBezTo>
                  <a:pt x="845" y="1068"/>
                  <a:pt x="845" y="1076"/>
                  <a:pt x="844" y="1084"/>
                </a:cubicBezTo>
                <a:close/>
                <a:moveTo>
                  <a:pt x="861" y="1095"/>
                </a:moveTo>
                <a:cubicBezTo>
                  <a:pt x="856" y="1092"/>
                  <a:pt x="850" y="1088"/>
                  <a:pt x="845" y="1085"/>
                </a:cubicBezTo>
                <a:cubicBezTo>
                  <a:pt x="845" y="1076"/>
                  <a:pt x="845" y="1068"/>
                  <a:pt x="846" y="1060"/>
                </a:cubicBezTo>
                <a:cubicBezTo>
                  <a:pt x="851" y="1064"/>
                  <a:pt x="857" y="1068"/>
                  <a:pt x="863" y="1071"/>
                </a:cubicBezTo>
                <a:cubicBezTo>
                  <a:pt x="862" y="1079"/>
                  <a:pt x="862" y="1087"/>
                  <a:pt x="861" y="1095"/>
                </a:cubicBezTo>
                <a:close/>
                <a:moveTo>
                  <a:pt x="880" y="1106"/>
                </a:moveTo>
                <a:cubicBezTo>
                  <a:pt x="874" y="1103"/>
                  <a:pt x="868" y="1099"/>
                  <a:pt x="862" y="1095"/>
                </a:cubicBezTo>
                <a:cubicBezTo>
                  <a:pt x="862" y="1087"/>
                  <a:pt x="863" y="1079"/>
                  <a:pt x="863" y="1071"/>
                </a:cubicBezTo>
                <a:cubicBezTo>
                  <a:pt x="869" y="1075"/>
                  <a:pt x="875" y="1079"/>
                  <a:pt x="882" y="1083"/>
                </a:cubicBezTo>
                <a:cubicBezTo>
                  <a:pt x="881" y="1090"/>
                  <a:pt x="881" y="1098"/>
                  <a:pt x="880" y="1106"/>
                </a:cubicBezTo>
                <a:close/>
                <a:moveTo>
                  <a:pt x="882" y="1082"/>
                </a:moveTo>
                <a:cubicBezTo>
                  <a:pt x="876" y="1078"/>
                  <a:pt x="869" y="1075"/>
                  <a:pt x="863" y="1071"/>
                </a:cubicBezTo>
                <a:cubicBezTo>
                  <a:pt x="864" y="1063"/>
                  <a:pt x="864" y="1055"/>
                  <a:pt x="865" y="1048"/>
                </a:cubicBezTo>
                <a:cubicBezTo>
                  <a:pt x="871" y="1051"/>
                  <a:pt x="877" y="1055"/>
                  <a:pt x="884" y="1059"/>
                </a:cubicBezTo>
                <a:cubicBezTo>
                  <a:pt x="883" y="1066"/>
                  <a:pt x="882" y="1074"/>
                  <a:pt x="882" y="1082"/>
                </a:cubicBezTo>
                <a:close/>
                <a:moveTo>
                  <a:pt x="898" y="1091"/>
                </a:moveTo>
                <a:cubicBezTo>
                  <a:pt x="893" y="1088"/>
                  <a:pt x="887" y="1085"/>
                  <a:pt x="882" y="1082"/>
                </a:cubicBezTo>
                <a:cubicBezTo>
                  <a:pt x="883" y="1074"/>
                  <a:pt x="883" y="1067"/>
                  <a:pt x="884" y="1059"/>
                </a:cubicBezTo>
                <a:cubicBezTo>
                  <a:pt x="889" y="1062"/>
                  <a:pt x="895" y="1066"/>
                  <a:pt x="900" y="1069"/>
                </a:cubicBezTo>
                <a:cubicBezTo>
                  <a:pt x="899" y="1076"/>
                  <a:pt x="899" y="1084"/>
                  <a:pt x="898" y="1091"/>
                </a:cubicBezTo>
                <a:close/>
                <a:moveTo>
                  <a:pt x="913" y="1100"/>
                </a:moveTo>
                <a:cubicBezTo>
                  <a:pt x="908" y="1097"/>
                  <a:pt x="903" y="1094"/>
                  <a:pt x="899" y="1092"/>
                </a:cubicBezTo>
                <a:cubicBezTo>
                  <a:pt x="899" y="1084"/>
                  <a:pt x="900" y="1076"/>
                  <a:pt x="901" y="1069"/>
                </a:cubicBezTo>
                <a:cubicBezTo>
                  <a:pt x="906" y="1072"/>
                  <a:pt x="911" y="1074"/>
                  <a:pt x="916" y="1077"/>
                </a:cubicBezTo>
                <a:cubicBezTo>
                  <a:pt x="915" y="1085"/>
                  <a:pt x="914" y="1092"/>
                  <a:pt x="913" y="1100"/>
                </a:cubicBezTo>
                <a:close/>
                <a:moveTo>
                  <a:pt x="928" y="1107"/>
                </a:moveTo>
                <a:cubicBezTo>
                  <a:pt x="923" y="1105"/>
                  <a:pt x="919" y="1102"/>
                  <a:pt x="914" y="1100"/>
                </a:cubicBezTo>
                <a:cubicBezTo>
                  <a:pt x="915" y="1092"/>
                  <a:pt x="915" y="1085"/>
                  <a:pt x="916" y="1077"/>
                </a:cubicBezTo>
                <a:cubicBezTo>
                  <a:pt x="921" y="1080"/>
                  <a:pt x="926" y="1082"/>
                  <a:pt x="931" y="1085"/>
                </a:cubicBezTo>
                <a:lnTo>
                  <a:pt x="928" y="1107"/>
                </a:lnTo>
                <a:close/>
                <a:moveTo>
                  <a:pt x="942" y="1114"/>
                </a:moveTo>
                <a:cubicBezTo>
                  <a:pt x="938" y="1112"/>
                  <a:pt x="933" y="1110"/>
                  <a:pt x="929" y="1108"/>
                </a:cubicBezTo>
                <a:cubicBezTo>
                  <a:pt x="932" y="1085"/>
                  <a:pt x="932" y="1085"/>
                  <a:pt x="932" y="1085"/>
                </a:cubicBezTo>
                <a:cubicBezTo>
                  <a:pt x="936" y="1087"/>
                  <a:pt x="941" y="1090"/>
                  <a:pt x="946" y="1092"/>
                </a:cubicBezTo>
                <a:cubicBezTo>
                  <a:pt x="944" y="1099"/>
                  <a:pt x="943" y="1107"/>
                  <a:pt x="942" y="1114"/>
                </a:cubicBezTo>
                <a:close/>
                <a:moveTo>
                  <a:pt x="946" y="1091"/>
                </a:moveTo>
                <a:cubicBezTo>
                  <a:pt x="941" y="1089"/>
                  <a:pt x="936" y="1087"/>
                  <a:pt x="932" y="1085"/>
                </a:cubicBezTo>
                <a:cubicBezTo>
                  <a:pt x="933" y="1077"/>
                  <a:pt x="934" y="1069"/>
                  <a:pt x="935" y="1061"/>
                </a:cubicBezTo>
                <a:cubicBezTo>
                  <a:pt x="939" y="1063"/>
                  <a:pt x="944" y="1065"/>
                  <a:pt x="949" y="1068"/>
                </a:cubicBezTo>
                <a:cubicBezTo>
                  <a:pt x="949" y="1069"/>
                  <a:pt x="949" y="1069"/>
                  <a:pt x="949" y="1069"/>
                </a:cubicBezTo>
                <a:cubicBezTo>
                  <a:pt x="948" y="1076"/>
                  <a:pt x="947" y="1084"/>
                  <a:pt x="946" y="1091"/>
                </a:cubicBezTo>
                <a:close/>
                <a:moveTo>
                  <a:pt x="959" y="1098"/>
                </a:moveTo>
                <a:cubicBezTo>
                  <a:pt x="955" y="1096"/>
                  <a:pt x="950" y="1094"/>
                  <a:pt x="946" y="1092"/>
                </a:cubicBezTo>
                <a:cubicBezTo>
                  <a:pt x="947" y="1084"/>
                  <a:pt x="948" y="1076"/>
                  <a:pt x="949" y="1069"/>
                </a:cubicBezTo>
                <a:cubicBezTo>
                  <a:pt x="949" y="1068"/>
                  <a:pt x="949" y="1068"/>
                  <a:pt x="949" y="1068"/>
                </a:cubicBezTo>
                <a:cubicBezTo>
                  <a:pt x="954" y="1070"/>
                  <a:pt x="959" y="1072"/>
                  <a:pt x="963" y="1074"/>
                </a:cubicBezTo>
                <a:cubicBezTo>
                  <a:pt x="963" y="1079"/>
                  <a:pt x="963" y="1079"/>
                  <a:pt x="963" y="1079"/>
                </a:cubicBezTo>
                <a:cubicBezTo>
                  <a:pt x="961" y="1085"/>
                  <a:pt x="960" y="1091"/>
                  <a:pt x="959" y="1098"/>
                </a:cubicBezTo>
                <a:close/>
                <a:moveTo>
                  <a:pt x="970" y="1103"/>
                </a:moveTo>
                <a:cubicBezTo>
                  <a:pt x="967" y="1101"/>
                  <a:pt x="963" y="1100"/>
                  <a:pt x="960" y="1098"/>
                </a:cubicBezTo>
                <a:cubicBezTo>
                  <a:pt x="961" y="1092"/>
                  <a:pt x="962" y="1085"/>
                  <a:pt x="963" y="1079"/>
                </a:cubicBezTo>
                <a:cubicBezTo>
                  <a:pt x="964" y="1075"/>
                  <a:pt x="964" y="1075"/>
                  <a:pt x="964" y="1075"/>
                </a:cubicBezTo>
                <a:cubicBezTo>
                  <a:pt x="967" y="1076"/>
                  <a:pt x="971" y="1078"/>
                  <a:pt x="975" y="1079"/>
                </a:cubicBezTo>
                <a:cubicBezTo>
                  <a:pt x="973" y="1088"/>
                  <a:pt x="972" y="1095"/>
                  <a:pt x="970" y="1103"/>
                </a:cubicBezTo>
                <a:close/>
                <a:moveTo>
                  <a:pt x="982" y="1108"/>
                </a:moveTo>
                <a:cubicBezTo>
                  <a:pt x="978" y="1106"/>
                  <a:pt x="975" y="1105"/>
                  <a:pt x="971" y="1103"/>
                </a:cubicBezTo>
                <a:cubicBezTo>
                  <a:pt x="972" y="1096"/>
                  <a:pt x="974" y="1088"/>
                  <a:pt x="975" y="1080"/>
                </a:cubicBezTo>
                <a:cubicBezTo>
                  <a:pt x="979" y="1081"/>
                  <a:pt x="983" y="1083"/>
                  <a:pt x="987" y="1085"/>
                </a:cubicBezTo>
                <a:cubicBezTo>
                  <a:pt x="985" y="1093"/>
                  <a:pt x="984" y="1101"/>
                  <a:pt x="982" y="1108"/>
                </a:cubicBezTo>
                <a:close/>
                <a:moveTo>
                  <a:pt x="992" y="1112"/>
                </a:moveTo>
                <a:cubicBezTo>
                  <a:pt x="989" y="1111"/>
                  <a:pt x="986" y="1110"/>
                  <a:pt x="982" y="1108"/>
                </a:cubicBezTo>
                <a:cubicBezTo>
                  <a:pt x="984" y="1101"/>
                  <a:pt x="986" y="1093"/>
                  <a:pt x="988" y="1085"/>
                </a:cubicBezTo>
                <a:cubicBezTo>
                  <a:pt x="991" y="1086"/>
                  <a:pt x="995" y="1088"/>
                  <a:pt x="998" y="1089"/>
                </a:cubicBezTo>
                <a:cubicBezTo>
                  <a:pt x="996" y="1097"/>
                  <a:pt x="994" y="1105"/>
                  <a:pt x="992" y="1112"/>
                </a:cubicBezTo>
                <a:close/>
                <a:moveTo>
                  <a:pt x="998" y="1089"/>
                </a:moveTo>
                <a:cubicBezTo>
                  <a:pt x="995" y="1087"/>
                  <a:pt x="991" y="1086"/>
                  <a:pt x="988" y="1084"/>
                </a:cubicBezTo>
                <a:cubicBezTo>
                  <a:pt x="989" y="1078"/>
                  <a:pt x="991" y="1070"/>
                  <a:pt x="992" y="1063"/>
                </a:cubicBezTo>
                <a:cubicBezTo>
                  <a:pt x="996" y="1064"/>
                  <a:pt x="1000" y="1066"/>
                  <a:pt x="1003" y="1067"/>
                </a:cubicBezTo>
                <a:cubicBezTo>
                  <a:pt x="1002" y="1075"/>
                  <a:pt x="1000" y="1082"/>
                  <a:pt x="998" y="1089"/>
                </a:cubicBezTo>
                <a:close/>
                <a:moveTo>
                  <a:pt x="1009" y="1093"/>
                </a:moveTo>
                <a:cubicBezTo>
                  <a:pt x="1005" y="1092"/>
                  <a:pt x="1002" y="1090"/>
                  <a:pt x="999" y="1089"/>
                </a:cubicBezTo>
                <a:cubicBezTo>
                  <a:pt x="1000" y="1082"/>
                  <a:pt x="1002" y="1075"/>
                  <a:pt x="1004" y="1067"/>
                </a:cubicBezTo>
                <a:cubicBezTo>
                  <a:pt x="1007" y="1069"/>
                  <a:pt x="1011" y="1070"/>
                  <a:pt x="1014" y="1071"/>
                </a:cubicBezTo>
                <a:cubicBezTo>
                  <a:pt x="1012" y="1079"/>
                  <a:pt x="1010" y="1086"/>
                  <a:pt x="1009" y="1093"/>
                </a:cubicBezTo>
                <a:close/>
                <a:moveTo>
                  <a:pt x="1018" y="1096"/>
                </a:moveTo>
                <a:cubicBezTo>
                  <a:pt x="1015" y="1095"/>
                  <a:pt x="1012" y="1094"/>
                  <a:pt x="1009" y="1093"/>
                </a:cubicBezTo>
                <a:cubicBezTo>
                  <a:pt x="1011" y="1086"/>
                  <a:pt x="1013" y="1079"/>
                  <a:pt x="1015" y="1072"/>
                </a:cubicBezTo>
                <a:cubicBezTo>
                  <a:pt x="1018" y="1073"/>
                  <a:pt x="1021" y="1074"/>
                  <a:pt x="1024" y="1075"/>
                </a:cubicBezTo>
                <a:cubicBezTo>
                  <a:pt x="1023" y="1077"/>
                  <a:pt x="1023" y="1079"/>
                  <a:pt x="1022" y="1081"/>
                </a:cubicBezTo>
                <a:cubicBezTo>
                  <a:pt x="1020" y="1086"/>
                  <a:pt x="1019" y="1091"/>
                  <a:pt x="1018" y="1096"/>
                </a:cubicBezTo>
                <a:close/>
                <a:moveTo>
                  <a:pt x="1029" y="1101"/>
                </a:moveTo>
                <a:cubicBezTo>
                  <a:pt x="1025" y="1099"/>
                  <a:pt x="1022" y="1098"/>
                  <a:pt x="1018" y="1097"/>
                </a:cubicBezTo>
                <a:cubicBezTo>
                  <a:pt x="1019" y="1091"/>
                  <a:pt x="1021" y="1086"/>
                  <a:pt x="1023" y="1081"/>
                </a:cubicBezTo>
                <a:cubicBezTo>
                  <a:pt x="1023" y="1079"/>
                  <a:pt x="1024" y="1077"/>
                  <a:pt x="1024" y="1075"/>
                </a:cubicBezTo>
                <a:cubicBezTo>
                  <a:pt x="1027" y="1076"/>
                  <a:pt x="1031" y="1078"/>
                  <a:pt x="1034" y="1079"/>
                </a:cubicBezTo>
                <a:cubicBezTo>
                  <a:pt x="1032" y="1086"/>
                  <a:pt x="1030" y="1093"/>
                  <a:pt x="1029" y="1101"/>
                </a:cubicBezTo>
                <a:close/>
                <a:moveTo>
                  <a:pt x="1040" y="1105"/>
                </a:moveTo>
                <a:cubicBezTo>
                  <a:pt x="1036" y="1103"/>
                  <a:pt x="1033" y="1102"/>
                  <a:pt x="1029" y="1101"/>
                </a:cubicBezTo>
                <a:cubicBezTo>
                  <a:pt x="1031" y="1093"/>
                  <a:pt x="1033" y="1086"/>
                  <a:pt x="1035" y="1079"/>
                </a:cubicBezTo>
                <a:cubicBezTo>
                  <a:pt x="1038" y="1080"/>
                  <a:pt x="1041" y="1081"/>
                  <a:pt x="1044" y="1082"/>
                </a:cubicBezTo>
                <a:cubicBezTo>
                  <a:pt x="1043" y="1090"/>
                  <a:pt x="1041" y="1097"/>
                  <a:pt x="1040" y="1105"/>
                </a:cubicBezTo>
                <a:close/>
                <a:moveTo>
                  <a:pt x="1052" y="1109"/>
                </a:moveTo>
                <a:cubicBezTo>
                  <a:pt x="1048" y="1108"/>
                  <a:pt x="1044" y="1106"/>
                  <a:pt x="1040" y="1105"/>
                </a:cubicBezTo>
                <a:cubicBezTo>
                  <a:pt x="1042" y="1097"/>
                  <a:pt x="1043" y="1090"/>
                  <a:pt x="1045" y="1082"/>
                </a:cubicBezTo>
                <a:cubicBezTo>
                  <a:pt x="1048" y="1084"/>
                  <a:pt x="1052" y="1085"/>
                  <a:pt x="1056" y="1086"/>
                </a:cubicBezTo>
                <a:cubicBezTo>
                  <a:pt x="1054" y="1094"/>
                  <a:pt x="1053" y="1101"/>
                  <a:pt x="1052" y="1109"/>
                </a:cubicBezTo>
                <a:close/>
                <a:moveTo>
                  <a:pt x="1065" y="1113"/>
                </a:moveTo>
                <a:cubicBezTo>
                  <a:pt x="1061" y="1112"/>
                  <a:pt x="1057" y="1111"/>
                  <a:pt x="1053" y="1109"/>
                </a:cubicBezTo>
                <a:cubicBezTo>
                  <a:pt x="1054" y="1101"/>
                  <a:pt x="1055" y="1094"/>
                  <a:pt x="1056" y="1086"/>
                </a:cubicBezTo>
                <a:cubicBezTo>
                  <a:pt x="1060" y="1088"/>
                  <a:pt x="1064" y="1089"/>
                  <a:pt x="1067" y="1090"/>
                </a:cubicBezTo>
                <a:cubicBezTo>
                  <a:pt x="1066" y="1098"/>
                  <a:pt x="1066" y="1105"/>
                  <a:pt x="1065" y="1113"/>
                </a:cubicBezTo>
                <a:close/>
                <a:moveTo>
                  <a:pt x="1067" y="1090"/>
                </a:moveTo>
                <a:cubicBezTo>
                  <a:pt x="1064" y="1088"/>
                  <a:pt x="1060" y="1087"/>
                  <a:pt x="1056" y="1086"/>
                </a:cubicBezTo>
                <a:cubicBezTo>
                  <a:pt x="1058" y="1078"/>
                  <a:pt x="1059" y="1070"/>
                  <a:pt x="1061" y="1063"/>
                </a:cubicBezTo>
                <a:cubicBezTo>
                  <a:pt x="1065" y="1064"/>
                  <a:pt x="1068" y="1065"/>
                  <a:pt x="1071" y="1066"/>
                </a:cubicBezTo>
                <a:cubicBezTo>
                  <a:pt x="1070" y="1073"/>
                  <a:pt x="1068" y="1081"/>
                  <a:pt x="1067" y="1090"/>
                </a:cubicBezTo>
                <a:close/>
                <a:moveTo>
                  <a:pt x="1080" y="1094"/>
                </a:moveTo>
                <a:cubicBezTo>
                  <a:pt x="1077" y="1092"/>
                  <a:pt x="1073" y="1091"/>
                  <a:pt x="1070" y="1090"/>
                </a:cubicBezTo>
                <a:cubicBezTo>
                  <a:pt x="1068" y="1090"/>
                  <a:pt x="1068" y="1090"/>
                  <a:pt x="1068" y="1090"/>
                </a:cubicBezTo>
                <a:cubicBezTo>
                  <a:pt x="1069" y="1082"/>
                  <a:pt x="1070" y="1074"/>
                  <a:pt x="1072" y="1066"/>
                </a:cubicBezTo>
                <a:cubicBezTo>
                  <a:pt x="1073" y="1066"/>
                  <a:pt x="1074" y="1067"/>
                  <a:pt x="1075" y="1067"/>
                </a:cubicBezTo>
                <a:cubicBezTo>
                  <a:pt x="1078" y="1068"/>
                  <a:pt x="1080" y="1069"/>
                  <a:pt x="1083" y="1070"/>
                </a:cubicBezTo>
                <a:cubicBezTo>
                  <a:pt x="1082" y="1078"/>
                  <a:pt x="1081" y="1086"/>
                  <a:pt x="1080" y="1094"/>
                </a:cubicBezTo>
                <a:close/>
                <a:moveTo>
                  <a:pt x="1094" y="1101"/>
                </a:moveTo>
                <a:cubicBezTo>
                  <a:pt x="1089" y="1098"/>
                  <a:pt x="1085" y="1096"/>
                  <a:pt x="1081" y="1094"/>
                </a:cubicBezTo>
                <a:cubicBezTo>
                  <a:pt x="1081" y="1086"/>
                  <a:pt x="1082" y="1078"/>
                  <a:pt x="1083" y="1070"/>
                </a:cubicBezTo>
                <a:cubicBezTo>
                  <a:pt x="1088" y="1072"/>
                  <a:pt x="1092" y="1073"/>
                  <a:pt x="1096" y="1075"/>
                </a:cubicBezTo>
                <a:cubicBezTo>
                  <a:pt x="1095" y="1084"/>
                  <a:pt x="1095" y="1092"/>
                  <a:pt x="1094" y="1101"/>
                </a:cubicBezTo>
                <a:close/>
                <a:moveTo>
                  <a:pt x="1110" y="1110"/>
                </a:moveTo>
                <a:cubicBezTo>
                  <a:pt x="1106" y="1108"/>
                  <a:pt x="1102" y="1105"/>
                  <a:pt x="1098" y="1103"/>
                </a:cubicBezTo>
                <a:cubicBezTo>
                  <a:pt x="1097" y="1102"/>
                  <a:pt x="1096" y="1102"/>
                  <a:pt x="1095" y="1101"/>
                </a:cubicBezTo>
                <a:cubicBezTo>
                  <a:pt x="1095" y="1092"/>
                  <a:pt x="1095" y="1084"/>
                  <a:pt x="1096" y="1076"/>
                </a:cubicBezTo>
                <a:cubicBezTo>
                  <a:pt x="1098" y="1077"/>
                  <a:pt x="1101" y="1078"/>
                  <a:pt x="1103" y="1079"/>
                </a:cubicBezTo>
                <a:cubicBezTo>
                  <a:pt x="1105" y="1081"/>
                  <a:pt x="1107" y="1082"/>
                  <a:pt x="1109" y="1083"/>
                </a:cubicBezTo>
                <a:cubicBezTo>
                  <a:pt x="1109" y="1092"/>
                  <a:pt x="1110" y="1101"/>
                  <a:pt x="1110" y="1110"/>
                </a:cubicBezTo>
                <a:close/>
                <a:moveTo>
                  <a:pt x="1109" y="1083"/>
                </a:moveTo>
                <a:cubicBezTo>
                  <a:pt x="1107" y="1081"/>
                  <a:pt x="1105" y="1080"/>
                  <a:pt x="1103" y="1079"/>
                </a:cubicBezTo>
                <a:cubicBezTo>
                  <a:pt x="1101" y="1078"/>
                  <a:pt x="1098" y="1076"/>
                  <a:pt x="1096" y="1075"/>
                </a:cubicBezTo>
                <a:cubicBezTo>
                  <a:pt x="1097" y="1067"/>
                  <a:pt x="1098" y="1059"/>
                  <a:pt x="1099" y="1051"/>
                </a:cubicBezTo>
                <a:cubicBezTo>
                  <a:pt x="1102" y="1052"/>
                  <a:pt x="1105" y="1054"/>
                  <a:pt x="1108" y="1055"/>
                </a:cubicBezTo>
                <a:cubicBezTo>
                  <a:pt x="1109" y="1056"/>
                  <a:pt x="1110" y="1056"/>
                  <a:pt x="1111" y="1057"/>
                </a:cubicBezTo>
                <a:cubicBezTo>
                  <a:pt x="1110" y="1065"/>
                  <a:pt x="1110" y="1074"/>
                  <a:pt x="1109" y="1083"/>
                </a:cubicBezTo>
                <a:close/>
                <a:moveTo>
                  <a:pt x="1110" y="1083"/>
                </a:moveTo>
                <a:cubicBezTo>
                  <a:pt x="1110" y="1074"/>
                  <a:pt x="1110" y="1065"/>
                  <a:pt x="1111" y="1057"/>
                </a:cubicBezTo>
                <a:cubicBezTo>
                  <a:pt x="1115" y="1060"/>
                  <a:pt x="1120" y="1062"/>
                  <a:pt x="1124" y="1065"/>
                </a:cubicBezTo>
                <a:cubicBezTo>
                  <a:pt x="1124" y="1074"/>
                  <a:pt x="1124" y="1083"/>
                  <a:pt x="1125" y="1092"/>
                </a:cubicBezTo>
                <a:cubicBezTo>
                  <a:pt x="1120" y="1089"/>
                  <a:pt x="1115" y="1086"/>
                  <a:pt x="1110" y="1083"/>
                </a:cubicBezTo>
                <a:close/>
                <a:moveTo>
                  <a:pt x="1143" y="1104"/>
                </a:moveTo>
                <a:cubicBezTo>
                  <a:pt x="1137" y="1100"/>
                  <a:pt x="1131" y="1096"/>
                  <a:pt x="1125" y="1093"/>
                </a:cubicBezTo>
                <a:cubicBezTo>
                  <a:pt x="1125" y="1083"/>
                  <a:pt x="1124" y="1074"/>
                  <a:pt x="1125" y="1065"/>
                </a:cubicBezTo>
                <a:cubicBezTo>
                  <a:pt x="1130" y="1068"/>
                  <a:pt x="1135" y="1072"/>
                  <a:pt x="1140" y="1075"/>
                </a:cubicBezTo>
                <a:cubicBezTo>
                  <a:pt x="1140" y="1085"/>
                  <a:pt x="1141" y="1095"/>
                  <a:pt x="1143" y="1104"/>
                </a:cubicBezTo>
                <a:close/>
                <a:moveTo>
                  <a:pt x="1140" y="1075"/>
                </a:moveTo>
                <a:cubicBezTo>
                  <a:pt x="1140" y="1066"/>
                  <a:pt x="1139" y="1057"/>
                  <a:pt x="1139" y="1048"/>
                </a:cubicBezTo>
                <a:cubicBezTo>
                  <a:pt x="1144" y="1051"/>
                  <a:pt x="1150" y="1055"/>
                  <a:pt x="1155" y="1058"/>
                </a:cubicBezTo>
                <a:cubicBezTo>
                  <a:pt x="1155" y="1068"/>
                  <a:pt x="1156" y="1077"/>
                  <a:pt x="1158" y="1087"/>
                </a:cubicBezTo>
                <a:cubicBezTo>
                  <a:pt x="1152" y="1083"/>
                  <a:pt x="1146" y="1079"/>
                  <a:pt x="1140" y="1075"/>
                </a:cubicBezTo>
                <a:close/>
                <a:moveTo>
                  <a:pt x="1179" y="1104"/>
                </a:moveTo>
                <a:cubicBezTo>
                  <a:pt x="1172" y="1098"/>
                  <a:pt x="1165" y="1093"/>
                  <a:pt x="1158" y="1088"/>
                </a:cubicBezTo>
                <a:cubicBezTo>
                  <a:pt x="1157" y="1078"/>
                  <a:pt x="1156" y="1068"/>
                  <a:pt x="1155" y="1059"/>
                </a:cubicBezTo>
                <a:cubicBezTo>
                  <a:pt x="1161" y="1063"/>
                  <a:pt x="1167" y="1067"/>
                  <a:pt x="1173" y="1072"/>
                </a:cubicBezTo>
                <a:cubicBezTo>
                  <a:pt x="1175" y="1082"/>
                  <a:pt x="1177" y="1093"/>
                  <a:pt x="1179" y="1104"/>
                </a:cubicBezTo>
                <a:close/>
                <a:moveTo>
                  <a:pt x="1174" y="1072"/>
                </a:moveTo>
                <a:cubicBezTo>
                  <a:pt x="1172" y="1062"/>
                  <a:pt x="1171" y="1051"/>
                  <a:pt x="1170" y="1042"/>
                </a:cubicBezTo>
                <a:cubicBezTo>
                  <a:pt x="1176" y="1046"/>
                  <a:pt x="1182" y="1051"/>
                  <a:pt x="1188" y="1056"/>
                </a:cubicBezTo>
                <a:cubicBezTo>
                  <a:pt x="1190" y="1066"/>
                  <a:pt x="1192" y="1078"/>
                  <a:pt x="1195" y="1089"/>
                </a:cubicBezTo>
                <a:cubicBezTo>
                  <a:pt x="1188" y="1083"/>
                  <a:pt x="1180" y="1077"/>
                  <a:pt x="1174" y="1072"/>
                </a:cubicBezTo>
                <a:close/>
                <a:moveTo>
                  <a:pt x="1221" y="1112"/>
                </a:moveTo>
                <a:cubicBezTo>
                  <a:pt x="1221" y="1112"/>
                  <a:pt x="1221" y="1112"/>
                  <a:pt x="1221" y="1112"/>
                </a:cubicBezTo>
                <a:cubicBezTo>
                  <a:pt x="1213" y="1104"/>
                  <a:pt x="1204" y="1096"/>
                  <a:pt x="1195" y="1089"/>
                </a:cubicBezTo>
                <a:cubicBezTo>
                  <a:pt x="1193" y="1078"/>
                  <a:pt x="1190" y="1067"/>
                  <a:pt x="1189" y="1056"/>
                </a:cubicBezTo>
                <a:cubicBezTo>
                  <a:pt x="1196" y="1062"/>
                  <a:pt x="1203" y="1068"/>
                  <a:pt x="1211" y="1074"/>
                </a:cubicBezTo>
                <a:cubicBezTo>
                  <a:pt x="1214" y="1087"/>
                  <a:pt x="1217" y="1099"/>
                  <a:pt x="1221" y="1112"/>
                </a:cubicBezTo>
                <a:close/>
                <a:moveTo>
                  <a:pt x="1238" y="1099"/>
                </a:moveTo>
                <a:cubicBezTo>
                  <a:pt x="1229" y="1090"/>
                  <a:pt x="1220" y="1082"/>
                  <a:pt x="1211" y="1074"/>
                </a:cubicBezTo>
                <a:cubicBezTo>
                  <a:pt x="1208" y="1063"/>
                  <a:pt x="1206" y="1052"/>
                  <a:pt x="1204" y="1041"/>
                </a:cubicBezTo>
                <a:cubicBezTo>
                  <a:pt x="1212" y="1047"/>
                  <a:pt x="1219" y="1054"/>
                  <a:pt x="1227" y="1061"/>
                </a:cubicBezTo>
                <a:cubicBezTo>
                  <a:pt x="1230" y="1073"/>
                  <a:pt x="1234" y="1086"/>
                  <a:pt x="1238" y="1099"/>
                </a:cubicBezTo>
                <a:close/>
                <a:moveTo>
                  <a:pt x="1256" y="1088"/>
                </a:moveTo>
                <a:cubicBezTo>
                  <a:pt x="1246" y="1078"/>
                  <a:pt x="1237" y="1069"/>
                  <a:pt x="1227" y="1061"/>
                </a:cubicBezTo>
                <a:cubicBezTo>
                  <a:pt x="1224" y="1049"/>
                  <a:pt x="1222" y="1037"/>
                  <a:pt x="1220" y="1026"/>
                </a:cubicBezTo>
                <a:cubicBezTo>
                  <a:pt x="1227" y="1033"/>
                  <a:pt x="1235" y="1040"/>
                  <a:pt x="1243" y="1047"/>
                </a:cubicBezTo>
                <a:cubicBezTo>
                  <a:pt x="1247" y="1060"/>
                  <a:pt x="1251" y="1074"/>
                  <a:pt x="1256" y="1088"/>
                </a:cubicBezTo>
                <a:close/>
                <a:moveTo>
                  <a:pt x="1274" y="1077"/>
                </a:moveTo>
                <a:cubicBezTo>
                  <a:pt x="1264" y="1066"/>
                  <a:pt x="1254" y="1056"/>
                  <a:pt x="1244" y="1047"/>
                </a:cubicBezTo>
                <a:cubicBezTo>
                  <a:pt x="1240" y="1035"/>
                  <a:pt x="1237" y="1022"/>
                  <a:pt x="1235" y="1010"/>
                </a:cubicBezTo>
                <a:cubicBezTo>
                  <a:pt x="1243" y="1018"/>
                  <a:pt x="1251" y="1025"/>
                  <a:pt x="1259" y="1033"/>
                </a:cubicBezTo>
                <a:cubicBezTo>
                  <a:pt x="1263" y="1047"/>
                  <a:pt x="1268" y="1062"/>
                  <a:pt x="1274" y="1077"/>
                </a:cubicBezTo>
                <a:close/>
                <a:moveTo>
                  <a:pt x="1290" y="1064"/>
                </a:moveTo>
                <a:cubicBezTo>
                  <a:pt x="1280" y="1053"/>
                  <a:pt x="1269" y="1043"/>
                  <a:pt x="1260" y="1033"/>
                </a:cubicBezTo>
                <a:cubicBezTo>
                  <a:pt x="1256" y="1021"/>
                  <a:pt x="1253" y="1008"/>
                  <a:pt x="1250" y="996"/>
                </a:cubicBezTo>
                <a:cubicBezTo>
                  <a:pt x="1258" y="1004"/>
                  <a:pt x="1266" y="1011"/>
                  <a:pt x="1274" y="1020"/>
                </a:cubicBezTo>
                <a:cubicBezTo>
                  <a:pt x="1278" y="1034"/>
                  <a:pt x="1284" y="1049"/>
                  <a:pt x="1290" y="1064"/>
                </a:cubicBezTo>
                <a:close/>
                <a:moveTo>
                  <a:pt x="1309" y="1055"/>
                </a:moveTo>
                <a:cubicBezTo>
                  <a:pt x="1309" y="1055"/>
                  <a:pt x="1309" y="1055"/>
                  <a:pt x="1309" y="1055"/>
                </a:cubicBezTo>
                <a:cubicBezTo>
                  <a:pt x="1297" y="1042"/>
                  <a:pt x="1285" y="1030"/>
                  <a:pt x="1274" y="1019"/>
                </a:cubicBezTo>
                <a:cubicBezTo>
                  <a:pt x="1270" y="1006"/>
                  <a:pt x="1266" y="994"/>
                  <a:pt x="1263" y="981"/>
                </a:cubicBezTo>
                <a:cubicBezTo>
                  <a:pt x="1272" y="990"/>
                  <a:pt x="1281" y="998"/>
                  <a:pt x="1290" y="1008"/>
                </a:cubicBezTo>
                <a:cubicBezTo>
                  <a:pt x="1295" y="1023"/>
                  <a:pt x="1302" y="1039"/>
                  <a:pt x="1309" y="1055"/>
                </a:cubicBezTo>
                <a:close/>
                <a:moveTo>
                  <a:pt x="1327" y="1046"/>
                </a:moveTo>
                <a:cubicBezTo>
                  <a:pt x="1314" y="1032"/>
                  <a:pt x="1302" y="1019"/>
                  <a:pt x="1290" y="1007"/>
                </a:cubicBezTo>
                <a:cubicBezTo>
                  <a:pt x="1285" y="993"/>
                  <a:pt x="1281" y="980"/>
                  <a:pt x="1278" y="967"/>
                </a:cubicBezTo>
                <a:cubicBezTo>
                  <a:pt x="1286" y="975"/>
                  <a:pt x="1296" y="985"/>
                  <a:pt x="1305" y="995"/>
                </a:cubicBezTo>
                <a:cubicBezTo>
                  <a:pt x="1311" y="1011"/>
                  <a:pt x="1319" y="1028"/>
                  <a:pt x="1327" y="1046"/>
                </a:cubicBezTo>
                <a:close/>
                <a:moveTo>
                  <a:pt x="1349" y="1042"/>
                </a:moveTo>
                <a:cubicBezTo>
                  <a:pt x="1349" y="1042"/>
                  <a:pt x="1349" y="1042"/>
                  <a:pt x="1349" y="1042"/>
                </a:cubicBezTo>
                <a:cubicBezTo>
                  <a:pt x="1334" y="1025"/>
                  <a:pt x="1319" y="1009"/>
                  <a:pt x="1305" y="994"/>
                </a:cubicBezTo>
                <a:cubicBezTo>
                  <a:pt x="1300" y="980"/>
                  <a:pt x="1295" y="965"/>
                  <a:pt x="1291" y="951"/>
                </a:cubicBezTo>
                <a:cubicBezTo>
                  <a:pt x="1301" y="961"/>
                  <a:pt x="1312" y="973"/>
                  <a:pt x="1323" y="985"/>
                </a:cubicBezTo>
                <a:cubicBezTo>
                  <a:pt x="1330" y="1003"/>
                  <a:pt x="1339" y="1022"/>
                  <a:pt x="1349" y="1042"/>
                </a:cubicBezTo>
                <a:close/>
                <a:moveTo>
                  <a:pt x="1374" y="1042"/>
                </a:moveTo>
                <a:cubicBezTo>
                  <a:pt x="1356" y="1020"/>
                  <a:pt x="1339" y="1002"/>
                  <a:pt x="1323" y="985"/>
                </a:cubicBezTo>
                <a:cubicBezTo>
                  <a:pt x="1323" y="985"/>
                  <a:pt x="1323" y="985"/>
                  <a:pt x="1323" y="985"/>
                </a:cubicBezTo>
                <a:cubicBezTo>
                  <a:pt x="1317" y="969"/>
                  <a:pt x="1311" y="953"/>
                  <a:pt x="1306" y="938"/>
                </a:cubicBezTo>
                <a:cubicBezTo>
                  <a:pt x="1317" y="950"/>
                  <a:pt x="1329" y="963"/>
                  <a:pt x="1342" y="977"/>
                </a:cubicBezTo>
                <a:cubicBezTo>
                  <a:pt x="1351" y="997"/>
                  <a:pt x="1362" y="1019"/>
                  <a:pt x="1374" y="1042"/>
                </a:cubicBezTo>
                <a:close/>
                <a:moveTo>
                  <a:pt x="1402" y="1045"/>
                </a:moveTo>
                <a:cubicBezTo>
                  <a:pt x="1379" y="1018"/>
                  <a:pt x="1360" y="997"/>
                  <a:pt x="1342" y="977"/>
                </a:cubicBezTo>
                <a:cubicBezTo>
                  <a:pt x="1334" y="959"/>
                  <a:pt x="1328" y="943"/>
                  <a:pt x="1322" y="926"/>
                </a:cubicBezTo>
                <a:cubicBezTo>
                  <a:pt x="1334" y="940"/>
                  <a:pt x="1348" y="955"/>
                  <a:pt x="1362" y="971"/>
                </a:cubicBezTo>
                <a:cubicBezTo>
                  <a:pt x="1374" y="994"/>
                  <a:pt x="1387" y="1019"/>
                  <a:pt x="1402" y="1045"/>
                </a:cubicBezTo>
                <a:close/>
                <a:moveTo>
                  <a:pt x="1362" y="970"/>
                </a:moveTo>
                <a:cubicBezTo>
                  <a:pt x="1347" y="953"/>
                  <a:pt x="1334" y="939"/>
                  <a:pt x="1321" y="925"/>
                </a:cubicBezTo>
                <a:cubicBezTo>
                  <a:pt x="1316" y="911"/>
                  <a:pt x="1312" y="897"/>
                  <a:pt x="1309" y="884"/>
                </a:cubicBezTo>
                <a:cubicBezTo>
                  <a:pt x="1318" y="894"/>
                  <a:pt x="1328" y="904"/>
                  <a:pt x="1338" y="916"/>
                </a:cubicBezTo>
                <a:cubicBezTo>
                  <a:pt x="1345" y="933"/>
                  <a:pt x="1352" y="951"/>
                  <a:pt x="1362" y="970"/>
                </a:cubicBezTo>
                <a:close/>
                <a:moveTo>
                  <a:pt x="1385" y="968"/>
                </a:moveTo>
                <a:cubicBezTo>
                  <a:pt x="1367" y="948"/>
                  <a:pt x="1352" y="931"/>
                  <a:pt x="1338" y="915"/>
                </a:cubicBezTo>
                <a:cubicBezTo>
                  <a:pt x="1333" y="900"/>
                  <a:pt x="1328" y="886"/>
                  <a:pt x="1324" y="872"/>
                </a:cubicBezTo>
                <a:cubicBezTo>
                  <a:pt x="1334" y="883"/>
                  <a:pt x="1344" y="894"/>
                  <a:pt x="1356" y="907"/>
                </a:cubicBezTo>
                <a:cubicBezTo>
                  <a:pt x="1364" y="926"/>
                  <a:pt x="1374" y="947"/>
                  <a:pt x="1385" y="968"/>
                </a:cubicBezTo>
                <a:close/>
                <a:moveTo>
                  <a:pt x="1412" y="971"/>
                </a:moveTo>
                <a:cubicBezTo>
                  <a:pt x="1396" y="952"/>
                  <a:pt x="1376" y="929"/>
                  <a:pt x="1357" y="907"/>
                </a:cubicBezTo>
                <a:cubicBezTo>
                  <a:pt x="1330" y="844"/>
                  <a:pt x="1319" y="791"/>
                  <a:pt x="1325" y="746"/>
                </a:cubicBezTo>
                <a:cubicBezTo>
                  <a:pt x="1328" y="742"/>
                  <a:pt x="1332" y="737"/>
                  <a:pt x="1336" y="732"/>
                </a:cubicBezTo>
                <a:cubicBezTo>
                  <a:pt x="1331" y="795"/>
                  <a:pt x="1356" y="873"/>
                  <a:pt x="1412" y="971"/>
                </a:cubicBezTo>
                <a:close/>
                <a:moveTo>
                  <a:pt x="1336" y="731"/>
                </a:moveTo>
                <a:cubicBezTo>
                  <a:pt x="1332" y="736"/>
                  <a:pt x="1328" y="741"/>
                  <a:pt x="1325" y="745"/>
                </a:cubicBezTo>
                <a:cubicBezTo>
                  <a:pt x="1325" y="745"/>
                  <a:pt x="1325" y="744"/>
                  <a:pt x="1325" y="743"/>
                </a:cubicBezTo>
                <a:cubicBezTo>
                  <a:pt x="1329" y="739"/>
                  <a:pt x="1332" y="735"/>
                  <a:pt x="1336" y="731"/>
                </a:cubicBezTo>
                <a:cubicBezTo>
                  <a:pt x="1336" y="731"/>
                  <a:pt x="1336" y="731"/>
                  <a:pt x="1336" y="731"/>
                </a:cubicBezTo>
                <a:close/>
                <a:moveTo>
                  <a:pt x="1336" y="730"/>
                </a:moveTo>
                <a:cubicBezTo>
                  <a:pt x="1332" y="734"/>
                  <a:pt x="1329" y="738"/>
                  <a:pt x="1325" y="742"/>
                </a:cubicBezTo>
                <a:cubicBezTo>
                  <a:pt x="1325" y="742"/>
                  <a:pt x="1325" y="742"/>
                  <a:pt x="1325" y="742"/>
                </a:cubicBezTo>
                <a:cubicBezTo>
                  <a:pt x="1329" y="736"/>
                  <a:pt x="1333" y="731"/>
                  <a:pt x="1336" y="726"/>
                </a:cubicBezTo>
                <a:cubicBezTo>
                  <a:pt x="1336" y="726"/>
                  <a:pt x="1336" y="726"/>
                  <a:pt x="1336" y="726"/>
                </a:cubicBezTo>
                <a:cubicBezTo>
                  <a:pt x="1336" y="727"/>
                  <a:pt x="1336" y="728"/>
                  <a:pt x="1336" y="730"/>
                </a:cubicBezTo>
                <a:close/>
                <a:moveTo>
                  <a:pt x="1336" y="731"/>
                </a:moveTo>
                <a:cubicBezTo>
                  <a:pt x="1336" y="730"/>
                  <a:pt x="1336" y="730"/>
                  <a:pt x="1336" y="730"/>
                </a:cubicBezTo>
                <a:cubicBezTo>
                  <a:pt x="1338" y="727"/>
                  <a:pt x="1341" y="725"/>
                  <a:pt x="1343" y="722"/>
                </a:cubicBezTo>
                <a:cubicBezTo>
                  <a:pt x="1341" y="725"/>
                  <a:pt x="1338" y="728"/>
                  <a:pt x="1336" y="731"/>
                </a:cubicBezTo>
                <a:close/>
                <a:moveTo>
                  <a:pt x="1347" y="716"/>
                </a:moveTo>
                <a:cubicBezTo>
                  <a:pt x="1347" y="716"/>
                  <a:pt x="1347" y="716"/>
                  <a:pt x="1347" y="716"/>
                </a:cubicBezTo>
                <a:cubicBezTo>
                  <a:pt x="1343" y="721"/>
                  <a:pt x="1340" y="725"/>
                  <a:pt x="1336" y="729"/>
                </a:cubicBezTo>
                <a:cubicBezTo>
                  <a:pt x="1336" y="728"/>
                  <a:pt x="1337" y="726"/>
                  <a:pt x="1337" y="725"/>
                </a:cubicBezTo>
                <a:cubicBezTo>
                  <a:pt x="1340" y="721"/>
                  <a:pt x="1344" y="718"/>
                  <a:pt x="1347" y="714"/>
                </a:cubicBezTo>
                <a:cubicBezTo>
                  <a:pt x="1347" y="715"/>
                  <a:pt x="1347" y="715"/>
                  <a:pt x="1347" y="716"/>
                </a:cubicBezTo>
                <a:close/>
                <a:moveTo>
                  <a:pt x="1347" y="713"/>
                </a:moveTo>
                <a:cubicBezTo>
                  <a:pt x="1344" y="716"/>
                  <a:pt x="1341" y="719"/>
                  <a:pt x="1338" y="722"/>
                </a:cubicBezTo>
                <a:cubicBezTo>
                  <a:pt x="1340" y="720"/>
                  <a:pt x="1340" y="720"/>
                  <a:pt x="1340" y="720"/>
                </a:cubicBezTo>
                <a:cubicBezTo>
                  <a:pt x="1343" y="717"/>
                  <a:pt x="1345" y="713"/>
                  <a:pt x="1347" y="710"/>
                </a:cubicBezTo>
                <a:cubicBezTo>
                  <a:pt x="1347" y="711"/>
                  <a:pt x="1347" y="712"/>
                  <a:pt x="1347" y="713"/>
                </a:cubicBezTo>
                <a:close/>
                <a:moveTo>
                  <a:pt x="1347" y="709"/>
                </a:moveTo>
                <a:cubicBezTo>
                  <a:pt x="1345" y="712"/>
                  <a:pt x="1342" y="716"/>
                  <a:pt x="1340" y="720"/>
                </a:cubicBezTo>
                <a:cubicBezTo>
                  <a:pt x="1337" y="724"/>
                  <a:pt x="1337" y="724"/>
                  <a:pt x="1337" y="724"/>
                </a:cubicBezTo>
                <a:cubicBezTo>
                  <a:pt x="1337" y="720"/>
                  <a:pt x="1338" y="717"/>
                  <a:pt x="1338" y="713"/>
                </a:cubicBezTo>
                <a:cubicBezTo>
                  <a:pt x="1342" y="710"/>
                  <a:pt x="1345" y="707"/>
                  <a:pt x="1348" y="704"/>
                </a:cubicBezTo>
                <a:cubicBezTo>
                  <a:pt x="1348" y="704"/>
                  <a:pt x="1348" y="704"/>
                  <a:pt x="1348" y="704"/>
                </a:cubicBezTo>
                <a:cubicBezTo>
                  <a:pt x="1348" y="705"/>
                  <a:pt x="1347" y="707"/>
                  <a:pt x="1347" y="709"/>
                </a:cubicBezTo>
                <a:close/>
                <a:moveTo>
                  <a:pt x="1359" y="701"/>
                </a:moveTo>
                <a:cubicBezTo>
                  <a:pt x="1356" y="705"/>
                  <a:pt x="1353" y="708"/>
                  <a:pt x="1351" y="711"/>
                </a:cubicBezTo>
                <a:cubicBezTo>
                  <a:pt x="1350" y="713"/>
                  <a:pt x="1349" y="714"/>
                  <a:pt x="1347" y="716"/>
                </a:cubicBezTo>
                <a:cubicBezTo>
                  <a:pt x="1347" y="715"/>
                  <a:pt x="1347" y="714"/>
                  <a:pt x="1348" y="713"/>
                </a:cubicBezTo>
                <a:cubicBezTo>
                  <a:pt x="1351" y="709"/>
                  <a:pt x="1355" y="705"/>
                  <a:pt x="1359" y="701"/>
                </a:cubicBezTo>
                <a:cubicBezTo>
                  <a:pt x="1359" y="701"/>
                  <a:pt x="1359" y="701"/>
                  <a:pt x="1359" y="701"/>
                </a:cubicBezTo>
                <a:close/>
                <a:moveTo>
                  <a:pt x="1359" y="700"/>
                </a:moveTo>
                <a:cubicBezTo>
                  <a:pt x="1355" y="704"/>
                  <a:pt x="1351" y="708"/>
                  <a:pt x="1348" y="712"/>
                </a:cubicBezTo>
                <a:cubicBezTo>
                  <a:pt x="1348" y="711"/>
                  <a:pt x="1348" y="710"/>
                  <a:pt x="1348" y="709"/>
                </a:cubicBezTo>
                <a:cubicBezTo>
                  <a:pt x="1352" y="703"/>
                  <a:pt x="1356" y="698"/>
                  <a:pt x="1359" y="693"/>
                </a:cubicBezTo>
                <a:cubicBezTo>
                  <a:pt x="1359" y="695"/>
                  <a:pt x="1359" y="698"/>
                  <a:pt x="1359" y="700"/>
                </a:cubicBezTo>
                <a:close/>
                <a:moveTo>
                  <a:pt x="1359" y="692"/>
                </a:moveTo>
                <a:cubicBezTo>
                  <a:pt x="1356" y="697"/>
                  <a:pt x="1352" y="702"/>
                  <a:pt x="1348" y="708"/>
                </a:cubicBezTo>
                <a:cubicBezTo>
                  <a:pt x="1348" y="706"/>
                  <a:pt x="1348" y="705"/>
                  <a:pt x="1348" y="703"/>
                </a:cubicBezTo>
                <a:cubicBezTo>
                  <a:pt x="1352" y="699"/>
                  <a:pt x="1355" y="696"/>
                  <a:pt x="1359" y="692"/>
                </a:cubicBezTo>
                <a:cubicBezTo>
                  <a:pt x="1359" y="692"/>
                  <a:pt x="1359" y="692"/>
                  <a:pt x="1359" y="692"/>
                </a:cubicBezTo>
                <a:close/>
                <a:moveTo>
                  <a:pt x="1359" y="691"/>
                </a:moveTo>
                <a:cubicBezTo>
                  <a:pt x="1355" y="695"/>
                  <a:pt x="1352" y="699"/>
                  <a:pt x="1348" y="702"/>
                </a:cubicBezTo>
                <a:cubicBezTo>
                  <a:pt x="1349" y="700"/>
                  <a:pt x="1349" y="697"/>
                  <a:pt x="1350" y="695"/>
                </a:cubicBezTo>
                <a:cubicBezTo>
                  <a:pt x="1353" y="692"/>
                  <a:pt x="1356" y="689"/>
                  <a:pt x="1359" y="685"/>
                </a:cubicBezTo>
                <a:cubicBezTo>
                  <a:pt x="1359" y="687"/>
                  <a:pt x="1359" y="689"/>
                  <a:pt x="1359" y="691"/>
                </a:cubicBezTo>
                <a:close/>
                <a:moveTo>
                  <a:pt x="1359" y="700"/>
                </a:moveTo>
                <a:cubicBezTo>
                  <a:pt x="1360" y="699"/>
                  <a:pt x="1361" y="698"/>
                  <a:pt x="1362" y="696"/>
                </a:cubicBezTo>
                <a:cubicBezTo>
                  <a:pt x="1361" y="698"/>
                  <a:pt x="1360" y="699"/>
                  <a:pt x="1359" y="701"/>
                </a:cubicBezTo>
                <a:cubicBezTo>
                  <a:pt x="1359" y="700"/>
                  <a:pt x="1359" y="700"/>
                  <a:pt x="1359" y="700"/>
                </a:cubicBezTo>
                <a:close/>
                <a:moveTo>
                  <a:pt x="1360" y="701"/>
                </a:moveTo>
                <a:cubicBezTo>
                  <a:pt x="1362" y="697"/>
                  <a:pt x="1364" y="694"/>
                  <a:pt x="1367" y="691"/>
                </a:cubicBezTo>
                <a:cubicBezTo>
                  <a:pt x="1368" y="690"/>
                  <a:pt x="1369" y="688"/>
                  <a:pt x="1370" y="687"/>
                </a:cubicBezTo>
                <a:cubicBezTo>
                  <a:pt x="1370" y="687"/>
                  <a:pt x="1370" y="687"/>
                  <a:pt x="1370" y="687"/>
                </a:cubicBezTo>
                <a:cubicBezTo>
                  <a:pt x="1367" y="692"/>
                  <a:pt x="1363" y="696"/>
                  <a:pt x="1360" y="701"/>
                </a:cubicBezTo>
                <a:close/>
                <a:moveTo>
                  <a:pt x="1370" y="674"/>
                </a:moveTo>
                <a:cubicBezTo>
                  <a:pt x="1367" y="677"/>
                  <a:pt x="1363" y="681"/>
                  <a:pt x="1360" y="684"/>
                </a:cubicBezTo>
                <a:cubicBezTo>
                  <a:pt x="1360" y="682"/>
                  <a:pt x="1360" y="681"/>
                  <a:pt x="1360" y="679"/>
                </a:cubicBezTo>
                <a:cubicBezTo>
                  <a:pt x="1363" y="676"/>
                  <a:pt x="1365" y="673"/>
                  <a:pt x="1367" y="670"/>
                </a:cubicBezTo>
                <a:cubicBezTo>
                  <a:pt x="1368" y="669"/>
                  <a:pt x="1369" y="668"/>
                  <a:pt x="1370" y="667"/>
                </a:cubicBezTo>
                <a:cubicBezTo>
                  <a:pt x="1370" y="667"/>
                  <a:pt x="1370" y="667"/>
                  <a:pt x="1370" y="667"/>
                </a:cubicBezTo>
                <a:cubicBezTo>
                  <a:pt x="1370" y="669"/>
                  <a:pt x="1370" y="672"/>
                  <a:pt x="1370" y="674"/>
                </a:cubicBezTo>
                <a:close/>
                <a:moveTo>
                  <a:pt x="1369" y="668"/>
                </a:moveTo>
                <a:cubicBezTo>
                  <a:pt x="1369" y="668"/>
                  <a:pt x="1369" y="667"/>
                  <a:pt x="1370" y="667"/>
                </a:cubicBezTo>
                <a:cubicBezTo>
                  <a:pt x="1370" y="666"/>
                  <a:pt x="1370" y="666"/>
                  <a:pt x="1370" y="666"/>
                </a:cubicBezTo>
                <a:cubicBezTo>
                  <a:pt x="1370" y="666"/>
                  <a:pt x="1370" y="666"/>
                  <a:pt x="1370" y="666"/>
                </a:cubicBezTo>
                <a:cubicBezTo>
                  <a:pt x="1370" y="667"/>
                  <a:pt x="1369" y="668"/>
                  <a:pt x="1369" y="668"/>
                </a:cubicBezTo>
                <a:close/>
                <a:moveTo>
                  <a:pt x="1370" y="680"/>
                </a:moveTo>
                <a:cubicBezTo>
                  <a:pt x="1374" y="675"/>
                  <a:pt x="1378" y="671"/>
                  <a:pt x="1382" y="667"/>
                </a:cubicBezTo>
                <a:cubicBezTo>
                  <a:pt x="1382" y="668"/>
                  <a:pt x="1382" y="668"/>
                  <a:pt x="1382" y="669"/>
                </a:cubicBezTo>
                <a:cubicBezTo>
                  <a:pt x="1378" y="675"/>
                  <a:pt x="1374" y="680"/>
                  <a:pt x="1370" y="685"/>
                </a:cubicBezTo>
                <a:cubicBezTo>
                  <a:pt x="1370" y="683"/>
                  <a:pt x="1370" y="681"/>
                  <a:pt x="1370" y="680"/>
                </a:cubicBezTo>
                <a:close/>
                <a:moveTo>
                  <a:pt x="1371" y="687"/>
                </a:moveTo>
                <a:cubicBezTo>
                  <a:pt x="1371" y="687"/>
                  <a:pt x="1371" y="687"/>
                  <a:pt x="1371" y="687"/>
                </a:cubicBezTo>
                <a:cubicBezTo>
                  <a:pt x="1372" y="685"/>
                  <a:pt x="1373" y="684"/>
                  <a:pt x="1374" y="682"/>
                </a:cubicBezTo>
                <a:cubicBezTo>
                  <a:pt x="1373" y="684"/>
                  <a:pt x="1372" y="685"/>
                  <a:pt x="1371" y="687"/>
                </a:cubicBezTo>
                <a:close/>
                <a:moveTo>
                  <a:pt x="1371" y="685"/>
                </a:moveTo>
                <a:cubicBezTo>
                  <a:pt x="1375" y="680"/>
                  <a:pt x="1378" y="675"/>
                  <a:pt x="1382" y="670"/>
                </a:cubicBezTo>
                <a:cubicBezTo>
                  <a:pt x="1382" y="671"/>
                  <a:pt x="1382" y="671"/>
                  <a:pt x="1382" y="672"/>
                </a:cubicBezTo>
                <a:cubicBezTo>
                  <a:pt x="1379" y="676"/>
                  <a:pt x="1375" y="681"/>
                  <a:pt x="1371" y="685"/>
                </a:cubicBezTo>
                <a:close/>
                <a:moveTo>
                  <a:pt x="1382" y="662"/>
                </a:moveTo>
                <a:cubicBezTo>
                  <a:pt x="1387" y="657"/>
                  <a:pt x="1392" y="652"/>
                  <a:pt x="1397" y="646"/>
                </a:cubicBezTo>
                <a:cubicBezTo>
                  <a:pt x="1397" y="647"/>
                  <a:pt x="1397" y="648"/>
                  <a:pt x="1397" y="648"/>
                </a:cubicBezTo>
                <a:cubicBezTo>
                  <a:pt x="1395" y="651"/>
                  <a:pt x="1395" y="651"/>
                  <a:pt x="1395" y="651"/>
                </a:cubicBezTo>
                <a:cubicBezTo>
                  <a:pt x="1391" y="656"/>
                  <a:pt x="1387" y="661"/>
                  <a:pt x="1382" y="666"/>
                </a:cubicBezTo>
                <a:cubicBezTo>
                  <a:pt x="1382" y="664"/>
                  <a:pt x="1382" y="663"/>
                  <a:pt x="1382" y="662"/>
                </a:cubicBezTo>
                <a:close/>
                <a:moveTo>
                  <a:pt x="1382" y="666"/>
                </a:moveTo>
                <a:cubicBezTo>
                  <a:pt x="1386" y="663"/>
                  <a:pt x="1389" y="659"/>
                  <a:pt x="1392" y="655"/>
                </a:cubicBezTo>
                <a:cubicBezTo>
                  <a:pt x="1389" y="660"/>
                  <a:pt x="1386" y="664"/>
                  <a:pt x="1383" y="669"/>
                </a:cubicBezTo>
                <a:cubicBezTo>
                  <a:pt x="1383" y="668"/>
                  <a:pt x="1383" y="667"/>
                  <a:pt x="1382" y="666"/>
                </a:cubicBezTo>
                <a:close/>
                <a:moveTo>
                  <a:pt x="1383" y="671"/>
                </a:moveTo>
                <a:cubicBezTo>
                  <a:pt x="1383" y="671"/>
                  <a:pt x="1383" y="671"/>
                  <a:pt x="1383" y="671"/>
                </a:cubicBezTo>
                <a:cubicBezTo>
                  <a:pt x="1383" y="671"/>
                  <a:pt x="1383" y="670"/>
                  <a:pt x="1383" y="669"/>
                </a:cubicBezTo>
                <a:cubicBezTo>
                  <a:pt x="1387" y="663"/>
                  <a:pt x="1392" y="657"/>
                  <a:pt x="1396" y="651"/>
                </a:cubicBezTo>
                <a:cubicBezTo>
                  <a:pt x="1398" y="649"/>
                  <a:pt x="1398" y="649"/>
                  <a:pt x="1398" y="649"/>
                </a:cubicBezTo>
                <a:cubicBezTo>
                  <a:pt x="1398" y="649"/>
                  <a:pt x="1398" y="649"/>
                  <a:pt x="1398" y="649"/>
                </a:cubicBezTo>
                <a:cubicBezTo>
                  <a:pt x="1398" y="650"/>
                  <a:pt x="1398" y="651"/>
                  <a:pt x="1398" y="652"/>
                </a:cubicBezTo>
                <a:cubicBezTo>
                  <a:pt x="1392" y="659"/>
                  <a:pt x="1388" y="665"/>
                  <a:pt x="1383" y="671"/>
                </a:cubicBezTo>
                <a:close/>
                <a:moveTo>
                  <a:pt x="1393" y="659"/>
                </a:moveTo>
                <a:cubicBezTo>
                  <a:pt x="1394" y="657"/>
                  <a:pt x="1396" y="655"/>
                  <a:pt x="1398" y="653"/>
                </a:cubicBezTo>
                <a:cubicBezTo>
                  <a:pt x="1398" y="653"/>
                  <a:pt x="1398" y="653"/>
                  <a:pt x="1398" y="653"/>
                </a:cubicBezTo>
                <a:cubicBezTo>
                  <a:pt x="1396" y="655"/>
                  <a:pt x="1395" y="657"/>
                  <a:pt x="1393" y="659"/>
                </a:cubicBezTo>
                <a:close/>
                <a:moveTo>
                  <a:pt x="1398" y="641"/>
                </a:moveTo>
                <a:cubicBezTo>
                  <a:pt x="1399" y="640"/>
                  <a:pt x="1399" y="639"/>
                  <a:pt x="1400" y="639"/>
                </a:cubicBezTo>
                <a:cubicBezTo>
                  <a:pt x="1403" y="636"/>
                  <a:pt x="1406" y="633"/>
                  <a:pt x="1409" y="630"/>
                </a:cubicBezTo>
                <a:cubicBezTo>
                  <a:pt x="1409" y="630"/>
                  <a:pt x="1409" y="630"/>
                  <a:pt x="1409" y="630"/>
                </a:cubicBezTo>
                <a:cubicBezTo>
                  <a:pt x="1409" y="631"/>
                  <a:pt x="1409" y="632"/>
                  <a:pt x="1409" y="632"/>
                </a:cubicBezTo>
                <a:cubicBezTo>
                  <a:pt x="1406" y="636"/>
                  <a:pt x="1406" y="636"/>
                  <a:pt x="1406" y="636"/>
                </a:cubicBezTo>
                <a:cubicBezTo>
                  <a:pt x="1403" y="639"/>
                  <a:pt x="1401" y="642"/>
                  <a:pt x="1398" y="645"/>
                </a:cubicBezTo>
                <a:cubicBezTo>
                  <a:pt x="1398" y="644"/>
                  <a:pt x="1398" y="643"/>
                  <a:pt x="1398" y="641"/>
                </a:cubicBezTo>
                <a:close/>
                <a:moveTo>
                  <a:pt x="1409" y="625"/>
                </a:moveTo>
                <a:cubicBezTo>
                  <a:pt x="1410" y="623"/>
                  <a:pt x="1412" y="621"/>
                  <a:pt x="1414" y="620"/>
                </a:cubicBezTo>
                <a:cubicBezTo>
                  <a:pt x="1412" y="622"/>
                  <a:pt x="1411" y="624"/>
                  <a:pt x="1409" y="626"/>
                </a:cubicBezTo>
                <a:cubicBezTo>
                  <a:pt x="1409" y="626"/>
                  <a:pt x="1409" y="625"/>
                  <a:pt x="1409" y="625"/>
                </a:cubicBezTo>
                <a:close/>
                <a:moveTo>
                  <a:pt x="1409" y="634"/>
                </a:moveTo>
                <a:cubicBezTo>
                  <a:pt x="1409" y="634"/>
                  <a:pt x="1409" y="635"/>
                  <a:pt x="1409" y="635"/>
                </a:cubicBezTo>
                <a:cubicBezTo>
                  <a:pt x="1406" y="639"/>
                  <a:pt x="1402" y="643"/>
                  <a:pt x="1399" y="647"/>
                </a:cubicBezTo>
                <a:cubicBezTo>
                  <a:pt x="1401" y="644"/>
                  <a:pt x="1404" y="640"/>
                  <a:pt x="1406" y="637"/>
                </a:cubicBezTo>
                <a:cubicBezTo>
                  <a:pt x="1406" y="637"/>
                  <a:pt x="1406" y="637"/>
                  <a:pt x="1406" y="637"/>
                </a:cubicBezTo>
                <a:cubicBezTo>
                  <a:pt x="1407" y="636"/>
                  <a:pt x="1408" y="635"/>
                  <a:pt x="1409" y="634"/>
                </a:cubicBezTo>
                <a:close/>
                <a:moveTo>
                  <a:pt x="1398" y="646"/>
                </a:moveTo>
                <a:cubicBezTo>
                  <a:pt x="1400" y="644"/>
                  <a:pt x="1402" y="642"/>
                  <a:pt x="1404" y="640"/>
                </a:cubicBezTo>
                <a:cubicBezTo>
                  <a:pt x="1402" y="642"/>
                  <a:pt x="1400" y="645"/>
                  <a:pt x="1398" y="648"/>
                </a:cubicBezTo>
                <a:cubicBezTo>
                  <a:pt x="1398" y="647"/>
                  <a:pt x="1398" y="646"/>
                  <a:pt x="1398" y="646"/>
                </a:cubicBezTo>
                <a:close/>
                <a:moveTo>
                  <a:pt x="1398" y="649"/>
                </a:moveTo>
                <a:cubicBezTo>
                  <a:pt x="1402" y="645"/>
                  <a:pt x="1405" y="640"/>
                  <a:pt x="1409" y="636"/>
                </a:cubicBezTo>
                <a:cubicBezTo>
                  <a:pt x="1409" y="636"/>
                  <a:pt x="1409" y="636"/>
                  <a:pt x="1409" y="637"/>
                </a:cubicBezTo>
                <a:cubicBezTo>
                  <a:pt x="1406" y="642"/>
                  <a:pt x="1402" y="646"/>
                  <a:pt x="1398" y="651"/>
                </a:cubicBezTo>
                <a:cubicBezTo>
                  <a:pt x="1398" y="650"/>
                  <a:pt x="1398" y="650"/>
                  <a:pt x="1398" y="649"/>
                </a:cubicBezTo>
                <a:close/>
                <a:moveTo>
                  <a:pt x="1409" y="629"/>
                </a:moveTo>
                <a:cubicBezTo>
                  <a:pt x="1411" y="627"/>
                  <a:pt x="1414" y="625"/>
                  <a:pt x="1416" y="622"/>
                </a:cubicBezTo>
                <a:cubicBezTo>
                  <a:pt x="1414" y="625"/>
                  <a:pt x="1412" y="629"/>
                  <a:pt x="1409" y="632"/>
                </a:cubicBezTo>
                <a:cubicBezTo>
                  <a:pt x="1409" y="631"/>
                  <a:pt x="1409" y="630"/>
                  <a:pt x="1409" y="629"/>
                </a:cubicBezTo>
                <a:close/>
                <a:moveTo>
                  <a:pt x="1398" y="652"/>
                </a:moveTo>
                <a:cubicBezTo>
                  <a:pt x="1398" y="652"/>
                  <a:pt x="1398" y="652"/>
                  <a:pt x="1398" y="652"/>
                </a:cubicBezTo>
                <a:cubicBezTo>
                  <a:pt x="1402" y="647"/>
                  <a:pt x="1406" y="642"/>
                  <a:pt x="1409" y="637"/>
                </a:cubicBezTo>
                <a:cubicBezTo>
                  <a:pt x="1409" y="638"/>
                  <a:pt x="1409" y="638"/>
                  <a:pt x="1409" y="639"/>
                </a:cubicBezTo>
                <a:cubicBezTo>
                  <a:pt x="1406" y="643"/>
                  <a:pt x="1402" y="648"/>
                  <a:pt x="1398" y="652"/>
                </a:cubicBezTo>
                <a:close/>
                <a:moveTo>
                  <a:pt x="1410" y="635"/>
                </a:moveTo>
                <a:cubicBezTo>
                  <a:pt x="1412" y="633"/>
                  <a:pt x="1414" y="630"/>
                  <a:pt x="1416" y="628"/>
                </a:cubicBezTo>
                <a:cubicBezTo>
                  <a:pt x="1410" y="636"/>
                  <a:pt x="1410" y="636"/>
                  <a:pt x="1410" y="636"/>
                </a:cubicBezTo>
                <a:cubicBezTo>
                  <a:pt x="1410" y="636"/>
                  <a:pt x="1410" y="636"/>
                  <a:pt x="1410" y="635"/>
                </a:cubicBezTo>
                <a:close/>
                <a:moveTo>
                  <a:pt x="1424" y="618"/>
                </a:moveTo>
                <a:cubicBezTo>
                  <a:pt x="1423" y="619"/>
                  <a:pt x="1422" y="620"/>
                  <a:pt x="1422" y="621"/>
                </a:cubicBezTo>
                <a:cubicBezTo>
                  <a:pt x="1421" y="621"/>
                  <a:pt x="1421" y="621"/>
                  <a:pt x="1421" y="621"/>
                </a:cubicBezTo>
                <a:cubicBezTo>
                  <a:pt x="1421" y="620"/>
                  <a:pt x="1421" y="620"/>
                  <a:pt x="1421" y="620"/>
                </a:cubicBezTo>
                <a:cubicBezTo>
                  <a:pt x="1422" y="620"/>
                  <a:pt x="1423" y="619"/>
                  <a:pt x="1424" y="618"/>
                </a:cubicBezTo>
                <a:close/>
                <a:moveTo>
                  <a:pt x="1421" y="624"/>
                </a:moveTo>
                <a:cubicBezTo>
                  <a:pt x="1417" y="629"/>
                  <a:pt x="1413" y="634"/>
                  <a:pt x="1410" y="638"/>
                </a:cubicBezTo>
                <a:cubicBezTo>
                  <a:pt x="1410" y="638"/>
                  <a:pt x="1410" y="637"/>
                  <a:pt x="1410" y="637"/>
                </a:cubicBezTo>
                <a:cubicBezTo>
                  <a:pt x="1421" y="622"/>
                  <a:pt x="1421" y="622"/>
                  <a:pt x="1421" y="622"/>
                </a:cubicBezTo>
                <a:cubicBezTo>
                  <a:pt x="1421" y="623"/>
                  <a:pt x="1421" y="623"/>
                  <a:pt x="1421" y="624"/>
                </a:cubicBezTo>
                <a:close/>
                <a:moveTo>
                  <a:pt x="1421" y="621"/>
                </a:moveTo>
                <a:cubicBezTo>
                  <a:pt x="1421" y="621"/>
                  <a:pt x="1421" y="621"/>
                  <a:pt x="1421" y="621"/>
                </a:cubicBezTo>
                <a:cubicBezTo>
                  <a:pt x="1417" y="626"/>
                  <a:pt x="1413" y="630"/>
                  <a:pt x="1410" y="635"/>
                </a:cubicBezTo>
                <a:cubicBezTo>
                  <a:pt x="1410" y="634"/>
                  <a:pt x="1409" y="634"/>
                  <a:pt x="1409" y="633"/>
                </a:cubicBezTo>
                <a:cubicBezTo>
                  <a:pt x="1413" y="629"/>
                  <a:pt x="1417" y="625"/>
                  <a:pt x="1421" y="621"/>
                </a:cubicBezTo>
                <a:close/>
                <a:moveTo>
                  <a:pt x="1421" y="618"/>
                </a:moveTo>
                <a:cubicBezTo>
                  <a:pt x="1421" y="618"/>
                  <a:pt x="1421" y="618"/>
                  <a:pt x="1421" y="618"/>
                </a:cubicBezTo>
                <a:cubicBezTo>
                  <a:pt x="1421" y="619"/>
                  <a:pt x="1421" y="619"/>
                  <a:pt x="1421" y="620"/>
                </a:cubicBezTo>
                <a:cubicBezTo>
                  <a:pt x="1417" y="624"/>
                  <a:pt x="1413" y="629"/>
                  <a:pt x="1409" y="633"/>
                </a:cubicBezTo>
                <a:cubicBezTo>
                  <a:pt x="1409" y="633"/>
                  <a:pt x="1409" y="633"/>
                  <a:pt x="1409" y="633"/>
                </a:cubicBezTo>
                <a:cubicBezTo>
                  <a:pt x="1410" y="632"/>
                  <a:pt x="1410" y="632"/>
                  <a:pt x="1410" y="632"/>
                </a:cubicBezTo>
                <a:cubicBezTo>
                  <a:pt x="1413" y="628"/>
                  <a:pt x="1416" y="624"/>
                  <a:pt x="1419" y="620"/>
                </a:cubicBezTo>
                <a:lnTo>
                  <a:pt x="1421" y="618"/>
                </a:lnTo>
                <a:close/>
                <a:moveTo>
                  <a:pt x="1420" y="617"/>
                </a:moveTo>
                <a:cubicBezTo>
                  <a:pt x="1420" y="618"/>
                  <a:pt x="1419" y="619"/>
                  <a:pt x="1418" y="620"/>
                </a:cubicBezTo>
                <a:cubicBezTo>
                  <a:pt x="1415" y="623"/>
                  <a:pt x="1412" y="626"/>
                  <a:pt x="1409" y="629"/>
                </a:cubicBezTo>
                <a:cubicBezTo>
                  <a:pt x="1409" y="628"/>
                  <a:pt x="1409" y="628"/>
                  <a:pt x="1409" y="627"/>
                </a:cubicBezTo>
                <a:cubicBezTo>
                  <a:pt x="1411" y="624"/>
                  <a:pt x="1414" y="621"/>
                  <a:pt x="1416" y="618"/>
                </a:cubicBezTo>
                <a:cubicBezTo>
                  <a:pt x="1417" y="617"/>
                  <a:pt x="1419" y="615"/>
                  <a:pt x="1420" y="614"/>
                </a:cubicBezTo>
                <a:cubicBezTo>
                  <a:pt x="1420" y="615"/>
                  <a:pt x="1420" y="616"/>
                  <a:pt x="1420" y="617"/>
                </a:cubicBezTo>
                <a:close/>
                <a:moveTo>
                  <a:pt x="1420" y="613"/>
                </a:moveTo>
                <a:cubicBezTo>
                  <a:pt x="1420" y="613"/>
                  <a:pt x="1420" y="613"/>
                  <a:pt x="1420" y="613"/>
                </a:cubicBezTo>
                <a:cubicBezTo>
                  <a:pt x="1419" y="614"/>
                  <a:pt x="1418" y="615"/>
                  <a:pt x="1418" y="616"/>
                </a:cubicBezTo>
                <a:cubicBezTo>
                  <a:pt x="1418" y="615"/>
                  <a:pt x="1419" y="613"/>
                  <a:pt x="1420" y="613"/>
                </a:cubicBezTo>
                <a:close/>
                <a:moveTo>
                  <a:pt x="1419" y="607"/>
                </a:moveTo>
                <a:cubicBezTo>
                  <a:pt x="1419" y="609"/>
                  <a:pt x="1420" y="610"/>
                  <a:pt x="1420" y="612"/>
                </a:cubicBezTo>
                <a:cubicBezTo>
                  <a:pt x="1418" y="614"/>
                  <a:pt x="1417" y="616"/>
                  <a:pt x="1415" y="618"/>
                </a:cubicBezTo>
                <a:cubicBezTo>
                  <a:pt x="1413" y="620"/>
                  <a:pt x="1411" y="622"/>
                  <a:pt x="1409" y="624"/>
                </a:cubicBezTo>
                <a:cubicBezTo>
                  <a:pt x="1409" y="621"/>
                  <a:pt x="1409" y="619"/>
                  <a:pt x="1409" y="617"/>
                </a:cubicBezTo>
                <a:cubicBezTo>
                  <a:pt x="1412" y="614"/>
                  <a:pt x="1416" y="610"/>
                  <a:pt x="1419" y="607"/>
                </a:cubicBezTo>
                <a:close/>
                <a:moveTo>
                  <a:pt x="1419" y="607"/>
                </a:moveTo>
                <a:cubicBezTo>
                  <a:pt x="1416" y="610"/>
                  <a:pt x="1412" y="613"/>
                  <a:pt x="1409" y="616"/>
                </a:cubicBezTo>
                <a:cubicBezTo>
                  <a:pt x="1409" y="615"/>
                  <a:pt x="1409" y="614"/>
                  <a:pt x="1409" y="613"/>
                </a:cubicBezTo>
                <a:cubicBezTo>
                  <a:pt x="1412" y="609"/>
                  <a:pt x="1415" y="604"/>
                  <a:pt x="1418" y="600"/>
                </a:cubicBezTo>
                <a:cubicBezTo>
                  <a:pt x="1419" y="599"/>
                  <a:pt x="1419" y="599"/>
                  <a:pt x="1419" y="599"/>
                </a:cubicBezTo>
                <a:cubicBezTo>
                  <a:pt x="1419" y="602"/>
                  <a:pt x="1419" y="604"/>
                  <a:pt x="1419" y="607"/>
                </a:cubicBezTo>
                <a:close/>
                <a:moveTo>
                  <a:pt x="1419" y="588"/>
                </a:moveTo>
                <a:cubicBezTo>
                  <a:pt x="1416" y="590"/>
                  <a:pt x="1414" y="592"/>
                  <a:pt x="1411" y="594"/>
                </a:cubicBezTo>
                <a:cubicBezTo>
                  <a:pt x="1411" y="594"/>
                  <a:pt x="1410" y="594"/>
                  <a:pt x="1410" y="595"/>
                </a:cubicBezTo>
                <a:cubicBezTo>
                  <a:pt x="1410" y="591"/>
                  <a:pt x="1411" y="587"/>
                  <a:pt x="1412" y="583"/>
                </a:cubicBezTo>
                <a:cubicBezTo>
                  <a:pt x="1414" y="581"/>
                  <a:pt x="1417" y="579"/>
                  <a:pt x="1419" y="577"/>
                </a:cubicBezTo>
                <a:cubicBezTo>
                  <a:pt x="1419" y="581"/>
                  <a:pt x="1419" y="584"/>
                  <a:pt x="1419" y="588"/>
                </a:cubicBezTo>
                <a:close/>
                <a:moveTo>
                  <a:pt x="1419" y="576"/>
                </a:moveTo>
                <a:cubicBezTo>
                  <a:pt x="1417" y="578"/>
                  <a:pt x="1414" y="581"/>
                  <a:pt x="1412" y="583"/>
                </a:cubicBezTo>
                <a:cubicBezTo>
                  <a:pt x="1413" y="578"/>
                  <a:pt x="1414" y="574"/>
                  <a:pt x="1415" y="570"/>
                </a:cubicBezTo>
                <a:cubicBezTo>
                  <a:pt x="1417" y="568"/>
                  <a:pt x="1419" y="566"/>
                  <a:pt x="1421" y="565"/>
                </a:cubicBezTo>
                <a:cubicBezTo>
                  <a:pt x="1420" y="569"/>
                  <a:pt x="1420" y="572"/>
                  <a:pt x="1419" y="576"/>
                </a:cubicBezTo>
                <a:close/>
                <a:moveTo>
                  <a:pt x="1421" y="564"/>
                </a:moveTo>
                <a:cubicBezTo>
                  <a:pt x="1419" y="566"/>
                  <a:pt x="1418" y="567"/>
                  <a:pt x="1416" y="569"/>
                </a:cubicBezTo>
                <a:cubicBezTo>
                  <a:pt x="1418" y="564"/>
                  <a:pt x="1421" y="559"/>
                  <a:pt x="1423" y="555"/>
                </a:cubicBezTo>
                <a:cubicBezTo>
                  <a:pt x="1423" y="555"/>
                  <a:pt x="1423" y="555"/>
                  <a:pt x="1423" y="555"/>
                </a:cubicBezTo>
                <a:cubicBezTo>
                  <a:pt x="1422" y="558"/>
                  <a:pt x="1422" y="561"/>
                  <a:pt x="1421" y="564"/>
                </a:cubicBezTo>
                <a:close/>
                <a:moveTo>
                  <a:pt x="1421" y="555"/>
                </a:moveTo>
                <a:cubicBezTo>
                  <a:pt x="1422" y="554"/>
                  <a:pt x="1423" y="553"/>
                  <a:pt x="1424" y="552"/>
                </a:cubicBezTo>
                <a:cubicBezTo>
                  <a:pt x="1424" y="552"/>
                  <a:pt x="1424" y="552"/>
                  <a:pt x="1424" y="552"/>
                </a:cubicBezTo>
                <a:cubicBezTo>
                  <a:pt x="1423" y="553"/>
                  <a:pt x="1423" y="554"/>
                  <a:pt x="1423" y="554"/>
                </a:cubicBezTo>
                <a:cubicBezTo>
                  <a:pt x="1421" y="556"/>
                  <a:pt x="1420" y="558"/>
                  <a:pt x="1419" y="561"/>
                </a:cubicBezTo>
                <a:cubicBezTo>
                  <a:pt x="1419" y="559"/>
                  <a:pt x="1420" y="557"/>
                  <a:pt x="1421" y="555"/>
                </a:cubicBezTo>
                <a:close/>
                <a:moveTo>
                  <a:pt x="1420" y="556"/>
                </a:moveTo>
                <a:cubicBezTo>
                  <a:pt x="1419" y="558"/>
                  <a:pt x="1418" y="561"/>
                  <a:pt x="1417" y="563"/>
                </a:cubicBezTo>
                <a:cubicBezTo>
                  <a:pt x="1415" y="566"/>
                  <a:pt x="1413" y="570"/>
                  <a:pt x="1412" y="573"/>
                </a:cubicBezTo>
                <a:cubicBezTo>
                  <a:pt x="1406" y="579"/>
                  <a:pt x="1400" y="586"/>
                  <a:pt x="1395" y="593"/>
                </a:cubicBezTo>
                <a:cubicBezTo>
                  <a:pt x="1401" y="580"/>
                  <a:pt x="1410" y="567"/>
                  <a:pt x="1420" y="556"/>
                </a:cubicBezTo>
                <a:close/>
                <a:moveTo>
                  <a:pt x="1394" y="595"/>
                </a:moveTo>
                <a:cubicBezTo>
                  <a:pt x="1399" y="588"/>
                  <a:pt x="1405" y="581"/>
                  <a:pt x="1411" y="574"/>
                </a:cubicBezTo>
                <a:cubicBezTo>
                  <a:pt x="1409" y="578"/>
                  <a:pt x="1407" y="582"/>
                  <a:pt x="1406" y="586"/>
                </a:cubicBezTo>
                <a:cubicBezTo>
                  <a:pt x="1405" y="588"/>
                  <a:pt x="1405" y="589"/>
                  <a:pt x="1404" y="590"/>
                </a:cubicBezTo>
                <a:cubicBezTo>
                  <a:pt x="1399" y="595"/>
                  <a:pt x="1395" y="600"/>
                  <a:pt x="1390" y="605"/>
                </a:cubicBezTo>
                <a:cubicBezTo>
                  <a:pt x="1392" y="602"/>
                  <a:pt x="1393" y="598"/>
                  <a:pt x="1394" y="595"/>
                </a:cubicBezTo>
                <a:close/>
                <a:moveTo>
                  <a:pt x="1393" y="598"/>
                </a:moveTo>
                <a:cubicBezTo>
                  <a:pt x="1392" y="600"/>
                  <a:pt x="1391" y="603"/>
                  <a:pt x="1390" y="606"/>
                </a:cubicBezTo>
                <a:cubicBezTo>
                  <a:pt x="1388" y="609"/>
                  <a:pt x="1386" y="611"/>
                  <a:pt x="1384" y="614"/>
                </a:cubicBezTo>
                <a:cubicBezTo>
                  <a:pt x="1386" y="609"/>
                  <a:pt x="1389" y="603"/>
                  <a:pt x="1393" y="598"/>
                </a:cubicBezTo>
                <a:close/>
                <a:moveTo>
                  <a:pt x="1383" y="617"/>
                </a:moveTo>
                <a:cubicBezTo>
                  <a:pt x="1385" y="614"/>
                  <a:pt x="1387" y="611"/>
                  <a:pt x="1389" y="608"/>
                </a:cubicBezTo>
                <a:cubicBezTo>
                  <a:pt x="1388" y="610"/>
                  <a:pt x="1387" y="613"/>
                  <a:pt x="1387" y="616"/>
                </a:cubicBezTo>
                <a:cubicBezTo>
                  <a:pt x="1384" y="619"/>
                  <a:pt x="1382" y="622"/>
                  <a:pt x="1380" y="625"/>
                </a:cubicBezTo>
                <a:cubicBezTo>
                  <a:pt x="1380" y="622"/>
                  <a:pt x="1381" y="619"/>
                  <a:pt x="1383" y="617"/>
                </a:cubicBezTo>
                <a:close/>
                <a:moveTo>
                  <a:pt x="1381" y="619"/>
                </a:moveTo>
                <a:cubicBezTo>
                  <a:pt x="1380" y="622"/>
                  <a:pt x="1379" y="624"/>
                  <a:pt x="1379" y="626"/>
                </a:cubicBezTo>
                <a:cubicBezTo>
                  <a:pt x="1377" y="628"/>
                  <a:pt x="1376" y="630"/>
                  <a:pt x="1374" y="632"/>
                </a:cubicBezTo>
                <a:cubicBezTo>
                  <a:pt x="1376" y="628"/>
                  <a:pt x="1379" y="624"/>
                  <a:pt x="1381" y="619"/>
                </a:cubicBezTo>
                <a:close/>
                <a:moveTo>
                  <a:pt x="1373" y="635"/>
                </a:moveTo>
                <a:cubicBezTo>
                  <a:pt x="1374" y="632"/>
                  <a:pt x="1376" y="630"/>
                  <a:pt x="1378" y="627"/>
                </a:cubicBezTo>
                <a:cubicBezTo>
                  <a:pt x="1377" y="630"/>
                  <a:pt x="1376" y="634"/>
                  <a:pt x="1375" y="637"/>
                </a:cubicBezTo>
                <a:cubicBezTo>
                  <a:pt x="1373" y="639"/>
                  <a:pt x="1371" y="642"/>
                  <a:pt x="1369" y="644"/>
                </a:cubicBezTo>
                <a:cubicBezTo>
                  <a:pt x="1370" y="641"/>
                  <a:pt x="1371" y="638"/>
                  <a:pt x="1373" y="635"/>
                </a:cubicBezTo>
                <a:close/>
                <a:moveTo>
                  <a:pt x="1371" y="637"/>
                </a:moveTo>
                <a:cubicBezTo>
                  <a:pt x="1370" y="640"/>
                  <a:pt x="1369" y="643"/>
                  <a:pt x="1368" y="645"/>
                </a:cubicBezTo>
                <a:cubicBezTo>
                  <a:pt x="1366" y="648"/>
                  <a:pt x="1364" y="650"/>
                  <a:pt x="1363" y="653"/>
                </a:cubicBezTo>
                <a:cubicBezTo>
                  <a:pt x="1365" y="647"/>
                  <a:pt x="1368" y="642"/>
                  <a:pt x="1371" y="637"/>
                </a:cubicBezTo>
                <a:close/>
                <a:moveTo>
                  <a:pt x="1361" y="656"/>
                </a:moveTo>
                <a:cubicBezTo>
                  <a:pt x="1363" y="653"/>
                  <a:pt x="1365" y="650"/>
                  <a:pt x="1367" y="647"/>
                </a:cubicBezTo>
                <a:cubicBezTo>
                  <a:pt x="1366" y="650"/>
                  <a:pt x="1365" y="653"/>
                  <a:pt x="1365" y="656"/>
                </a:cubicBezTo>
                <a:cubicBezTo>
                  <a:pt x="1362" y="658"/>
                  <a:pt x="1360" y="661"/>
                  <a:pt x="1358" y="663"/>
                </a:cubicBezTo>
                <a:cubicBezTo>
                  <a:pt x="1359" y="661"/>
                  <a:pt x="1360" y="658"/>
                  <a:pt x="1361" y="656"/>
                </a:cubicBezTo>
                <a:close/>
                <a:moveTo>
                  <a:pt x="1360" y="658"/>
                </a:moveTo>
                <a:cubicBezTo>
                  <a:pt x="1359" y="660"/>
                  <a:pt x="1358" y="663"/>
                  <a:pt x="1357" y="665"/>
                </a:cubicBezTo>
                <a:cubicBezTo>
                  <a:pt x="1355" y="667"/>
                  <a:pt x="1354" y="669"/>
                  <a:pt x="1352" y="671"/>
                </a:cubicBezTo>
                <a:cubicBezTo>
                  <a:pt x="1355" y="666"/>
                  <a:pt x="1357" y="662"/>
                  <a:pt x="1360" y="658"/>
                </a:cubicBezTo>
                <a:close/>
                <a:moveTo>
                  <a:pt x="1351" y="674"/>
                </a:moveTo>
                <a:cubicBezTo>
                  <a:pt x="1353" y="671"/>
                  <a:pt x="1355" y="669"/>
                  <a:pt x="1356" y="666"/>
                </a:cubicBezTo>
                <a:cubicBezTo>
                  <a:pt x="1355" y="669"/>
                  <a:pt x="1354" y="672"/>
                  <a:pt x="1354" y="675"/>
                </a:cubicBezTo>
                <a:cubicBezTo>
                  <a:pt x="1351" y="677"/>
                  <a:pt x="1349" y="680"/>
                  <a:pt x="1347" y="682"/>
                </a:cubicBezTo>
                <a:cubicBezTo>
                  <a:pt x="1348" y="679"/>
                  <a:pt x="1350" y="676"/>
                  <a:pt x="1351" y="674"/>
                </a:cubicBezTo>
                <a:close/>
                <a:moveTo>
                  <a:pt x="1349" y="676"/>
                </a:moveTo>
                <a:cubicBezTo>
                  <a:pt x="1348" y="679"/>
                  <a:pt x="1347" y="681"/>
                  <a:pt x="1346" y="684"/>
                </a:cubicBezTo>
                <a:cubicBezTo>
                  <a:pt x="1344" y="686"/>
                  <a:pt x="1343" y="688"/>
                  <a:pt x="1341" y="691"/>
                </a:cubicBezTo>
                <a:cubicBezTo>
                  <a:pt x="1343" y="686"/>
                  <a:pt x="1346" y="681"/>
                  <a:pt x="1349" y="676"/>
                </a:cubicBezTo>
                <a:close/>
                <a:moveTo>
                  <a:pt x="1339" y="694"/>
                </a:moveTo>
                <a:cubicBezTo>
                  <a:pt x="1341" y="691"/>
                  <a:pt x="1343" y="688"/>
                  <a:pt x="1346" y="685"/>
                </a:cubicBezTo>
                <a:cubicBezTo>
                  <a:pt x="1345" y="688"/>
                  <a:pt x="1344" y="690"/>
                  <a:pt x="1343" y="692"/>
                </a:cubicBezTo>
                <a:cubicBezTo>
                  <a:pt x="1342" y="693"/>
                  <a:pt x="1342" y="693"/>
                  <a:pt x="1342" y="693"/>
                </a:cubicBezTo>
                <a:cubicBezTo>
                  <a:pt x="1340" y="696"/>
                  <a:pt x="1338" y="698"/>
                  <a:pt x="1336" y="700"/>
                </a:cubicBezTo>
                <a:cubicBezTo>
                  <a:pt x="1337" y="698"/>
                  <a:pt x="1338" y="696"/>
                  <a:pt x="1339" y="694"/>
                </a:cubicBezTo>
                <a:close/>
                <a:moveTo>
                  <a:pt x="1338" y="697"/>
                </a:moveTo>
                <a:cubicBezTo>
                  <a:pt x="1337" y="698"/>
                  <a:pt x="1336" y="700"/>
                  <a:pt x="1335" y="702"/>
                </a:cubicBezTo>
                <a:cubicBezTo>
                  <a:pt x="1334" y="703"/>
                  <a:pt x="1333" y="705"/>
                  <a:pt x="1332" y="707"/>
                </a:cubicBezTo>
                <a:cubicBezTo>
                  <a:pt x="1333" y="703"/>
                  <a:pt x="1335" y="700"/>
                  <a:pt x="1338" y="697"/>
                </a:cubicBezTo>
                <a:close/>
                <a:moveTo>
                  <a:pt x="1330" y="710"/>
                </a:moveTo>
                <a:cubicBezTo>
                  <a:pt x="1331" y="708"/>
                  <a:pt x="1333" y="705"/>
                  <a:pt x="1335" y="703"/>
                </a:cubicBezTo>
                <a:cubicBezTo>
                  <a:pt x="1334" y="705"/>
                  <a:pt x="1333" y="707"/>
                  <a:pt x="1333" y="709"/>
                </a:cubicBezTo>
                <a:cubicBezTo>
                  <a:pt x="1328" y="716"/>
                  <a:pt x="1328" y="716"/>
                  <a:pt x="1328" y="716"/>
                </a:cubicBezTo>
                <a:cubicBezTo>
                  <a:pt x="1327" y="717"/>
                  <a:pt x="1326" y="718"/>
                  <a:pt x="1325" y="719"/>
                </a:cubicBezTo>
                <a:cubicBezTo>
                  <a:pt x="1327" y="716"/>
                  <a:pt x="1328" y="713"/>
                  <a:pt x="1330" y="710"/>
                </a:cubicBezTo>
                <a:close/>
                <a:moveTo>
                  <a:pt x="1328" y="713"/>
                </a:moveTo>
                <a:cubicBezTo>
                  <a:pt x="1327" y="715"/>
                  <a:pt x="1325" y="718"/>
                  <a:pt x="1324" y="721"/>
                </a:cubicBezTo>
                <a:cubicBezTo>
                  <a:pt x="1322" y="723"/>
                  <a:pt x="1320" y="726"/>
                  <a:pt x="1319" y="728"/>
                </a:cubicBezTo>
                <a:cubicBezTo>
                  <a:pt x="1321" y="723"/>
                  <a:pt x="1325" y="718"/>
                  <a:pt x="1328" y="713"/>
                </a:cubicBezTo>
                <a:close/>
                <a:moveTo>
                  <a:pt x="1317" y="732"/>
                </a:moveTo>
                <a:cubicBezTo>
                  <a:pt x="1319" y="729"/>
                  <a:pt x="1321" y="725"/>
                  <a:pt x="1324" y="722"/>
                </a:cubicBezTo>
                <a:cubicBezTo>
                  <a:pt x="1323" y="723"/>
                  <a:pt x="1323" y="724"/>
                  <a:pt x="1323" y="725"/>
                </a:cubicBezTo>
                <a:cubicBezTo>
                  <a:pt x="1320" y="729"/>
                  <a:pt x="1316" y="734"/>
                  <a:pt x="1313" y="739"/>
                </a:cubicBezTo>
                <a:cubicBezTo>
                  <a:pt x="1314" y="737"/>
                  <a:pt x="1316" y="734"/>
                  <a:pt x="1317" y="732"/>
                </a:cubicBezTo>
                <a:close/>
                <a:moveTo>
                  <a:pt x="1315" y="735"/>
                </a:moveTo>
                <a:cubicBezTo>
                  <a:pt x="1314" y="737"/>
                  <a:pt x="1313" y="739"/>
                  <a:pt x="1312" y="741"/>
                </a:cubicBezTo>
                <a:cubicBezTo>
                  <a:pt x="1311" y="743"/>
                  <a:pt x="1309" y="745"/>
                  <a:pt x="1308" y="746"/>
                </a:cubicBezTo>
                <a:cubicBezTo>
                  <a:pt x="1310" y="742"/>
                  <a:pt x="1312" y="739"/>
                  <a:pt x="1315" y="735"/>
                </a:cubicBezTo>
                <a:close/>
                <a:moveTo>
                  <a:pt x="1306" y="750"/>
                </a:moveTo>
                <a:cubicBezTo>
                  <a:pt x="1307" y="748"/>
                  <a:pt x="1309" y="746"/>
                  <a:pt x="1310" y="744"/>
                </a:cubicBezTo>
                <a:cubicBezTo>
                  <a:pt x="1308" y="747"/>
                  <a:pt x="1307" y="750"/>
                  <a:pt x="1305" y="752"/>
                </a:cubicBezTo>
                <a:cubicBezTo>
                  <a:pt x="1305" y="752"/>
                  <a:pt x="1306" y="751"/>
                  <a:pt x="1306" y="750"/>
                </a:cubicBezTo>
                <a:close/>
                <a:moveTo>
                  <a:pt x="1304" y="753"/>
                </a:moveTo>
                <a:cubicBezTo>
                  <a:pt x="1304" y="754"/>
                  <a:pt x="1303" y="755"/>
                  <a:pt x="1303" y="756"/>
                </a:cubicBezTo>
                <a:cubicBezTo>
                  <a:pt x="1301" y="758"/>
                  <a:pt x="1299" y="761"/>
                  <a:pt x="1297" y="764"/>
                </a:cubicBezTo>
                <a:cubicBezTo>
                  <a:pt x="1300" y="760"/>
                  <a:pt x="1302" y="756"/>
                  <a:pt x="1304" y="753"/>
                </a:cubicBezTo>
                <a:close/>
                <a:moveTo>
                  <a:pt x="1295" y="769"/>
                </a:moveTo>
                <a:cubicBezTo>
                  <a:pt x="1297" y="765"/>
                  <a:pt x="1299" y="762"/>
                  <a:pt x="1302" y="758"/>
                </a:cubicBezTo>
                <a:cubicBezTo>
                  <a:pt x="1300" y="762"/>
                  <a:pt x="1299" y="765"/>
                  <a:pt x="1298" y="769"/>
                </a:cubicBezTo>
                <a:cubicBezTo>
                  <a:pt x="1294" y="774"/>
                  <a:pt x="1291" y="778"/>
                  <a:pt x="1288" y="783"/>
                </a:cubicBezTo>
                <a:cubicBezTo>
                  <a:pt x="1290" y="778"/>
                  <a:pt x="1292" y="774"/>
                  <a:pt x="1295" y="769"/>
                </a:cubicBezTo>
                <a:close/>
                <a:moveTo>
                  <a:pt x="1293" y="772"/>
                </a:moveTo>
                <a:cubicBezTo>
                  <a:pt x="1290" y="777"/>
                  <a:pt x="1288" y="782"/>
                  <a:pt x="1286" y="787"/>
                </a:cubicBezTo>
                <a:cubicBezTo>
                  <a:pt x="1286" y="788"/>
                  <a:pt x="1285" y="789"/>
                  <a:pt x="1284" y="791"/>
                </a:cubicBezTo>
                <a:cubicBezTo>
                  <a:pt x="1283" y="792"/>
                  <a:pt x="1282" y="794"/>
                  <a:pt x="1281" y="796"/>
                </a:cubicBezTo>
                <a:cubicBezTo>
                  <a:pt x="1276" y="802"/>
                  <a:pt x="1272" y="808"/>
                  <a:pt x="1268" y="814"/>
                </a:cubicBezTo>
                <a:cubicBezTo>
                  <a:pt x="1267" y="813"/>
                  <a:pt x="1267" y="813"/>
                  <a:pt x="1266" y="812"/>
                </a:cubicBezTo>
                <a:cubicBezTo>
                  <a:pt x="1274" y="799"/>
                  <a:pt x="1283" y="786"/>
                  <a:pt x="1293" y="772"/>
                </a:cubicBezTo>
                <a:close/>
                <a:moveTo>
                  <a:pt x="1265" y="812"/>
                </a:moveTo>
                <a:cubicBezTo>
                  <a:pt x="1266" y="813"/>
                  <a:pt x="1267" y="814"/>
                  <a:pt x="1268" y="814"/>
                </a:cubicBezTo>
                <a:cubicBezTo>
                  <a:pt x="1264" y="820"/>
                  <a:pt x="1260" y="825"/>
                  <a:pt x="1256" y="830"/>
                </a:cubicBezTo>
                <a:cubicBezTo>
                  <a:pt x="1256" y="830"/>
                  <a:pt x="1256" y="830"/>
                  <a:pt x="1256" y="830"/>
                </a:cubicBezTo>
                <a:cubicBezTo>
                  <a:pt x="1255" y="830"/>
                  <a:pt x="1254" y="829"/>
                  <a:pt x="1254" y="829"/>
                </a:cubicBezTo>
                <a:cubicBezTo>
                  <a:pt x="1258" y="823"/>
                  <a:pt x="1262" y="818"/>
                  <a:pt x="1265" y="812"/>
                </a:cubicBezTo>
                <a:close/>
                <a:moveTo>
                  <a:pt x="1262" y="809"/>
                </a:moveTo>
                <a:cubicBezTo>
                  <a:pt x="1263" y="810"/>
                  <a:pt x="1264" y="811"/>
                  <a:pt x="1265" y="812"/>
                </a:cubicBezTo>
                <a:cubicBezTo>
                  <a:pt x="1261" y="818"/>
                  <a:pt x="1257" y="823"/>
                  <a:pt x="1253" y="828"/>
                </a:cubicBezTo>
                <a:cubicBezTo>
                  <a:pt x="1252" y="828"/>
                  <a:pt x="1252" y="827"/>
                  <a:pt x="1251" y="826"/>
                </a:cubicBezTo>
                <a:cubicBezTo>
                  <a:pt x="1254" y="820"/>
                  <a:pt x="1258" y="815"/>
                  <a:pt x="1262" y="809"/>
                </a:cubicBezTo>
                <a:close/>
                <a:moveTo>
                  <a:pt x="1256" y="804"/>
                </a:moveTo>
                <a:cubicBezTo>
                  <a:pt x="1256" y="804"/>
                  <a:pt x="1256" y="804"/>
                  <a:pt x="1256" y="804"/>
                </a:cubicBezTo>
                <a:cubicBezTo>
                  <a:pt x="1258" y="805"/>
                  <a:pt x="1260" y="807"/>
                  <a:pt x="1261" y="808"/>
                </a:cubicBezTo>
                <a:cubicBezTo>
                  <a:pt x="1257" y="814"/>
                  <a:pt x="1254" y="820"/>
                  <a:pt x="1250" y="826"/>
                </a:cubicBezTo>
                <a:cubicBezTo>
                  <a:pt x="1249" y="824"/>
                  <a:pt x="1247" y="823"/>
                  <a:pt x="1246" y="822"/>
                </a:cubicBezTo>
                <a:cubicBezTo>
                  <a:pt x="1249" y="816"/>
                  <a:pt x="1253" y="810"/>
                  <a:pt x="1256" y="804"/>
                </a:cubicBezTo>
                <a:close/>
                <a:moveTo>
                  <a:pt x="1256" y="804"/>
                </a:moveTo>
                <a:cubicBezTo>
                  <a:pt x="1252" y="810"/>
                  <a:pt x="1249" y="816"/>
                  <a:pt x="1246" y="821"/>
                </a:cubicBezTo>
                <a:cubicBezTo>
                  <a:pt x="1244" y="820"/>
                  <a:pt x="1242" y="818"/>
                  <a:pt x="1240" y="816"/>
                </a:cubicBezTo>
                <a:cubicBezTo>
                  <a:pt x="1243" y="811"/>
                  <a:pt x="1246" y="805"/>
                  <a:pt x="1250" y="798"/>
                </a:cubicBezTo>
                <a:cubicBezTo>
                  <a:pt x="1252" y="800"/>
                  <a:pt x="1254" y="802"/>
                  <a:pt x="1256" y="804"/>
                </a:cubicBezTo>
                <a:close/>
                <a:moveTo>
                  <a:pt x="1415" y="403"/>
                </a:moveTo>
                <a:cubicBezTo>
                  <a:pt x="1398" y="496"/>
                  <a:pt x="1354" y="607"/>
                  <a:pt x="1286" y="731"/>
                </a:cubicBezTo>
                <a:cubicBezTo>
                  <a:pt x="1277" y="746"/>
                  <a:pt x="1268" y="763"/>
                  <a:pt x="1259" y="780"/>
                </a:cubicBezTo>
                <a:cubicBezTo>
                  <a:pt x="1256" y="785"/>
                  <a:pt x="1253" y="791"/>
                  <a:pt x="1250" y="797"/>
                </a:cubicBezTo>
                <a:cubicBezTo>
                  <a:pt x="1247" y="795"/>
                  <a:pt x="1245" y="793"/>
                  <a:pt x="1243" y="791"/>
                </a:cubicBezTo>
                <a:cubicBezTo>
                  <a:pt x="1245" y="787"/>
                  <a:pt x="1247" y="783"/>
                  <a:pt x="1249" y="779"/>
                </a:cubicBezTo>
                <a:cubicBezTo>
                  <a:pt x="1255" y="768"/>
                  <a:pt x="1260" y="757"/>
                  <a:pt x="1266" y="746"/>
                </a:cubicBezTo>
                <a:cubicBezTo>
                  <a:pt x="1330" y="622"/>
                  <a:pt x="1372" y="512"/>
                  <a:pt x="1389" y="419"/>
                </a:cubicBezTo>
                <a:cubicBezTo>
                  <a:pt x="1397" y="373"/>
                  <a:pt x="1399" y="332"/>
                  <a:pt x="1395" y="297"/>
                </a:cubicBezTo>
                <a:cubicBezTo>
                  <a:pt x="1391" y="262"/>
                  <a:pt x="1381" y="231"/>
                  <a:pt x="1365" y="207"/>
                </a:cubicBezTo>
                <a:cubicBezTo>
                  <a:pt x="1369" y="204"/>
                  <a:pt x="1373" y="201"/>
                  <a:pt x="1376" y="198"/>
                </a:cubicBezTo>
                <a:cubicBezTo>
                  <a:pt x="1381" y="196"/>
                  <a:pt x="1386" y="193"/>
                  <a:pt x="1391" y="191"/>
                </a:cubicBezTo>
                <a:cubicBezTo>
                  <a:pt x="1424" y="240"/>
                  <a:pt x="1432" y="312"/>
                  <a:pt x="1415" y="403"/>
                </a:cubicBezTo>
                <a:close/>
                <a:moveTo>
                  <a:pt x="1417" y="175"/>
                </a:moveTo>
                <a:cubicBezTo>
                  <a:pt x="1409" y="180"/>
                  <a:pt x="1401" y="185"/>
                  <a:pt x="1391" y="190"/>
                </a:cubicBezTo>
                <a:cubicBezTo>
                  <a:pt x="1391" y="190"/>
                  <a:pt x="1390" y="189"/>
                  <a:pt x="1390" y="189"/>
                </a:cubicBezTo>
                <a:cubicBezTo>
                  <a:pt x="1397" y="183"/>
                  <a:pt x="1404" y="178"/>
                  <a:pt x="1409" y="172"/>
                </a:cubicBezTo>
                <a:cubicBezTo>
                  <a:pt x="1411" y="172"/>
                  <a:pt x="1412" y="171"/>
                  <a:pt x="1413" y="170"/>
                </a:cubicBezTo>
                <a:cubicBezTo>
                  <a:pt x="1415" y="172"/>
                  <a:pt x="1416" y="174"/>
                  <a:pt x="1417" y="175"/>
                </a:cubicBezTo>
                <a:close/>
                <a:moveTo>
                  <a:pt x="1413" y="170"/>
                </a:moveTo>
                <a:cubicBezTo>
                  <a:pt x="1412" y="171"/>
                  <a:pt x="1411" y="171"/>
                  <a:pt x="1410" y="172"/>
                </a:cubicBezTo>
                <a:cubicBezTo>
                  <a:pt x="1411" y="171"/>
                  <a:pt x="1412" y="170"/>
                  <a:pt x="1412" y="169"/>
                </a:cubicBezTo>
                <a:cubicBezTo>
                  <a:pt x="1413" y="169"/>
                  <a:pt x="1413" y="170"/>
                  <a:pt x="1413" y="170"/>
                </a:cubicBezTo>
                <a:close/>
                <a:moveTo>
                  <a:pt x="1421" y="157"/>
                </a:moveTo>
                <a:cubicBezTo>
                  <a:pt x="1418" y="161"/>
                  <a:pt x="1416" y="165"/>
                  <a:pt x="1412" y="168"/>
                </a:cubicBezTo>
                <a:cubicBezTo>
                  <a:pt x="1411" y="166"/>
                  <a:pt x="1409" y="164"/>
                  <a:pt x="1408" y="162"/>
                </a:cubicBezTo>
                <a:cubicBezTo>
                  <a:pt x="1412" y="161"/>
                  <a:pt x="1416" y="159"/>
                  <a:pt x="1421" y="157"/>
                </a:cubicBezTo>
                <a:close/>
                <a:moveTo>
                  <a:pt x="1412" y="169"/>
                </a:moveTo>
                <a:cubicBezTo>
                  <a:pt x="1411" y="170"/>
                  <a:pt x="1410" y="171"/>
                  <a:pt x="1409" y="172"/>
                </a:cubicBezTo>
                <a:cubicBezTo>
                  <a:pt x="1404" y="175"/>
                  <a:pt x="1398" y="177"/>
                  <a:pt x="1392" y="180"/>
                </a:cubicBezTo>
                <a:cubicBezTo>
                  <a:pt x="1395" y="175"/>
                  <a:pt x="1397" y="170"/>
                  <a:pt x="1399" y="166"/>
                </a:cubicBezTo>
                <a:cubicBezTo>
                  <a:pt x="1402" y="164"/>
                  <a:pt x="1405" y="163"/>
                  <a:pt x="1407" y="162"/>
                </a:cubicBezTo>
                <a:cubicBezTo>
                  <a:pt x="1409" y="164"/>
                  <a:pt x="1410" y="166"/>
                  <a:pt x="1412" y="169"/>
                </a:cubicBezTo>
                <a:close/>
                <a:moveTo>
                  <a:pt x="1407" y="162"/>
                </a:moveTo>
                <a:cubicBezTo>
                  <a:pt x="1404" y="163"/>
                  <a:pt x="1402" y="164"/>
                  <a:pt x="1399" y="165"/>
                </a:cubicBezTo>
                <a:cubicBezTo>
                  <a:pt x="1400" y="162"/>
                  <a:pt x="1401" y="159"/>
                  <a:pt x="1402" y="156"/>
                </a:cubicBezTo>
                <a:cubicBezTo>
                  <a:pt x="1403" y="158"/>
                  <a:pt x="1405" y="160"/>
                  <a:pt x="1407" y="162"/>
                </a:cubicBezTo>
                <a:close/>
                <a:moveTo>
                  <a:pt x="1401" y="155"/>
                </a:moveTo>
                <a:cubicBezTo>
                  <a:pt x="1400" y="154"/>
                  <a:pt x="1400" y="153"/>
                  <a:pt x="1399" y="153"/>
                </a:cubicBezTo>
                <a:cubicBezTo>
                  <a:pt x="1400" y="152"/>
                  <a:pt x="1401" y="152"/>
                  <a:pt x="1402" y="152"/>
                </a:cubicBezTo>
                <a:cubicBezTo>
                  <a:pt x="1402" y="153"/>
                  <a:pt x="1402" y="154"/>
                  <a:pt x="1401" y="155"/>
                </a:cubicBezTo>
                <a:close/>
                <a:moveTo>
                  <a:pt x="1402" y="151"/>
                </a:moveTo>
                <a:cubicBezTo>
                  <a:pt x="1401" y="151"/>
                  <a:pt x="1400" y="152"/>
                  <a:pt x="1398" y="152"/>
                </a:cubicBezTo>
                <a:cubicBezTo>
                  <a:pt x="1395" y="149"/>
                  <a:pt x="1391" y="145"/>
                  <a:pt x="1387" y="142"/>
                </a:cubicBezTo>
                <a:cubicBezTo>
                  <a:pt x="1392" y="140"/>
                  <a:pt x="1397" y="139"/>
                  <a:pt x="1402" y="138"/>
                </a:cubicBezTo>
                <a:cubicBezTo>
                  <a:pt x="1402" y="142"/>
                  <a:pt x="1402" y="147"/>
                  <a:pt x="1402" y="151"/>
                </a:cubicBezTo>
                <a:close/>
                <a:moveTo>
                  <a:pt x="1419" y="132"/>
                </a:moveTo>
                <a:cubicBezTo>
                  <a:pt x="1414" y="134"/>
                  <a:pt x="1408" y="135"/>
                  <a:pt x="1402" y="137"/>
                </a:cubicBezTo>
                <a:cubicBezTo>
                  <a:pt x="1402" y="133"/>
                  <a:pt x="1401" y="128"/>
                  <a:pt x="1399" y="123"/>
                </a:cubicBezTo>
                <a:cubicBezTo>
                  <a:pt x="1402" y="123"/>
                  <a:pt x="1404" y="122"/>
                  <a:pt x="1407" y="121"/>
                </a:cubicBezTo>
                <a:cubicBezTo>
                  <a:pt x="1411" y="125"/>
                  <a:pt x="1415" y="128"/>
                  <a:pt x="1419" y="132"/>
                </a:cubicBezTo>
                <a:close/>
                <a:moveTo>
                  <a:pt x="1406" y="121"/>
                </a:moveTo>
                <a:cubicBezTo>
                  <a:pt x="1404" y="122"/>
                  <a:pt x="1402" y="122"/>
                  <a:pt x="1399" y="123"/>
                </a:cubicBezTo>
                <a:cubicBezTo>
                  <a:pt x="1398" y="120"/>
                  <a:pt x="1397" y="117"/>
                  <a:pt x="1396" y="114"/>
                </a:cubicBezTo>
                <a:cubicBezTo>
                  <a:pt x="1400" y="116"/>
                  <a:pt x="1403" y="119"/>
                  <a:pt x="1406" y="121"/>
                </a:cubicBezTo>
                <a:close/>
                <a:moveTo>
                  <a:pt x="1399" y="123"/>
                </a:moveTo>
                <a:cubicBezTo>
                  <a:pt x="1390" y="125"/>
                  <a:pt x="1381" y="128"/>
                  <a:pt x="1371" y="130"/>
                </a:cubicBezTo>
                <a:cubicBezTo>
                  <a:pt x="1369" y="129"/>
                  <a:pt x="1367" y="128"/>
                  <a:pt x="1364" y="126"/>
                </a:cubicBezTo>
                <a:cubicBezTo>
                  <a:pt x="1363" y="123"/>
                  <a:pt x="1361" y="121"/>
                  <a:pt x="1360" y="118"/>
                </a:cubicBezTo>
                <a:cubicBezTo>
                  <a:pt x="1371" y="115"/>
                  <a:pt x="1380" y="113"/>
                  <a:pt x="1389" y="110"/>
                </a:cubicBezTo>
                <a:cubicBezTo>
                  <a:pt x="1391" y="111"/>
                  <a:pt x="1393" y="113"/>
                  <a:pt x="1395" y="114"/>
                </a:cubicBezTo>
                <a:cubicBezTo>
                  <a:pt x="1397" y="117"/>
                  <a:pt x="1398" y="120"/>
                  <a:pt x="1399" y="123"/>
                </a:cubicBezTo>
                <a:close/>
                <a:moveTo>
                  <a:pt x="1395" y="113"/>
                </a:moveTo>
                <a:cubicBezTo>
                  <a:pt x="1393" y="112"/>
                  <a:pt x="1392" y="111"/>
                  <a:pt x="1390" y="110"/>
                </a:cubicBezTo>
                <a:cubicBezTo>
                  <a:pt x="1390" y="110"/>
                  <a:pt x="1390" y="110"/>
                  <a:pt x="1390" y="110"/>
                </a:cubicBezTo>
                <a:cubicBezTo>
                  <a:pt x="1390" y="110"/>
                  <a:pt x="1390" y="110"/>
                  <a:pt x="1390" y="110"/>
                </a:cubicBezTo>
                <a:cubicBezTo>
                  <a:pt x="1393" y="109"/>
                  <a:pt x="1393" y="109"/>
                  <a:pt x="1393" y="109"/>
                </a:cubicBezTo>
                <a:cubicBezTo>
                  <a:pt x="1394" y="110"/>
                  <a:pt x="1394" y="112"/>
                  <a:pt x="1395" y="113"/>
                </a:cubicBezTo>
                <a:close/>
                <a:moveTo>
                  <a:pt x="1383" y="92"/>
                </a:moveTo>
                <a:cubicBezTo>
                  <a:pt x="1387" y="97"/>
                  <a:pt x="1390" y="103"/>
                  <a:pt x="1393" y="109"/>
                </a:cubicBezTo>
                <a:cubicBezTo>
                  <a:pt x="1389" y="110"/>
                  <a:pt x="1389" y="110"/>
                  <a:pt x="1389" y="110"/>
                </a:cubicBezTo>
                <a:cubicBezTo>
                  <a:pt x="1375" y="102"/>
                  <a:pt x="1359" y="95"/>
                  <a:pt x="1342" y="90"/>
                </a:cubicBezTo>
                <a:cubicBezTo>
                  <a:pt x="1337" y="82"/>
                  <a:pt x="1332" y="74"/>
                  <a:pt x="1327" y="65"/>
                </a:cubicBezTo>
                <a:cubicBezTo>
                  <a:pt x="1343" y="68"/>
                  <a:pt x="1358" y="71"/>
                  <a:pt x="1372" y="75"/>
                </a:cubicBezTo>
                <a:cubicBezTo>
                  <a:pt x="1376" y="81"/>
                  <a:pt x="1379" y="86"/>
                  <a:pt x="1383" y="92"/>
                </a:cubicBezTo>
                <a:close/>
                <a:moveTo>
                  <a:pt x="1372" y="75"/>
                </a:moveTo>
                <a:cubicBezTo>
                  <a:pt x="1358" y="70"/>
                  <a:pt x="1343" y="67"/>
                  <a:pt x="1327" y="65"/>
                </a:cubicBezTo>
                <a:cubicBezTo>
                  <a:pt x="1323" y="58"/>
                  <a:pt x="1319" y="52"/>
                  <a:pt x="1315" y="45"/>
                </a:cubicBezTo>
                <a:cubicBezTo>
                  <a:pt x="1329" y="46"/>
                  <a:pt x="1343" y="47"/>
                  <a:pt x="1356" y="49"/>
                </a:cubicBezTo>
                <a:cubicBezTo>
                  <a:pt x="1361" y="57"/>
                  <a:pt x="1366" y="66"/>
                  <a:pt x="1372" y="75"/>
                </a:cubicBezTo>
                <a:close/>
                <a:moveTo>
                  <a:pt x="1403" y="61"/>
                </a:moveTo>
                <a:cubicBezTo>
                  <a:pt x="1388" y="55"/>
                  <a:pt x="1372" y="51"/>
                  <a:pt x="1356" y="49"/>
                </a:cubicBezTo>
                <a:cubicBezTo>
                  <a:pt x="1351" y="41"/>
                  <a:pt x="1347" y="34"/>
                  <a:pt x="1343" y="27"/>
                </a:cubicBezTo>
                <a:cubicBezTo>
                  <a:pt x="1357" y="28"/>
                  <a:pt x="1371" y="29"/>
                  <a:pt x="1384" y="32"/>
                </a:cubicBezTo>
                <a:cubicBezTo>
                  <a:pt x="1390" y="41"/>
                  <a:pt x="1396" y="51"/>
                  <a:pt x="1403" y="61"/>
                </a:cubicBezTo>
                <a:close/>
                <a:moveTo>
                  <a:pt x="1359" y="5"/>
                </a:moveTo>
                <a:cubicBezTo>
                  <a:pt x="1361" y="5"/>
                  <a:pt x="1364" y="5"/>
                  <a:pt x="1367" y="5"/>
                </a:cubicBezTo>
                <a:cubicBezTo>
                  <a:pt x="1372" y="14"/>
                  <a:pt x="1378" y="23"/>
                  <a:pt x="1383" y="31"/>
                </a:cubicBezTo>
                <a:cubicBezTo>
                  <a:pt x="1370" y="29"/>
                  <a:pt x="1357" y="27"/>
                  <a:pt x="1343" y="26"/>
                </a:cubicBezTo>
                <a:cubicBezTo>
                  <a:pt x="1338" y="19"/>
                  <a:pt x="1334" y="11"/>
                  <a:pt x="1330" y="3"/>
                </a:cubicBezTo>
                <a:cubicBezTo>
                  <a:pt x="1339" y="4"/>
                  <a:pt x="1349" y="4"/>
                  <a:pt x="1359" y="5"/>
                </a:cubicBezTo>
                <a:close/>
                <a:moveTo>
                  <a:pt x="1300" y="3"/>
                </a:moveTo>
                <a:cubicBezTo>
                  <a:pt x="1310" y="3"/>
                  <a:pt x="1320" y="3"/>
                  <a:pt x="1329" y="3"/>
                </a:cubicBezTo>
                <a:cubicBezTo>
                  <a:pt x="1333" y="11"/>
                  <a:pt x="1338" y="19"/>
                  <a:pt x="1342" y="26"/>
                </a:cubicBezTo>
                <a:cubicBezTo>
                  <a:pt x="1339" y="26"/>
                  <a:pt x="1335" y="26"/>
                  <a:pt x="1332" y="26"/>
                </a:cubicBezTo>
                <a:cubicBezTo>
                  <a:pt x="1323" y="25"/>
                  <a:pt x="1314" y="25"/>
                  <a:pt x="1305" y="25"/>
                </a:cubicBezTo>
                <a:cubicBezTo>
                  <a:pt x="1301" y="18"/>
                  <a:pt x="1298" y="10"/>
                  <a:pt x="1294" y="3"/>
                </a:cubicBezTo>
                <a:cubicBezTo>
                  <a:pt x="1296" y="3"/>
                  <a:pt x="1298" y="3"/>
                  <a:pt x="1300" y="3"/>
                </a:cubicBezTo>
                <a:close/>
                <a:moveTo>
                  <a:pt x="1294" y="3"/>
                </a:moveTo>
                <a:cubicBezTo>
                  <a:pt x="1297" y="10"/>
                  <a:pt x="1301" y="18"/>
                  <a:pt x="1304" y="25"/>
                </a:cubicBezTo>
                <a:cubicBezTo>
                  <a:pt x="1300" y="25"/>
                  <a:pt x="1296" y="25"/>
                  <a:pt x="1292" y="25"/>
                </a:cubicBezTo>
                <a:cubicBezTo>
                  <a:pt x="1285" y="25"/>
                  <a:pt x="1277" y="25"/>
                  <a:pt x="1270" y="25"/>
                </a:cubicBezTo>
                <a:cubicBezTo>
                  <a:pt x="1267" y="18"/>
                  <a:pt x="1264" y="11"/>
                  <a:pt x="1262" y="4"/>
                </a:cubicBezTo>
                <a:cubicBezTo>
                  <a:pt x="1272" y="3"/>
                  <a:pt x="1283" y="3"/>
                  <a:pt x="1294" y="3"/>
                </a:cubicBezTo>
                <a:close/>
                <a:moveTo>
                  <a:pt x="1261" y="4"/>
                </a:moveTo>
                <a:cubicBezTo>
                  <a:pt x="1264" y="11"/>
                  <a:pt x="1267" y="18"/>
                  <a:pt x="1270" y="25"/>
                </a:cubicBezTo>
                <a:cubicBezTo>
                  <a:pt x="1259" y="25"/>
                  <a:pt x="1249" y="26"/>
                  <a:pt x="1239" y="27"/>
                </a:cubicBezTo>
                <a:cubicBezTo>
                  <a:pt x="1236" y="20"/>
                  <a:pt x="1234" y="13"/>
                  <a:pt x="1232" y="6"/>
                </a:cubicBezTo>
                <a:cubicBezTo>
                  <a:pt x="1241" y="5"/>
                  <a:pt x="1251" y="4"/>
                  <a:pt x="1261" y="4"/>
                </a:cubicBezTo>
                <a:close/>
                <a:moveTo>
                  <a:pt x="1231" y="6"/>
                </a:moveTo>
                <a:cubicBezTo>
                  <a:pt x="1233" y="13"/>
                  <a:pt x="1235" y="20"/>
                  <a:pt x="1238" y="27"/>
                </a:cubicBezTo>
                <a:cubicBezTo>
                  <a:pt x="1228" y="27"/>
                  <a:pt x="1218" y="28"/>
                  <a:pt x="1208" y="29"/>
                </a:cubicBezTo>
                <a:cubicBezTo>
                  <a:pt x="1206" y="22"/>
                  <a:pt x="1205" y="15"/>
                  <a:pt x="1203" y="9"/>
                </a:cubicBezTo>
                <a:cubicBezTo>
                  <a:pt x="1212" y="8"/>
                  <a:pt x="1222" y="7"/>
                  <a:pt x="1231" y="6"/>
                </a:cubicBezTo>
                <a:close/>
                <a:moveTo>
                  <a:pt x="1203" y="9"/>
                </a:moveTo>
                <a:cubicBezTo>
                  <a:pt x="1204" y="16"/>
                  <a:pt x="1206" y="22"/>
                  <a:pt x="1208" y="29"/>
                </a:cubicBezTo>
                <a:cubicBezTo>
                  <a:pt x="1199" y="30"/>
                  <a:pt x="1189" y="31"/>
                  <a:pt x="1181" y="32"/>
                </a:cubicBezTo>
                <a:cubicBezTo>
                  <a:pt x="1179" y="26"/>
                  <a:pt x="1178" y="19"/>
                  <a:pt x="1177" y="13"/>
                </a:cubicBezTo>
                <a:cubicBezTo>
                  <a:pt x="1186" y="12"/>
                  <a:pt x="1194" y="10"/>
                  <a:pt x="1203" y="9"/>
                </a:cubicBezTo>
                <a:close/>
                <a:moveTo>
                  <a:pt x="1177" y="13"/>
                </a:moveTo>
                <a:cubicBezTo>
                  <a:pt x="1178" y="20"/>
                  <a:pt x="1179" y="26"/>
                  <a:pt x="1180" y="32"/>
                </a:cubicBezTo>
                <a:cubicBezTo>
                  <a:pt x="1172" y="34"/>
                  <a:pt x="1163" y="35"/>
                  <a:pt x="1155" y="37"/>
                </a:cubicBezTo>
                <a:cubicBezTo>
                  <a:pt x="1155" y="30"/>
                  <a:pt x="1154" y="24"/>
                  <a:pt x="1154" y="19"/>
                </a:cubicBezTo>
                <a:cubicBezTo>
                  <a:pt x="1161" y="17"/>
                  <a:pt x="1169" y="15"/>
                  <a:pt x="1177" y="13"/>
                </a:cubicBezTo>
                <a:close/>
                <a:moveTo>
                  <a:pt x="1155" y="37"/>
                </a:moveTo>
                <a:cubicBezTo>
                  <a:pt x="1147" y="38"/>
                  <a:pt x="1139" y="40"/>
                  <a:pt x="1132" y="42"/>
                </a:cubicBezTo>
                <a:cubicBezTo>
                  <a:pt x="1132" y="36"/>
                  <a:pt x="1132" y="30"/>
                  <a:pt x="1132" y="25"/>
                </a:cubicBezTo>
                <a:cubicBezTo>
                  <a:pt x="1139" y="23"/>
                  <a:pt x="1146" y="20"/>
                  <a:pt x="1153" y="19"/>
                </a:cubicBezTo>
                <a:cubicBezTo>
                  <a:pt x="1154" y="24"/>
                  <a:pt x="1154" y="31"/>
                  <a:pt x="1155" y="37"/>
                </a:cubicBezTo>
                <a:close/>
                <a:moveTo>
                  <a:pt x="1135" y="7"/>
                </a:moveTo>
                <a:cubicBezTo>
                  <a:pt x="1141" y="5"/>
                  <a:pt x="1147" y="2"/>
                  <a:pt x="1154" y="0"/>
                </a:cubicBezTo>
                <a:cubicBezTo>
                  <a:pt x="1153" y="6"/>
                  <a:pt x="1153" y="12"/>
                  <a:pt x="1153" y="18"/>
                </a:cubicBezTo>
                <a:cubicBezTo>
                  <a:pt x="1146" y="20"/>
                  <a:pt x="1139" y="22"/>
                  <a:pt x="1132" y="24"/>
                </a:cubicBezTo>
                <a:cubicBezTo>
                  <a:pt x="1133" y="18"/>
                  <a:pt x="1134" y="13"/>
                  <a:pt x="1135" y="7"/>
                </a:cubicBezTo>
                <a:close/>
                <a:moveTo>
                  <a:pt x="1119" y="14"/>
                </a:moveTo>
                <a:cubicBezTo>
                  <a:pt x="1124" y="12"/>
                  <a:pt x="1129" y="10"/>
                  <a:pt x="1134" y="7"/>
                </a:cubicBezTo>
                <a:cubicBezTo>
                  <a:pt x="1133" y="13"/>
                  <a:pt x="1132" y="18"/>
                  <a:pt x="1132" y="24"/>
                </a:cubicBezTo>
                <a:cubicBezTo>
                  <a:pt x="1126" y="26"/>
                  <a:pt x="1120" y="29"/>
                  <a:pt x="1114" y="31"/>
                </a:cubicBezTo>
                <a:cubicBezTo>
                  <a:pt x="1115" y="25"/>
                  <a:pt x="1117" y="20"/>
                  <a:pt x="1119" y="14"/>
                </a:cubicBezTo>
                <a:close/>
                <a:moveTo>
                  <a:pt x="1118" y="15"/>
                </a:moveTo>
                <a:cubicBezTo>
                  <a:pt x="1116" y="20"/>
                  <a:pt x="1115" y="25"/>
                  <a:pt x="1113" y="31"/>
                </a:cubicBezTo>
                <a:cubicBezTo>
                  <a:pt x="1100" y="36"/>
                  <a:pt x="1088" y="43"/>
                  <a:pt x="1078" y="50"/>
                </a:cubicBezTo>
                <a:cubicBezTo>
                  <a:pt x="1080" y="45"/>
                  <a:pt x="1082" y="41"/>
                  <a:pt x="1085" y="36"/>
                </a:cubicBezTo>
                <a:cubicBezTo>
                  <a:pt x="1094" y="28"/>
                  <a:pt x="1106" y="21"/>
                  <a:pt x="1118" y="15"/>
                </a:cubicBezTo>
                <a:close/>
              </a:path>
            </a:pathLst>
          </a:custGeom>
          <a:solidFill>
            <a:schemeClr val="accent2"/>
          </a:solidFill>
          <a:ln w="0">
            <a:solidFill>
              <a:schemeClr val="accent2"/>
            </a:solidFill>
          </a:ln>
        </p:spPr>
        <p:txBody>
          <a:bodyPr vert="horz" wrap="square" lIns="101837" tIns="50918" rIns="101837" bIns="50918" numCol="1" anchor="t" anchorCtr="0" compatLnSpc="1">
            <a:prstTxWarp prst="textNoShape">
              <a:avLst/>
            </a:prstTxWarp>
          </a:bodyPr>
          <a:lstStyle/>
          <a:p>
            <a:pPr lvl="0"/>
            <a:endParaRPr lang="en-US" sz="1200" noProof="0"/>
          </a:p>
        </p:txBody>
      </p:sp>
      <p:sp>
        <p:nvSpPr>
          <p:cNvPr id="10" name="Rectangle 9"/>
          <p:cNvSpPr/>
          <p:nvPr userDrawn="1"/>
        </p:nvSpPr>
        <p:spPr>
          <a:xfrm>
            <a:off x="8498541" y="180955"/>
            <a:ext cx="1285495"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US" dirty="0" err="1"/>
          </a:p>
        </p:txBody>
      </p:sp>
    </p:spTree>
    <p:extLst>
      <p:ext uri="{BB962C8B-B14F-4D97-AF65-F5344CB8AC3E}">
        <p14:creationId xmlns:p14="http://schemas.microsoft.com/office/powerpoint/2010/main" val="597159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gray"/>
        <p:txBody>
          <a:bodyPr/>
          <a:lstStyle/>
          <a:p>
            <a:r>
              <a:rPr lang="en-US" noProof="0"/>
              <a:t>July 24, 2024</a:t>
            </a:r>
          </a:p>
        </p:txBody>
      </p:sp>
      <p:sp>
        <p:nvSpPr>
          <p:cNvPr id="4" name="Footer Placeholder 3"/>
          <p:cNvSpPr>
            <a:spLocks noGrp="1"/>
          </p:cNvSpPr>
          <p:nvPr>
            <p:ph type="ftr" sz="quarter" idx="11"/>
          </p:nvPr>
        </p:nvSpPr>
        <p:spPr bwMode="gray"/>
        <p:txBody>
          <a:bodyPr/>
          <a:lstStyle/>
          <a:p>
            <a:r>
              <a:rPr lang="en-US" noProof="0"/>
              <a:t>Local Government Credit Ratings</a:t>
            </a:r>
          </a:p>
        </p:txBody>
      </p:sp>
      <p:sp>
        <p:nvSpPr>
          <p:cNvPr id="5" name="Slide Number Placeholder 4"/>
          <p:cNvSpPr>
            <a:spLocks noGrp="1"/>
          </p:cNvSpPr>
          <p:nvPr>
            <p:ph type="sldNum" sz="quarter" idx="12"/>
          </p:nvPr>
        </p:nvSpPr>
        <p:spPr bwMode="gray"/>
        <p:txBody>
          <a:bodyPr/>
          <a:lstStyle/>
          <a:p>
            <a:fld id="{65E8D34D-C18F-4072-82C9-C5818739C48B}" type="slidenum">
              <a:rPr lang="en-US" noProof="0" smtClean="0"/>
              <a:pPr/>
              <a:t>‹#›</a:t>
            </a:fld>
            <a:endParaRPr lang="en-US" noProof="0"/>
          </a:p>
        </p:txBody>
      </p:sp>
      <p:sp>
        <p:nvSpPr>
          <p:cNvPr id="6" name="Title 5"/>
          <p:cNvSpPr>
            <a:spLocks noGrp="1"/>
          </p:cNvSpPr>
          <p:nvPr>
            <p:ph type="title"/>
          </p:nvPr>
        </p:nvSpPr>
        <p:spPr bwMode="gray"/>
        <p:txBody>
          <a:bodyPr/>
          <a:lstStyle/>
          <a:p>
            <a:r>
              <a:rPr lang="en-US"/>
              <a:t>Click to edit Master title style</a:t>
            </a:r>
            <a:endParaRPr lang="en-GB"/>
          </a:p>
        </p:txBody>
      </p:sp>
      <p:sp>
        <p:nvSpPr>
          <p:cNvPr id="8" name="Text Placeholder 4"/>
          <p:cNvSpPr>
            <a:spLocks noGrp="1"/>
          </p:cNvSpPr>
          <p:nvPr>
            <p:ph type="body" sz="quarter" idx="13"/>
          </p:nvPr>
        </p:nvSpPr>
        <p:spPr>
          <a:xfrm>
            <a:off x="306560" y="800331"/>
            <a:ext cx="8430768" cy="279169"/>
          </a:xfrm>
        </p:spPr>
        <p:txBody>
          <a:bodyPr/>
          <a:lstStyle>
            <a:lvl1pPr>
              <a:defRPr sz="1800">
                <a:solidFill>
                  <a:schemeClr val="accent4"/>
                </a:solidFill>
                <a:latin typeface="+mj-lt"/>
              </a:defRPr>
            </a:lvl1pPr>
          </a:lstStyle>
          <a:p>
            <a:pPr lvl="0"/>
            <a:r>
              <a:rPr lang="en-US" dirty="0"/>
              <a:t>Edit Master text styles</a:t>
            </a:r>
          </a:p>
        </p:txBody>
      </p:sp>
    </p:spTree>
    <p:extLst>
      <p:ext uri="{BB962C8B-B14F-4D97-AF65-F5344CB8AC3E}">
        <p14:creationId xmlns:p14="http://schemas.microsoft.com/office/powerpoint/2010/main" val="1177045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268463" y="1275606"/>
            <a:ext cx="9505500" cy="5713167"/>
          </a:xfrm>
        </p:spPr>
        <p:txBody>
          <a:bodyPr/>
          <a:lstStyle>
            <a:lvl5pPr>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 name="Date Placeholder 12"/>
          <p:cNvSpPr>
            <a:spLocks noGrp="1"/>
          </p:cNvSpPr>
          <p:nvPr>
            <p:ph type="dt" sz="half" idx="10"/>
          </p:nvPr>
        </p:nvSpPr>
        <p:spPr bwMode="gray"/>
        <p:txBody>
          <a:bodyPr/>
          <a:lstStyle/>
          <a:p>
            <a:r>
              <a:rPr lang="en-US" noProof="0"/>
              <a:t>July 24, 2024</a:t>
            </a:r>
          </a:p>
        </p:txBody>
      </p:sp>
      <p:sp>
        <p:nvSpPr>
          <p:cNvPr id="14" name="Footer Placeholder 13"/>
          <p:cNvSpPr>
            <a:spLocks noGrp="1"/>
          </p:cNvSpPr>
          <p:nvPr>
            <p:ph type="ftr" sz="quarter" idx="11"/>
          </p:nvPr>
        </p:nvSpPr>
        <p:spPr bwMode="gray"/>
        <p:txBody>
          <a:bodyPr/>
          <a:lstStyle/>
          <a:p>
            <a:r>
              <a:rPr lang="en-US" noProof="0"/>
              <a:t>Local Government Credit Ratings</a:t>
            </a:r>
          </a:p>
        </p:txBody>
      </p:sp>
      <p:sp>
        <p:nvSpPr>
          <p:cNvPr id="15" name="Slide Number Placeholder 14"/>
          <p:cNvSpPr>
            <a:spLocks noGrp="1"/>
          </p:cNvSpPr>
          <p:nvPr>
            <p:ph type="sldNum" sz="quarter" idx="12"/>
          </p:nvPr>
        </p:nvSpPr>
        <p:spPr bwMode="gray"/>
        <p:txBody>
          <a:bodyPr/>
          <a:lstStyle/>
          <a:p>
            <a:fld id="{65E8D34D-C18F-4072-82C9-C5818739C48B}" type="slidenum">
              <a:rPr lang="en-US" noProof="0" smtClean="0"/>
              <a:pPr/>
              <a:t>‹#›</a:t>
            </a:fld>
            <a:endParaRPr lang="en-US" noProof="0"/>
          </a:p>
        </p:txBody>
      </p:sp>
      <p:sp>
        <p:nvSpPr>
          <p:cNvPr id="4" name="Title 3"/>
          <p:cNvSpPr>
            <a:spLocks noGrp="1"/>
          </p:cNvSpPr>
          <p:nvPr>
            <p:ph type="title"/>
          </p:nvPr>
        </p:nvSpPr>
        <p:spPr bwMode="gray"/>
        <p:txBody>
          <a:bodyPr/>
          <a:lstStyle/>
          <a:p>
            <a:r>
              <a:rPr lang="en-US" dirty="0"/>
              <a:t>Click to edit Master title style</a:t>
            </a:r>
            <a:endParaRPr lang="en-GB" dirty="0"/>
          </a:p>
        </p:txBody>
      </p:sp>
      <p:sp>
        <p:nvSpPr>
          <p:cNvPr id="5" name="Text Placeholder 4"/>
          <p:cNvSpPr>
            <a:spLocks noGrp="1"/>
          </p:cNvSpPr>
          <p:nvPr>
            <p:ph type="body" sz="quarter" idx="13"/>
          </p:nvPr>
        </p:nvSpPr>
        <p:spPr>
          <a:xfrm>
            <a:off x="306560" y="800331"/>
            <a:ext cx="8430768" cy="279169"/>
          </a:xfrm>
        </p:spPr>
        <p:txBody>
          <a:bodyPr/>
          <a:lstStyle>
            <a:lvl1pPr>
              <a:defRPr sz="1800">
                <a:solidFill>
                  <a:schemeClr val="accent4"/>
                </a:solidFill>
                <a:latin typeface="+mj-lt"/>
              </a:defRPr>
            </a:lvl1pPr>
          </a:lstStyle>
          <a:p>
            <a:pPr lvl="0"/>
            <a:r>
              <a:rPr lang="en-US" dirty="0"/>
              <a:t>Edit Master text styles</a:t>
            </a:r>
          </a:p>
        </p:txBody>
      </p:sp>
    </p:spTree>
    <p:extLst>
      <p:ext uri="{BB962C8B-B14F-4D97-AF65-F5344CB8AC3E}">
        <p14:creationId xmlns:p14="http://schemas.microsoft.com/office/powerpoint/2010/main" val="3847436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3 Graphs and Text">
    <p:bg bwMode="gray">
      <p:bgRef idx="1001">
        <a:schemeClr val="bg1"/>
      </p:bgRef>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bwMode="gray"/>
        <p:txBody>
          <a:bodyPr/>
          <a:lstStyle/>
          <a:p>
            <a:r>
              <a:rPr lang="en-US" noProof="0"/>
              <a:t>July 24, 2024</a:t>
            </a:r>
            <a:endParaRPr lang="en-US" noProof="0" dirty="0"/>
          </a:p>
        </p:txBody>
      </p:sp>
      <p:sp>
        <p:nvSpPr>
          <p:cNvPr id="6" name="Footer Placeholder 5"/>
          <p:cNvSpPr>
            <a:spLocks noGrp="1"/>
          </p:cNvSpPr>
          <p:nvPr>
            <p:ph type="ftr" sz="quarter" idx="11"/>
          </p:nvPr>
        </p:nvSpPr>
        <p:spPr bwMode="gray"/>
        <p:txBody>
          <a:bodyPr/>
          <a:lstStyle/>
          <a:p>
            <a:r>
              <a:rPr lang="en-US" noProof="0"/>
              <a:t>Local Government Credit Ratings</a:t>
            </a:r>
            <a:endParaRPr lang="en-US" noProof="0" dirty="0"/>
          </a:p>
        </p:txBody>
      </p:sp>
      <p:sp>
        <p:nvSpPr>
          <p:cNvPr id="7" name="Slide Number Placeholder 6"/>
          <p:cNvSpPr>
            <a:spLocks noGrp="1"/>
          </p:cNvSpPr>
          <p:nvPr>
            <p:ph type="sldNum" sz="quarter" idx="12"/>
          </p:nvPr>
        </p:nvSpPr>
        <p:spPr bwMode="gray"/>
        <p:txBody>
          <a:bodyPr/>
          <a:lstStyle/>
          <a:p>
            <a:fld id="{65E8D34D-C18F-4072-82C9-C5818739C48B}" type="slidenum">
              <a:rPr lang="en-US" noProof="0" smtClean="0"/>
              <a:pPr/>
              <a:t>‹#›</a:t>
            </a:fld>
            <a:endParaRPr lang="en-US" noProof="0" dirty="0"/>
          </a:p>
        </p:txBody>
      </p:sp>
      <p:sp>
        <p:nvSpPr>
          <p:cNvPr id="10" name="Content Placeholder 2"/>
          <p:cNvSpPr>
            <a:spLocks noGrp="1"/>
          </p:cNvSpPr>
          <p:nvPr>
            <p:ph idx="1" hasCustomPrompt="1"/>
          </p:nvPr>
        </p:nvSpPr>
        <p:spPr bwMode="gray">
          <a:xfrm>
            <a:off x="268464" y="1275605"/>
            <a:ext cx="4478162" cy="241910"/>
          </a:xfrm>
        </p:spPr>
        <p:txBody>
          <a:bodyPr/>
          <a:lstStyle>
            <a:lvl1pPr>
              <a:defRPr>
                <a:solidFill>
                  <a:schemeClr val="accent1"/>
                </a:solidFill>
              </a:defRPr>
            </a:lvl1pPr>
            <a:lvl5pPr>
              <a:defRPr/>
            </a:lvl5pPr>
          </a:lstStyle>
          <a:p>
            <a:pPr lvl="0"/>
            <a:r>
              <a:rPr lang="en-US" noProof="0" dirty="0"/>
              <a:t>Click to edit Master text styles</a:t>
            </a:r>
          </a:p>
        </p:txBody>
      </p:sp>
      <p:sp>
        <p:nvSpPr>
          <p:cNvPr id="3" name="Title 2"/>
          <p:cNvSpPr>
            <a:spLocks noGrp="1"/>
          </p:cNvSpPr>
          <p:nvPr>
            <p:ph type="title"/>
          </p:nvPr>
        </p:nvSpPr>
        <p:spPr bwMode="gray"/>
        <p:txBody>
          <a:bodyPr/>
          <a:lstStyle/>
          <a:p>
            <a:r>
              <a:rPr lang="en-US"/>
              <a:t>Click to edit Master title style</a:t>
            </a:r>
            <a:endParaRPr lang="en-GB"/>
          </a:p>
        </p:txBody>
      </p:sp>
      <p:sp>
        <p:nvSpPr>
          <p:cNvPr id="14" name="Content Placeholder 2"/>
          <p:cNvSpPr>
            <a:spLocks noGrp="1"/>
          </p:cNvSpPr>
          <p:nvPr>
            <p:ph idx="16"/>
          </p:nvPr>
        </p:nvSpPr>
        <p:spPr bwMode="gray">
          <a:xfrm>
            <a:off x="268464" y="1566322"/>
            <a:ext cx="4478162" cy="5583778"/>
          </a:xfrm>
        </p:spPr>
        <p:txBody>
          <a:bodyPr/>
          <a:lstStyle>
            <a:lvl5pPr>
              <a:defRPr/>
            </a:lvl5pPr>
          </a:lstStyle>
          <a:p>
            <a:pPr lvl="0"/>
            <a:r>
              <a:rPr lang="en-US" noProof="0" dirty="0"/>
              <a:t>Click to edit Master text styles</a:t>
            </a:r>
          </a:p>
        </p:txBody>
      </p:sp>
      <p:sp>
        <p:nvSpPr>
          <p:cNvPr id="15" name="Content Placeholder 2"/>
          <p:cNvSpPr>
            <a:spLocks noGrp="1"/>
          </p:cNvSpPr>
          <p:nvPr>
            <p:ph idx="17"/>
          </p:nvPr>
        </p:nvSpPr>
        <p:spPr bwMode="gray">
          <a:xfrm>
            <a:off x="5266748" y="1564024"/>
            <a:ext cx="4480560" cy="5586075"/>
          </a:xfrm>
        </p:spPr>
        <p:txBody>
          <a:bodyPr/>
          <a:lstStyle>
            <a:lvl5pPr>
              <a:defRPr/>
            </a:lvl5pPr>
          </a:lstStyle>
          <a:p>
            <a:pPr lvl="0"/>
            <a:r>
              <a:rPr lang="en-US" noProof="0" dirty="0"/>
              <a:t>Click to edit Master text styles</a:t>
            </a:r>
          </a:p>
        </p:txBody>
      </p:sp>
      <p:cxnSp>
        <p:nvCxnSpPr>
          <p:cNvPr id="17" name="Straight Connector 16"/>
          <p:cNvCxnSpPr/>
          <p:nvPr userDrawn="1"/>
        </p:nvCxnSpPr>
        <p:spPr>
          <a:xfrm>
            <a:off x="267774" y="1482063"/>
            <a:ext cx="4478851"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5266748" y="1479766"/>
            <a:ext cx="448056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8" name="Content Placeholder 2"/>
          <p:cNvSpPr>
            <a:spLocks noGrp="1"/>
          </p:cNvSpPr>
          <p:nvPr>
            <p:ph idx="18" hasCustomPrompt="1"/>
          </p:nvPr>
        </p:nvSpPr>
        <p:spPr bwMode="gray">
          <a:xfrm>
            <a:off x="5266749" y="1280317"/>
            <a:ext cx="4478162" cy="241910"/>
          </a:xfrm>
        </p:spPr>
        <p:txBody>
          <a:bodyPr/>
          <a:lstStyle>
            <a:lvl1pPr>
              <a:defRPr>
                <a:solidFill>
                  <a:schemeClr val="accent1"/>
                </a:solidFill>
              </a:defRPr>
            </a:lvl1pPr>
            <a:lvl5pPr>
              <a:defRPr/>
            </a:lvl5pPr>
          </a:lstStyle>
          <a:p>
            <a:pPr lvl="0"/>
            <a:r>
              <a:rPr lang="en-US" noProof="0" dirty="0"/>
              <a:t>Click to edit Master text styles</a:t>
            </a:r>
          </a:p>
        </p:txBody>
      </p:sp>
      <p:sp>
        <p:nvSpPr>
          <p:cNvPr id="24" name="Text Placeholder 4"/>
          <p:cNvSpPr>
            <a:spLocks noGrp="1"/>
          </p:cNvSpPr>
          <p:nvPr>
            <p:ph type="body" sz="quarter" idx="13"/>
          </p:nvPr>
        </p:nvSpPr>
        <p:spPr>
          <a:xfrm>
            <a:off x="306560" y="800331"/>
            <a:ext cx="8430768" cy="279169"/>
          </a:xfrm>
        </p:spPr>
        <p:txBody>
          <a:bodyPr/>
          <a:lstStyle>
            <a:lvl1pPr>
              <a:defRPr sz="1800">
                <a:solidFill>
                  <a:schemeClr val="accent4"/>
                </a:solidFill>
                <a:latin typeface="+mj-lt"/>
              </a:defRPr>
            </a:lvl1pPr>
          </a:lstStyle>
          <a:p>
            <a:pPr lvl="0"/>
            <a:r>
              <a:rPr lang="en-US" dirty="0"/>
              <a:t>Edit Master text styles</a:t>
            </a:r>
          </a:p>
        </p:txBody>
      </p:sp>
    </p:spTree>
    <p:extLst>
      <p:ext uri="{BB962C8B-B14F-4D97-AF65-F5344CB8AC3E}">
        <p14:creationId xmlns:p14="http://schemas.microsoft.com/office/powerpoint/2010/main" val="3167835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3 Graphs and Text">
    <p:bg bwMode="gray">
      <p:bgRef idx="1001">
        <a:schemeClr val="bg1"/>
      </p:bgRef>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bwMode="gray"/>
        <p:txBody>
          <a:bodyPr/>
          <a:lstStyle/>
          <a:p>
            <a:r>
              <a:rPr lang="en-US" noProof="0"/>
              <a:t>July 24, 2024</a:t>
            </a:r>
            <a:endParaRPr lang="en-US" noProof="0" dirty="0"/>
          </a:p>
        </p:txBody>
      </p:sp>
      <p:sp>
        <p:nvSpPr>
          <p:cNvPr id="6" name="Footer Placeholder 5"/>
          <p:cNvSpPr>
            <a:spLocks noGrp="1"/>
          </p:cNvSpPr>
          <p:nvPr>
            <p:ph type="ftr" sz="quarter" idx="11"/>
          </p:nvPr>
        </p:nvSpPr>
        <p:spPr bwMode="gray"/>
        <p:txBody>
          <a:bodyPr/>
          <a:lstStyle/>
          <a:p>
            <a:r>
              <a:rPr lang="en-US" noProof="0"/>
              <a:t>Local Government Credit Ratings</a:t>
            </a:r>
            <a:endParaRPr lang="en-US" noProof="0" dirty="0"/>
          </a:p>
        </p:txBody>
      </p:sp>
      <p:sp>
        <p:nvSpPr>
          <p:cNvPr id="7" name="Slide Number Placeholder 6"/>
          <p:cNvSpPr>
            <a:spLocks noGrp="1"/>
          </p:cNvSpPr>
          <p:nvPr>
            <p:ph type="sldNum" sz="quarter" idx="12"/>
          </p:nvPr>
        </p:nvSpPr>
        <p:spPr bwMode="gray"/>
        <p:txBody>
          <a:bodyPr/>
          <a:lstStyle/>
          <a:p>
            <a:fld id="{65E8D34D-C18F-4072-82C9-C5818739C48B}" type="slidenum">
              <a:rPr lang="en-US" noProof="0" smtClean="0"/>
              <a:pPr/>
              <a:t>‹#›</a:t>
            </a:fld>
            <a:endParaRPr lang="en-US" noProof="0" dirty="0"/>
          </a:p>
        </p:txBody>
      </p:sp>
      <p:sp>
        <p:nvSpPr>
          <p:cNvPr id="10" name="Content Placeholder 2"/>
          <p:cNvSpPr>
            <a:spLocks noGrp="1"/>
          </p:cNvSpPr>
          <p:nvPr>
            <p:ph idx="1" hasCustomPrompt="1"/>
          </p:nvPr>
        </p:nvSpPr>
        <p:spPr bwMode="gray">
          <a:xfrm>
            <a:off x="268464" y="1275605"/>
            <a:ext cx="4478162" cy="241910"/>
          </a:xfrm>
        </p:spPr>
        <p:txBody>
          <a:bodyPr/>
          <a:lstStyle>
            <a:lvl1pPr>
              <a:defRPr>
                <a:solidFill>
                  <a:schemeClr val="accent1"/>
                </a:solidFill>
              </a:defRPr>
            </a:lvl1pPr>
            <a:lvl5pPr>
              <a:defRPr/>
            </a:lvl5pPr>
          </a:lstStyle>
          <a:p>
            <a:pPr lvl="0"/>
            <a:r>
              <a:rPr lang="en-US" noProof="0" dirty="0"/>
              <a:t>Click to edit Master text styles</a:t>
            </a:r>
          </a:p>
        </p:txBody>
      </p:sp>
      <p:sp>
        <p:nvSpPr>
          <p:cNvPr id="3" name="Title 2"/>
          <p:cNvSpPr>
            <a:spLocks noGrp="1"/>
          </p:cNvSpPr>
          <p:nvPr>
            <p:ph type="title"/>
          </p:nvPr>
        </p:nvSpPr>
        <p:spPr bwMode="gray"/>
        <p:txBody>
          <a:bodyPr/>
          <a:lstStyle/>
          <a:p>
            <a:r>
              <a:rPr lang="en-US"/>
              <a:t>Click to edit Master title style</a:t>
            </a:r>
            <a:endParaRPr lang="en-GB"/>
          </a:p>
        </p:txBody>
      </p:sp>
      <p:sp>
        <p:nvSpPr>
          <p:cNvPr id="14" name="Content Placeholder 2"/>
          <p:cNvSpPr>
            <a:spLocks noGrp="1"/>
          </p:cNvSpPr>
          <p:nvPr>
            <p:ph idx="16"/>
          </p:nvPr>
        </p:nvSpPr>
        <p:spPr bwMode="gray">
          <a:xfrm>
            <a:off x="268464" y="1566322"/>
            <a:ext cx="4478162" cy="5583778"/>
          </a:xfrm>
        </p:spPr>
        <p:txBody>
          <a:bodyPr/>
          <a:lstStyle>
            <a:lvl5pPr>
              <a:defRPr/>
            </a:lvl5pPr>
          </a:lstStyle>
          <a:p>
            <a:pPr lvl="0"/>
            <a:r>
              <a:rPr lang="en-US" noProof="0" dirty="0"/>
              <a:t>Click to edit Master text styles</a:t>
            </a:r>
          </a:p>
        </p:txBody>
      </p:sp>
      <p:cxnSp>
        <p:nvCxnSpPr>
          <p:cNvPr id="17" name="Straight Connector 16"/>
          <p:cNvCxnSpPr/>
          <p:nvPr userDrawn="1"/>
        </p:nvCxnSpPr>
        <p:spPr>
          <a:xfrm>
            <a:off x="267774" y="1482063"/>
            <a:ext cx="4478851"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4" name="Text Placeholder 4"/>
          <p:cNvSpPr>
            <a:spLocks noGrp="1"/>
          </p:cNvSpPr>
          <p:nvPr>
            <p:ph type="body" sz="quarter" idx="13"/>
          </p:nvPr>
        </p:nvSpPr>
        <p:spPr>
          <a:xfrm>
            <a:off x="306560" y="800331"/>
            <a:ext cx="8430768" cy="279169"/>
          </a:xfrm>
        </p:spPr>
        <p:txBody>
          <a:bodyPr/>
          <a:lstStyle>
            <a:lvl1pPr>
              <a:defRPr sz="1800">
                <a:solidFill>
                  <a:schemeClr val="accent4"/>
                </a:solidFill>
                <a:latin typeface="+mj-lt"/>
              </a:defRPr>
            </a:lvl1pPr>
          </a:lstStyle>
          <a:p>
            <a:pPr lvl="0"/>
            <a:r>
              <a:rPr lang="en-US" dirty="0"/>
              <a:t>Edit Master text styles</a:t>
            </a:r>
          </a:p>
        </p:txBody>
      </p:sp>
    </p:spTree>
    <p:extLst>
      <p:ext uri="{BB962C8B-B14F-4D97-AF65-F5344CB8AC3E}">
        <p14:creationId xmlns:p14="http://schemas.microsoft.com/office/powerpoint/2010/main" val="1801255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3 Graphs and Text">
    <p:bg bwMode="gray">
      <p:bgRef idx="1001">
        <a:schemeClr val="bg1"/>
      </p:bgRef>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bwMode="gray"/>
        <p:txBody>
          <a:bodyPr/>
          <a:lstStyle/>
          <a:p>
            <a:r>
              <a:rPr lang="en-US" noProof="0"/>
              <a:t>July 24, 2024</a:t>
            </a:r>
            <a:endParaRPr lang="en-US" noProof="0" dirty="0"/>
          </a:p>
        </p:txBody>
      </p:sp>
      <p:sp>
        <p:nvSpPr>
          <p:cNvPr id="6" name="Footer Placeholder 5"/>
          <p:cNvSpPr>
            <a:spLocks noGrp="1"/>
          </p:cNvSpPr>
          <p:nvPr>
            <p:ph type="ftr" sz="quarter" idx="11"/>
          </p:nvPr>
        </p:nvSpPr>
        <p:spPr bwMode="gray"/>
        <p:txBody>
          <a:bodyPr/>
          <a:lstStyle/>
          <a:p>
            <a:r>
              <a:rPr lang="en-US" noProof="0"/>
              <a:t>Local Government Credit Ratings</a:t>
            </a:r>
            <a:endParaRPr lang="en-US" noProof="0" dirty="0"/>
          </a:p>
        </p:txBody>
      </p:sp>
      <p:sp>
        <p:nvSpPr>
          <p:cNvPr id="7" name="Slide Number Placeholder 6"/>
          <p:cNvSpPr>
            <a:spLocks noGrp="1"/>
          </p:cNvSpPr>
          <p:nvPr>
            <p:ph type="sldNum" sz="quarter" idx="12"/>
          </p:nvPr>
        </p:nvSpPr>
        <p:spPr bwMode="gray"/>
        <p:txBody>
          <a:bodyPr/>
          <a:lstStyle/>
          <a:p>
            <a:fld id="{65E8D34D-C18F-4072-82C9-C5818739C48B}" type="slidenum">
              <a:rPr lang="en-US" noProof="0" smtClean="0"/>
              <a:pPr/>
              <a:t>‹#›</a:t>
            </a:fld>
            <a:endParaRPr lang="en-US" noProof="0" dirty="0"/>
          </a:p>
        </p:txBody>
      </p:sp>
      <p:sp>
        <p:nvSpPr>
          <p:cNvPr id="3" name="Title 2"/>
          <p:cNvSpPr>
            <a:spLocks noGrp="1"/>
          </p:cNvSpPr>
          <p:nvPr>
            <p:ph type="title"/>
          </p:nvPr>
        </p:nvSpPr>
        <p:spPr bwMode="gray"/>
        <p:txBody>
          <a:bodyPr/>
          <a:lstStyle/>
          <a:p>
            <a:r>
              <a:rPr lang="en-US"/>
              <a:t>Click to edit Master title style</a:t>
            </a:r>
            <a:endParaRPr lang="en-GB"/>
          </a:p>
        </p:txBody>
      </p:sp>
      <p:sp>
        <p:nvSpPr>
          <p:cNvPr id="15" name="Content Placeholder 2"/>
          <p:cNvSpPr>
            <a:spLocks noGrp="1"/>
          </p:cNvSpPr>
          <p:nvPr>
            <p:ph idx="17"/>
          </p:nvPr>
        </p:nvSpPr>
        <p:spPr bwMode="gray">
          <a:xfrm>
            <a:off x="5266748" y="1564024"/>
            <a:ext cx="4480560" cy="5586075"/>
          </a:xfrm>
        </p:spPr>
        <p:txBody>
          <a:bodyPr/>
          <a:lstStyle>
            <a:lvl5pPr>
              <a:defRPr/>
            </a:lvl5pPr>
          </a:lstStyle>
          <a:p>
            <a:pPr lvl="0"/>
            <a:r>
              <a:rPr lang="en-US" noProof="0" dirty="0"/>
              <a:t>Click to edit Master text styles</a:t>
            </a:r>
          </a:p>
        </p:txBody>
      </p:sp>
      <p:cxnSp>
        <p:nvCxnSpPr>
          <p:cNvPr id="23" name="Straight Connector 22"/>
          <p:cNvCxnSpPr/>
          <p:nvPr userDrawn="1"/>
        </p:nvCxnSpPr>
        <p:spPr>
          <a:xfrm>
            <a:off x="5266748" y="1479766"/>
            <a:ext cx="448056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8" name="Content Placeholder 2"/>
          <p:cNvSpPr>
            <a:spLocks noGrp="1"/>
          </p:cNvSpPr>
          <p:nvPr>
            <p:ph idx="18" hasCustomPrompt="1"/>
          </p:nvPr>
        </p:nvSpPr>
        <p:spPr bwMode="gray">
          <a:xfrm>
            <a:off x="5266749" y="1280317"/>
            <a:ext cx="4478162" cy="241910"/>
          </a:xfrm>
        </p:spPr>
        <p:txBody>
          <a:bodyPr/>
          <a:lstStyle>
            <a:lvl1pPr>
              <a:defRPr>
                <a:solidFill>
                  <a:schemeClr val="accent1"/>
                </a:solidFill>
              </a:defRPr>
            </a:lvl1pPr>
            <a:lvl5pPr>
              <a:defRPr/>
            </a:lvl5pPr>
          </a:lstStyle>
          <a:p>
            <a:pPr lvl="0"/>
            <a:r>
              <a:rPr lang="en-US" noProof="0" dirty="0"/>
              <a:t>Click to edit Master text styles</a:t>
            </a:r>
          </a:p>
        </p:txBody>
      </p:sp>
      <p:sp>
        <p:nvSpPr>
          <p:cNvPr id="24" name="Text Placeholder 4"/>
          <p:cNvSpPr>
            <a:spLocks noGrp="1"/>
          </p:cNvSpPr>
          <p:nvPr>
            <p:ph type="body" sz="quarter" idx="13"/>
          </p:nvPr>
        </p:nvSpPr>
        <p:spPr>
          <a:xfrm>
            <a:off x="306560" y="800331"/>
            <a:ext cx="8430768" cy="279169"/>
          </a:xfrm>
        </p:spPr>
        <p:txBody>
          <a:bodyPr/>
          <a:lstStyle>
            <a:lvl1pPr>
              <a:defRPr sz="1800">
                <a:solidFill>
                  <a:schemeClr val="accent4"/>
                </a:solidFill>
                <a:latin typeface="+mj-lt"/>
              </a:defRPr>
            </a:lvl1pPr>
          </a:lstStyle>
          <a:p>
            <a:pPr lvl="0"/>
            <a:r>
              <a:rPr lang="en-US" dirty="0"/>
              <a:t>Edit Master text styles</a:t>
            </a:r>
          </a:p>
        </p:txBody>
      </p:sp>
    </p:spTree>
    <p:extLst>
      <p:ext uri="{BB962C8B-B14F-4D97-AF65-F5344CB8AC3E}">
        <p14:creationId xmlns:p14="http://schemas.microsoft.com/office/powerpoint/2010/main" val="1847019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3 Graphs and Text">
    <p:bg bwMode="gray">
      <p:bgRef idx="1001">
        <a:schemeClr val="bg1"/>
      </p:bgRef>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bwMode="gray"/>
        <p:txBody>
          <a:bodyPr/>
          <a:lstStyle/>
          <a:p>
            <a:r>
              <a:rPr lang="en-US" noProof="0"/>
              <a:t>July 24, 2024</a:t>
            </a:r>
            <a:endParaRPr lang="en-US" noProof="0" dirty="0"/>
          </a:p>
        </p:txBody>
      </p:sp>
      <p:sp>
        <p:nvSpPr>
          <p:cNvPr id="6" name="Footer Placeholder 5"/>
          <p:cNvSpPr>
            <a:spLocks noGrp="1"/>
          </p:cNvSpPr>
          <p:nvPr>
            <p:ph type="ftr" sz="quarter" idx="11"/>
          </p:nvPr>
        </p:nvSpPr>
        <p:spPr bwMode="gray"/>
        <p:txBody>
          <a:bodyPr/>
          <a:lstStyle/>
          <a:p>
            <a:r>
              <a:rPr lang="en-US" noProof="0"/>
              <a:t>Local Government Credit Ratings</a:t>
            </a:r>
            <a:endParaRPr lang="en-US" noProof="0" dirty="0"/>
          </a:p>
        </p:txBody>
      </p:sp>
      <p:sp>
        <p:nvSpPr>
          <p:cNvPr id="7" name="Slide Number Placeholder 6"/>
          <p:cNvSpPr>
            <a:spLocks noGrp="1"/>
          </p:cNvSpPr>
          <p:nvPr>
            <p:ph type="sldNum" sz="quarter" idx="12"/>
          </p:nvPr>
        </p:nvSpPr>
        <p:spPr bwMode="gray"/>
        <p:txBody>
          <a:bodyPr/>
          <a:lstStyle/>
          <a:p>
            <a:fld id="{65E8D34D-C18F-4072-82C9-C5818739C48B}" type="slidenum">
              <a:rPr lang="en-US" noProof="0" smtClean="0"/>
              <a:pPr/>
              <a:t>‹#›</a:t>
            </a:fld>
            <a:endParaRPr lang="en-US" noProof="0" dirty="0"/>
          </a:p>
        </p:txBody>
      </p:sp>
      <p:sp>
        <p:nvSpPr>
          <p:cNvPr id="3" name="Title 2"/>
          <p:cNvSpPr>
            <a:spLocks noGrp="1"/>
          </p:cNvSpPr>
          <p:nvPr>
            <p:ph type="title"/>
          </p:nvPr>
        </p:nvSpPr>
        <p:spPr bwMode="gray"/>
        <p:txBody>
          <a:bodyPr/>
          <a:lstStyle/>
          <a:p>
            <a:r>
              <a:rPr lang="en-US"/>
              <a:t>Click to edit Master title style</a:t>
            </a:r>
            <a:endParaRPr lang="en-GB"/>
          </a:p>
        </p:txBody>
      </p:sp>
      <p:sp>
        <p:nvSpPr>
          <p:cNvPr id="15" name="Content Placeholder 2"/>
          <p:cNvSpPr>
            <a:spLocks noGrp="1"/>
          </p:cNvSpPr>
          <p:nvPr>
            <p:ph idx="17"/>
          </p:nvPr>
        </p:nvSpPr>
        <p:spPr bwMode="gray">
          <a:xfrm>
            <a:off x="4715421" y="1564024"/>
            <a:ext cx="5029200" cy="5586075"/>
          </a:xfrm>
        </p:spPr>
        <p:txBody>
          <a:bodyPr/>
          <a:lstStyle>
            <a:lvl5pPr>
              <a:defRPr/>
            </a:lvl5pPr>
          </a:lstStyle>
          <a:p>
            <a:pPr lvl="0"/>
            <a:r>
              <a:rPr lang="en-US" noProof="0" dirty="0"/>
              <a:t>Click to edit Master text styles</a:t>
            </a:r>
          </a:p>
        </p:txBody>
      </p:sp>
      <p:cxnSp>
        <p:nvCxnSpPr>
          <p:cNvPr id="23" name="Straight Connector 22"/>
          <p:cNvCxnSpPr/>
          <p:nvPr userDrawn="1"/>
        </p:nvCxnSpPr>
        <p:spPr>
          <a:xfrm>
            <a:off x="4715421" y="1479766"/>
            <a:ext cx="50292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8" name="Content Placeholder 2"/>
          <p:cNvSpPr>
            <a:spLocks noGrp="1"/>
          </p:cNvSpPr>
          <p:nvPr>
            <p:ph idx="18" hasCustomPrompt="1"/>
          </p:nvPr>
        </p:nvSpPr>
        <p:spPr bwMode="gray">
          <a:xfrm>
            <a:off x="4715422" y="1280317"/>
            <a:ext cx="5029200" cy="241910"/>
          </a:xfrm>
        </p:spPr>
        <p:txBody>
          <a:bodyPr/>
          <a:lstStyle>
            <a:lvl1pPr>
              <a:defRPr>
                <a:solidFill>
                  <a:schemeClr val="accent1"/>
                </a:solidFill>
              </a:defRPr>
            </a:lvl1pPr>
            <a:lvl5pPr>
              <a:defRPr/>
            </a:lvl5pPr>
          </a:lstStyle>
          <a:p>
            <a:pPr lvl="0"/>
            <a:r>
              <a:rPr lang="en-US" noProof="0" dirty="0"/>
              <a:t>Click to edit Master text styles</a:t>
            </a:r>
          </a:p>
        </p:txBody>
      </p:sp>
      <p:sp>
        <p:nvSpPr>
          <p:cNvPr id="24" name="Text Placeholder 4"/>
          <p:cNvSpPr>
            <a:spLocks noGrp="1"/>
          </p:cNvSpPr>
          <p:nvPr>
            <p:ph type="body" sz="quarter" idx="13"/>
          </p:nvPr>
        </p:nvSpPr>
        <p:spPr>
          <a:xfrm>
            <a:off x="306560" y="800331"/>
            <a:ext cx="8430768" cy="279169"/>
          </a:xfrm>
        </p:spPr>
        <p:txBody>
          <a:bodyPr/>
          <a:lstStyle>
            <a:lvl1pPr>
              <a:defRPr sz="1800">
                <a:solidFill>
                  <a:schemeClr val="accent4"/>
                </a:solidFill>
                <a:latin typeface="+mj-lt"/>
              </a:defRPr>
            </a:lvl1pPr>
          </a:lstStyle>
          <a:p>
            <a:pPr lvl="0"/>
            <a:r>
              <a:rPr lang="en-US" dirty="0"/>
              <a:t>Edit Master text styles</a:t>
            </a:r>
          </a:p>
        </p:txBody>
      </p:sp>
    </p:spTree>
    <p:extLst>
      <p:ext uri="{BB962C8B-B14F-4D97-AF65-F5344CB8AC3E}">
        <p14:creationId xmlns:p14="http://schemas.microsoft.com/office/powerpoint/2010/main" val="2444694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3 Graphs and Text">
    <p:bg bwMode="gray">
      <p:bgRef idx="1001">
        <a:schemeClr val="bg1"/>
      </p:bgRef>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bwMode="gray"/>
        <p:txBody>
          <a:bodyPr/>
          <a:lstStyle/>
          <a:p>
            <a:r>
              <a:rPr lang="en-US" noProof="0"/>
              <a:t>July 24, 2024</a:t>
            </a:r>
            <a:endParaRPr lang="en-US" noProof="0" dirty="0"/>
          </a:p>
        </p:txBody>
      </p:sp>
      <p:sp>
        <p:nvSpPr>
          <p:cNvPr id="6" name="Footer Placeholder 5"/>
          <p:cNvSpPr>
            <a:spLocks noGrp="1"/>
          </p:cNvSpPr>
          <p:nvPr>
            <p:ph type="ftr" sz="quarter" idx="11"/>
          </p:nvPr>
        </p:nvSpPr>
        <p:spPr bwMode="gray"/>
        <p:txBody>
          <a:bodyPr/>
          <a:lstStyle/>
          <a:p>
            <a:r>
              <a:rPr lang="en-US" noProof="0"/>
              <a:t>Local Government Credit Ratings</a:t>
            </a:r>
            <a:endParaRPr lang="en-US" noProof="0" dirty="0"/>
          </a:p>
        </p:txBody>
      </p:sp>
      <p:sp>
        <p:nvSpPr>
          <p:cNvPr id="7" name="Slide Number Placeholder 6"/>
          <p:cNvSpPr>
            <a:spLocks noGrp="1"/>
          </p:cNvSpPr>
          <p:nvPr>
            <p:ph type="sldNum" sz="quarter" idx="12"/>
          </p:nvPr>
        </p:nvSpPr>
        <p:spPr bwMode="gray"/>
        <p:txBody>
          <a:bodyPr/>
          <a:lstStyle/>
          <a:p>
            <a:fld id="{65E8D34D-C18F-4072-82C9-C5818739C48B}" type="slidenum">
              <a:rPr lang="en-US" noProof="0" smtClean="0"/>
              <a:pPr/>
              <a:t>‹#›</a:t>
            </a:fld>
            <a:endParaRPr lang="en-US" noProof="0" dirty="0"/>
          </a:p>
        </p:txBody>
      </p:sp>
      <p:sp>
        <p:nvSpPr>
          <p:cNvPr id="10" name="Content Placeholder 2"/>
          <p:cNvSpPr>
            <a:spLocks noGrp="1"/>
          </p:cNvSpPr>
          <p:nvPr>
            <p:ph idx="1" hasCustomPrompt="1"/>
          </p:nvPr>
        </p:nvSpPr>
        <p:spPr bwMode="gray">
          <a:xfrm>
            <a:off x="268464" y="1275605"/>
            <a:ext cx="4478162" cy="241910"/>
          </a:xfrm>
        </p:spPr>
        <p:txBody>
          <a:bodyPr/>
          <a:lstStyle>
            <a:lvl1pPr>
              <a:defRPr>
                <a:solidFill>
                  <a:schemeClr val="accent1"/>
                </a:solidFill>
              </a:defRPr>
            </a:lvl1pPr>
            <a:lvl5pPr>
              <a:defRPr/>
            </a:lvl5pPr>
          </a:lstStyle>
          <a:p>
            <a:pPr lvl="0"/>
            <a:r>
              <a:rPr lang="en-US" noProof="0" dirty="0"/>
              <a:t>Click to edit Master text styles</a:t>
            </a:r>
          </a:p>
        </p:txBody>
      </p:sp>
      <p:sp>
        <p:nvSpPr>
          <p:cNvPr id="3" name="Title 2"/>
          <p:cNvSpPr>
            <a:spLocks noGrp="1"/>
          </p:cNvSpPr>
          <p:nvPr>
            <p:ph type="title"/>
          </p:nvPr>
        </p:nvSpPr>
        <p:spPr bwMode="gray"/>
        <p:txBody>
          <a:bodyPr/>
          <a:lstStyle/>
          <a:p>
            <a:r>
              <a:rPr lang="en-US"/>
              <a:t>Click to edit Master title style</a:t>
            </a:r>
            <a:endParaRPr lang="en-GB"/>
          </a:p>
        </p:txBody>
      </p:sp>
      <p:sp>
        <p:nvSpPr>
          <p:cNvPr id="14" name="Content Placeholder 2"/>
          <p:cNvSpPr>
            <a:spLocks noGrp="1"/>
          </p:cNvSpPr>
          <p:nvPr>
            <p:ph idx="16"/>
          </p:nvPr>
        </p:nvSpPr>
        <p:spPr bwMode="gray">
          <a:xfrm>
            <a:off x="268464" y="1566322"/>
            <a:ext cx="4478162" cy="2560320"/>
          </a:xfrm>
        </p:spPr>
        <p:txBody>
          <a:bodyPr/>
          <a:lstStyle>
            <a:lvl5pPr>
              <a:defRPr/>
            </a:lvl5pPr>
          </a:lstStyle>
          <a:p>
            <a:pPr lvl="0"/>
            <a:r>
              <a:rPr lang="en-US" noProof="0" dirty="0"/>
              <a:t>Click to edit Master text styles</a:t>
            </a:r>
          </a:p>
        </p:txBody>
      </p:sp>
      <p:sp>
        <p:nvSpPr>
          <p:cNvPr id="15" name="Content Placeholder 2"/>
          <p:cNvSpPr>
            <a:spLocks noGrp="1"/>
          </p:cNvSpPr>
          <p:nvPr>
            <p:ph idx="17"/>
          </p:nvPr>
        </p:nvSpPr>
        <p:spPr bwMode="gray">
          <a:xfrm>
            <a:off x="5263273" y="1564025"/>
            <a:ext cx="4480560" cy="2560320"/>
          </a:xfrm>
        </p:spPr>
        <p:txBody>
          <a:bodyPr/>
          <a:lstStyle>
            <a:lvl5pPr>
              <a:defRPr/>
            </a:lvl5pPr>
          </a:lstStyle>
          <a:p>
            <a:pPr lvl="0"/>
            <a:r>
              <a:rPr lang="en-US" noProof="0" dirty="0"/>
              <a:t>Click to edit Master text styles</a:t>
            </a:r>
          </a:p>
        </p:txBody>
      </p:sp>
      <p:cxnSp>
        <p:nvCxnSpPr>
          <p:cNvPr id="17" name="Straight Connector 16"/>
          <p:cNvCxnSpPr/>
          <p:nvPr userDrawn="1"/>
        </p:nvCxnSpPr>
        <p:spPr>
          <a:xfrm>
            <a:off x="267774" y="1482063"/>
            <a:ext cx="4478851"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5263273" y="1479766"/>
            <a:ext cx="448056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8" name="Content Placeholder 2"/>
          <p:cNvSpPr>
            <a:spLocks noGrp="1"/>
          </p:cNvSpPr>
          <p:nvPr>
            <p:ph idx="18" hasCustomPrompt="1"/>
          </p:nvPr>
        </p:nvSpPr>
        <p:spPr bwMode="gray">
          <a:xfrm>
            <a:off x="5263273" y="1280317"/>
            <a:ext cx="4478162" cy="241910"/>
          </a:xfrm>
        </p:spPr>
        <p:txBody>
          <a:bodyPr/>
          <a:lstStyle>
            <a:lvl1pPr>
              <a:defRPr>
                <a:solidFill>
                  <a:schemeClr val="accent1"/>
                </a:solidFill>
              </a:defRPr>
            </a:lvl1pPr>
            <a:lvl5pPr>
              <a:defRPr/>
            </a:lvl5pPr>
          </a:lstStyle>
          <a:p>
            <a:pPr lvl="0"/>
            <a:r>
              <a:rPr lang="en-US" noProof="0" dirty="0"/>
              <a:t>Click to edit Master text styles</a:t>
            </a:r>
          </a:p>
        </p:txBody>
      </p:sp>
      <p:sp>
        <p:nvSpPr>
          <p:cNvPr id="13" name="Text Placeholder 4"/>
          <p:cNvSpPr>
            <a:spLocks noGrp="1"/>
          </p:cNvSpPr>
          <p:nvPr>
            <p:ph type="body" sz="quarter" idx="13"/>
          </p:nvPr>
        </p:nvSpPr>
        <p:spPr>
          <a:xfrm>
            <a:off x="306560" y="800331"/>
            <a:ext cx="8430768" cy="279169"/>
          </a:xfrm>
        </p:spPr>
        <p:txBody>
          <a:bodyPr/>
          <a:lstStyle>
            <a:lvl1pPr>
              <a:defRPr sz="1800">
                <a:solidFill>
                  <a:schemeClr val="accent4"/>
                </a:solidFill>
                <a:latin typeface="+mj-lt"/>
              </a:defRPr>
            </a:lvl1pPr>
          </a:lstStyle>
          <a:p>
            <a:pPr lvl="0"/>
            <a:r>
              <a:rPr lang="en-US" dirty="0"/>
              <a:t>Edit Master text styles</a:t>
            </a:r>
          </a:p>
        </p:txBody>
      </p:sp>
      <p:sp>
        <p:nvSpPr>
          <p:cNvPr id="16" name="Content Placeholder 2"/>
          <p:cNvSpPr>
            <a:spLocks noGrp="1"/>
          </p:cNvSpPr>
          <p:nvPr>
            <p:ph idx="19" hasCustomPrompt="1"/>
          </p:nvPr>
        </p:nvSpPr>
        <p:spPr bwMode="gray">
          <a:xfrm>
            <a:off x="272863" y="4271499"/>
            <a:ext cx="4478162" cy="241910"/>
          </a:xfrm>
        </p:spPr>
        <p:txBody>
          <a:bodyPr/>
          <a:lstStyle>
            <a:lvl1pPr>
              <a:defRPr>
                <a:solidFill>
                  <a:schemeClr val="accent1"/>
                </a:solidFill>
              </a:defRPr>
            </a:lvl1pPr>
            <a:lvl5pPr>
              <a:defRPr/>
            </a:lvl5pPr>
          </a:lstStyle>
          <a:p>
            <a:pPr lvl="0"/>
            <a:r>
              <a:rPr lang="en-US" noProof="0" dirty="0"/>
              <a:t>Click to edit Master text styles</a:t>
            </a:r>
          </a:p>
        </p:txBody>
      </p:sp>
      <p:sp>
        <p:nvSpPr>
          <p:cNvPr id="19" name="Content Placeholder 2"/>
          <p:cNvSpPr>
            <a:spLocks noGrp="1"/>
          </p:cNvSpPr>
          <p:nvPr>
            <p:ph idx="20"/>
          </p:nvPr>
        </p:nvSpPr>
        <p:spPr bwMode="gray">
          <a:xfrm>
            <a:off x="272863" y="4562216"/>
            <a:ext cx="4478162" cy="2560320"/>
          </a:xfrm>
        </p:spPr>
        <p:txBody>
          <a:bodyPr/>
          <a:lstStyle>
            <a:lvl5pPr>
              <a:defRPr/>
            </a:lvl5pPr>
          </a:lstStyle>
          <a:p>
            <a:pPr lvl="0"/>
            <a:r>
              <a:rPr lang="en-US" noProof="0" dirty="0"/>
              <a:t>Click to edit Master text styles</a:t>
            </a:r>
          </a:p>
        </p:txBody>
      </p:sp>
      <p:cxnSp>
        <p:nvCxnSpPr>
          <p:cNvPr id="20" name="Straight Connector 19"/>
          <p:cNvCxnSpPr/>
          <p:nvPr userDrawn="1"/>
        </p:nvCxnSpPr>
        <p:spPr>
          <a:xfrm>
            <a:off x="272173" y="4477957"/>
            <a:ext cx="4478851"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1" name="Content Placeholder 2"/>
          <p:cNvSpPr>
            <a:spLocks noGrp="1"/>
          </p:cNvSpPr>
          <p:nvPr>
            <p:ph idx="21" hasCustomPrompt="1"/>
          </p:nvPr>
        </p:nvSpPr>
        <p:spPr bwMode="gray">
          <a:xfrm>
            <a:off x="5263963" y="4271499"/>
            <a:ext cx="4478162" cy="241910"/>
          </a:xfrm>
        </p:spPr>
        <p:txBody>
          <a:bodyPr/>
          <a:lstStyle>
            <a:lvl1pPr>
              <a:defRPr>
                <a:solidFill>
                  <a:schemeClr val="accent1"/>
                </a:solidFill>
              </a:defRPr>
            </a:lvl1pPr>
            <a:lvl5pPr>
              <a:defRPr/>
            </a:lvl5pPr>
          </a:lstStyle>
          <a:p>
            <a:pPr lvl="0"/>
            <a:r>
              <a:rPr lang="en-US" noProof="0" dirty="0"/>
              <a:t>Click to edit Master text styles</a:t>
            </a:r>
          </a:p>
        </p:txBody>
      </p:sp>
      <p:sp>
        <p:nvSpPr>
          <p:cNvPr id="22" name="Content Placeholder 2"/>
          <p:cNvSpPr>
            <a:spLocks noGrp="1"/>
          </p:cNvSpPr>
          <p:nvPr>
            <p:ph idx="22"/>
          </p:nvPr>
        </p:nvSpPr>
        <p:spPr bwMode="gray">
          <a:xfrm>
            <a:off x="5263963" y="4562216"/>
            <a:ext cx="4478162" cy="2560320"/>
          </a:xfrm>
        </p:spPr>
        <p:txBody>
          <a:bodyPr/>
          <a:lstStyle>
            <a:lvl5pPr>
              <a:defRPr/>
            </a:lvl5pPr>
          </a:lstStyle>
          <a:p>
            <a:pPr lvl="0"/>
            <a:r>
              <a:rPr lang="en-US" noProof="0" dirty="0"/>
              <a:t>Click to edit Master text styles</a:t>
            </a:r>
          </a:p>
        </p:txBody>
      </p:sp>
      <p:cxnSp>
        <p:nvCxnSpPr>
          <p:cNvPr id="24" name="Straight Connector 23"/>
          <p:cNvCxnSpPr/>
          <p:nvPr userDrawn="1"/>
        </p:nvCxnSpPr>
        <p:spPr>
          <a:xfrm>
            <a:off x="5263273" y="4477957"/>
            <a:ext cx="4478851"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6705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268461" y="287221"/>
            <a:ext cx="8471277" cy="647436"/>
          </a:xfrm>
          <a:prstGeom prst="rect">
            <a:avLst/>
          </a:prstGeom>
        </p:spPr>
        <p:txBody>
          <a:bodyPr vert="horz" lIns="0" tIns="0" rIns="0" bIns="0" rtlCol="0" anchor="ctr" anchorCtr="0">
            <a:noAutofit/>
          </a:bodyPr>
          <a:lstStyle/>
          <a:p>
            <a:r>
              <a:rPr lang="en-US" noProof="0"/>
              <a:t>Click to edit Master title style</a:t>
            </a:r>
          </a:p>
        </p:txBody>
      </p:sp>
      <p:sp>
        <p:nvSpPr>
          <p:cNvPr id="3" name="Text Placeholder 2"/>
          <p:cNvSpPr>
            <a:spLocks noGrp="1"/>
          </p:cNvSpPr>
          <p:nvPr>
            <p:ph type="body" idx="1"/>
          </p:nvPr>
        </p:nvSpPr>
        <p:spPr bwMode="gray">
          <a:xfrm>
            <a:off x="268461" y="1275606"/>
            <a:ext cx="9505502" cy="5713167"/>
          </a:xfrm>
          <a:prstGeom prst="rect">
            <a:avLst/>
          </a:prstGeom>
        </p:spPr>
        <p:txBody>
          <a:bodyPr vert="horz"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Date Placeholder 3"/>
          <p:cNvSpPr>
            <a:spLocks noGrp="1"/>
          </p:cNvSpPr>
          <p:nvPr>
            <p:ph type="dt" sz="half" idx="2"/>
          </p:nvPr>
        </p:nvSpPr>
        <p:spPr bwMode="gray">
          <a:xfrm>
            <a:off x="1832710" y="7394787"/>
            <a:ext cx="2059754" cy="150372"/>
          </a:xfrm>
          <a:prstGeom prst="rect">
            <a:avLst/>
          </a:prstGeom>
        </p:spPr>
        <p:txBody>
          <a:bodyPr vert="horz" lIns="0" tIns="0" rIns="0" bIns="0" rtlCol="0" anchor="b" anchorCtr="0"/>
          <a:lstStyle>
            <a:lvl1pPr algn="l">
              <a:defRPr sz="900">
                <a:solidFill>
                  <a:schemeClr val="tx1">
                    <a:tint val="75000"/>
                  </a:schemeClr>
                </a:solidFill>
              </a:defRPr>
            </a:lvl1pPr>
          </a:lstStyle>
          <a:p>
            <a:r>
              <a:rPr lang="en-US" noProof="0"/>
              <a:t>July 24, 2024</a:t>
            </a:r>
            <a:endParaRPr lang="en-US" noProof="0" dirty="0"/>
          </a:p>
        </p:txBody>
      </p:sp>
      <p:sp>
        <p:nvSpPr>
          <p:cNvPr id="5" name="Footer Placeholder 4"/>
          <p:cNvSpPr>
            <a:spLocks noGrp="1"/>
          </p:cNvSpPr>
          <p:nvPr>
            <p:ph type="ftr" sz="quarter" idx="3"/>
          </p:nvPr>
        </p:nvSpPr>
        <p:spPr bwMode="gray">
          <a:xfrm>
            <a:off x="4101510" y="7396691"/>
            <a:ext cx="5276668" cy="150372"/>
          </a:xfrm>
          <a:prstGeom prst="rect">
            <a:avLst/>
          </a:prstGeom>
        </p:spPr>
        <p:txBody>
          <a:bodyPr vert="horz" lIns="0" tIns="0" rIns="0" bIns="0" rtlCol="0" anchor="b" anchorCtr="0"/>
          <a:lstStyle>
            <a:lvl1pPr algn="r">
              <a:defRPr sz="900">
                <a:solidFill>
                  <a:schemeClr val="tx1">
                    <a:tint val="75000"/>
                  </a:schemeClr>
                </a:solidFill>
              </a:defRPr>
            </a:lvl1pPr>
          </a:lstStyle>
          <a:p>
            <a:r>
              <a:rPr lang="en-US" noProof="0"/>
              <a:t>Local Government Credit Ratings</a:t>
            </a:r>
          </a:p>
        </p:txBody>
      </p:sp>
      <p:sp>
        <p:nvSpPr>
          <p:cNvPr id="6" name="Slide Number Placeholder 5"/>
          <p:cNvSpPr>
            <a:spLocks noGrp="1"/>
          </p:cNvSpPr>
          <p:nvPr>
            <p:ph type="sldNum" sz="quarter" idx="4"/>
          </p:nvPr>
        </p:nvSpPr>
        <p:spPr bwMode="gray">
          <a:xfrm>
            <a:off x="9412567" y="7396691"/>
            <a:ext cx="320040" cy="150372"/>
          </a:xfrm>
          <a:prstGeom prst="rect">
            <a:avLst/>
          </a:prstGeom>
        </p:spPr>
        <p:txBody>
          <a:bodyPr vert="horz" lIns="0" tIns="0" rIns="0" bIns="0" rtlCol="0" anchor="b" anchorCtr="0"/>
          <a:lstStyle>
            <a:lvl1pPr algn="r">
              <a:defRPr sz="900">
                <a:solidFill>
                  <a:schemeClr val="tx1">
                    <a:tint val="75000"/>
                  </a:schemeClr>
                </a:solidFill>
              </a:defRPr>
            </a:lvl1pPr>
          </a:lstStyle>
          <a:p>
            <a:fld id="{65E8D34D-C18F-4072-82C9-C5818739C48B}" type="slidenum">
              <a:rPr lang="en-US" noProof="0" smtClean="0"/>
              <a:pPr/>
              <a:t>‹#›</a:t>
            </a:fld>
            <a:endParaRPr lang="en-US" noProof="0"/>
          </a:p>
        </p:txBody>
      </p:sp>
      <p:cxnSp>
        <p:nvCxnSpPr>
          <p:cNvPr id="8" name="Straight Connector 7"/>
          <p:cNvCxnSpPr/>
          <p:nvPr/>
        </p:nvCxnSpPr>
        <p:spPr bwMode="gray">
          <a:xfrm>
            <a:off x="1800572" y="7311986"/>
            <a:ext cx="795528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gray">
          <a:xfrm>
            <a:off x="268463" y="1030093"/>
            <a:ext cx="95055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9" name="Group 8"/>
          <p:cNvGrpSpPr>
            <a:grpSpLocks noChangeAspect="1"/>
          </p:cNvGrpSpPr>
          <p:nvPr userDrawn="1"/>
        </p:nvGrpSpPr>
        <p:grpSpPr>
          <a:xfrm>
            <a:off x="268461" y="7311986"/>
            <a:ext cx="1454567" cy="283119"/>
            <a:chOff x="897" y="0"/>
            <a:chExt cx="3409236" cy="662384"/>
          </a:xfrm>
        </p:grpSpPr>
        <p:sp>
          <p:nvSpPr>
            <p:cNvPr id="10" name="Shape 26"/>
            <p:cNvSpPr/>
            <p:nvPr/>
          </p:nvSpPr>
          <p:spPr>
            <a:xfrm>
              <a:off x="897" y="6718"/>
              <a:ext cx="227004" cy="389979"/>
            </a:xfrm>
            <a:custGeom>
              <a:avLst/>
              <a:gdLst/>
              <a:ahLst/>
              <a:cxnLst/>
              <a:rect l="0" t="0" r="0" b="0"/>
              <a:pathLst>
                <a:path w="227004" h="389979">
                  <a:moveTo>
                    <a:pt x="212265" y="0"/>
                  </a:moveTo>
                  <a:lnTo>
                    <a:pt x="227004" y="1030"/>
                  </a:lnTo>
                  <a:lnTo>
                    <a:pt x="227004" y="34758"/>
                  </a:lnTo>
                  <a:lnTo>
                    <a:pt x="180477" y="29248"/>
                  </a:lnTo>
                  <a:cubicBezTo>
                    <a:pt x="150391" y="29248"/>
                    <a:pt x="138478" y="34735"/>
                    <a:pt x="135075" y="49962"/>
                  </a:cubicBezTo>
                  <a:cubicBezTo>
                    <a:pt x="132243" y="63983"/>
                    <a:pt x="131658" y="97498"/>
                    <a:pt x="131658" y="237642"/>
                  </a:cubicBezTo>
                  <a:cubicBezTo>
                    <a:pt x="131658" y="288227"/>
                    <a:pt x="133373" y="329044"/>
                    <a:pt x="136218" y="338798"/>
                  </a:cubicBezTo>
                  <a:cubicBezTo>
                    <a:pt x="140193" y="353428"/>
                    <a:pt x="155509" y="360121"/>
                    <a:pt x="184440" y="360121"/>
                  </a:cubicBezTo>
                  <a:cubicBezTo>
                    <a:pt x="195293" y="360121"/>
                    <a:pt x="205588" y="359141"/>
                    <a:pt x="215295" y="357217"/>
                  </a:cubicBezTo>
                  <a:lnTo>
                    <a:pt x="227004" y="353549"/>
                  </a:lnTo>
                  <a:lnTo>
                    <a:pt x="227004" y="386905"/>
                  </a:lnTo>
                  <a:lnTo>
                    <a:pt x="214455" y="388181"/>
                  </a:lnTo>
                  <a:cubicBezTo>
                    <a:pt x="200762" y="388989"/>
                    <a:pt x="185579" y="389369"/>
                    <a:pt x="168552" y="389369"/>
                  </a:cubicBezTo>
                  <a:cubicBezTo>
                    <a:pt x="162316" y="389369"/>
                    <a:pt x="145844" y="389369"/>
                    <a:pt x="123156" y="388760"/>
                  </a:cubicBezTo>
                  <a:lnTo>
                    <a:pt x="83995" y="388760"/>
                  </a:lnTo>
                  <a:cubicBezTo>
                    <a:pt x="62440" y="388760"/>
                    <a:pt x="38025" y="389369"/>
                    <a:pt x="21003" y="389979"/>
                  </a:cubicBezTo>
                  <a:lnTo>
                    <a:pt x="10219" y="389979"/>
                  </a:lnTo>
                  <a:cubicBezTo>
                    <a:pt x="0" y="389979"/>
                    <a:pt x="0" y="389979"/>
                    <a:pt x="0" y="376580"/>
                  </a:cubicBezTo>
                  <a:cubicBezTo>
                    <a:pt x="0" y="368046"/>
                    <a:pt x="1140" y="366827"/>
                    <a:pt x="6821" y="365608"/>
                  </a:cubicBezTo>
                  <a:cubicBezTo>
                    <a:pt x="39731" y="361340"/>
                    <a:pt x="46539" y="354025"/>
                    <a:pt x="49950" y="318681"/>
                  </a:cubicBezTo>
                  <a:cubicBezTo>
                    <a:pt x="51073" y="304076"/>
                    <a:pt x="52220" y="213271"/>
                    <a:pt x="52220" y="143802"/>
                  </a:cubicBezTo>
                  <a:cubicBezTo>
                    <a:pt x="52220" y="29248"/>
                    <a:pt x="52220" y="29248"/>
                    <a:pt x="14195" y="26200"/>
                  </a:cubicBezTo>
                  <a:cubicBezTo>
                    <a:pt x="2846" y="25591"/>
                    <a:pt x="2846" y="25591"/>
                    <a:pt x="2846" y="12789"/>
                  </a:cubicBezTo>
                  <a:cubicBezTo>
                    <a:pt x="2846" y="3048"/>
                    <a:pt x="3981" y="1829"/>
                    <a:pt x="11354" y="1829"/>
                  </a:cubicBezTo>
                  <a:cubicBezTo>
                    <a:pt x="14765" y="1829"/>
                    <a:pt x="14765" y="1829"/>
                    <a:pt x="31223" y="2426"/>
                  </a:cubicBezTo>
                  <a:lnTo>
                    <a:pt x="46539" y="2426"/>
                  </a:lnTo>
                  <a:cubicBezTo>
                    <a:pt x="70383" y="2426"/>
                    <a:pt x="124860" y="1829"/>
                    <a:pt x="145298" y="1219"/>
                  </a:cubicBezTo>
                  <a:cubicBezTo>
                    <a:pt x="175943" y="610"/>
                    <a:pt x="202042" y="0"/>
                    <a:pt x="212265" y="0"/>
                  </a:cubicBezTo>
                  <a:close/>
                </a:path>
              </a:pathLst>
            </a:custGeom>
            <a:ln w="0" cap="flat">
              <a:miter lim="127000"/>
            </a:ln>
          </p:spPr>
          <p:style>
            <a:lnRef idx="0">
              <a:srgbClr val="000000">
                <a:alpha val="0"/>
              </a:srgbClr>
            </a:lnRef>
            <a:fillRef idx="1">
              <a:srgbClr val="295E31"/>
            </a:fillRef>
            <a:effectRef idx="0">
              <a:scrgbClr r="0" g="0" b="0"/>
            </a:effectRef>
            <a:fontRef idx="none"/>
          </p:style>
          <p:txBody>
            <a:bodyPr/>
            <a:lstStyle/>
            <a:p>
              <a:endParaRPr lang="en-US"/>
            </a:p>
          </p:txBody>
        </p:sp>
        <p:sp>
          <p:nvSpPr>
            <p:cNvPr id="12" name="Shape 27"/>
            <p:cNvSpPr/>
            <p:nvPr/>
          </p:nvSpPr>
          <p:spPr>
            <a:xfrm>
              <a:off x="377982" y="13567"/>
              <a:ext cx="178492" cy="383740"/>
            </a:xfrm>
            <a:custGeom>
              <a:avLst/>
              <a:gdLst/>
              <a:ahLst/>
              <a:cxnLst/>
              <a:rect l="0" t="0" r="0" b="0"/>
              <a:pathLst>
                <a:path w="178492" h="383740">
                  <a:moveTo>
                    <a:pt x="178492" y="0"/>
                  </a:moveTo>
                  <a:lnTo>
                    <a:pt x="178492" y="80000"/>
                  </a:lnTo>
                  <a:lnTo>
                    <a:pt x="125984" y="217395"/>
                  </a:lnTo>
                  <a:lnTo>
                    <a:pt x="123152" y="223478"/>
                  </a:lnTo>
                  <a:lnTo>
                    <a:pt x="178492" y="223478"/>
                  </a:lnTo>
                  <a:lnTo>
                    <a:pt x="178492" y="249073"/>
                  </a:lnTo>
                  <a:lnTo>
                    <a:pt x="164656" y="249079"/>
                  </a:lnTo>
                  <a:cubicBezTo>
                    <a:pt x="143296" y="249108"/>
                    <a:pt x="130959" y="249224"/>
                    <a:pt x="113500" y="249691"/>
                  </a:cubicBezTo>
                  <a:cubicBezTo>
                    <a:pt x="90234" y="317306"/>
                    <a:pt x="86830" y="328914"/>
                    <a:pt x="86830" y="337423"/>
                  </a:cubicBezTo>
                  <a:cubicBezTo>
                    <a:pt x="86830" y="350834"/>
                    <a:pt x="98184" y="358149"/>
                    <a:pt x="120891" y="358759"/>
                  </a:cubicBezTo>
                  <a:cubicBezTo>
                    <a:pt x="132232" y="359368"/>
                    <a:pt x="133934" y="360588"/>
                    <a:pt x="133934" y="366683"/>
                  </a:cubicBezTo>
                  <a:lnTo>
                    <a:pt x="133934" y="372157"/>
                  </a:lnTo>
                  <a:cubicBezTo>
                    <a:pt x="133934" y="382520"/>
                    <a:pt x="133375" y="383740"/>
                    <a:pt x="127686" y="383740"/>
                  </a:cubicBezTo>
                  <a:cubicBezTo>
                    <a:pt x="123723" y="383740"/>
                    <a:pt x="118618" y="383740"/>
                    <a:pt x="112941" y="383130"/>
                  </a:cubicBezTo>
                  <a:lnTo>
                    <a:pt x="66396" y="382520"/>
                  </a:lnTo>
                  <a:cubicBezTo>
                    <a:pt x="56185" y="382520"/>
                    <a:pt x="20993" y="382520"/>
                    <a:pt x="18174" y="383130"/>
                  </a:cubicBezTo>
                  <a:lnTo>
                    <a:pt x="7391" y="383130"/>
                  </a:lnTo>
                  <a:cubicBezTo>
                    <a:pt x="1130" y="383130"/>
                    <a:pt x="0" y="381314"/>
                    <a:pt x="0" y="369731"/>
                  </a:cubicBezTo>
                  <a:cubicBezTo>
                    <a:pt x="0" y="361197"/>
                    <a:pt x="559" y="359978"/>
                    <a:pt x="6236" y="358759"/>
                  </a:cubicBezTo>
                  <a:cubicBezTo>
                    <a:pt x="28372" y="351456"/>
                    <a:pt x="34061" y="342312"/>
                    <a:pt x="78880" y="241144"/>
                  </a:cubicBezTo>
                  <a:cubicBezTo>
                    <a:pt x="137351" y="109534"/>
                    <a:pt x="161734" y="50428"/>
                    <a:pt x="174231" y="9585"/>
                  </a:cubicBezTo>
                  <a:cubicBezTo>
                    <a:pt x="175927" y="4410"/>
                    <a:pt x="176921" y="1670"/>
                    <a:pt x="178129" y="149"/>
                  </a:cubicBezTo>
                  <a:lnTo>
                    <a:pt x="178492" y="0"/>
                  </a:lnTo>
                  <a:close/>
                </a:path>
              </a:pathLst>
            </a:custGeom>
            <a:ln w="0" cap="flat">
              <a:miter lim="127000"/>
            </a:ln>
          </p:spPr>
          <p:style>
            <a:lnRef idx="0">
              <a:srgbClr val="000000">
                <a:alpha val="0"/>
              </a:srgbClr>
            </a:lnRef>
            <a:fillRef idx="1">
              <a:srgbClr val="295E31"/>
            </a:fillRef>
            <a:effectRef idx="0">
              <a:scrgbClr r="0" g="0" b="0"/>
            </a:effectRef>
            <a:fontRef idx="none"/>
          </p:style>
          <p:txBody>
            <a:bodyPr/>
            <a:lstStyle/>
            <a:p>
              <a:endParaRPr lang="en-US"/>
            </a:p>
          </p:txBody>
        </p:sp>
        <p:sp>
          <p:nvSpPr>
            <p:cNvPr id="13" name="Shape 28"/>
            <p:cNvSpPr/>
            <p:nvPr/>
          </p:nvSpPr>
          <p:spPr>
            <a:xfrm>
              <a:off x="227900" y="7748"/>
              <a:ext cx="181616" cy="385875"/>
            </a:xfrm>
            <a:custGeom>
              <a:avLst/>
              <a:gdLst/>
              <a:ahLst/>
              <a:cxnLst/>
              <a:rect l="0" t="0" r="0" b="0"/>
              <a:pathLst>
                <a:path w="181616" h="385875">
                  <a:moveTo>
                    <a:pt x="0" y="0"/>
                  </a:moveTo>
                  <a:lnTo>
                    <a:pt x="29866" y="2086"/>
                  </a:lnTo>
                  <a:cubicBezTo>
                    <a:pt x="127729" y="16566"/>
                    <a:pt x="181616" y="81081"/>
                    <a:pt x="181616" y="186638"/>
                  </a:cubicBezTo>
                  <a:cubicBezTo>
                    <a:pt x="181616" y="270738"/>
                    <a:pt x="145294" y="335317"/>
                    <a:pt x="80029" y="367016"/>
                  </a:cubicBezTo>
                  <a:cubicBezTo>
                    <a:pt x="64141" y="374636"/>
                    <a:pt x="46549" y="379967"/>
                    <a:pt x="24414" y="383393"/>
                  </a:cubicBezTo>
                  <a:lnTo>
                    <a:pt x="0" y="385875"/>
                  </a:lnTo>
                  <a:lnTo>
                    <a:pt x="0" y="352520"/>
                  </a:lnTo>
                  <a:lnTo>
                    <a:pt x="15616" y="347628"/>
                  </a:lnTo>
                  <a:cubicBezTo>
                    <a:pt x="66613" y="325006"/>
                    <a:pt x="95345" y="269820"/>
                    <a:pt x="95345" y="190296"/>
                  </a:cubicBezTo>
                  <a:cubicBezTo>
                    <a:pt x="95345" y="126936"/>
                    <a:pt x="77756" y="78790"/>
                    <a:pt x="44850" y="53809"/>
                  </a:cubicBezTo>
                  <a:cubicBezTo>
                    <a:pt x="33496" y="44970"/>
                    <a:pt x="20584" y="38572"/>
                    <a:pt x="5544" y="34384"/>
                  </a:cubicBezTo>
                  <a:lnTo>
                    <a:pt x="0" y="33728"/>
                  </a:lnTo>
                  <a:lnTo>
                    <a:pt x="0" y="0"/>
                  </a:lnTo>
                  <a:close/>
                </a:path>
              </a:pathLst>
            </a:custGeom>
            <a:ln w="0" cap="flat">
              <a:miter lim="127000"/>
            </a:ln>
          </p:spPr>
          <p:style>
            <a:lnRef idx="0">
              <a:srgbClr val="000000">
                <a:alpha val="0"/>
              </a:srgbClr>
            </a:lnRef>
            <a:fillRef idx="1">
              <a:srgbClr val="295E31"/>
            </a:fillRef>
            <a:effectRef idx="0">
              <a:scrgbClr r="0" g="0" b="0"/>
            </a:effectRef>
            <a:fontRef idx="none"/>
          </p:style>
          <p:txBody>
            <a:bodyPr/>
            <a:lstStyle/>
            <a:p>
              <a:endParaRPr lang="en-US"/>
            </a:p>
          </p:txBody>
        </p:sp>
        <p:sp>
          <p:nvSpPr>
            <p:cNvPr id="14" name="Shape 29"/>
            <p:cNvSpPr/>
            <p:nvPr/>
          </p:nvSpPr>
          <p:spPr>
            <a:xfrm>
              <a:off x="1078235" y="9144"/>
              <a:ext cx="316674" cy="388163"/>
            </a:xfrm>
            <a:custGeom>
              <a:avLst/>
              <a:gdLst/>
              <a:ahLst/>
              <a:cxnLst/>
              <a:rect l="0" t="0" r="0" b="0"/>
              <a:pathLst>
                <a:path w="316674" h="388163">
                  <a:moveTo>
                    <a:pt x="13056" y="0"/>
                  </a:moveTo>
                  <a:cubicBezTo>
                    <a:pt x="14186" y="0"/>
                    <a:pt x="14186" y="0"/>
                    <a:pt x="31788" y="622"/>
                  </a:cubicBezTo>
                  <a:cubicBezTo>
                    <a:pt x="50508" y="1232"/>
                    <a:pt x="110680" y="1829"/>
                    <a:pt x="137350" y="1829"/>
                  </a:cubicBezTo>
                  <a:cubicBezTo>
                    <a:pt x="176492" y="1829"/>
                    <a:pt x="246304" y="1232"/>
                    <a:pt x="291706" y="0"/>
                  </a:cubicBezTo>
                  <a:lnTo>
                    <a:pt x="300787" y="0"/>
                  </a:lnTo>
                  <a:cubicBezTo>
                    <a:pt x="305333" y="0"/>
                    <a:pt x="307035" y="1232"/>
                    <a:pt x="307035" y="4890"/>
                  </a:cubicBezTo>
                  <a:lnTo>
                    <a:pt x="306476" y="15240"/>
                  </a:lnTo>
                  <a:cubicBezTo>
                    <a:pt x="303060" y="41453"/>
                    <a:pt x="301358" y="64605"/>
                    <a:pt x="299644" y="95072"/>
                  </a:cubicBezTo>
                  <a:cubicBezTo>
                    <a:pt x="299085" y="100546"/>
                    <a:pt x="297942" y="101168"/>
                    <a:pt x="286614" y="101168"/>
                  </a:cubicBezTo>
                  <a:cubicBezTo>
                    <a:pt x="277520" y="101168"/>
                    <a:pt x="275819" y="99949"/>
                    <a:pt x="275260" y="94463"/>
                  </a:cubicBezTo>
                  <a:cubicBezTo>
                    <a:pt x="270726" y="58496"/>
                    <a:pt x="267310" y="49378"/>
                    <a:pt x="255956" y="42672"/>
                  </a:cubicBezTo>
                  <a:cubicBezTo>
                    <a:pt x="244602" y="35966"/>
                    <a:pt x="221894" y="32918"/>
                    <a:pt x="184442" y="32918"/>
                  </a:cubicBezTo>
                  <a:cubicBezTo>
                    <a:pt x="152667" y="32918"/>
                    <a:pt x="137897" y="34735"/>
                    <a:pt x="133934" y="38379"/>
                  </a:cubicBezTo>
                  <a:cubicBezTo>
                    <a:pt x="129400" y="43282"/>
                    <a:pt x="129400" y="43282"/>
                    <a:pt x="129400" y="170637"/>
                  </a:cubicBezTo>
                  <a:cubicBezTo>
                    <a:pt x="140183" y="171221"/>
                    <a:pt x="145288" y="171221"/>
                    <a:pt x="150952" y="171221"/>
                  </a:cubicBezTo>
                  <a:cubicBezTo>
                    <a:pt x="181610" y="171221"/>
                    <a:pt x="207721" y="169405"/>
                    <a:pt x="219062" y="166967"/>
                  </a:cubicBezTo>
                  <a:cubicBezTo>
                    <a:pt x="236652" y="163322"/>
                    <a:pt x="241757" y="157213"/>
                    <a:pt x="244043" y="138328"/>
                  </a:cubicBezTo>
                  <a:cubicBezTo>
                    <a:pt x="246304" y="121882"/>
                    <a:pt x="246304" y="121882"/>
                    <a:pt x="258229" y="121882"/>
                  </a:cubicBezTo>
                  <a:cubicBezTo>
                    <a:pt x="266738" y="121882"/>
                    <a:pt x="269011" y="123101"/>
                    <a:pt x="269011" y="129184"/>
                  </a:cubicBezTo>
                  <a:cubicBezTo>
                    <a:pt x="269011" y="132245"/>
                    <a:pt x="269011" y="132245"/>
                    <a:pt x="268427" y="149301"/>
                  </a:cubicBezTo>
                  <a:cubicBezTo>
                    <a:pt x="267881" y="159664"/>
                    <a:pt x="267881" y="167577"/>
                    <a:pt x="267881" y="179159"/>
                  </a:cubicBezTo>
                  <a:cubicBezTo>
                    <a:pt x="267881" y="190741"/>
                    <a:pt x="268427" y="211442"/>
                    <a:pt x="269583" y="241313"/>
                  </a:cubicBezTo>
                  <a:lnTo>
                    <a:pt x="269583" y="247409"/>
                  </a:lnTo>
                  <a:cubicBezTo>
                    <a:pt x="269583" y="255321"/>
                    <a:pt x="268427" y="255930"/>
                    <a:pt x="259359" y="255930"/>
                  </a:cubicBezTo>
                  <a:cubicBezTo>
                    <a:pt x="248018" y="255930"/>
                    <a:pt x="248018" y="255930"/>
                    <a:pt x="246304" y="244361"/>
                  </a:cubicBezTo>
                  <a:cubicBezTo>
                    <a:pt x="243472" y="205969"/>
                    <a:pt x="233261" y="202311"/>
                    <a:pt x="128816" y="202311"/>
                  </a:cubicBezTo>
                  <a:cubicBezTo>
                    <a:pt x="128816" y="237046"/>
                    <a:pt x="128816" y="246190"/>
                    <a:pt x="129400" y="307721"/>
                  </a:cubicBezTo>
                  <a:cubicBezTo>
                    <a:pt x="129959" y="347332"/>
                    <a:pt x="135636" y="352819"/>
                    <a:pt x="175933" y="352819"/>
                  </a:cubicBezTo>
                  <a:cubicBezTo>
                    <a:pt x="253111" y="352819"/>
                    <a:pt x="267881" y="344297"/>
                    <a:pt x="287744" y="287617"/>
                  </a:cubicBezTo>
                  <a:cubicBezTo>
                    <a:pt x="292849" y="272999"/>
                    <a:pt x="293408" y="271780"/>
                    <a:pt x="297396" y="271780"/>
                  </a:cubicBezTo>
                  <a:cubicBezTo>
                    <a:pt x="307035" y="271780"/>
                    <a:pt x="316674" y="277266"/>
                    <a:pt x="316674" y="282143"/>
                  </a:cubicBezTo>
                  <a:cubicBezTo>
                    <a:pt x="316674" y="289446"/>
                    <a:pt x="307035" y="334543"/>
                    <a:pt x="300228" y="362572"/>
                  </a:cubicBezTo>
                  <a:cubicBezTo>
                    <a:pt x="294551" y="384518"/>
                    <a:pt x="292849" y="386944"/>
                    <a:pt x="286042" y="386944"/>
                  </a:cubicBezTo>
                  <a:lnTo>
                    <a:pt x="275819" y="386944"/>
                  </a:lnTo>
                  <a:lnTo>
                    <a:pt x="97612" y="386334"/>
                  </a:lnTo>
                  <a:lnTo>
                    <a:pt x="25540" y="387553"/>
                  </a:lnTo>
                  <a:cubicBezTo>
                    <a:pt x="18161" y="388163"/>
                    <a:pt x="10782" y="388163"/>
                    <a:pt x="6820" y="388163"/>
                  </a:cubicBezTo>
                  <a:cubicBezTo>
                    <a:pt x="571" y="388163"/>
                    <a:pt x="0" y="387553"/>
                    <a:pt x="0" y="375374"/>
                  </a:cubicBezTo>
                  <a:cubicBezTo>
                    <a:pt x="0" y="365011"/>
                    <a:pt x="0" y="365011"/>
                    <a:pt x="15316" y="363182"/>
                  </a:cubicBezTo>
                  <a:cubicBezTo>
                    <a:pt x="40869" y="361366"/>
                    <a:pt x="47104" y="351003"/>
                    <a:pt x="48247" y="308343"/>
                  </a:cubicBezTo>
                  <a:cubicBezTo>
                    <a:pt x="49378" y="284569"/>
                    <a:pt x="49949" y="224866"/>
                    <a:pt x="49949" y="177940"/>
                  </a:cubicBezTo>
                  <a:cubicBezTo>
                    <a:pt x="49949" y="91415"/>
                    <a:pt x="49378" y="70688"/>
                    <a:pt x="47676" y="54851"/>
                  </a:cubicBezTo>
                  <a:cubicBezTo>
                    <a:pt x="45415" y="32309"/>
                    <a:pt x="36893" y="24994"/>
                    <a:pt x="12471" y="24371"/>
                  </a:cubicBezTo>
                  <a:cubicBezTo>
                    <a:pt x="4534" y="24371"/>
                    <a:pt x="3391" y="23165"/>
                    <a:pt x="3391" y="17069"/>
                  </a:cubicBezTo>
                  <a:lnTo>
                    <a:pt x="3391" y="12192"/>
                  </a:lnTo>
                  <a:cubicBezTo>
                    <a:pt x="3391" y="622"/>
                    <a:pt x="3975" y="0"/>
                    <a:pt x="13056" y="0"/>
                  </a:cubicBezTo>
                  <a:close/>
                </a:path>
              </a:pathLst>
            </a:custGeom>
            <a:ln w="0" cap="flat">
              <a:miter lim="127000"/>
            </a:ln>
          </p:spPr>
          <p:style>
            <a:lnRef idx="0">
              <a:srgbClr val="000000">
                <a:alpha val="0"/>
              </a:srgbClr>
            </a:lnRef>
            <a:fillRef idx="1">
              <a:srgbClr val="295E31"/>
            </a:fillRef>
            <a:effectRef idx="0">
              <a:scrgbClr r="0" g="0" b="0"/>
            </a:effectRef>
            <a:fontRef idx="none"/>
          </p:style>
          <p:txBody>
            <a:bodyPr/>
            <a:lstStyle/>
            <a:p>
              <a:endParaRPr lang="en-US"/>
            </a:p>
          </p:txBody>
        </p:sp>
        <p:sp>
          <p:nvSpPr>
            <p:cNvPr id="15" name="Shape 30"/>
            <p:cNvSpPr/>
            <p:nvPr/>
          </p:nvSpPr>
          <p:spPr>
            <a:xfrm>
              <a:off x="673588" y="8547"/>
              <a:ext cx="394449" cy="393027"/>
            </a:xfrm>
            <a:custGeom>
              <a:avLst/>
              <a:gdLst/>
              <a:ahLst/>
              <a:cxnLst/>
              <a:rect l="0" t="0" r="0" b="0"/>
              <a:pathLst>
                <a:path w="394449" h="393027">
                  <a:moveTo>
                    <a:pt x="6833" y="0"/>
                  </a:moveTo>
                  <a:lnTo>
                    <a:pt x="14199" y="0"/>
                  </a:lnTo>
                  <a:cubicBezTo>
                    <a:pt x="23851" y="597"/>
                    <a:pt x="56756" y="1219"/>
                    <a:pt x="76060" y="1219"/>
                  </a:cubicBezTo>
                  <a:cubicBezTo>
                    <a:pt x="102159" y="1219"/>
                    <a:pt x="141884" y="597"/>
                    <a:pt x="160617" y="0"/>
                  </a:cubicBezTo>
                  <a:lnTo>
                    <a:pt x="162890" y="0"/>
                  </a:lnTo>
                  <a:cubicBezTo>
                    <a:pt x="167424" y="0"/>
                    <a:pt x="168554" y="2426"/>
                    <a:pt x="168554" y="12192"/>
                  </a:cubicBezTo>
                  <a:cubicBezTo>
                    <a:pt x="168554" y="21933"/>
                    <a:pt x="167996" y="23152"/>
                    <a:pt x="164592" y="24371"/>
                  </a:cubicBezTo>
                  <a:cubicBezTo>
                    <a:pt x="162890" y="24371"/>
                    <a:pt x="162319" y="24371"/>
                    <a:pt x="149835" y="25590"/>
                  </a:cubicBezTo>
                  <a:cubicBezTo>
                    <a:pt x="135077" y="27419"/>
                    <a:pt x="127711" y="32296"/>
                    <a:pt x="127711" y="42050"/>
                  </a:cubicBezTo>
                  <a:cubicBezTo>
                    <a:pt x="127711" y="53619"/>
                    <a:pt x="129413" y="58496"/>
                    <a:pt x="172530" y="185839"/>
                  </a:cubicBezTo>
                  <a:cubicBezTo>
                    <a:pt x="177635" y="200482"/>
                    <a:pt x="188989" y="234607"/>
                    <a:pt x="200343" y="268110"/>
                  </a:cubicBezTo>
                  <a:cubicBezTo>
                    <a:pt x="206020" y="285166"/>
                    <a:pt x="207150" y="290043"/>
                    <a:pt x="212255" y="303466"/>
                  </a:cubicBezTo>
                  <a:cubicBezTo>
                    <a:pt x="283769" y="124917"/>
                    <a:pt x="307035" y="61544"/>
                    <a:pt x="307035" y="43879"/>
                  </a:cubicBezTo>
                  <a:cubicBezTo>
                    <a:pt x="307035" y="30455"/>
                    <a:pt x="294551" y="24968"/>
                    <a:pt x="266179" y="24968"/>
                  </a:cubicBezTo>
                  <a:cubicBezTo>
                    <a:pt x="259372" y="25590"/>
                    <a:pt x="258229" y="23762"/>
                    <a:pt x="258229" y="14605"/>
                  </a:cubicBezTo>
                  <a:cubicBezTo>
                    <a:pt x="258229" y="1829"/>
                    <a:pt x="258801" y="597"/>
                    <a:pt x="264478" y="597"/>
                  </a:cubicBezTo>
                  <a:lnTo>
                    <a:pt x="271856" y="597"/>
                  </a:lnTo>
                  <a:cubicBezTo>
                    <a:pt x="284912" y="1219"/>
                    <a:pt x="312712" y="1219"/>
                    <a:pt x="331445" y="1219"/>
                  </a:cubicBezTo>
                  <a:cubicBezTo>
                    <a:pt x="353581" y="1219"/>
                    <a:pt x="374587" y="1219"/>
                    <a:pt x="382524" y="597"/>
                  </a:cubicBezTo>
                  <a:lnTo>
                    <a:pt x="389903" y="597"/>
                  </a:lnTo>
                  <a:cubicBezTo>
                    <a:pt x="393865" y="597"/>
                    <a:pt x="394449" y="1829"/>
                    <a:pt x="394449" y="9754"/>
                  </a:cubicBezTo>
                  <a:cubicBezTo>
                    <a:pt x="394449" y="21933"/>
                    <a:pt x="394449" y="22542"/>
                    <a:pt x="388760" y="24371"/>
                  </a:cubicBezTo>
                  <a:cubicBezTo>
                    <a:pt x="370027" y="31077"/>
                    <a:pt x="363233" y="38379"/>
                    <a:pt x="350736" y="65202"/>
                  </a:cubicBezTo>
                  <a:cubicBezTo>
                    <a:pt x="274117" y="230937"/>
                    <a:pt x="223037" y="346723"/>
                    <a:pt x="212839" y="377787"/>
                  </a:cubicBezTo>
                  <a:cubicBezTo>
                    <a:pt x="209995" y="386334"/>
                    <a:pt x="209995" y="386334"/>
                    <a:pt x="200914" y="388150"/>
                  </a:cubicBezTo>
                  <a:cubicBezTo>
                    <a:pt x="179349" y="391185"/>
                    <a:pt x="167424" y="393027"/>
                    <a:pt x="166294" y="393027"/>
                  </a:cubicBezTo>
                  <a:cubicBezTo>
                    <a:pt x="163462" y="393027"/>
                    <a:pt x="163462" y="393027"/>
                    <a:pt x="160058" y="382067"/>
                  </a:cubicBezTo>
                  <a:cubicBezTo>
                    <a:pt x="141884" y="326619"/>
                    <a:pt x="125438" y="279692"/>
                    <a:pt x="85141" y="170002"/>
                  </a:cubicBezTo>
                  <a:cubicBezTo>
                    <a:pt x="36322" y="36563"/>
                    <a:pt x="31788" y="28029"/>
                    <a:pt x="7963" y="24968"/>
                  </a:cubicBezTo>
                  <a:cubicBezTo>
                    <a:pt x="1143" y="24371"/>
                    <a:pt x="0" y="23152"/>
                    <a:pt x="0" y="15227"/>
                  </a:cubicBezTo>
                  <a:cubicBezTo>
                    <a:pt x="0" y="1829"/>
                    <a:pt x="572" y="0"/>
                    <a:pt x="6833" y="0"/>
                  </a:cubicBezTo>
                  <a:close/>
                </a:path>
              </a:pathLst>
            </a:custGeom>
            <a:ln w="0" cap="flat">
              <a:miter lim="127000"/>
            </a:ln>
          </p:spPr>
          <p:style>
            <a:lnRef idx="0">
              <a:srgbClr val="000000">
                <a:alpha val="0"/>
              </a:srgbClr>
            </a:lnRef>
            <a:fillRef idx="1">
              <a:srgbClr val="295E31"/>
            </a:fillRef>
            <a:effectRef idx="0">
              <a:scrgbClr r="0" g="0" b="0"/>
            </a:effectRef>
            <a:fontRef idx="none"/>
          </p:style>
          <p:txBody>
            <a:bodyPr/>
            <a:lstStyle/>
            <a:p>
              <a:endParaRPr lang="en-US"/>
            </a:p>
          </p:txBody>
        </p:sp>
        <p:sp>
          <p:nvSpPr>
            <p:cNvPr id="16" name="Shape 31"/>
            <p:cNvSpPr/>
            <p:nvPr/>
          </p:nvSpPr>
          <p:spPr>
            <a:xfrm>
              <a:off x="1896610" y="8015"/>
              <a:ext cx="182740" cy="389292"/>
            </a:xfrm>
            <a:custGeom>
              <a:avLst/>
              <a:gdLst/>
              <a:ahLst/>
              <a:cxnLst/>
              <a:rect l="0" t="0" r="0" b="0"/>
              <a:pathLst>
                <a:path w="182740" h="389292">
                  <a:moveTo>
                    <a:pt x="182740" y="0"/>
                  </a:moveTo>
                  <a:lnTo>
                    <a:pt x="182740" y="32048"/>
                  </a:lnTo>
                  <a:lnTo>
                    <a:pt x="157759" y="28561"/>
                  </a:lnTo>
                  <a:cubicBezTo>
                    <a:pt x="138468" y="28561"/>
                    <a:pt x="133350" y="29780"/>
                    <a:pt x="131648" y="34657"/>
                  </a:cubicBezTo>
                  <a:cubicBezTo>
                    <a:pt x="129946" y="38911"/>
                    <a:pt x="129946" y="38911"/>
                    <a:pt x="129946" y="104735"/>
                  </a:cubicBezTo>
                  <a:lnTo>
                    <a:pt x="129946" y="132764"/>
                  </a:lnTo>
                  <a:lnTo>
                    <a:pt x="129387" y="168705"/>
                  </a:lnTo>
                  <a:lnTo>
                    <a:pt x="129387" y="207707"/>
                  </a:lnTo>
                  <a:cubicBezTo>
                    <a:pt x="144145" y="208926"/>
                    <a:pt x="148120" y="208926"/>
                    <a:pt x="157200" y="208926"/>
                  </a:cubicBezTo>
                  <a:lnTo>
                    <a:pt x="182740" y="204429"/>
                  </a:lnTo>
                  <a:lnTo>
                    <a:pt x="182740" y="236024"/>
                  </a:lnTo>
                  <a:lnTo>
                    <a:pt x="174790" y="236345"/>
                  </a:lnTo>
                  <a:cubicBezTo>
                    <a:pt x="157200" y="236345"/>
                    <a:pt x="146977" y="235736"/>
                    <a:pt x="129387" y="233920"/>
                  </a:cubicBezTo>
                  <a:cubicBezTo>
                    <a:pt x="129387" y="258291"/>
                    <a:pt x="129946" y="303376"/>
                    <a:pt x="131089" y="323493"/>
                  </a:cubicBezTo>
                  <a:cubicBezTo>
                    <a:pt x="132791" y="357618"/>
                    <a:pt x="140170" y="365530"/>
                    <a:pt x="169697" y="365530"/>
                  </a:cubicBezTo>
                  <a:lnTo>
                    <a:pt x="174790" y="365530"/>
                  </a:lnTo>
                  <a:cubicBezTo>
                    <a:pt x="177063" y="364920"/>
                    <a:pt x="178181" y="364920"/>
                    <a:pt x="178765" y="364920"/>
                  </a:cubicBezTo>
                  <a:lnTo>
                    <a:pt x="182740" y="366038"/>
                  </a:lnTo>
                  <a:lnTo>
                    <a:pt x="182740" y="387658"/>
                  </a:lnTo>
                  <a:lnTo>
                    <a:pt x="180454" y="388682"/>
                  </a:lnTo>
                  <a:lnTo>
                    <a:pt x="99873" y="388072"/>
                  </a:lnTo>
                  <a:cubicBezTo>
                    <a:pt x="94780" y="388072"/>
                    <a:pt x="77737" y="388072"/>
                    <a:pt x="56185" y="388682"/>
                  </a:cubicBezTo>
                  <a:lnTo>
                    <a:pt x="28372" y="388682"/>
                  </a:lnTo>
                  <a:lnTo>
                    <a:pt x="11341" y="389292"/>
                  </a:lnTo>
                  <a:lnTo>
                    <a:pt x="7366" y="389292"/>
                  </a:lnTo>
                  <a:cubicBezTo>
                    <a:pt x="1130" y="389292"/>
                    <a:pt x="559" y="388682"/>
                    <a:pt x="559" y="375893"/>
                  </a:cubicBezTo>
                  <a:cubicBezTo>
                    <a:pt x="559" y="366140"/>
                    <a:pt x="559" y="366140"/>
                    <a:pt x="14173" y="364311"/>
                  </a:cubicBezTo>
                  <a:cubicBezTo>
                    <a:pt x="40284" y="360653"/>
                    <a:pt x="47663" y="349071"/>
                    <a:pt x="48793" y="309472"/>
                  </a:cubicBezTo>
                  <a:cubicBezTo>
                    <a:pt x="49936" y="288746"/>
                    <a:pt x="49936" y="255853"/>
                    <a:pt x="49936" y="182116"/>
                  </a:cubicBezTo>
                  <a:cubicBezTo>
                    <a:pt x="49936" y="121791"/>
                    <a:pt x="48793" y="72439"/>
                    <a:pt x="47663" y="55980"/>
                  </a:cubicBezTo>
                  <a:cubicBezTo>
                    <a:pt x="45949" y="33438"/>
                    <a:pt x="38011" y="26122"/>
                    <a:pt x="14745" y="25500"/>
                  </a:cubicBezTo>
                  <a:cubicBezTo>
                    <a:pt x="6807" y="25500"/>
                    <a:pt x="3391" y="24903"/>
                    <a:pt x="2261" y="24294"/>
                  </a:cubicBezTo>
                  <a:cubicBezTo>
                    <a:pt x="1130" y="23684"/>
                    <a:pt x="559" y="22465"/>
                    <a:pt x="559" y="18198"/>
                  </a:cubicBezTo>
                  <a:lnTo>
                    <a:pt x="559" y="12102"/>
                  </a:lnTo>
                  <a:cubicBezTo>
                    <a:pt x="0" y="1129"/>
                    <a:pt x="1130" y="532"/>
                    <a:pt x="10198" y="532"/>
                  </a:cubicBezTo>
                  <a:cubicBezTo>
                    <a:pt x="12484" y="532"/>
                    <a:pt x="12484" y="532"/>
                    <a:pt x="35166" y="1129"/>
                  </a:cubicBezTo>
                  <a:cubicBezTo>
                    <a:pt x="47663" y="1751"/>
                    <a:pt x="61849" y="1751"/>
                    <a:pt x="77737" y="1751"/>
                  </a:cubicBezTo>
                  <a:cubicBezTo>
                    <a:pt x="91351" y="1751"/>
                    <a:pt x="105562" y="1751"/>
                    <a:pt x="117475" y="1129"/>
                  </a:cubicBezTo>
                  <a:cubicBezTo>
                    <a:pt x="145136" y="681"/>
                    <a:pt x="168331" y="226"/>
                    <a:pt x="180590" y="27"/>
                  </a:cubicBezTo>
                  <a:lnTo>
                    <a:pt x="182740" y="0"/>
                  </a:lnTo>
                  <a:close/>
                </a:path>
              </a:pathLst>
            </a:custGeom>
            <a:ln w="0" cap="flat">
              <a:miter lim="127000"/>
            </a:ln>
          </p:spPr>
          <p:style>
            <a:lnRef idx="0">
              <a:srgbClr val="000000">
                <a:alpha val="0"/>
              </a:srgbClr>
            </a:lnRef>
            <a:fillRef idx="1">
              <a:srgbClr val="295E31"/>
            </a:fillRef>
            <a:effectRef idx="0">
              <a:scrgbClr r="0" g="0" b="0"/>
            </a:effectRef>
            <a:fontRef idx="none"/>
          </p:style>
          <p:txBody>
            <a:bodyPr/>
            <a:lstStyle/>
            <a:p>
              <a:endParaRPr lang="en-US"/>
            </a:p>
          </p:txBody>
        </p:sp>
        <p:sp>
          <p:nvSpPr>
            <p:cNvPr id="17" name="Shape 32"/>
            <p:cNvSpPr/>
            <p:nvPr/>
          </p:nvSpPr>
          <p:spPr>
            <a:xfrm>
              <a:off x="1426698" y="7938"/>
              <a:ext cx="444360" cy="397904"/>
            </a:xfrm>
            <a:custGeom>
              <a:avLst/>
              <a:gdLst/>
              <a:ahLst/>
              <a:cxnLst/>
              <a:rect l="0" t="0" r="0" b="0"/>
              <a:pathLst>
                <a:path w="444360" h="397904">
                  <a:moveTo>
                    <a:pt x="292837" y="0"/>
                  </a:moveTo>
                  <a:cubicBezTo>
                    <a:pt x="295681" y="0"/>
                    <a:pt x="299656" y="0"/>
                    <a:pt x="310998" y="610"/>
                  </a:cubicBezTo>
                  <a:cubicBezTo>
                    <a:pt x="333705" y="1206"/>
                    <a:pt x="351866" y="1829"/>
                    <a:pt x="368884" y="1829"/>
                  </a:cubicBezTo>
                  <a:cubicBezTo>
                    <a:pt x="387045" y="1829"/>
                    <a:pt x="418833" y="1206"/>
                    <a:pt x="430187" y="610"/>
                  </a:cubicBezTo>
                  <a:lnTo>
                    <a:pt x="438125" y="610"/>
                  </a:lnTo>
                  <a:cubicBezTo>
                    <a:pt x="443814" y="610"/>
                    <a:pt x="444360" y="1829"/>
                    <a:pt x="444360" y="13399"/>
                  </a:cubicBezTo>
                  <a:cubicBezTo>
                    <a:pt x="444360" y="20104"/>
                    <a:pt x="444360" y="22542"/>
                    <a:pt x="443230" y="23152"/>
                  </a:cubicBezTo>
                  <a:cubicBezTo>
                    <a:pt x="442100" y="24371"/>
                    <a:pt x="442100" y="24371"/>
                    <a:pt x="426199" y="26810"/>
                  </a:cubicBezTo>
                  <a:cubicBezTo>
                    <a:pt x="404063" y="29858"/>
                    <a:pt x="394437" y="38392"/>
                    <a:pt x="389318" y="60922"/>
                  </a:cubicBezTo>
                  <a:cubicBezTo>
                    <a:pt x="385902" y="76772"/>
                    <a:pt x="381368" y="218148"/>
                    <a:pt x="381368" y="309550"/>
                  </a:cubicBezTo>
                  <a:lnTo>
                    <a:pt x="381940" y="369265"/>
                  </a:lnTo>
                  <a:cubicBezTo>
                    <a:pt x="382511" y="372923"/>
                    <a:pt x="382511" y="376580"/>
                    <a:pt x="382511" y="379019"/>
                  </a:cubicBezTo>
                  <a:cubicBezTo>
                    <a:pt x="382511" y="383273"/>
                    <a:pt x="381368" y="384493"/>
                    <a:pt x="377393" y="386334"/>
                  </a:cubicBezTo>
                  <a:cubicBezTo>
                    <a:pt x="367767" y="390589"/>
                    <a:pt x="363220" y="393027"/>
                    <a:pt x="356984" y="396685"/>
                  </a:cubicBezTo>
                  <a:cubicBezTo>
                    <a:pt x="355841" y="397281"/>
                    <a:pt x="354686" y="397904"/>
                    <a:pt x="354127" y="397904"/>
                  </a:cubicBezTo>
                  <a:cubicBezTo>
                    <a:pt x="351866" y="397904"/>
                    <a:pt x="349593" y="395465"/>
                    <a:pt x="344487" y="388150"/>
                  </a:cubicBezTo>
                  <a:cubicBezTo>
                    <a:pt x="328587" y="364998"/>
                    <a:pt x="320078" y="355244"/>
                    <a:pt x="263322" y="291884"/>
                  </a:cubicBezTo>
                  <a:cubicBezTo>
                    <a:pt x="216789" y="239471"/>
                    <a:pt x="194094" y="213271"/>
                    <a:pt x="141313" y="151727"/>
                  </a:cubicBezTo>
                  <a:cubicBezTo>
                    <a:pt x="133934" y="141986"/>
                    <a:pt x="125997" y="132842"/>
                    <a:pt x="118046" y="123685"/>
                  </a:cubicBezTo>
                  <a:cubicBezTo>
                    <a:pt x="112928" y="118834"/>
                    <a:pt x="108395" y="113335"/>
                    <a:pt x="103861" y="107861"/>
                  </a:cubicBezTo>
                  <a:lnTo>
                    <a:pt x="99327" y="102984"/>
                  </a:lnTo>
                  <a:cubicBezTo>
                    <a:pt x="98755" y="119418"/>
                    <a:pt x="98184" y="159652"/>
                    <a:pt x="98184" y="190106"/>
                  </a:cubicBezTo>
                  <a:cubicBezTo>
                    <a:pt x="98184" y="289446"/>
                    <a:pt x="98755" y="309550"/>
                    <a:pt x="100457" y="328435"/>
                  </a:cubicBezTo>
                  <a:cubicBezTo>
                    <a:pt x="103289" y="358902"/>
                    <a:pt x="110668" y="363779"/>
                    <a:pt x="146431" y="364388"/>
                  </a:cubicBezTo>
                  <a:cubicBezTo>
                    <a:pt x="160604" y="364388"/>
                    <a:pt x="160604" y="364998"/>
                    <a:pt x="160604" y="379019"/>
                  </a:cubicBezTo>
                  <a:cubicBezTo>
                    <a:pt x="160604" y="386334"/>
                    <a:pt x="158902" y="388760"/>
                    <a:pt x="153797" y="388760"/>
                  </a:cubicBezTo>
                  <a:cubicBezTo>
                    <a:pt x="152095" y="388760"/>
                    <a:pt x="148120" y="388760"/>
                    <a:pt x="144145" y="388150"/>
                  </a:cubicBezTo>
                  <a:lnTo>
                    <a:pt x="73203" y="387541"/>
                  </a:lnTo>
                  <a:cubicBezTo>
                    <a:pt x="66408" y="387541"/>
                    <a:pt x="45390" y="388150"/>
                    <a:pt x="17031" y="388760"/>
                  </a:cubicBezTo>
                  <a:lnTo>
                    <a:pt x="7938" y="388760"/>
                  </a:lnTo>
                  <a:cubicBezTo>
                    <a:pt x="1702" y="388760"/>
                    <a:pt x="0" y="386944"/>
                    <a:pt x="0" y="379616"/>
                  </a:cubicBezTo>
                  <a:cubicBezTo>
                    <a:pt x="0" y="371094"/>
                    <a:pt x="571" y="368059"/>
                    <a:pt x="1130" y="366827"/>
                  </a:cubicBezTo>
                  <a:cubicBezTo>
                    <a:pt x="2273" y="364998"/>
                    <a:pt x="2273" y="364998"/>
                    <a:pt x="15888" y="363169"/>
                  </a:cubicBezTo>
                  <a:cubicBezTo>
                    <a:pt x="44844" y="360121"/>
                    <a:pt x="52210" y="345504"/>
                    <a:pt x="55626" y="287007"/>
                  </a:cubicBezTo>
                  <a:cubicBezTo>
                    <a:pt x="56744" y="265062"/>
                    <a:pt x="61278" y="107861"/>
                    <a:pt x="61278" y="86525"/>
                  </a:cubicBezTo>
                  <a:cubicBezTo>
                    <a:pt x="61278" y="60325"/>
                    <a:pt x="57887" y="48743"/>
                    <a:pt x="47676" y="38989"/>
                  </a:cubicBezTo>
                  <a:cubicBezTo>
                    <a:pt x="39726" y="31064"/>
                    <a:pt x="32918" y="28638"/>
                    <a:pt x="11354" y="26810"/>
                  </a:cubicBezTo>
                  <a:cubicBezTo>
                    <a:pt x="5118" y="26200"/>
                    <a:pt x="3962" y="24371"/>
                    <a:pt x="3962" y="14630"/>
                  </a:cubicBezTo>
                  <a:cubicBezTo>
                    <a:pt x="3962" y="3658"/>
                    <a:pt x="5118" y="1829"/>
                    <a:pt x="11354" y="1829"/>
                  </a:cubicBezTo>
                  <a:lnTo>
                    <a:pt x="49936" y="2438"/>
                  </a:lnTo>
                  <a:cubicBezTo>
                    <a:pt x="61278" y="2438"/>
                    <a:pt x="99327" y="1829"/>
                    <a:pt x="112928" y="1206"/>
                  </a:cubicBezTo>
                  <a:lnTo>
                    <a:pt x="121450" y="1206"/>
                  </a:lnTo>
                  <a:cubicBezTo>
                    <a:pt x="124854" y="1206"/>
                    <a:pt x="125997" y="1829"/>
                    <a:pt x="128245" y="6096"/>
                  </a:cubicBezTo>
                  <a:cubicBezTo>
                    <a:pt x="140170" y="30480"/>
                    <a:pt x="173660" y="70066"/>
                    <a:pt x="265595" y="171234"/>
                  </a:cubicBezTo>
                  <a:cubicBezTo>
                    <a:pt x="297955" y="207175"/>
                    <a:pt x="322351" y="234594"/>
                    <a:pt x="343344" y="259588"/>
                  </a:cubicBezTo>
                  <a:cubicBezTo>
                    <a:pt x="343916" y="243129"/>
                    <a:pt x="343916" y="243129"/>
                    <a:pt x="343916" y="204737"/>
                  </a:cubicBezTo>
                  <a:cubicBezTo>
                    <a:pt x="344487" y="171844"/>
                    <a:pt x="344487" y="168173"/>
                    <a:pt x="344487" y="156604"/>
                  </a:cubicBezTo>
                  <a:cubicBezTo>
                    <a:pt x="344487" y="28638"/>
                    <a:pt x="343344" y="26200"/>
                    <a:pt x="291706" y="24371"/>
                  </a:cubicBezTo>
                  <a:cubicBezTo>
                    <a:pt x="284886" y="23762"/>
                    <a:pt x="284328" y="23152"/>
                    <a:pt x="284328" y="10363"/>
                  </a:cubicBezTo>
                  <a:cubicBezTo>
                    <a:pt x="284328" y="1829"/>
                    <a:pt x="285458" y="0"/>
                    <a:pt x="292837" y="0"/>
                  </a:cubicBezTo>
                  <a:close/>
                </a:path>
              </a:pathLst>
            </a:custGeom>
            <a:ln w="0" cap="flat">
              <a:miter lim="127000"/>
            </a:ln>
          </p:spPr>
          <p:style>
            <a:lnRef idx="0">
              <a:srgbClr val="000000">
                <a:alpha val="0"/>
              </a:srgbClr>
            </a:lnRef>
            <a:fillRef idx="1">
              <a:srgbClr val="295E31"/>
            </a:fillRef>
            <a:effectRef idx="0">
              <a:scrgbClr r="0" g="0" b="0"/>
            </a:effectRef>
            <a:fontRef idx="none"/>
          </p:style>
          <p:txBody>
            <a:bodyPr/>
            <a:lstStyle/>
            <a:p>
              <a:endParaRPr lang="en-US"/>
            </a:p>
          </p:txBody>
        </p:sp>
        <p:sp>
          <p:nvSpPr>
            <p:cNvPr id="18" name="Shape 33"/>
            <p:cNvSpPr/>
            <p:nvPr/>
          </p:nvSpPr>
          <p:spPr>
            <a:xfrm>
              <a:off x="556475" y="5486"/>
              <a:ext cx="219907" cy="390601"/>
            </a:xfrm>
            <a:custGeom>
              <a:avLst/>
              <a:gdLst/>
              <a:ahLst/>
              <a:cxnLst/>
              <a:rect l="0" t="0" r="0" b="0"/>
              <a:pathLst>
                <a:path w="219907" h="390601">
                  <a:moveTo>
                    <a:pt x="49092" y="0"/>
                  </a:moveTo>
                  <a:cubicBezTo>
                    <a:pt x="53626" y="0"/>
                    <a:pt x="54197" y="622"/>
                    <a:pt x="57588" y="12192"/>
                  </a:cubicBezTo>
                  <a:cubicBezTo>
                    <a:pt x="74060" y="65215"/>
                    <a:pt x="97885" y="131636"/>
                    <a:pt x="148406" y="260820"/>
                  </a:cubicBezTo>
                  <a:cubicBezTo>
                    <a:pt x="156915" y="283350"/>
                    <a:pt x="165995" y="305905"/>
                    <a:pt x="175076" y="328447"/>
                  </a:cubicBezTo>
                  <a:cubicBezTo>
                    <a:pt x="185858" y="354660"/>
                    <a:pt x="193237" y="361353"/>
                    <a:pt x="214230" y="365620"/>
                  </a:cubicBezTo>
                  <a:cubicBezTo>
                    <a:pt x="219907" y="366840"/>
                    <a:pt x="219907" y="367449"/>
                    <a:pt x="219907" y="379628"/>
                  </a:cubicBezTo>
                  <a:cubicBezTo>
                    <a:pt x="219907" y="389395"/>
                    <a:pt x="219335" y="390601"/>
                    <a:pt x="213671" y="390601"/>
                  </a:cubicBezTo>
                  <a:lnTo>
                    <a:pt x="142170" y="389992"/>
                  </a:lnTo>
                  <a:cubicBezTo>
                    <a:pt x="123996" y="389992"/>
                    <a:pt x="84271" y="389992"/>
                    <a:pt x="78022" y="390601"/>
                  </a:cubicBezTo>
                  <a:lnTo>
                    <a:pt x="61004" y="390601"/>
                  </a:lnTo>
                  <a:cubicBezTo>
                    <a:pt x="54756" y="390601"/>
                    <a:pt x="53626" y="388785"/>
                    <a:pt x="53626" y="381470"/>
                  </a:cubicBezTo>
                  <a:cubicBezTo>
                    <a:pt x="53626" y="368059"/>
                    <a:pt x="53626" y="367449"/>
                    <a:pt x="61004" y="366840"/>
                  </a:cubicBezTo>
                  <a:cubicBezTo>
                    <a:pt x="84842" y="364401"/>
                    <a:pt x="92792" y="358915"/>
                    <a:pt x="92792" y="346723"/>
                  </a:cubicBezTo>
                  <a:cubicBezTo>
                    <a:pt x="92792" y="338811"/>
                    <a:pt x="88246" y="324193"/>
                    <a:pt x="65538" y="257772"/>
                  </a:cubicBezTo>
                  <a:cubicBezTo>
                    <a:pt x="48520" y="257150"/>
                    <a:pt x="38310" y="257150"/>
                    <a:pt x="11055" y="257150"/>
                  </a:cubicBezTo>
                  <a:lnTo>
                    <a:pt x="0" y="257154"/>
                  </a:lnTo>
                  <a:lnTo>
                    <a:pt x="0" y="231559"/>
                  </a:lnTo>
                  <a:lnTo>
                    <a:pt x="17304" y="231559"/>
                  </a:lnTo>
                  <a:lnTo>
                    <a:pt x="55340" y="231559"/>
                  </a:lnTo>
                  <a:cubicBezTo>
                    <a:pt x="49092" y="212674"/>
                    <a:pt x="44545" y="200482"/>
                    <a:pt x="30347" y="162700"/>
                  </a:cubicBezTo>
                  <a:cubicBezTo>
                    <a:pt x="12198" y="112128"/>
                    <a:pt x="7093" y="98120"/>
                    <a:pt x="1988" y="82880"/>
                  </a:cubicBezTo>
                  <a:lnTo>
                    <a:pt x="0" y="88081"/>
                  </a:lnTo>
                  <a:lnTo>
                    <a:pt x="0" y="8081"/>
                  </a:lnTo>
                  <a:lnTo>
                    <a:pt x="4820" y="6109"/>
                  </a:lnTo>
                  <a:cubicBezTo>
                    <a:pt x="24682" y="3658"/>
                    <a:pt x="30918" y="3061"/>
                    <a:pt x="42843" y="622"/>
                  </a:cubicBezTo>
                  <a:cubicBezTo>
                    <a:pt x="45117" y="0"/>
                    <a:pt x="47377" y="0"/>
                    <a:pt x="49092" y="0"/>
                  </a:cubicBezTo>
                  <a:close/>
                </a:path>
              </a:pathLst>
            </a:custGeom>
            <a:ln w="0" cap="flat">
              <a:miter lim="127000"/>
            </a:ln>
          </p:spPr>
          <p:style>
            <a:lnRef idx="0">
              <a:srgbClr val="000000">
                <a:alpha val="0"/>
              </a:srgbClr>
            </a:lnRef>
            <a:fillRef idx="1">
              <a:srgbClr val="295E31"/>
            </a:fillRef>
            <a:effectRef idx="0">
              <a:scrgbClr r="0" g="0" b="0"/>
            </a:effectRef>
            <a:fontRef idx="none"/>
          </p:style>
          <p:txBody>
            <a:bodyPr/>
            <a:lstStyle/>
            <a:p>
              <a:endParaRPr lang="en-US"/>
            </a:p>
          </p:txBody>
        </p:sp>
        <p:sp>
          <p:nvSpPr>
            <p:cNvPr id="19" name="Shape 34"/>
            <p:cNvSpPr/>
            <p:nvPr/>
          </p:nvSpPr>
          <p:spPr>
            <a:xfrm>
              <a:off x="2079351" y="374053"/>
              <a:ext cx="3391" cy="21620"/>
            </a:xfrm>
            <a:custGeom>
              <a:avLst/>
              <a:gdLst/>
              <a:ahLst/>
              <a:cxnLst/>
              <a:rect l="0" t="0" r="0" b="0"/>
              <a:pathLst>
                <a:path w="3391" h="21620">
                  <a:moveTo>
                    <a:pt x="0" y="0"/>
                  </a:moveTo>
                  <a:lnTo>
                    <a:pt x="2261" y="635"/>
                  </a:lnTo>
                  <a:cubicBezTo>
                    <a:pt x="3251" y="2083"/>
                    <a:pt x="3391" y="4674"/>
                    <a:pt x="3391" y="9246"/>
                  </a:cubicBezTo>
                  <a:cubicBezTo>
                    <a:pt x="3391" y="15336"/>
                    <a:pt x="3251" y="18685"/>
                    <a:pt x="2472" y="20512"/>
                  </a:cubicBezTo>
                  <a:lnTo>
                    <a:pt x="0" y="21620"/>
                  </a:lnTo>
                  <a:lnTo>
                    <a:pt x="0" y="0"/>
                  </a:lnTo>
                  <a:close/>
                </a:path>
              </a:pathLst>
            </a:custGeom>
            <a:ln w="0" cap="flat">
              <a:miter lim="127000"/>
            </a:ln>
          </p:spPr>
          <p:style>
            <a:lnRef idx="0">
              <a:srgbClr val="000000">
                <a:alpha val="0"/>
              </a:srgbClr>
            </a:lnRef>
            <a:fillRef idx="1">
              <a:srgbClr val="295E31"/>
            </a:fillRef>
            <a:effectRef idx="0">
              <a:scrgbClr r="0" g="0" b="0"/>
            </a:effectRef>
            <a:fontRef idx="none"/>
          </p:style>
          <p:txBody>
            <a:bodyPr/>
            <a:lstStyle/>
            <a:p>
              <a:endParaRPr lang="en-US"/>
            </a:p>
          </p:txBody>
        </p:sp>
        <p:sp>
          <p:nvSpPr>
            <p:cNvPr id="20" name="Shape 35"/>
            <p:cNvSpPr/>
            <p:nvPr/>
          </p:nvSpPr>
          <p:spPr>
            <a:xfrm>
              <a:off x="2079351" y="7938"/>
              <a:ext cx="139598" cy="236101"/>
            </a:xfrm>
            <a:custGeom>
              <a:avLst/>
              <a:gdLst/>
              <a:ahLst/>
              <a:cxnLst/>
              <a:rect l="0" t="0" r="0" b="0"/>
              <a:pathLst>
                <a:path w="139598" h="236101">
                  <a:moveTo>
                    <a:pt x="6223" y="0"/>
                  </a:moveTo>
                  <a:cubicBezTo>
                    <a:pt x="52768" y="0"/>
                    <a:pt x="83985" y="9144"/>
                    <a:pt x="106121" y="29248"/>
                  </a:cubicBezTo>
                  <a:cubicBezTo>
                    <a:pt x="127699" y="49352"/>
                    <a:pt x="139598" y="78600"/>
                    <a:pt x="139598" y="112725"/>
                  </a:cubicBezTo>
                  <a:cubicBezTo>
                    <a:pt x="139598" y="158420"/>
                    <a:pt x="119736" y="193167"/>
                    <a:pt x="80023" y="216306"/>
                  </a:cubicBezTo>
                  <a:cubicBezTo>
                    <a:pt x="61716" y="227279"/>
                    <a:pt x="43401" y="233109"/>
                    <a:pt x="18876" y="235337"/>
                  </a:cubicBezTo>
                  <a:lnTo>
                    <a:pt x="0" y="236101"/>
                  </a:lnTo>
                  <a:lnTo>
                    <a:pt x="0" y="204507"/>
                  </a:lnTo>
                  <a:lnTo>
                    <a:pt x="8572" y="202998"/>
                  </a:lnTo>
                  <a:cubicBezTo>
                    <a:pt x="38022" y="191033"/>
                    <a:pt x="53353" y="161331"/>
                    <a:pt x="53353" y="115164"/>
                  </a:cubicBezTo>
                  <a:cubicBezTo>
                    <a:pt x="53353" y="69463"/>
                    <a:pt x="40258" y="43643"/>
                    <a:pt x="10485" y="33589"/>
                  </a:cubicBezTo>
                  <a:lnTo>
                    <a:pt x="0" y="32126"/>
                  </a:lnTo>
                  <a:lnTo>
                    <a:pt x="0" y="78"/>
                  </a:lnTo>
                  <a:lnTo>
                    <a:pt x="6223" y="0"/>
                  </a:lnTo>
                  <a:close/>
                </a:path>
              </a:pathLst>
            </a:custGeom>
            <a:ln w="0" cap="flat">
              <a:miter lim="127000"/>
            </a:ln>
          </p:spPr>
          <p:style>
            <a:lnRef idx="0">
              <a:srgbClr val="000000">
                <a:alpha val="0"/>
              </a:srgbClr>
            </a:lnRef>
            <a:fillRef idx="1">
              <a:srgbClr val="295E31"/>
            </a:fillRef>
            <a:effectRef idx="0">
              <a:scrgbClr r="0" g="0" b="0"/>
            </a:effectRef>
            <a:fontRef idx="none"/>
          </p:style>
          <p:txBody>
            <a:bodyPr/>
            <a:lstStyle/>
            <a:p>
              <a:endParaRPr lang="en-US"/>
            </a:p>
          </p:txBody>
        </p:sp>
        <p:sp>
          <p:nvSpPr>
            <p:cNvPr id="21" name="Shape 36"/>
            <p:cNvSpPr/>
            <p:nvPr/>
          </p:nvSpPr>
          <p:spPr>
            <a:xfrm>
              <a:off x="2246749" y="2829"/>
              <a:ext cx="206585" cy="400574"/>
            </a:xfrm>
            <a:custGeom>
              <a:avLst/>
              <a:gdLst/>
              <a:ahLst/>
              <a:cxnLst/>
              <a:rect l="0" t="0" r="0" b="0"/>
              <a:pathLst>
                <a:path w="206585" h="400574">
                  <a:moveTo>
                    <a:pt x="206585" y="0"/>
                  </a:moveTo>
                  <a:lnTo>
                    <a:pt x="206585" y="33671"/>
                  </a:lnTo>
                  <a:lnTo>
                    <a:pt x="197498" y="32515"/>
                  </a:lnTo>
                  <a:cubicBezTo>
                    <a:pt x="171399" y="32515"/>
                    <a:pt x="144145" y="43500"/>
                    <a:pt x="126568" y="61166"/>
                  </a:cubicBezTo>
                  <a:cubicBezTo>
                    <a:pt x="101029" y="85537"/>
                    <a:pt x="86271" y="131245"/>
                    <a:pt x="86271" y="187303"/>
                  </a:cubicBezTo>
                  <a:cubicBezTo>
                    <a:pt x="86271" y="279536"/>
                    <a:pt x="126682" y="347986"/>
                    <a:pt x="186965" y="363658"/>
                  </a:cubicBezTo>
                  <a:lnTo>
                    <a:pt x="206585" y="366130"/>
                  </a:lnTo>
                  <a:lnTo>
                    <a:pt x="206585" y="399892"/>
                  </a:lnTo>
                  <a:lnTo>
                    <a:pt x="198641" y="400574"/>
                  </a:lnTo>
                  <a:cubicBezTo>
                    <a:pt x="76048" y="400574"/>
                    <a:pt x="0" y="323789"/>
                    <a:pt x="0" y="200104"/>
                  </a:cubicBezTo>
                  <a:cubicBezTo>
                    <a:pt x="0" y="143424"/>
                    <a:pt x="17590" y="96510"/>
                    <a:pt x="52210" y="62385"/>
                  </a:cubicBezTo>
                  <a:cubicBezTo>
                    <a:pt x="83290" y="31762"/>
                    <a:pt x="123935" y="11427"/>
                    <a:pt x="170096" y="3173"/>
                  </a:cubicBezTo>
                  <a:lnTo>
                    <a:pt x="206585" y="0"/>
                  </a:lnTo>
                  <a:close/>
                </a:path>
              </a:pathLst>
            </a:custGeom>
            <a:ln w="0" cap="flat">
              <a:miter lim="127000"/>
            </a:ln>
          </p:spPr>
          <p:style>
            <a:lnRef idx="0">
              <a:srgbClr val="000000">
                <a:alpha val="0"/>
              </a:srgbClr>
            </a:lnRef>
            <a:fillRef idx="1">
              <a:srgbClr val="295E31"/>
            </a:fillRef>
            <a:effectRef idx="0">
              <a:scrgbClr r="0" g="0" b="0"/>
            </a:effectRef>
            <a:fontRef idx="none"/>
          </p:style>
          <p:txBody>
            <a:bodyPr/>
            <a:lstStyle/>
            <a:p>
              <a:endParaRPr lang="en-US"/>
            </a:p>
          </p:txBody>
        </p:sp>
        <p:sp>
          <p:nvSpPr>
            <p:cNvPr id="22" name="Shape 37"/>
            <p:cNvSpPr/>
            <p:nvPr/>
          </p:nvSpPr>
          <p:spPr>
            <a:xfrm>
              <a:off x="2663259" y="6066"/>
              <a:ext cx="179057" cy="391241"/>
            </a:xfrm>
            <a:custGeom>
              <a:avLst/>
              <a:gdLst/>
              <a:ahLst/>
              <a:cxnLst/>
              <a:rect l="0" t="0" r="0" b="0"/>
              <a:pathLst>
                <a:path w="179057" h="391241">
                  <a:moveTo>
                    <a:pt x="179057" y="0"/>
                  </a:moveTo>
                  <a:lnTo>
                    <a:pt x="179057" y="31510"/>
                  </a:lnTo>
                  <a:lnTo>
                    <a:pt x="172042" y="29977"/>
                  </a:lnTo>
                  <a:cubicBezTo>
                    <a:pt x="165586" y="29138"/>
                    <a:pt x="158064" y="28681"/>
                    <a:pt x="149263" y="28681"/>
                  </a:cubicBezTo>
                  <a:cubicBezTo>
                    <a:pt x="128829" y="28681"/>
                    <a:pt x="128270" y="29900"/>
                    <a:pt x="127698" y="56723"/>
                  </a:cubicBezTo>
                  <a:lnTo>
                    <a:pt x="127127" y="194416"/>
                  </a:lnTo>
                  <a:cubicBezTo>
                    <a:pt x="137351" y="195039"/>
                    <a:pt x="143586" y="195635"/>
                    <a:pt x="153238" y="195635"/>
                  </a:cubicBezTo>
                  <a:lnTo>
                    <a:pt x="179057" y="193663"/>
                  </a:lnTo>
                  <a:lnTo>
                    <a:pt x="179057" y="233180"/>
                  </a:lnTo>
                  <a:lnTo>
                    <a:pt x="174803" y="223664"/>
                  </a:lnTo>
                  <a:lnTo>
                    <a:pt x="148704" y="224274"/>
                  </a:lnTo>
                  <a:cubicBezTo>
                    <a:pt x="144158" y="224274"/>
                    <a:pt x="141313" y="224274"/>
                    <a:pt x="126568" y="223664"/>
                  </a:cubicBezTo>
                  <a:lnTo>
                    <a:pt x="127127" y="270591"/>
                  </a:lnTo>
                  <a:cubicBezTo>
                    <a:pt x="125997" y="360774"/>
                    <a:pt x="129413" y="367479"/>
                    <a:pt x="170269" y="366870"/>
                  </a:cubicBezTo>
                  <a:cubicBezTo>
                    <a:pt x="175089" y="366870"/>
                    <a:pt x="177644" y="367022"/>
                    <a:pt x="178995" y="368394"/>
                  </a:cubicBezTo>
                  <a:lnTo>
                    <a:pt x="179057" y="368759"/>
                  </a:lnTo>
                  <a:lnTo>
                    <a:pt x="179057" y="388525"/>
                  </a:lnTo>
                  <a:lnTo>
                    <a:pt x="174803" y="390631"/>
                  </a:lnTo>
                  <a:lnTo>
                    <a:pt x="168567" y="390631"/>
                  </a:lnTo>
                  <a:lnTo>
                    <a:pt x="93650" y="390022"/>
                  </a:lnTo>
                  <a:lnTo>
                    <a:pt x="58458" y="390631"/>
                  </a:lnTo>
                  <a:cubicBezTo>
                    <a:pt x="17031" y="391241"/>
                    <a:pt x="17031" y="391241"/>
                    <a:pt x="10795" y="391241"/>
                  </a:cubicBezTo>
                  <a:lnTo>
                    <a:pt x="7391" y="391241"/>
                  </a:lnTo>
                  <a:cubicBezTo>
                    <a:pt x="584" y="391241"/>
                    <a:pt x="0" y="390631"/>
                    <a:pt x="0" y="377842"/>
                  </a:cubicBezTo>
                  <a:cubicBezTo>
                    <a:pt x="0" y="369295"/>
                    <a:pt x="1143" y="368089"/>
                    <a:pt x="6820" y="366870"/>
                  </a:cubicBezTo>
                  <a:cubicBezTo>
                    <a:pt x="27813" y="364444"/>
                    <a:pt x="34633" y="361383"/>
                    <a:pt x="41440" y="349813"/>
                  </a:cubicBezTo>
                  <a:cubicBezTo>
                    <a:pt x="47117" y="339450"/>
                    <a:pt x="48247" y="326026"/>
                    <a:pt x="48806" y="262666"/>
                  </a:cubicBezTo>
                  <a:cubicBezTo>
                    <a:pt x="49378" y="195635"/>
                    <a:pt x="49962" y="156037"/>
                    <a:pt x="49962" y="143858"/>
                  </a:cubicBezTo>
                  <a:cubicBezTo>
                    <a:pt x="49962" y="74389"/>
                    <a:pt x="48806" y="56723"/>
                    <a:pt x="44844" y="45128"/>
                  </a:cubicBezTo>
                  <a:cubicBezTo>
                    <a:pt x="40297" y="32352"/>
                    <a:pt x="35204" y="29278"/>
                    <a:pt x="12497" y="28072"/>
                  </a:cubicBezTo>
                  <a:cubicBezTo>
                    <a:pt x="5118" y="27449"/>
                    <a:pt x="2845" y="26852"/>
                    <a:pt x="2273" y="26243"/>
                  </a:cubicBezTo>
                  <a:cubicBezTo>
                    <a:pt x="1143" y="25024"/>
                    <a:pt x="1143" y="22598"/>
                    <a:pt x="1143" y="14051"/>
                  </a:cubicBezTo>
                  <a:cubicBezTo>
                    <a:pt x="1143" y="4310"/>
                    <a:pt x="2273" y="3078"/>
                    <a:pt x="11925" y="3078"/>
                  </a:cubicBezTo>
                  <a:cubicBezTo>
                    <a:pt x="13068" y="3078"/>
                    <a:pt x="13068" y="3078"/>
                    <a:pt x="32931" y="3700"/>
                  </a:cubicBezTo>
                  <a:lnTo>
                    <a:pt x="46533" y="3700"/>
                  </a:lnTo>
                  <a:cubicBezTo>
                    <a:pt x="62433" y="3700"/>
                    <a:pt x="100470" y="3078"/>
                    <a:pt x="114643" y="2481"/>
                  </a:cubicBezTo>
                  <a:cubicBezTo>
                    <a:pt x="136493" y="1567"/>
                    <a:pt x="155934" y="802"/>
                    <a:pt x="170975" y="265"/>
                  </a:cubicBezTo>
                  <a:lnTo>
                    <a:pt x="179057" y="0"/>
                  </a:lnTo>
                  <a:close/>
                </a:path>
              </a:pathLst>
            </a:custGeom>
            <a:ln w="0" cap="flat">
              <a:miter lim="127000"/>
            </a:ln>
          </p:spPr>
          <p:style>
            <a:lnRef idx="0">
              <a:srgbClr val="000000">
                <a:alpha val="0"/>
              </a:srgbClr>
            </a:lnRef>
            <a:fillRef idx="1">
              <a:srgbClr val="295E31"/>
            </a:fillRef>
            <a:effectRef idx="0">
              <a:scrgbClr r="0" g="0" b="0"/>
            </a:effectRef>
            <a:fontRef idx="none"/>
          </p:style>
          <p:txBody>
            <a:bodyPr/>
            <a:lstStyle/>
            <a:p>
              <a:endParaRPr lang="en-US"/>
            </a:p>
          </p:txBody>
        </p:sp>
        <p:sp>
          <p:nvSpPr>
            <p:cNvPr id="23" name="Shape 38"/>
            <p:cNvSpPr/>
            <p:nvPr/>
          </p:nvSpPr>
          <p:spPr>
            <a:xfrm>
              <a:off x="2453334" y="1842"/>
              <a:ext cx="206572" cy="400880"/>
            </a:xfrm>
            <a:custGeom>
              <a:avLst/>
              <a:gdLst/>
              <a:ahLst/>
              <a:cxnLst/>
              <a:rect l="0" t="0" r="0" b="0"/>
              <a:pathLst>
                <a:path w="206572" h="400880">
                  <a:moveTo>
                    <a:pt x="11360" y="0"/>
                  </a:moveTo>
                  <a:cubicBezTo>
                    <a:pt x="69234" y="0"/>
                    <a:pt x="124289" y="22542"/>
                    <a:pt x="158337" y="60325"/>
                  </a:cubicBezTo>
                  <a:cubicBezTo>
                    <a:pt x="188411" y="93840"/>
                    <a:pt x="206572" y="143802"/>
                    <a:pt x="206572" y="194996"/>
                  </a:cubicBezTo>
                  <a:cubicBezTo>
                    <a:pt x="206572" y="244958"/>
                    <a:pt x="189554" y="294323"/>
                    <a:pt x="159467" y="331483"/>
                  </a:cubicBezTo>
                  <a:cubicBezTo>
                    <a:pt x="130950" y="366220"/>
                    <a:pt x="92216" y="388271"/>
                    <a:pt x="43749" y="397125"/>
                  </a:cubicBezTo>
                  <a:lnTo>
                    <a:pt x="0" y="400880"/>
                  </a:lnTo>
                  <a:lnTo>
                    <a:pt x="0" y="367117"/>
                  </a:lnTo>
                  <a:lnTo>
                    <a:pt x="7372" y="368046"/>
                  </a:lnTo>
                  <a:cubicBezTo>
                    <a:pt x="76613" y="368046"/>
                    <a:pt x="120313" y="310172"/>
                    <a:pt x="120313" y="218148"/>
                  </a:cubicBezTo>
                  <a:cubicBezTo>
                    <a:pt x="120313" y="123236"/>
                    <a:pt x="79475" y="53051"/>
                    <a:pt x="18311" y="36988"/>
                  </a:cubicBezTo>
                  <a:lnTo>
                    <a:pt x="0" y="34658"/>
                  </a:lnTo>
                  <a:lnTo>
                    <a:pt x="0" y="988"/>
                  </a:lnTo>
                  <a:lnTo>
                    <a:pt x="11360" y="0"/>
                  </a:lnTo>
                  <a:close/>
                </a:path>
              </a:pathLst>
            </a:custGeom>
            <a:ln w="0" cap="flat">
              <a:miter lim="127000"/>
            </a:ln>
          </p:spPr>
          <p:style>
            <a:lnRef idx="0">
              <a:srgbClr val="000000">
                <a:alpha val="0"/>
              </a:srgbClr>
            </a:lnRef>
            <a:fillRef idx="1">
              <a:srgbClr val="295E31"/>
            </a:fillRef>
            <a:effectRef idx="0">
              <a:scrgbClr r="0" g="0" b="0"/>
            </a:effectRef>
            <a:fontRef idx="none"/>
          </p:style>
          <p:txBody>
            <a:bodyPr/>
            <a:lstStyle/>
            <a:p>
              <a:endParaRPr lang="en-US"/>
            </a:p>
          </p:txBody>
        </p:sp>
        <p:sp>
          <p:nvSpPr>
            <p:cNvPr id="24" name="Shape 39"/>
            <p:cNvSpPr/>
            <p:nvPr/>
          </p:nvSpPr>
          <p:spPr>
            <a:xfrm>
              <a:off x="2842316" y="374825"/>
              <a:ext cx="1435" cy="19766"/>
            </a:xfrm>
            <a:custGeom>
              <a:avLst/>
              <a:gdLst/>
              <a:ahLst/>
              <a:cxnLst/>
              <a:rect l="0" t="0" r="0" b="0"/>
              <a:pathLst>
                <a:path w="1435" h="19766">
                  <a:moveTo>
                    <a:pt x="0" y="0"/>
                  </a:moveTo>
                  <a:lnTo>
                    <a:pt x="1435" y="8473"/>
                  </a:lnTo>
                  <a:cubicBezTo>
                    <a:pt x="1435" y="14265"/>
                    <a:pt x="1289" y="17614"/>
                    <a:pt x="505" y="19516"/>
                  </a:cubicBezTo>
                  <a:lnTo>
                    <a:pt x="0" y="19766"/>
                  </a:lnTo>
                  <a:lnTo>
                    <a:pt x="0" y="0"/>
                  </a:lnTo>
                  <a:close/>
                </a:path>
              </a:pathLst>
            </a:custGeom>
            <a:ln w="0" cap="flat">
              <a:miter lim="127000"/>
            </a:ln>
          </p:spPr>
          <p:style>
            <a:lnRef idx="0">
              <a:srgbClr val="000000">
                <a:alpha val="0"/>
              </a:srgbClr>
            </a:lnRef>
            <a:fillRef idx="1">
              <a:srgbClr val="295E31"/>
            </a:fillRef>
            <a:effectRef idx="0">
              <a:scrgbClr r="0" g="0" b="0"/>
            </a:effectRef>
            <a:fontRef idx="none"/>
          </p:style>
          <p:txBody>
            <a:bodyPr/>
            <a:lstStyle/>
            <a:p>
              <a:endParaRPr lang="en-US"/>
            </a:p>
          </p:txBody>
        </p:sp>
        <p:sp>
          <p:nvSpPr>
            <p:cNvPr id="25" name="Shape 40"/>
            <p:cNvSpPr/>
            <p:nvPr/>
          </p:nvSpPr>
          <p:spPr>
            <a:xfrm>
              <a:off x="2842316" y="5486"/>
              <a:ext cx="213106" cy="400355"/>
            </a:xfrm>
            <a:custGeom>
              <a:avLst/>
              <a:gdLst/>
              <a:ahLst/>
              <a:cxnLst/>
              <a:rect l="0" t="0" r="0" b="0"/>
              <a:pathLst>
                <a:path w="213106" h="400355">
                  <a:moveTo>
                    <a:pt x="21857" y="0"/>
                  </a:moveTo>
                  <a:cubicBezTo>
                    <a:pt x="93370" y="0"/>
                    <a:pt x="138201" y="39002"/>
                    <a:pt x="138201" y="102375"/>
                  </a:cubicBezTo>
                  <a:cubicBezTo>
                    <a:pt x="138201" y="153568"/>
                    <a:pt x="113233" y="188900"/>
                    <a:pt x="64402" y="207810"/>
                  </a:cubicBezTo>
                  <a:cubicBezTo>
                    <a:pt x="129121" y="329057"/>
                    <a:pt x="166573" y="371716"/>
                    <a:pt x="207429" y="369278"/>
                  </a:cubicBezTo>
                  <a:cubicBezTo>
                    <a:pt x="211963" y="369278"/>
                    <a:pt x="213106" y="371094"/>
                    <a:pt x="213106" y="379032"/>
                  </a:cubicBezTo>
                  <a:cubicBezTo>
                    <a:pt x="213106" y="388176"/>
                    <a:pt x="212535" y="389395"/>
                    <a:pt x="208559" y="391820"/>
                  </a:cubicBezTo>
                  <a:cubicBezTo>
                    <a:pt x="198361" y="396088"/>
                    <a:pt x="176797" y="400355"/>
                    <a:pt x="161480" y="400355"/>
                  </a:cubicBezTo>
                  <a:cubicBezTo>
                    <a:pt x="120040" y="400355"/>
                    <a:pt x="85433" y="380238"/>
                    <a:pt x="57036" y="340030"/>
                  </a:cubicBezTo>
                  <a:cubicBezTo>
                    <a:pt x="44552" y="322669"/>
                    <a:pt x="32776" y="303473"/>
                    <a:pt x="22347" y="283742"/>
                  </a:cubicBezTo>
                  <a:lnTo>
                    <a:pt x="0" y="233760"/>
                  </a:lnTo>
                  <a:lnTo>
                    <a:pt x="0" y="194243"/>
                  </a:lnTo>
                  <a:lnTo>
                    <a:pt x="7034" y="193705"/>
                  </a:lnTo>
                  <a:cubicBezTo>
                    <a:pt x="15618" y="191954"/>
                    <a:pt x="22142" y="189211"/>
                    <a:pt x="27534" y="185242"/>
                  </a:cubicBezTo>
                  <a:cubicBezTo>
                    <a:pt x="43421" y="174879"/>
                    <a:pt x="51930" y="150508"/>
                    <a:pt x="51930" y="117615"/>
                  </a:cubicBezTo>
                  <a:cubicBezTo>
                    <a:pt x="51930" y="73127"/>
                    <a:pt x="37186" y="43879"/>
                    <a:pt x="9372" y="34138"/>
                  </a:cubicBezTo>
                  <a:lnTo>
                    <a:pt x="0" y="32089"/>
                  </a:lnTo>
                  <a:lnTo>
                    <a:pt x="0" y="580"/>
                  </a:lnTo>
                  <a:lnTo>
                    <a:pt x="10932" y="221"/>
                  </a:lnTo>
                  <a:cubicBezTo>
                    <a:pt x="16005" y="77"/>
                    <a:pt x="19729" y="0"/>
                    <a:pt x="21857" y="0"/>
                  </a:cubicBezTo>
                  <a:close/>
                </a:path>
              </a:pathLst>
            </a:custGeom>
            <a:ln w="0" cap="flat">
              <a:miter lim="127000"/>
            </a:ln>
          </p:spPr>
          <p:style>
            <a:lnRef idx="0">
              <a:srgbClr val="000000">
                <a:alpha val="0"/>
              </a:srgbClr>
            </a:lnRef>
            <a:fillRef idx="1">
              <a:srgbClr val="295E31"/>
            </a:fillRef>
            <a:effectRef idx="0">
              <a:scrgbClr r="0" g="0" b="0"/>
            </a:effectRef>
            <a:fontRef idx="none"/>
          </p:style>
          <p:txBody>
            <a:bodyPr/>
            <a:lstStyle/>
            <a:p>
              <a:endParaRPr lang="en-US"/>
            </a:p>
          </p:txBody>
        </p:sp>
        <p:sp>
          <p:nvSpPr>
            <p:cNvPr id="26" name="Shape 41"/>
            <p:cNvSpPr/>
            <p:nvPr/>
          </p:nvSpPr>
          <p:spPr>
            <a:xfrm>
              <a:off x="3031597" y="0"/>
              <a:ext cx="378536" cy="397307"/>
            </a:xfrm>
            <a:custGeom>
              <a:avLst/>
              <a:gdLst/>
              <a:ahLst/>
              <a:cxnLst/>
              <a:rect l="0" t="0" r="0" b="0"/>
              <a:pathLst>
                <a:path w="378536" h="397307">
                  <a:moveTo>
                    <a:pt x="21577" y="0"/>
                  </a:moveTo>
                  <a:cubicBezTo>
                    <a:pt x="24397" y="0"/>
                    <a:pt x="24981" y="0"/>
                    <a:pt x="28943" y="2451"/>
                  </a:cubicBezTo>
                  <a:cubicBezTo>
                    <a:pt x="38583" y="7328"/>
                    <a:pt x="72631" y="9144"/>
                    <a:pt x="170256" y="9144"/>
                  </a:cubicBezTo>
                  <a:cubicBezTo>
                    <a:pt x="249136" y="9144"/>
                    <a:pt x="262192" y="9144"/>
                    <a:pt x="317234" y="6718"/>
                  </a:cubicBezTo>
                  <a:cubicBezTo>
                    <a:pt x="354686" y="5486"/>
                    <a:pt x="354686" y="5486"/>
                    <a:pt x="365481" y="622"/>
                  </a:cubicBezTo>
                  <a:cubicBezTo>
                    <a:pt x="366624" y="0"/>
                    <a:pt x="368884" y="0"/>
                    <a:pt x="371729" y="0"/>
                  </a:cubicBezTo>
                  <a:cubicBezTo>
                    <a:pt x="376263" y="0"/>
                    <a:pt x="378536" y="1842"/>
                    <a:pt x="378536" y="4890"/>
                  </a:cubicBezTo>
                  <a:cubicBezTo>
                    <a:pt x="378536" y="7938"/>
                    <a:pt x="376263" y="18898"/>
                    <a:pt x="371729" y="42672"/>
                  </a:cubicBezTo>
                  <a:cubicBezTo>
                    <a:pt x="368884" y="54242"/>
                    <a:pt x="366052" y="69482"/>
                    <a:pt x="359791" y="101765"/>
                  </a:cubicBezTo>
                  <a:cubicBezTo>
                    <a:pt x="356984" y="116408"/>
                    <a:pt x="356984" y="116408"/>
                    <a:pt x="347891" y="116408"/>
                  </a:cubicBezTo>
                  <a:cubicBezTo>
                    <a:pt x="332004" y="116408"/>
                    <a:pt x="332004" y="116408"/>
                    <a:pt x="331432" y="103607"/>
                  </a:cubicBezTo>
                  <a:cubicBezTo>
                    <a:pt x="330861" y="63386"/>
                    <a:pt x="330289" y="61557"/>
                    <a:pt x="321209" y="54851"/>
                  </a:cubicBezTo>
                  <a:cubicBezTo>
                    <a:pt x="312128" y="49974"/>
                    <a:pt x="297370" y="48768"/>
                    <a:pt x="236652" y="48158"/>
                  </a:cubicBezTo>
                  <a:lnTo>
                    <a:pt x="227572" y="48158"/>
                  </a:lnTo>
                  <a:lnTo>
                    <a:pt x="227572" y="258978"/>
                  </a:lnTo>
                  <a:cubicBezTo>
                    <a:pt x="227572" y="309563"/>
                    <a:pt x="228715" y="339420"/>
                    <a:pt x="230975" y="349783"/>
                  </a:cubicBezTo>
                  <a:cubicBezTo>
                    <a:pt x="234379" y="366243"/>
                    <a:pt x="245161" y="372326"/>
                    <a:pt x="271844" y="372326"/>
                  </a:cubicBezTo>
                  <a:cubicBezTo>
                    <a:pt x="286030" y="372326"/>
                    <a:pt x="287744" y="372326"/>
                    <a:pt x="288874" y="374155"/>
                  </a:cubicBezTo>
                  <a:cubicBezTo>
                    <a:pt x="289421" y="374764"/>
                    <a:pt x="289992" y="379641"/>
                    <a:pt x="289992" y="386956"/>
                  </a:cubicBezTo>
                  <a:cubicBezTo>
                    <a:pt x="289421" y="396697"/>
                    <a:pt x="289421" y="396697"/>
                    <a:pt x="284899" y="396697"/>
                  </a:cubicBezTo>
                  <a:lnTo>
                    <a:pt x="276949" y="396697"/>
                  </a:lnTo>
                  <a:cubicBezTo>
                    <a:pt x="266167" y="396088"/>
                    <a:pt x="203162" y="395478"/>
                    <a:pt x="186144" y="395478"/>
                  </a:cubicBezTo>
                  <a:cubicBezTo>
                    <a:pt x="174231" y="395478"/>
                    <a:pt x="157760" y="395478"/>
                    <a:pt x="139040" y="396088"/>
                  </a:cubicBezTo>
                  <a:lnTo>
                    <a:pt x="113500" y="396697"/>
                  </a:lnTo>
                  <a:lnTo>
                    <a:pt x="96482" y="397307"/>
                  </a:lnTo>
                  <a:lnTo>
                    <a:pt x="92507" y="397307"/>
                  </a:lnTo>
                  <a:cubicBezTo>
                    <a:pt x="85687" y="397307"/>
                    <a:pt x="85687" y="397307"/>
                    <a:pt x="85687" y="383299"/>
                  </a:cubicBezTo>
                  <a:cubicBezTo>
                    <a:pt x="85687" y="376580"/>
                    <a:pt x="86258" y="374764"/>
                    <a:pt x="87401" y="373545"/>
                  </a:cubicBezTo>
                  <a:cubicBezTo>
                    <a:pt x="88532" y="372326"/>
                    <a:pt x="88532" y="372326"/>
                    <a:pt x="104991" y="371107"/>
                  </a:cubicBezTo>
                  <a:cubicBezTo>
                    <a:pt x="139040" y="367449"/>
                    <a:pt x="144729" y="358915"/>
                    <a:pt x="146418" y="307124"/>
                  </a:cubicBezTo>
                  <a:lnTo>
                    <a:pt x="147561" y="168186"/>
                  </a:lnTo>
                  <a:cubicBezTo>
                    <a:pt x="147561" y="147472"/>
                    <a:pt x="146990" y="78003"/>
                    <a:pt x="145847" y="48158"/>
                  </a:cubicBezTo>
                  <a:cubicBezTo>
                    <a:pt x="44272" y="49974"/>
                    <a:pt x="39154" y="52426"/>
                    <a:pt x="27242" y="105435"/>
                  </a:cubicBezTo>
                  <a:cubicBezTo>
                    <a:pt x="24981" y="113957"/>
                    <a:pt x="23254" y="115799"/>
                    <a:pt x="17018" y="115799"/>
                  </a:cubicBezTo>
                  <a:lnTo>
                    <a:pt x="10782" y="115799"/>
                  </a:lnTo>
                  <a:cubicBezTo>
                    <a:pt x="2273" y="115799"/>
                    <a:pt x="0" y="113957"/>
                    <a:pt x="0" y="109093"/>
                  </a:cubicBezTo>
                  <a:cubicBezTo>
                    <a:pt x="0" y="104826"/>
                    <a:pt x="559" y="99949"/>
                    <a:pt x="2832" y="85319"/>
                  </a:cubicBezTo>
                  <a:cubicBezTo>
                    <a:pt x="5106" y="70091"/>
                    <a:pt x="7938" y="49365"/>
                    <a:pt x="13043" y="9766"/>
                  </a:cubicBezTo>
                  <a:cubicBezTo>
                    <a:pt x="14199" y="2451"/>
                    <a:pt x="16447" y="0"/>
                    <a:pt x="21577" y="0"/>
                  </a:cubicBezTo>
                  <a:close/>
                </a:path>
              </a:pathLst>
            </a:custGeom>
            <a:ln w="0" cap="flat">
              <a:miter lim="127000"/>
            </a:ln>
          </p:spPr>
          <p:style>
            <a:lnRef idx="0">
              <a:srgbClr val="000000">
                <a:alpha val="0"/>
              </a:srgbClr>
            </a:lnRef>
            <a:fillRef idx="1">
              <a:srgbClr val="295E31"/>
            </a:fillRef>
            <a:effectRef idx="0">
              <a:scrgbClr r="0" g="0" b="0"/>
            </a:effectRef>
            <a:fontRef idx="none"/>
          </p:style>
          <p:txBody>
            <a:bodyPr/>
            <a:lstStyle/>
            <a:p>
              <a:endParaRPr lang="en-US"/>
            </a:p>
          </p:txBody>
        </p:sp>
        <p:sp>
          <p:nvSpPr>
            <p:cNvPr id="27" name="Shape 50"/>
            <p:cNvSpPr/>
            <p:nvPr/>
          </p:nvSpPr>
          <p:spPr>
            <a:xfrm>
              <a:off x="2077671" y="376448"/>
              <a:ext cx="3416" cy="21632"/>
            </a:xfrm>
            <a:custGeom>
              <a:avLst/>
              <a:gdLst/>
              <a:ahLst/>
              <a:cxnLst/>
              <a:rect l="0" t="0" r="0" b="0"/>
              <a:pathLst>
                <a:path w="3416" h="21632">
                  <a:moveTo>
                    <a:pt x="0" y="0"/>
                  </a:moveTo>
                  <a:lnTo>
                    <a:pt x="2280" y="640"/>
                  </a:lnTo>
                  <a:cubicBezTo>
                    <a:pt x="3274" y="2088"/>
                    <a:pt x="3416" y="4679"/>
                    <a:pt x="3416" y="9251"/>
                  </a:cubicBezTo>
                  <a:cubicBezTo>
                    <a:pt x="3416" y="15340"/>
                    <a:pt x="3274" y="18690"/>
                    <a:pt x="2491" y="20517"/>
                  </a:cubicBezTo>
                  <a:lnTo>
                    <a:pt x="0" y="21632"/>
                  </a:lnTo>
                  <a:lnTo>
                    <a:pt x="0" y="0"/>
                  </a:lnTo>
                  <a:close/>
                </a:path>
              </a:pathLst>
            </a:custGeom>
            <a:ln w="0" cap="flat">
              <a:miter lim="127000"/>
            </a:ln>
          </p:spPr>
          <p:style>
            <a:lnRef idx="0">
              <a:srgbClr val="000000">
                <a:alpha val="0"/>
              </a:srgbClr>
            </a:lnRef>
            <a:fillRef idx="1">
              <a:srgbClr val="295E31"/>
            </a:fillRef>
            <a:effectRef idx="0">
              <a:scrgbClr r="0" g="0" b="0"/>
            </a:effectRef>
            <a:fontRef idx="none"/>
          </p:style>
          <p:txBody>
            <a:bodyPr/>
            <a:lstStyle/>
            <a:p>
              <a:endParaRPr lang="en-US"/>
            </a:p>
          </p:txBody>
        </p:sp>
        <p:sp>
          <p:nvSpPr>
            <p:cNvPr id="28" name="Shape 55"/>
            <p:cNvSpPr/>
            <p:nvPr/>
          </p:nvSpPr>
          <p:spPr>
            <a:xfrm>
              <a:off x="2840376" y="377338"/>
              <a:ext cx="1416" cy="19641"/>
            </a:xfrm>
            <a:custGeom>
              <a:avLst/>
              <a:gdLst/>
              <a:ahLst/>
              <a:cxnLst/>
              <a:rect l="0" t="0" r="0" b="0"/>
              <a:pathLst>
                <a:path w="1416" h="19641">
                  <a:moveTo>
                    <a:pt x="0" y="0"/>
                  </a:moveTo>
                  <a:lnTo>
                    <a:pt x="1416" y="8361"/>
                  </a:lnTo>
                  <a:cubicBezTo>
                    <a:pt x="1416" y="14145"/>
                    <a:pt x="1270" y="17495"/>
                    <a:pt x="487" y="19399"/>
                  </a:cubicBezTo>
                  <a:lnTo>
                    <a:pt x="0" y="19641"/>
                  </a:lnTo>
                  <a:lnTo>
                    <a:pt x="0" y="0"/>
                  </a:lnTo>
                  <a:close/>
                </a:path>
              </a:pathLst>
            </a:custGeom>
            <a:ln w="0" cap="flat">
              <a:miter lim="127000"/>
            </a:ln>
          </p:spPr>
          <p:style>
            <a:lnRef idx="0">
              <a:srgbClr val="000000">
                <a:alpha val="0"/>
              </a:srgbClr>
            </a:lnRef>
            <a:fillRef idx="1">
              <a:srgbClr val="295E31"/>
            </a:fillRef>
            <a:effectRef idx="0">
              <a:scrgbClr r="0" g="0" b="0"/>
            </a:effectRef>
            <a:fontRef idx="none"/>
          </p:style>
          <p:txBody>
            <a:bodyPr/>
            <a:lstStyle/>
            <a:p>
              <a:endParaRPr lang="en-US"/>
            </a:p>
          </p:txBody>
        </p:sp>
        <p:sp>
          <p:nvSpPr>
            <p:cNvPr id="29" name="Shape 58"/>
            <p:cNvSpPr/>
            <p:nvPr/>
          </p:nvSpPr>
          <p:spPr>
            <a:xfrm>
              <a:off x="1548600" y="517644"/>
              <a:ext cx="54889" cy="142302"/>
            </a:xfrm>
            <a:custGeom>
              <a:avLst/>
              <a:gdLst/>
              <a:ahLst/>
              <a:cxnLst/>
              <a:rect l="0" t="0" r="0" b="0"/>
              <a:pathLst>
                <a:path w="54889" h="142302">
                  <a:moveTo>
                    <a:pt x="0" y="0"/>
                  </a:moveTo>
                  <a:lnTo>
                    <a:pt x="54889" y="0"/>
                  </a:lnTo>
                  <a:lnTo>
                    <a:pt x="54889" y="23006"/>
                  </a:lnTo>
                  <a:lnTo>
                    <a:pt x="54077" y="22771"/>
                  </a:lnTo>
                  <a:lnTo>
                    <a:pt x="25006" y="22771"/>
                  </a:lnTo>
                  <a:lnTo>
                    <a:pt x="25006" y="74003"/>
                  </a:lnTo>
                  <a:lnTo>
                    <a:pt x="54077" y="74003"/>
                  </a:lnTo>
                  <a:lnTo>
                    <a:pt x="54889" y="73744"/>
                  </a:lnTo>
                  <a:lnTo>
                    <a:pt x="54889" y="96335"/>
                  </a:lnTo>
                  <a:lnTo>
                    <a:pt x="53264" y="96563"/>
                  </a:lnTo>
                  <a:lnTo>
                    <a:pt x="25006" y="96563"/>
                  </a:lnTo>
                  <a:lnTo>
                    <a:pt x="25006" y="142302"/>
                  </a:lnTo>
                  <a:lnTo>
                    <a:pt x="0" y="142302"/>
                  </a:lnTo>
                  <a:lnTo>
                    <a:pt x="0" y="0"/>
                  </a:lnTo>
                  <a:close/>
                </a:path>
              </a:pathLst>
            </a:custGeom>
            <a:ln w="0" cap="flat">
              <a:miter lim="127000"/>
            </a:ln>
          </p:spPr>
          <p:style>
            <a:lnRef idx="0">
              <a:srgbClr val="000000">
                <a:alpha val="0"/>
              </a:srgbClr>
            </a:lnRef>
            <a:fillRef idx="1">
              <a:srgbClr val="917D71"/>
            </a:fillRef>
            <a:effectRef idx="0">
              <a:scrgbClr r="0" g="0" b="0"/>
            </a:effectRef>
            <a:fontRef idx="none"/>
          </p:style>
          <p:txBody>
            <a:bodyPr/>
            <a:lstStyle/>
            <a:p>
              <a:endParaRPr lang="en-US"/>
            </a:p>
          </p:txBody>
        </p:sp>
        <p:sp>
          <p:nvSpPr>
            <p:cNvPr id="30" name="Shape 59"/>
            <p:cNvSpPr/>
            <p:nvPr/>
          </p:nvSpPr>
          <p:spPr>
            <a:xfrm>
              <a:off x="1603489" y="517644"/>
              <a:ext cx="55296" cy="96335"/>
            </a:xfrm>
            <a:custGeom>
              <a:avLst/>
              <a:gdLst/>
              <a:ahLst/>
              <a:cxnLst/>
              <a:rect l="0" t="0" r="0" b="0"/>
              <a:pathLst>
                <a:path w="55296" h="96335">
                  <a:moveTo>
                    <a:pt x="0" y="0"/>
                  </a:moveTo>
                  <a:lnTo>
                    <a:pt x="1219" y="0"/>
                  </a:lnTo>
                  <a:cubicBezTo>
                    <a:pt x="34557" y="0"/>
                    <a:pt x="55296" y="18910"/>
                    <a:pt x="55296" y="47574"/>
                  </a:cubicBezTo>
                  <a:lnTo>
                    <a:pt x="55296" y="47981"/>
                  </a:lnTo>
                  <a:cubicBezTo>
                    <a:pt x="55296" y="71916"/>
                    <a:pt x="40887" y="87276"/>
                    <a:pt x="20475" y="93460"/>
                  </a:cubicBezTo>
                  <a:lnTo>
                    <a:pt x="0" y="96335"/>
                  </a:lnTo>
                  <a:lnTo>
                    <a:pt x="0" y="73744"/>
                  </a:lnTo>
                  <a:lnTo>
                    <a:pt x="21626" y="66864"/>
                  </a:lnTo>
                  <a:cubicBezTo>
                    <a:pt x="26937" y="62366"/>
                    <a:pt x="29883" y="56013"/>
                    <a:pt x="29883" y="48590"/>
                  </a:cubicBezTo>
                  <a:lnTo>
                    <a:pt x="29883" y="48184"/>
                  </a:lnTo>
                  <a:cubicBezTo>
                    <a:pt x="29883" y="39846"/>
                    <a:pt x="26886" y="33493"/>
                    <a:pt x="21550" y="29224"/>
                  </a:cubicBezTo>
                  <a:lnTo>
                    <a:pt x="0" y="23006"/>
                  </a:lnTo>
                  <a:lnTo>
                    <a:pt x="0" y="0"/>
                  </a:lnTo>
                  <a:close/>
                </a:path>
              </a:pathLst>
            </a:custGeom>
            <a:ln w="0" cap="flat">
              <a:miter lim="127000"/>
            </a:ln>
          </p:spPr>
          <p:style>
            <a:lnRef idx="0">
              <a:srgbClr val="000000">
                <a:alpha val="0"/>
              </a:srgbClr>
            </a:lnRef>
            <a:fillRef idx="1">
              <a:srgbClr val="917D71"/>
            </a:fillRef>
            <a:effectRef idx="0">
              <a:scrgbClr r="0" g="0" b="0"/>
            </a:effectRef>
            <a:fontRef idx="none"/>
          </p:style>
          <p:txBody>
            <a:bodyPr/>
            <a:lstStyle/>
            <a:p>
              <a:endParaRPr lang="en-US"/>
            </a:p>
          </p:txBody>
        </p:sp>
        <p:sp>
          <p:nvSpPr>
            <p:cNvPr id="31" name="Shape 60"/>
            <p:cNvSpPr/>
            <p:nvPr/>
          </p:nvSpPr>
          <p:spPr>
            <a:xfrm>
              <a:off x="1682115" y="517644"/>
              <a:ext cx="121755" cy="144541"/>
            </a:xfrm>
            <a:custGeom>
              <a:avLst/>
              <a:gdLst/>
              <a:ahLst/>
              <a:cxnLst/>
              <a:rect l="0" t="0" r="0" b="0"/>
              <a:pathLst>
                <a:path w="121755" h="144541">
                  <a:moveTo>
                    <a:pt x="0" y="0"/>
                  </a:moveTo>
                  <a:lnTo>
                    <a:pt x="24994" y="0"/>
                  </a:lnTo>
                  <a:lnTo>
                    <a:pt x="24994" y="80912"/>
                  </a:lnTo>
                  <a:cubicBezTo>
                    <a:pt x="24994" y="107340"/>
                    <a:pt x="38621" y="121368"/>
                    <a:pt x="60973" y="121368"/>
                  </a:cubicBezTo>
                  <a:cubicBezTo>
                    <a:pt x="83134" y="121368"/>
                    <a:pt x="96761" y="108153"/>
                    <a:pt x="96761" y="81928"/>
                  </a:cubicBezTo>
                  <a:lnTo>
                    <a:pt x="96761" y="0"/>
                  </a:lnTo>
                  <a:lnTo>
                    <a:pt x="121755" y="0"/>
                  </a:lnTo>
                  <a:lnTo>
                    <a:pt x="121755" y="80706"/>
                  </a:lnTo>
                  <a:cubicBezTo>
                    <a:pt x="121755" y="123196"/>
                    <a:pt x="97777" y="144541"/>
                    <a:pt x="60579" y="144541"/>
                  </a:cubicBezTo>
                  <a:cubicBezTo>
                    <a:pt x="23571" y="144541"/>
                    <a:pt x="0" y="123196"/>
                    <a:pt x="0" y="81928"/>
                  </a:cubicBezTo>
                  <a:lnTo>
                    <a:pt x="0" y="0"/>
                  </a:lnTo>
                  <a:close/>
                </a:path>
              </a:pathLst>
            </a:custGeom>
            <a:ln w="0" cap="flat">
              <a:miter lim="127000"/>
            </a:ln>
          </p:spPr>
          <p:style>
            <a:lnRef idx="0">
              <a:srgbClr val="000000">
                <a:alpha val="0"/>
              </a:srgbClr>
            </a:lnRef>
            <a:fillRef idx="1">
              <a:srgbClr val="917D71"/>
            </a:fillRef>
            <a:effectRef idx="0">
              <a:scrgbClr r="0" g="0" b="0"/>
            </a:effectRef>
            <a:fontRef idx="none"/>
          </p:style>
          <p:txBody>
            <a:bodyPr/>
            <a:lstStyle/>
            <a:p>
              <a:endParaRPr lang="en-US"/>
            </a:p>
          </p:txBody>
        </p:sp>
        <p:sp>
          <p:nvSpPr>
            <p:cNvPr id="32" name="Shape 61"/>
            <p:cNvSpPr/>
            <p:nvPr/>
          </p:nvSpPr>
          <p:spPr>
            <a:xfrm>
              <a:off x="1838160" y="517646"/>
              <a:ext cx="59055" cy="142301"/>
            </a:xfrm>
            <a:custGeom>
              <a:avLst/>
              <a:gdLst/>
              <a:ahLst/>
              <a:cxnLst/>
              <a:rect l="0" t="0" r="0" b="0"/>
              <a:pathLst>
                <a:path w="59055" h="142301">
                  <a:moveTo>
                    <a:pt x="0" y="0"/>
                  </a:moveTo>
                  <a:lnTo>
                    <a:pt x="59055" y="0"/>
                  </a:lnTo>
                  <a:lnTo>
                    <a:pt x="59055" y="22162"/>
                  </a:lnTo>
                  <a:lnTo>
                    <a:pt x="24600" y="22162"/>
                  </a:lnTo>
                  <a:lnTo>
                    <a:pt x="24600" y="59969"/>
                  </a:lnTo>
                  <a:lnTo>
                    <a:pt x="58750" y="59969"/>
                  </a:lnTo>
                  <a:lnTo>
                    <a:pt x="59055" y="59895"/>
                  </a:lnTo>
                  <a:lnTo>
                    <a:pt x="59055" y="81115"/>
                  </a:lnTo>
                  <a:lnTo>
                    <a:pt x="24600" y="81115"/>
                  </a:lnTo>
                  <a:lnTo>
                    <a:pt x="24600" y="120145"/>
                  </a:lnTo>
                  <a:lnTo>
                    <a:pt x="59055" y="120145"/>
                  </a:lnTo>
                  <a:lnTo>
                    <a:pt x="59055" y="142301"/>
                  </a:lnTo>
                  <a:lnTo>
                    <a:pt x="0" y="142301"/>
                  </a:lnTo>
                  <a:lnTo>
                    <a:pt x="0" y="0"/>
                  </a:lnTo>
                  <a:close/>
                </a:path>
              </a:pathLst>
            </a:custGeom>
            <a:ln w="0" cap="flat">
              <a:miter lim="127000"/>
            </a:ln>
          </p:spPr>
          <p:style>
            <a:lnRef idx="0">
              <a:srgbClr val="000000">
                <a:alpha val="0"/>
              </a:srgbClr>
            </a:lnRef>
            <a:fillRef idx="1">
              <a:srgbClr val="917D71"/>
            </a:fillRef>
            <a:effectRef idx="0">
              <a:scrgbClr r="0" g="0" b="0"/>
            </a:effectRef>
            <a:fontRef idx="none"/>
          </p:style>
          <p:txBody>
            <a:bodyPr/>
            <a:lstStyle/>
            <a:p>
              <a:endParaRPr lang="en-US"/>
            </a:p>
          </p:txBody>
        </p:sp>
        <p:sp>
          <p:nvSpPr>
            <p:cNvPr id="33" name="Shape 62"/>
            <p:cNvSpPr/>
            <p:nvPr/>
          </p:nvSpPr>
          <p:spPr>
            <a:xfrm>
              <a:off x="1897215" y="517646"/>
              <a:ext cx="59461" cy="142301"/>
            </a:xfrm>
            <a:custGeom>
              <a:avLst/>
              <a:gdLst/>
              <a:ahLst/>
              <a:cxnLst/>
              <a:rect l="0" t="0" r="0" b="0"/>
              <a:pathLst>
                <a:path w="59461" h="142301">
                  <a:moveTo>
                    <a:pt x="0" y="0"/>
                  </a:moveTo>
                  <a:lnTo>
                    <a:pt x="4775" y="0"/>
                  </a:lnTo>
                  <a:cubicBezTo>
                    <a:pt x="21044" y="0"/>
                    <a:pt x="33846" y="4470"/>
                    <a:pt x="41986" y="12611"/>
                  </a:cubicBezTo>
                  <a:cubicBezTo>
                    <a:pt x="48285" y="18910"/>
                    <a:pt x="51537" y="26632"/>
                    <a:pt x="51537" y="36182"/>
                  </a:cubicBezTo>
                  <a:lnTo>
                    <a:pt x="51537" y="36601"/>
                  </a:lnTo>
                  <a:cubicBezTo>
                    <a:pt x="51537" y="53670"/>
                    <a:pt x="41783" y="62814"/>
                    <a:pt x="31204" y="68309"/>
                  </a:cubicBezTo>
                  <a:cubicBezTo>
                    <a:pt x="47879" y="74002"/>
                    <a:pt x="59461" y="83552"/>
                    <a:pt x="59461" y="102862"/>
                  </a:cubicBezTo>
                  <a:lnTo>
                    <a:pt x="59461" y="103271"/>
                  </a:lnTo>
                  <a:cubicBezTo>
                    <a:pt x="59461" y="128684"/>
                    <a:pt x="38519" y="142301"/>
                    <a:pt x="6807" y="142301"/>
                  </a:cubicBezTo>
                  <a:lnTo>
                    <a:pt x="0" y="142301"/>
                  </a:lnTo>
                  <a:lnTo>
                    <a:pt x="0" y="120145"/>
                  </a:lnTo>
                  <a:lnTo>
                    <a:pt x="7010" y="120145"/>
                  </a:lnTo>
                  <a:cubicBezTo>
                    <a:pt x="24092" y="120145"/>
                    <a:pt x="34455" y="113435"/>
                    <a:pt x="34455" y="100630"/>
                  </a:cubicBezTo>
                  <a:lnTo>
                    <a:pt x="34455" y="100221"/>
                  </a:lnTo>
                  <a:cubicBezTo>
                    <a:pt x="34455" y="88227"/>
                    <a:pt x="24905" y="81115"/>
                    <a:pt x="5182" y="81115"/>
                  </a:cubicBezTo>
                  <a:lnTo>
                    <a:pt x="0" y="81115"/>
                  </a:lnTo>
                  <a:lnTo>
                    <a:pt x="0" y="59895"/>
                  </a:lnTo>
                  <a:lnTo>
                    <a:pt x="19137" y="55193"/>
                  </a:lnTo>
                  <a:cubicBezTo>
                    <a:pt x="23838" y="51991"/>
                    <a:pt x="26530" y="47161"/>
                    <a:pt x="26530" y="40653"/>
                  </a:cubicBezTo>
                  <a:lnTo>
                    <a:pt x="26530" y="40259"/>
                  </a:lnTo>
                  <a:cubicBezTo>
                    <a:pt x="26530" y="29070"/>
                    <a:pt x="17590" y="22162"/>
                    <a:pt x="1524" y="22162"/>
                  </a:cubicBezTo>
                  <a:lnTo>
                    <a:pt x="0" y="22162"/>
                  </a:lnTo>
                  <a:lnTo>
                    <a:pt x="0" y="0"/>
                  </a:lnTo>
                  <a:close/>
                </a:path>
              </a:pathLst>
            </a:custGeom>
            <a:ln w="0" cap="flat">
              <a:miter lim="127000"/>
            </a:ln>
          </p:spPr>
          <p:style>
            <a:lnRef idx="0">
              <a:srgbClr val="000000">
                <a:alpha val="0"/>
              </a:srgbClr>
            </a:lnRef>
            <a:fillRef idx="1">
              <a:srgbClr val="917D71"/>
            </a:fillRef>
            <a:effectRef idx="0">
              <a:scrgbClr r="0" g="0" b="0"/>
            </a:effectRef>
            <a:fontRef idx="none"/>
          </p:style>
          <p:txBody>
            <a:bodyPr/>
            <a:lstStyle/>
            <a:p>
              <a:endParaRPr lang="en-US"/>
            </a:p>
          </p:txBody>
        </p:sp>
        <p:sp>
          <p:nvSpPr>
            <p:cNvPr id="34" name="Shape 63"/>
            <p:cNvSpPr/>
            <p:nvPr/>
          </p:nvSpPr>
          <p:spPr>
            <a:xfrm>
              <a:off x="1984870" y="517652"/>
              <a:ext cx="99809" cy="142304"/>
            </a:xfrm>
            <a:custGeom>
              <a:avLst/>
              <a:gdLst/>
              <a:ahLst/>
              <a:cxnLst/>
              <a:rect l="0" t="0" r="0" b="0"/>
              <a:pathLst>
                <a:path w="99809" h="142304">
                  <a:moveTo>
                    <a:pt x="0" y="0"/>
                  </a:moveTo>
                  <a:lnTo>
                    <a:pt x="25006" y="0"/>
                  </a:lnTo>
                  <a:lnTo>
                    <a:pt x="25006" y="119529"/>
                  </a:lnTo>
                  <a:lnTo>
                    <a:pt x="99809" y="119529"/>
                  </a:lnTo>
                  <a:lnTo>
                    <a:pt x="99809" y="142304"/>
                  </a:lnTo>
                  <a:lnTo>
                    <a:pt x="0" y="142304"/>
                  </a:lnTo>
                  <a:lnTo>
                    <a:pt x="0" y="0"/>
                  </a:lnTo>
                  <a:close/>
                </a:path>
              </a:pathLst>
            </a:custGeom>
            <a:ln w="0" cap="flat">
              <a:miter lim="127000"/>
            </a:ln>
          </p:spPr>
          <p:style>
            <a:lnRef idx="0">
              <a:srgbClr val="000000">
                <a:alpha val="0"/>
              </a:srgbClr>
            </a:lnRef>
            <a:fillRef idx="1">
              <a:srgbClr val="917D71"/>
            </a:fillRef>
            <a:effectRef idx="0">
              <a:scrgbClr r="0" g="0" b="0"/>
            </a:effectRef>
            <a:fontRef idx="none"/>
          </p:style>
          <p:txBody>
            <a:bodyPr/>
            <a:lstStyle/>
            <a:p>
              <a:endParaRPr lang="en-US"/>
            </a:p>
          </p:txBody>
        </p:sp>
        <p:sp>
          <p:nvSpPr>
            <p:cNvPr id="35" name="Shape 329"/>
            <p:cNvSpPr/>
            <p:nvPr/>
          </p:nvSpPr>
          <p:spPr>
            <a:xfrm>
              <a:off x="2112074" y="517643"/>
              <a:ext cx="25006" cy="142304"/>
            </a:xfrm>
            <a:custGeom>
              <a:avLst/>
              <a:gdLst/>
              <a:ahLst/>
              <a:cxnLst/>
              <a:rect l="0" t="0" r="0" b="0"/>
              <a:pathLst>
                <a:path w="25006" h="142304">
                  <a:moveTo>
                    <a:pt x="0" y="0"/>
                  </a:moveTo>
                  <a:lnTo>
                    <a:pt x="25006" y="0"/>
                  </a:lnTo>
                  <a:lnTo>
                    <a:pt x="25006" y="142304"/>
                  </a:lnTo>
                  <a:lnTo>
                    <a:pt x="0" y="142304"/>
                  </a:lnTo>
                  <a:lnTo>
                    <a:pt x="0" y="0"/>
                  </a:lnTo>
                </a:path>
              </a:pathLst>
            </a:custGeom>
            <a:ln w="0" cap="flat">
              <a:miter lim="127000"/>
            </a:ln>
          </p:spPr>
          <p:style>
            <a:lnRef idx="0">
              <a:srgbClr val="000000">
                <a:alpha val="0"/>
              </a:srgbClr>
            </a:lnRef>
            <a:fillRef idx="1">
              <a:srgbClr val="917D71"/>
            </a:fillRef>
            <a:effectRef idx="0">
              <a:scrgbClr r="0" g="0" b="0"/>
            </a:effectRef>
            <a:fontRef idx="none"/>
          </p:style>
          <p:txBody>
            <a:bodyPr/>
            <a:lstStyle/>
            <a:p>
              <a:endParaRPr lang="en-US"/>
            </a:p>
          </p:txBody>
        </p:sp>
        <p:sp>
          <p:nvSpPr>
            <p:cNvPr id="36" name="Shape 65"/>
            <p:cNvSpPr/>
            <p:nvPr/>
          </p:nvSpPr>
          <p:spPr>
            <a:xfrm>
              <a:off x="2168754" y="515214"/>
              <a:ext cx="130099" cy="147170"/>
            </a:xfrm>
            <a:custGeom>
              <a:avLst/>
              <a:gdLst/>
              <a:ahLst/>
              <a:cxnLst/>
              <a:rect l="0" t="0" r="0" b="0"/>
              <a:pathLst>
                <a:path w="130099" h="147170">
                  <a:moveTo>
                    <a:pt x="73381" y="0"/>
                  </a:moveTo>
                  <a:cubicBezTo>
                    <a:pt x="99606" y="0"/>
                    <a:pt x="115468" y="9144"/>
                    <a:pt x="129083" y="22149"/>
                  </a:cubicBezTo>
                  <a:lnTo>
                    <a:pt x="113017" y="40653"/>
                  </a:lnTo>
                  <a:cubicBezTo>
                    <a:pt x="101638" y="30086"/>
                    <a:pt x="89446" y="22962"/>
                    <a:pt x="73190" y="22962"/>
                  </a:cubicBezTo>
                  <a:cubicBezTo>
                    <a:pt x="46152" y="22962"/>
                    <a:pt x="26213" y="45326"/>
                    <a:pt x="26213" y="73179"/>
                  </a:cubicBezTo>
                  <a:lnTo>
                    <a:pt x="26213" y="73588"/>
                  </a:lnTo>
                  <a:cubicBezTo>
                    <a:pt x="26213" y="101437"/>
                    <a:pt x="45936" y="123996"/>
                    <a:pt x="73190" y="123996"/>
                  </a:cubicBezTo>
                  <a:cubicBezTo>
                    <a:pt x="90665" y="123996"/>
                    <a:pt x="101841" y="117089"/>
                    <a:pt x="114033" y="105703"/>
                  </a:cubicBezTo>
                  <a:lnTo>
                    <a:pt x="130099" y="121963"/>
                  </a:lnTo>
                  <a:cubicBezTo>
                    <a:pt x="115265" y="137417"/>
                    <a:pt x="98996" y="147170"/>
                    <a:pt x="72365" y="147170"/>
                  </a:cubicBezTo>
                  <a:cubicBezTo>
                    <a:pt x="30899" y="147170"/>
                    <a:pt x="0" y="114850"/>
                    <a:pt x="0" y="73990"/>
                  </a:cubicBezTo>
                  <a:lnTo>
                    <a:pt x="0" y="73588"/>
                  </a:lnTo>
                  <a:cubicBezTo>
                    <a:pt x="0" y="33134"/>
                    <a:pt x="30289" y="0"/>
                    <a:pt x="73381" y="0"/>
                  </a:cubicBezTo>
                  <a:close/>
                </a:path>
              </a:pathLst>
            </a:custGeom>
            <a:ln w="0" cap="flat">
              <a:miter lim="127000"/>
            </a:ln>
          </p:spPr>
          <p:style>
            <a:lnRef idx="0">
              <a:srgbClr val="000000">
                <a:alpha val="0"/>
              </a:srgbClr>
            </a:lnRef>
            <a:fillRef idx="1">
              <a:srgbClr val="917D71"/>
            </a:fillRef>
            <a:effectRef idx="0">
              <a:scrgbClr r="0" g="0" b="0"/>
            </a:effectRef>
            <a:fontRef idx="none"/>
          </p:style>
          <p:txBody>
            <a:bodyPr/>
            <a:lstStyle/>
            <a:p>
              <a:endParaRPr lang="en-US"/>
            </a:p>
          </p:txBody>
        </p:sp>
        <p:sp>
          <p:nvSpPr>
            <p:cNvPr id="37" name="Shape 66"/>
            <p:cNvSpPr/>
            <p:nvPr/>
          </p:nvSpPr>
          <p:spPr>
            <a:xfrm>
              <a:off x="2385974" y="517652"/>
              <a:ext cx="105918" cy="142304"/>
            </a:xfrm>
            <a:custGeom>
              <a:avLst/>
              <a:gdLst/>
              <a:ahLst/>
              <a:cxnLst/>
              <a:rect l="0" t="0" r="0" b="0"/>
              <a:pathLst>
                <a:path w="105918" h="142304">
                  <a:moveTo>
                    <a:pt x="0" y="0"/>
                  </a:moveTo>
                  <a:lnTo>
                    <a:pt x="105918" y="0"/>
                  </a:lnTo>
                  <a:lnTo>
                    <a:pt x="105918" y="22771"/>
                  </a:lnTo>
                  <a:lnTo>
                    <a:pt x="25006" y="22771"/>
                  </a:lnTo>
                  <a:lnTo>
                    <a:pt x="25006" y="61595"/>
                  </a:lnTo>
                  <a:lnTo>
                    <a:pt x="96774" y="61595"/>
                  </a:lnTo>
                  <a:lnTo>
                    <a:pt x="96774" y="84361"/>
                  </a:lnTo>
                  <a:lnTo>
                    <a:pt x="25006" y="84361"/>
                  </a:lnTo>
                  <a:lnTo>
                    <a:pt x="25006" y="142304"/>
                  </a:lnTo>
                  <a:lnTo>
                    <a:pt x="0" y="142304"/>
                  </a:lnTo>
                  <a:lnTo>
                    <a:pt x="0" y="0"/>
                  </a:lnTo>
                  <a:close/>
                </a:path>
              </a:pathLst>
            </a:custGeom>
            <a:ln w="0" cap="flat">
              <a:miter lim="127000"/>
            </a:ln>
          </p:spPr>
          <p:style>
            <a:lnRef idx="0">
              <a:srgbClr val="000000">
                <a:alpha val="0"/>
              </a:srgbClr>
            </a:lnRef>
            <a:fillRef idx="1">
              <a:srgbClr val="917D71"/>
            </a:fillRef>
            <a:effectRef idx="0">
              <a:scrgbClr r="0" g="0" b="0"/>
            </a:effectRef>
            <a:fontRef idx="none"/>
          </p:style>
          <p:txBody>
            <a:bodyPr/>
            <a:lstStyle/>
            <a:p>
              <a:endParaRPr lang="en-US"/>
            </a:p>
          </p:txBody>
        </p:sp>
        <p:sp>
          <p:nvSpPr>
            <p:cNvPr id="38" name="Shape 330"/>
            <p:cNvSpPr/>
            <p:nvPr/>
          </p:nvSpPr>
          <p:spPr>
            <a:xfrm>
              <a:off x="2520696" y="517643"/>
              <a:ext cx="25006" cy="142304"/>
            </a:xfrm>
            <a:custGeom>
              <a:avLst/>
              <a:gdLst/>
              <a:ahLst/>
              <a:cxnLst/>
              <a:rect l="0" t="0" r="0" b="0"/>
              <a:pathLst>
                <a:path w="25006" h="142304">
                  <a:moveTo>
                    <a:pt x="0" y="0"/>
                  </a:moveTo>
                  <a:lnTo>
                    <a:pt x="25006" y="0"/>
                  </a:lnTo>
                  <a:lnTo>
                    <a:pt x="25006" y="142304"/>
                  </a:lnTo>
                  <a:lnTo>
                    <a:pt x="0" y="142304"/>
                  </a:lnTo>
                  <a:lnTo>
                    <a:pt x="0" y="0"/>
                  </a:lnTo>
                </a:path>
              </a:pathLst>
            </a:custGeom>
            <a:ln w="0" cap="flat">
              <a:miter lim="127000"/>
            </a:ln>
          </p:spPr>
          <p:style>
            <a:lnRef idx="0">
              <a:srgbClr val="000000">
                <a:alpha val="0"/>
              </a:srgbClr>
            </a:lnRef>
            <a:fillRef idx="1">
              <a:srgbClr val="917D71"/>
            </a:fillRef>
            <a:effectRef idx="0">
              <a:scrgbClr r="0" g="0" b="0"/>
            </a:effectRef>
            <a:fontRef idx="none"/>
          </p:style>
          <p:txBody>
            <a:bodyPr/>
            <a:lstStyle/>
            <a:p>
              <a:endParaRPr lang="en-US"/>
            </a:p>
          </p:txBody>
        </p:sp>
        <p:sp>
          <p:nvSpPr>
            <p:cNvPr id="39" name="Shape 68"/>
            <p:cNvSpPr/>
            <p:nvPr/>
          </p:nvSpPr>
          <p:spPr>
            <a:xfrm>
              <a:off x="2583688" y="517652"/>
              <a:ext cx="123990" cy="142304"/>
            </a:xfrm>
            <a:custGeom>
              <a:avLst/>
              <a:gdLst/>
              <a:ahLst/>
              <a:cxnLst/>
              <a:rect l="0" t="0" r="0" b="0"/>
              <a:pathLst>
                <a:path w="123990" h="142304">
                  <a:moveTo>
                    <a:pt x="0" y="0"/>
                  </a:moveTo>
                  <a:lnTo>
                    <a:pt x="23177" y="0"/>
                  </a:lnTo>
                  <a:lnTo>
                    <a:pt x="99403" y="98388"/>
                  </a:lnTo>
                  <a:lnTo>
                    <a:pt x="99403" y="0"/>
                  </a:lnTo>
                  <a:lnTo>
                    <a:pt x="123990" y="0"/>
                  </a:lnTo>
                  <a:lnTo>
                    <a:pt x="123990" y="142304"/>
                  </a:lnTo>
                  <a:lnTo>
                    <a:pt x="103061" y="142304"/>
                  </a:lnTo>
                  <a:lnTo>
                    <a:pt x="24587" y="41059"/>
                  </a:lnTo>
                  <a:lnTo>
                    <a:pt x="24587" y="142304"/>
                  </a:lnTo>
                  <a:lnTo>
                    <a:pt x="0" y="142304"/>
                  </a:lnTo>
                  <a:lnTo>
                    <a:pt x="0" y="0"/>
                  </a:lnTo>
                  <a:close/>
                </a:path>
              </a:pathLst>
            </a:custGeom>
            <a:ln w="0" cap="flat">
              <a:miter lim="127000"/>
            </a:ln>
          </p:spPr>
          <p:style>
            <a:lnRef idx="0">
              <a:srgbClr val="000000">
                <a:alpha val="0"/>
              </a:srgbClr>
            </a:lnRef>
            <a:fillRef idx="1">
              <a:srgbClr val="917D71"/>
            </a:fillRef>
            <a:effectRef idx="0">
              <a:scrgbClr r="0" g="0" b="0"/>
            </a:effectRef>
            <a:fontRef idx="none"/>
          </p:style>
          <p:txBody>
            <a:bodyPr/>
            <a:lstStyle/>
            <a:p>
              <a:endParaRPr lang="en-US"/>
            </a:p>
          </p:txBody>
        </p:sp>
        <p:sp>
          <p:nvSpPr>
            <p:cNvPr id="40" name="Shape 69"/>
            <p:cNvSpPr/>
            <p:nvPr/>
          </p:nvSpPr>
          <p:spPr>
            <a:xfrm>
              <a:off x="2732011" y="516631"/>
              <a:ext cx="73901" cy="143316"/>
            </a:xfrm>
            <a:custGeom>
              <a:avLst/>
              <a:gdLst/>
              <a:ahLst/>
              <a:cxnLst/>
              <a:rect l="0" t="0" r="0" b="0"/>
              <a:pathLst>
                <a:path w="73901" h="143316">
                  <a:moveTo>
                    <a:pt x="62611" y="0"/>
                  </a:moveTo>
                  <a:lnTo>
                    <a:pt x="73901" y="0"/>
                  </a:lnTo>
                  <a:lnTo>
                    <a:pt x="73901" y="30118"/>
                  </a:lnTo>
                  <a:lnTo>
                    <a:pt x="73800" y="29883"/>
                  </a:lnTo>
                  <a:lnTo>
                    <a:pt x="49403" y="86804"/>
                  </a:lnTo>
                  <a:lnTo>
                    <a:pt x="73901" y="86804"/>
                  </a:lnTo>
                  <a:lnTo>
                    <a:pt x="73901" y="108962"/>
                  </a:lnTo>
                  <a:lnTo>
                    <a:pt x="40246" y="108962"/>
                  </a:lnTo>
                  <a:lnTo>
                    <a:pt x="25616" y="143316"/>
                  </a:lnTo>
                  <a:lnTo>
                    <a:pt x="0" y="143316"/>
                  </a:lnTo>
                  <a:lnTo>
                    <a:pt x="62611" y="0"/>
                  </a:lnTo>
                  <a:close/>
                </a:path>
              </a:pathLst>
            </a:custGeom>
            <a:ln w="0" cap="flat">
              <a:miter lim="127000"/>
            </a:ln>
          </p:spPr>
          <p:style>
            <a:lnRef idx="0">
              <a:srgbClr val="000000">
                <a:alpha val="0"/>
              </a:srgbClr>
            </a:lnRef>
            <a:fillRef idx="1">
              <a:srgbClr val="917D71"/>
            </a:fillRef>
            <a:effectRef idx="0">
              <a:scrgbClr r="0" g="0" b="0"/>
            </a:effectRef>
            <a:fontRef idx="none"/>
          </p:style>
          <p:txBody>
            <a:bodyPr/>
            <a:lstStyle/>
            <a:p>
              <a:endParaRPr lang="en-US"/>
            </a:p>
          </p:txBody>
        </p:sp>
        <p:sp>
          <p:nvSpPr>
            <p:cNvPr id="41" name="Shape 70"/>
            <p:cNvSpPr/>
            <p:nvPr/>
          </p:nvSpPr>
          <p:spPr>
            <a:xfrm>
              <a:off x="2805913" y="516631"/>
              <a:ext cx="74498" cy="143316"/>
            </a:xfrm>
            <a:custGeom>
              <a:avLst/>
              <a:gdLst/>
              <a:ahLst/>
              <a:cxnLst/>
              <a:rect l="0" t="0" r="0" b="0"/>
              <a:pathLst>
                <a:path w="74498" h="143316">
                  <a:moveTo>
                    <a:pt x="0" y="0"/>
                  </a:moveTo>
                  <a:lnTo>
                    <a:pt x="11887" y="0"/>
                  </a:lnTo>
                  <a:lnTo>
                    <a:pt x="74498" y="143316"/>
                  </a:lnTo>
                  <a:lnTo>
                    <a:pt x="48070" y="143316"/>
                  </a:lnTo>
                  <a:lnTo>
                    <a:pt x="33630" y="108962"/>
                  </a:lnTo>
                  <a:lnTo>
                    <a:pt x="0" y="108962"/>
                  </a:lnTo>
                  <a:lnTo>
                    <a:pt x="0" y="86804"/>
                  </a:lnTo>
                  <a:lnTo>
                    <a:pt x="24498" y="86804"/>
                  </a:lnTo>
                  <a:lnTo>
                    <a:pt x="0" y="30118"/>
                  </a:lnTo>
                  <a:lnTo>
                    <a:pt x="0" y="0"/>
                  </a:lnTo>
                  <a:close/>
                </a:path>
              </a:pathLst>
            </a:custGeom>
            <a:ln w="0" cap="flat">
              <a:miter lim="127000"/>
            </a:ln>
          </p:spPr>
          <p:style>
            <a:lnRef idx="0">
              <a:srgbClr val="000000">
                <a:alpha val="0"/>
              </a:srgbClr>
            </a:lnRef>
            <a:fillRef idx="1">
              <a:srgbClr val="917D71"/>
            </a:fillRef>
            <a:effectRef idx="0">
              <a:scrgbClr r="0" g="0" b="0"/>
            </a:effectRef>
            <a:fontRef idx="none"/>
          </p:style>
          <p:txBody>
            <a:bodyPr/>
            <a:lstStyle/>
            <a:p>
              <a:endParaRPr lang="en-US"/>
            </a:p>
          </p:txBody>
        </p:sp>
        <p:sp>
          <p:nvSpPr>
            <p:cNvPr id="42" name="Shape 71"/>
            <p:cNvSpPr/>
            <p:nvPr/>
          </p:nvSpPr>
          <p:spPr>
            <a:xfrm>
              <a:off x="2904731" y="517652"/>
              <a:ext cx="124003" cy="142304"/>
            </a:xfrm>
            <a:custGeom>
              <a:avLst/>
              <a:gdLst/>
              <a:ahLst/>
              <a:cxnLst/>
              <a:rect l="0" t="0" r="0" b="0"/>
              <a:pathLst>
                <a:path w="124003" h="142304">
                  <a:moveTo>
                    <a:pt x="0" y="0"/>
                  </a:moveTo>
                  <a:lnTo>
                    <a:pt x="23177" y="0"/>
                  </a:lnTo>
                  <a:lnTo>
                    <a:pt x="99403" y="98388"/>
                  </a:lnTo>
                  <a:lnTo>
                    <a:pt x="99403" y="0"/>
                  </a:lnTo>
                  <a:lnTo>
                    <a:pt x="124003" y="0"/>
                  </a:lnTo>
                  <a:lnTo>
                    <a:pt x="124003" y="142304"/>
                  </a:lnTo>
                  <a:lnTo>
                    <a:pt x="103061" y="142304"/>
                  </a:lnTo>
                  <a:lnTo>
                    <a:pt x="24600" y="41059"/>
                  </a:lnTo>
                  <a:lnTo>
                    <a:pt x="24600" y="142304"/>
                  </a:lnTo>
                  <a:lnTo>
                    <a:pt x="0" y="142304"/>
                  </a:lnTo>
                  <a:lnTo>
                    <a:pt x="0" y="0"/>
                  </a:lnTo>
                  <a:close/>
                </a:path>
              </a:pathLst>
            </a:custGeom>
            <a:ln w="0" cap="flat">
              <a:miter lim="127000"/>
            </a:ln>
          </p:spPr>
          <p:style>
            <a:lnRef idx="0">
              <a:srgbClr val="000000">
                <a:alpha val="0"/>
              </a:srgbClr>
            </a:lnRef>
            <a:fillRef idx="1">
              <a:srgbClr val="917D71"/>
            </a:fillRef>
            <a:effectRef idx="0">
              <a:scrgbClr r="0" g="0" b="0"/>
            </a:effectRef>
            <a:fontRef idx="none"/>
          </p:style>
          <p:txBody>
            <a:bodyPr/>
            <a:lstStyle/>
            <a:p>
              <a:endParaRPr lang="en-US"/>
            </a:p>
          </p:txBody>
        </p:sp>
        <p:sp>
          <p:nvSpPr>
            <p:cNvPr id="43" name="Shape 72"/>
            <p:cNvSpPr/>
            <p:nvPr/>
          </p:nvSpPr>
          <p:spPr>
            <a:xfrm>
              <a:off x="3058973" y="515214"/>
              <a:ext cx="130099" cy="147170"/>
            </a:xfrm>
            <a:custGeom>
              <a:avLst/>
              <a:gdLst/>
              <a:ahLst/>
              <a:cxnLst/>
              <a:rect l="0" t="0" r="0" b="0"/>
              <a:pathLst>
                <a:path w="130099" h="147170">
                  <a:moveTo>
                    <a:pt x="73381" y="0"/>
                  </a:moveTo>
                  <a:cubicBezTo>
                    <a:pt x="99593" y="0"/>
                    <a:pt x="115456" y="9144"/>
                    <a:pt x="129083" y="22149"/>
                  </a:cubicBezTo>
                  <a:lnTo>
                    <a:pt x="113017" y="40653"/>
                  </a:lnTo>
                  <a:cubicBezTo>
                    <a:pt x="101638" y="30086"/>
                    <a:pt x="89446" y="22962"/>
                    <a:pt x="73177" y="22962"/>
                  </a:cubicBezTo>
                  <a:cubicBezTo>
                    <a:pt x="46139" y="22962"/>
                    <a:pt x="26213" y="45326"/>
                    <a:pt x="26213" y="73179"/>
                  </a:cubicBezTo>
                  <a:lnTo>
                    <a:pt x="26213" y="73588"/>
                  </a:lnTo>
                  <a:cubicBezTo>
                    <a:pt x="26213" y="101437"/>
                    <a:pt x="45936" y="123996"/>
                    <a:pt x="73177" y="123996"/>
                  </a:cubicBezTo>
                  <a:cubicBezTo>
                    <a:pt x="90653" y="123996"/>
                    <a:pt x="101841" y="117089"/>
                    <a:pt x="114033" y="105703"/>
                  </a:cubicBezTo>
                  <a:lnTo>
                    <a:pt x="130099" y="121963"/>
                  </a:lnTo>
                  <a:cubicBezTo>
                    <a:pt x="115265" y="137417"/>
                    <a:pt x="98996" y="147170"/>
                    <a:pt x="72365" y="147170"/>
                  </a:cubicBezTo>
                  <a:cubicBezTo>
                    <a:pt x="30886" y="147170"/>
                    <a:pt x="0" y="114850"/>
                    <a:pt x="0" y="73990"/>
                  </a:cubicBezTo>
                  <a:lnTo>
                    <a:pt x="0" y="73588"/>
                  </a:lnTo>
                  <a:cubicBezTo>
                    <a:pt x="0" y="33134"/>
                    <a:pt x="30277" y="0"/>
                    <a:pt x="73381" y="0"/>
                  </a:cubicBezTo>
                  <a:close/>
                </a:path>
              </a:pathLst>
            </a:custGeom>
            <a:ln w="0" cap="flat">
              <a:miter lim="127000"/>
            </a:ln>
          </p:spPr>
          <p:style>
            <a:lnRef idx="0">
              <a:srgbClr val="000000">
                <a:alpha val="0"/>
              </a:srgbClr>
            </a:lnRef>
            <a:fillRef idx="1">
              <a:srgbClr val="917D71"/>
            </a:fillRef>
            <a:effectRef idx="0">
              <a:scrgbClr r="0" g="0" b="0"/>
            </a:effectRef>
            <a:fontRef idx="none"/>
          </p:style>
          <p:txBody>
            <a:bodyPr/>
            <a:lstStyle/>
            <a:p>
              <a:endParaRPr lang="en-US"/>
            </a:p>
          </p:txBody>
        </p:sp>
        <p:sp>
          <p:nvSpPr>
            <p:cNvPr id="44" name="Shape 73"/>
            <p:cNvSpPr/>
            <p:nvPr/>
          </p:nvSpPr>
          <p:spPr>
            <a:xfrm>
              <a:off x="3215221" y="517652"/>
              <a:ext cx="106527" cy="142304"/>
            </a:xfrm>
            <a:custGeom>
              <a:avLst/>
              <a:gdLst/>
              <a:ahLst/>
              <a:cxnLst/>
              <a:rect l="0" t="0" r="0" b="0"/>
              <a:pathLst>
                <a:path w="106527" h="142304">
                  <a:moveTo>
                    <a:pt x="0" y="0"/>
                  </a:moveTo>
                  <a:lnTo>
                    <a:pt x="105512" y="0"/>
                  </a:lnTo>
                  <a:lnTo>
                    <a:pt x="105512" y="22365"/>
                  </a:lnTo>
                  <a:lnTo>
                    <a:pt x="25006" y="22365"/>
                  </a:lnTo>
                  <a:lnTo>
                    <a:pt x="25006" y="59360"/>
                  </a:lnTo>
                  <a:lnTo>
                    <a:pt x="96355" y="59360"/>
                  </a:lnTo>
                  <a:lnTo>
                    <a:pt x="96355" y="81719"/>
                  </a:lnTo>
                  <a:lnTo>
                    <a:pt x="25006" y="81719"/>
                  </a:lnTo>
                  <a:lnTo>
                    <a:pt x="25006" y="119938"/>
                  </a:lnTo>
                  <a:lnTo>
                    <a:pt x="106527" y="119938"/>
                  </a:lnTo>
                  <a:lnTo>
                    <a:pt x="106527" y="142304"/>
                  </a:lnTo>
                  <a:lnTo>
                    <a:pt x="0" y="142304"/>
                  </a:lnTo>
                  <a:lnTo>
                    <a:pt x="0" y="0"/>
                  </a:lnTo>
                  <a:close/>
                </a:path>
              </a:pathLst>
            </a:custGeom>
            <a:ln w="0" cap="flat">
              <a:miter lim="127000"/>
            </a:ln>
          </p:spPr>
          <p:style>
            <a:lnRef idx="0">
              <a:srgbClr val="000000">
                <a:alpha val="0"/>
              </a:srgbClr>
            </a:lnRef>
            <a:fillRef idx="1">
              <a:srgbClr val="917D71"/>
            </a:fillRef>
            <a:effectRef idx="0">
              <a:scrgbClr r="0" g="0" b="0"/>
            </a:effectRef>
            <a:fontRef idx="none"/>
          </p:style>
          <p:txBody>
            <a:bodyPr/>
            <a:lstStyle/>
            <a:p>
              <a:endParaRPr lang="en-US"/>
            </a:p>
          </p:txBody>
        </p:sp>
      </p:grpSp>
      <p:pic>
        <p:nvPicPr>
          <p:cNvPr id="45" name="Picture 44">
            <a:extLst>
              <a:ext uri="{FF2B5EF4-FFF2-40B4-BE49-F238E27FC236}">
                <a16:creationId xmlns:a16="http://schemas.microsoft.com/office/drawing/2014/main" id="{4BF58E6E-4B19-41D1-ACF7-13B86AE55B93}"/>
              </a:ext>
            </a:extLst>
          </p:cNvPr>
          <p:cNvPicPr>
            <a:picLocks noChangeAspect="1"/>
          </p:cNvPicPr>
          <p:nvPr userDrawn="1"/>
        </p:nvPicPr>
        <p:blipFill>
          <a:blip r:embed="rId17"/>
          <a:stretch>
            <a:fillRect/>
          </a:stretch>
        </p:blipFill>
        <p:spPr>
          <a:xfrm>
            <a:off x="8510560" y="277409"/>
            <a:ext cx="1263403" cy="704966"/>
          </a:xfrm>
          <a:prstGeom prst="rect">
            <a:avLst/>
          </a:prstGeom>
        </p:spPr>
      </p:pic>
    </p:spTree>
    <p:extLst>
      <p:ext uri="{BB962C8B-B14F-4D97-AF65-F5344CB8AC3E}">
        <p14:creationId xmlns:p14="http://schemas.microsoft.com/office/powerpoint/2010/main" val="286935721"/>
      </p:ext>
    </p:extLst>
  </p:cSld>
  <p:clrMap bg1="lt1" tx1="dk1" bg2="lt2" tx2="dk2" accent1="accent1" accent2="accent2" accent3="accent3" accent4="accent4" accent5="accent5" accent6="accent6" hlink="hlink" folHlink="folHlink"/>
  <p:sldLayoutIdLst>
    <p:sldLayoutId id="2147483674" r:id="rId1"/>
    <p:sldLayoutId id="2147483651" r:id="rId2"/>
    <p:sldLayoutId id="2147483654" r:id="rId3"/>
    <p:sldLayoutId id="2147483650" r:id="rId4"/>
    <p:sldLayoutId id="2147483673" r:id="rId5"/>
    <p:sldLayoutId id="2147483675" r:id="rId6"/>
    <p:sldLayoutId id="2147483676" r:id="rId7"/>
    <p:sldLayoutId id="2147483681" r:id="rId8"/>
    <p:sldLayoutId id="2147483679" r:id="rId9"/>
    <p:sldLayoutId id="2147483669" r:id="rId10"/>
    <p:sldLayoutId id="2147483678" r:id="rId11"/>
    <p:sldLayoutId id="2147483677" r:id="rId12"/>
    <p:sldLayoutId id="2147483680" r:id="rId13"/>
    <p:sldLayoutId id="2147483672" r:id="rId14"/>
    <p:sldLayoutId id="2147483682" r:id="rId15"/>
  </p:sldLayoutIdLst>
  <p:hf hdr="0"/>
  <p:txStyles>
    <p:titleStyle>
      <a:lvl1pPr algn="l" defTabSz="1018367" rtl="0" eaLnBrk="1" latinLnBrk="0" hangingPunct="1">
        <a:lnSpc>
          <a:spcPct val="90000"/>
        </a:lnSpc>
        <a:spcBef>
          <a:spcPct val="0"/>
        </a:spcBef>
        <a:buNone/>
        <a:defRPr sz="2400" kern="1200">
          <a:solidFill>
            <a:schemeClr val="accent1"/>
          </a:solidFill>
          <a:latin typeface="+mj-lt"/>
          <a:ea typeface="+mj-ea"/>
          <a:cs typeface="+mj-cs"/>
        </a:defRPr>
      </a:lvl1pPr>
    </p:titleStyle>
    <p:bodyStyle>
      <a:lvl1pPr marL="0" indent="0" algn="l" defTabSz="1018367" rtl="0" eaLnBrk="1" latinLnBrk="0" hangingPunct="1">
        <a:spcBef>
          <a:spcPts val="1200"/>
        </a:spcBef>
        <a:buFont typeface="Arial" pitchFamily="34" charset="0"/>
        <a:buNone/>
        <a:defRPr sz="1400" kern="1200">
          <a:solidFill>
            <a:schemeClr val="tx1"/>
          </a:solidFill>
          <a:latin typeface="+mn-lt"/>
          <a:ea typeface="+mn-ea"/>
          <a:cs typeface="+mn-cs"/>
        </a:defRPr>
      </a:lvl1pPr>
      <a:lvl2pPr marL="0" indent="0" algn="l" defTabSz="1018367" rtl="0" eaLnBrk="1" latinLnBrk="0" hangingPunct="1">
        <a:spcBef>
          <a:spcPts val="1200"/>
        </a:spcBef>
        <a:buFont typeface="Arial" pitchFamily="34" charset="0"/>
        <a:buNone/>
        <a:defRPr sz="1200" kern="1200">
          <a:solidFill>
            <a:schemeClr val="tx1"/>
          </a:solidFill>
          <a:latin typeface="+mn-lt"/>
          <a:ea typeface="+mn-ea"/>
          <a:cs typeface="+mn-cs"/>
        </a:defRPr>
      </a:lvl2pPr>
      <a:lvl3pPr marL="180000" indent="-180000" algn="l" defTabSz="1018367" rtl="0" eaLnBrk="1" latinLnBrk="0" hangingPunct="1">
        <a:spcBef>
          <a:spcPts val="600"/>
        </a:spcBef>
        <a:buClr>
          <a:schemeClr val="accent1"/>
        </a:buClr>
        <a:buFont typeface="Wingdings 2" pitchFamily="18" charset="2"/>
        <a:buChar char="¡"/>
        <a:defRPr sz="1200" kern="1200">
          <a:solidFill>
            <a:schemeClr val="tx1"/>
          </a:solidFill>
          <a:latin typeface="+mn-lt"/>
          <a:ea typeface="+mn-ea"/>
          <a:cs typeface="+mn-cs"/>
        </a:defRPr>
      </a:lvl3pPr>
      <a:lvl4pPr marL="360000" indent="-180000" algn="l" defTabSz="1018367" rtl="0" eaLnBrk="1" latinLnBrk="0" hangingPunct="1">
        <a:spcBef>
          <a:spcPts val="600"/>
        </a:spcBef>
        <a:buClr>
          <a:schemeClr val="accent1"/>
        </a:buClr>
        <a:buFont typeface="Arial" pitchFamily="34" charset="0"/>
        <a:buChar char="–"/>
        <a:defRPr sz="1200" kern="1200">
          <a:solidFill>
            <a:schemeClr val="tx1"/>
          </a:solidFill>
          <a:latin typeface="+mn-lt"/>
          <a:ea typeface="+mn-ea"/>
          <a:cs typeface="+mn-cs"/>
        </a:defRPr>
      </a:lvl4pPr>
      <a:lvl5pPr marL="540000" indent="-180000" algn="l" defTabSz="1018367" rtl="0" eaLnBrk="1" latinLnBrk="0" hangingPunct="1">
        <a:spcBef>
          <a:spcPts val="600"/>
        </a:spcBef>
        <a:buClr>
          <a:schemeClr val="accent1"/>
        </a:buClr>
        <a:buFont typeface="Arial" pitchFamily="34" charset="0"/>
        <a:buChar char="–"/>
        <a:defRPr sz="1200" kern="1200" baseline="0">
          <a:solidFill>
            <a:schemeClr val="tx1"/>
          </a:solidFill>
          <a:latin typeface="+mn-lt"/>
          <a:ea typeface="+mn-ea"/>
          <a:cs typeface="+mn-cs"/>
        </a:defRPr>
      </a:lvl5pPr>
      <a:lvl6pPr marL="720000" indent="-180000" algn="l" defTabSz="1018367" rtl="0" eaLnBrk="1" latinLnBrk="0" hangingPunct="1">
        <a:spcBef>
          <a:spcPts val="600"/>
        </a:spcBef>
        <a:buClr>
          <a:schemeClr val="accent1"/>
        </a:buClr>
        <a:buFont typeface="Arial" pitchFamily="34" charset="0"/>
        <a:buChar char="–"/>
        <a:defRPr sz="1200" kern="1200">
          <a:solidFill>
            <a:schemeClr val="tx1"/>
          </a:solidFill>
          <a:latin typeface="+mn-lt"/>
          <a:ea typeface="+mn-ea"/>
          <a:cs typeface="+mn-cs"/>
        </a:defRPr>
      </a:lvl6pPr>
      <a:lvl7pPr marL="900000" indent="-180000" algn="l" defTabSz="1018367" rtl="0" eaLnBrk="1" latinLnBrk="0" hangingPunct="1">
        <a:spcBef>
          <a:spcPts val="600"/>
        </a:spcBef>
        <a:buClr>
          <a:schemeClr val="accent1"/>
        </a:buClr>
        <a:buFont typeface="Arial" pitchFamily="34" charset="0"/>
        <a:buChar char="–"/>
        <a:defRPr sz="1200" kern="1200">
          <a:solidFill>
            <a:schemeClr val="tx1"/>
          </a:solidFill>
          <a:latin typeface="+mn-lt"/>
          <a:ea typeface="+mn-ea"/>
          <a:cs typeface="+mn-cs"/>
        </a:defRPr>
      </a:lvl7pPr>
      <a:lvl8pPr marL="1080000" indent="-180000" algn="l" defTabSz="1018367" rtl="0" eaLnBrk="1" latinLnBrk="0" hangingPunct="1">
        <a:spcBef>
          <a:spcPts val="600"/>
        </a:spcBef>
        <a:buClr>
          <a:schemeClr val="accent1"/>
        </a:buClr>
        <a:buFont typeface="Arial" pitchFamily="34" charset="0"/>
        <a:buChar char="–"/>
        <a:defRPr sz="1200" kern="1200">
          <a:solidFill>
            <a:schemeClr val="tx1"/>
          </a:solidFill>
          <a:latin typeface="+mn-lt"/>
          <a:ea typeface="+mn-ea"/>
          <a:cs typeface="+mn-cs"/>
        </a:defRPr>
      </a:lvl8pPr>
      <a:lvl9pPr marL="1260000" indent="-180000" algn="l" defTabSz="1018367" rtl="0" eaLnBrk="1" latinLnBrk="0" hangingPunct="1">
        <a:spcBef>
          <a:spcPts val="600"/>
        </a:spcBef>
        <a:buClr>
          <a:schemeClr val="accent1"/>
        </a:buClr>
        <a:buFont typeface="Arial" pitchFamily="34" charset="0"/>
        <a:buChar char="–"/>
        <a:defRPr sz="1200" kern="1200">
          <a:solidFill>
            <a:schemeClr val="tx1"/>
          </a:solidFill>
          <a:latin typeface="+mn-lt"/>
          <a:ea typeface="+mn-ea"/>
          <a:cs typeface="+mn-cs"/>
        </a:defRPr>
      </a:lvl9pPr>
    </p:bodyStyle>
    <p:otherStyle>
      <a:defPPr>
        <a:defRPr lang="en-US"/>
      </a:defPPr>
      <a:lvl1pPr marL="0" indent="0" algn="l" defTabSz="1018367" rtl="0" eaLnBrk="1" latinLnBrk="0" hangingPunct="1">
        <a:spcBef>
          <a:spcPts val="0"/>
        </a:spcBef>
        <a:buFont typeface="Arial" pitchFamily="34" charset="0"/>
        <a:buNone/>
        <a:defRPr sz="1200" kern="1200">
          <a:solidFill>
            <a:schemeClr val="tx1"/>
          </a:solidFill>
          <a:latin typeface="+mn-lt"/>
          <a:ea typeface="+mn-ea"/>
          <a:cs typeface="+mn-cs"/>
        </a:defRPr>
      </a:lvl1pPr>
      <a:lvl2pPr marL="180000" indent="-180000" algn="l" defTabSz="1018367" rtl="0" eaLnBrk="1" latinLnBrk="0" hangingPunct="1">
        <a:spcBef>
          <a:spcPts val="0"/>
        </a:spcBef>
        <a:buClr>
          <a:schemeClr val="accent1"/>
        </a:buClr>
        <a:buFont typeface="Wingdings 2" pitchFamily="18" charset="2"/>
        <a:buChar char="¡"/>
        <a:defRPr sz="1200" kern="1200">
          <a:solidFill>
            <a:schemeClr val="tx1"/>
          </a:solidFill>
          <a:latin typeface="+mn-lt"/>
          <a:ea typeface="+mn-ea"/>
          <a:cs typeface="+mn-cs"/>
        </a:defRPr>
      </a:lvl2pPr>
      <a:lvl3pPr marL="360000" indent="-180000" algn="l" defTabSz="1018367" rtl="0" eaLnBrk="1" latinLnBrk="0" hangingPunct="1">
        <a:spcBef>
          <a:spcPts val="0"/>
        </a:spcBef>
        <a:buClr>
          <a:schemeClr val="accent1"/>
        </a:buClr>
        <a:buFont typeface="Arial" pitchFamily="34" charset="0"/>
        <a:buChar char="–"/>
        <a:defRPr sz="1200" kern="1200">
          <a:solidFill>
            <a:schemeClr val="tx1"/>
          </a:solidFill>
          <a:latin typeface="+mn-lt"/>
          <a:ea typeface="+mn-ea"/>
          <a:cs typeface="+mn-cs"/>
        </a:defRPr>
      </a:lvl3pPr>
      <a:lvl4pPr marL="540000" indent="-180000" algn="l" defTabSz="1018367" rtl="0" eaLnBrk="1" latinLnBrk="0" hangingPunct="1">
        <a:spcBef>
          <a:spcPts val="0"/>
        </a:spcBef>
        <a:buClr>
          <a:schemeClr val="accent1"/>
        </a:buClr>
        <a:buFont typeface="Arial" pitchFamily="34" charset="0"/>
        <a:buChar char="–"/>
        <a:defRPr sz="1200" kern="1200" baseline="0">
          <a:solidFill>
            <a:schemeClr val="tx1"/>
          </a:solidFill>
          <a:latin typeface="+mn-lt"/>
          <a:ea typeface="+mn-ea"/>
          <a:cs typeface="+mn-cs"/>
        </a:defRPr>
      </a:lvl4pPr>
      <a:lvl5pPr marL="720000" indent="-180000" algn="l" defTabSz="1018367" rtl="0" eaLnBrk="1" latinLnBrk="0" hangingPunct="1">
        <a:spcBef>
          <a:spcPts val="0"/>
        </a:spcBef>
        <a:buClr>
          <a:schemeClr val="accent1"/>
        </a:buClr>
        <a:buFont typeface="Arial" pitchFamily="34" charset="0"/>
        <a:buChar char="–"/>
        <a:defRPr sz="1200" kern="1200">
          <a:solidFill>
            <a:schemeClr val="tx1"/>
          </a:solidFill>
          <a:latin typeface="+mn-lt"/>
          <a:ea typeface="+mn-ea"/>
          <a:cs typeface="+mn-cs"/>
        </a:defRPr>
      </a:lvl5pPr>
      <a:lvl6pPr marL="900000" indent="-180000" algn="l" defTabSz="1018367" rtl="0" eaLnBrk="1" latinLnBrk="0" hangingPunct="1">
        <a:spcBef>
          <a:spcPts val="0"/>
        </a:spcBef>
        <a:buClr>
          <a:schemeClr val="accent1"/>
        </a:buClr>
        <a:buFont typeface="Arial" pitchFamily="34" charset="0"/>
        <a:buChar char="–"/>
        <a:defRPr sz="1200" kern="1200">
          <a:solidFill>
            <a:schemeClr val="tx1"/>
          </a:solidFill>
          <a:latin typeface="+mn-lt"/>
          <a:ea typeface="+mn-ea"/>
          <a:cs typeface="+mn-cs"/>
        </a:defRPr>
      </a:lvl6pPr>
      <a:lvl7pPr marL="1080000" indent="-180000" algn="l" defTabSz="1018367" rtl="0" eaLnBrk="1" latinLnBrk="0" hangingPunct="1">
        <a:spcBef>
          <a:spcPts val="0"/>
        </a:spcBef>
        <a:buClr>
          <a:schemeClr val="accent1"/>
        </a:buClr>
        <a:buFont typeface="Arial" pitchFamily="34" charset="0"/>
        <a:buChar char="–"/>
        <a:defRPr sz="1200" kern="1200">
          <a:solidFill>
            <a:schemeClr val="tx1"/>
          </a:solidFill>
          <a:latin typeface="+mn-lt"/>
          <a:ea typeface="+mn-ea"/>
          <a:cs typeface="+mn-cs"/>
        </a:defRPr>
      </a:lvl7pPr>
      <a:lvl8pPr marL="1260000" indent="-180000" algn="l" defTabSz="1018367" rtl="0" eaLnBrk="1" latinLnBrk="0" hangingPunct="1">
        <a:spcBef>
          <a:spcPts val="0"/>
        </a:spcBef>
        <a:buClr>
          <a:schemeClr val="accent1"/>
        </a:buClr>
        <a:buFont typeface="Arial" pitchFamily="34" charset="0"/>
        <a:buChar char="–"/>
        <a:defRPr sz="1200" kern="1200">
          <a:solidFill>
            <a:schemeClr val="tx1"/>
          </a:solidFill>
          <a:latin typeface="+mn-lt"/>
          <a:ea typeface="+mn-ea"/>
          <a:cs typeface="+mn-cs"/>
        </a:defRPr>
      </a:lvl8pPr>
      <a:lvl9pPr marL="1440000" indent="-180000" algn="l" defTabSz="1018367" rtl="0" eaLnBrk="1" latinLnBrk="0" hangingPunct="1">
        <a:spcBef>
          <a:spcPts val="0"/>
        </a:spcBef>
        <a:buClr>
          <a:schemeClr val="accent1"/>
        </a:buClr>
        <a:buFont typeface="Arial" pitchFamily="34" charset="0"/>
        <a:buChar char="–"/>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emf"/><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Local Government Credit Ratings</a:t>
            </a:r>
          </a:p>
        </p:txBody>
      </p:sp>
      <p:sp>
        <p:nvSpPr>
          <p:cNvPr id="3" name="Subtitle 2"/>
          <p:cNvSpPr>
            <a:spLocks noGrp="1"/>
          </p:cNvSpPr>
          <p:nvPr>
            <p:ph type="subTitle" idx="1"/>
          </p:nvPr>
        </p:nvSpPr>
        <p:spPr/>
        <p:txBody>
          <a:bodyPr/>
          <a:lstStyle/>
          <a:p>
            <a:r>
              <a:rPr lang="en-US" dirty="0"/>
              <a:t>North Carolina Local Government Investment Association</a:t>
            </a:r>
          </a:p>
        </p:txBody>
      </p:sp>
      <p:sp>
        <p:nvSpPr>
          <p:cNvPr id="4" name="Date Placeholder 3"/>
          <p:cNvSpPr>
            <a:spLocks noGrp="1"/>
          </p:cNvSpPr>
          <p:nvPr>
            <p:ph type="dt" sz="half" idx="13"/>
          </p:nvPr>
        </p:nvSpPr>
        <p:spPr>
          <a:xfrm>
            <a:off x="269875" y="5689136"/>
            <a:ext cx="4752750" cy="244219"/>
          </a:xfrm>
        </p:spPr>
        <p:txBody>
          <a:bodyPr/>
          <a:lstStyle/>
          <a:p>
            <a:pPr>
              <a:spcBef>
                <a:spcPts val="1336"/>
              </a:spcBef>
            </a:pPr>
            <a:r>
              <a:rPr lang="en-US"/>
              <a:t>July 24, 2024</a:t>
            </a:r>
            <a:endParaRPr lang="en-US" dirty="0"/>
          </a:p>
        </p:txBody>
      </p:sp>
    </p:spTree>
    <p:extLst>
      <p:ext uri="{BB962C8B-B14F-4D97-AF65-F5344CB8AC3E}">
        <p14:creationId xmlns:p14="http://schemas.microsoft.com/office/powerpoint/2010/main" val="9101653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56BAE8D-3F8B-4D52-8ED7-1E4B96D9F7F7}"/>
              </a:ext>
            </a:extLst>
          </p:cNvPr>
          <p:cNvPicPr>
            <a:picLocks noChangeAspect="1"/>
          </p:cNvPicPr>
          <p:nvPr/>
        </p:nvPicPr>
        <p:blipFill>
          <a:blip r:embed="rId2"/>
          <a:stretch>
            <a:fillRect/>
          </a:stretch>
        </p:blipFill>
        <p:spPr>
          <a:xfrm>
            <a:off x="175548" y="1260408"/>
            <a:ext cx="9571733" cy="3424370"/>
          </a:xfrm>
          <a:prstGeom prst="rect">
            <a:avLst/>
          </a:prstGeom>
        </p:spPr>
      </p:pic>
      <p:sp>
        <p:nvSpPr>
          <p:cNvPr id="2" name="Date Placeholder 1">
            <a:extLst>
              <a:ext uri="{FF2B5EF4-FFF2-40B4-BE49-F238E27FC236}">
                <a16:creationId xmlns:a16="http://schemas.microsoft.com/office/drawing/2014/main" id="{A084EF53-48B8-4CD8-B1FD-C9B6AC8BF66D}"/>
              </a:ext>
            </a:extLst>
          </p:cNvPr>
          <p:cNvSpPr>
            <a:spLocks noGrp="1"/>
          </p:cNvSpPr>
          <p:nvPr>
            <p:ph type="dt" sz="half" idx="10"/>
          </p:nvPr>
        </p:nvSpPr>
        <p:spPr/>
        <p:txBody>
          <a:bodyPr/>
          <a:lstStyle/>
          <a:p>
            <a:r>
              <a:rPr lang="en-US" noProof="0"/>
              <a:t>July 24, 2024</a:t>
            </a:r>
          </a:p>
        </p:txBody>
      </p:sp>
      <p:sp>
        <p:nvSpPr>
          <p:cNvPr id="3" name="Footer Placeholder 2">
            <a:extLst>
              <a:ext uri="{FF2B5EF4-FFF2-40B4-BE49-F238E27FC236}">
                <a16:creationId xmlns:a16="http://schemas.microsoft.com/office/drawing/2014/main" id="{C18595CD-B136-4822-979C-7A82F6B54909}"/>
              </a:ext>
            </a:extLst>
          </p:cNvPr>
          <p:cNvSpPr>
            <a:spLocks noGrp="1"/>
          </p:cNvSpPr>
          <p:nvPr>
            <p:ph type="ftr" sz="quarter" idx="11"/>
          </p:nvPr>
        </p:nvSpPr>
        <p:spPr/>
        <p:txBody>
          <a:bodyPr/>
          <a:lstStyle/>
          <a:p>
            <a:r>
              <a:rPr lang="en-US" noProof="0"/>
              <a:t>Local Government Credit Ratings</a:t>
            </a:r>
          </a:p>
        </p:txBody>
      </p:sp>
      <p:sp>
        <p:nvSpPr>
          <p:cNvPr id="4" name="Slide Number Placeholder 3">
            <a:extLst>
              <a:ext uri="{FF2B5EF4-FFF2-40B4-BE49-F238E27FC236}">
                <a16:creationId xmlns:a16="http://schemas.microsoft.com/office/drawing/2014/main" id="{4D638FBB-948D-4AD4-AC9C-9A015115BEF8}"/>
              </a:ext>
            </a:extLst>
          </p:cNvPr>
          <p:cNvSpPr>
            <a:spLocks noGrp="1"/>
          </p:cNvSpPr>
          <p:nvPr>
            <p:ph type="sldNum" sz="quarter" idx="12"/>
          </p:nvPr>
        </p:nvSpPr>
        <p:spPr/>
        <p:txBody>
          <a:bodyPr/>
          <a:lstStyle/>
          <a:p>
            <a:fld id="{65E8D34D-C18F-4072-82C9-C5818739C48B}" type="slidenum">
              <a:rPr lang="en-US" noProof="0" smtClean="0"/>
              <a:pPr/>
              <a:t>10</a:t>
            </a:fld>
            <a:endParaRPr lang="en-US" noProof="0"/>
          </a:p>
        </p:txBody>
      </p:sp>
      <p:sp>
        <p:nvSpPr>
          <p:cNvPr id="5" name="Title 4">
            <a:extLst>
              <a:ext uri="{FF2B5EF4-FFF2-40B4-BE49-F238E27FC236}">
                <a16:creationId xmlns:a16="http://schemas.microsoft.com/office/drawing/2014/main" id="{454B68B8-42A9-4DBB-9BD0-C7D93D712547}"/>
              </a:ext>
            </a:extLst>
          </p:cNvPr>
          <p:cNvSpPr>
            <a:spLocks noGrp="1"/>
          </p:cNvSpPr>
          <p:nvPr>
            <p:ph type="title"/>
          </p:nvPr>
        </p:nvSpPr>
        <p:spPr/>
        <p:txBody>
          <a:bodyPr/>
          <a:lstStyle/>
          <a:p>
            <a:r>
              <a:rPr lang="en-US" dirty="0"/>
              <a:t>Moody’s Sample Scorecard</a:t>
            </a:r>
          </a:p>
        </p:txBody>
      </p:sp>
      <p:sp>
        <p:nvSpPr>
          <p:cNvPr id="6" name="Text Placeholder 5">
            <a:extLst>
              <a:ext uri="{FF2B5EF4-FFF2-40B4-BE49-F238E27FC236}">
                <a16:creationId xmlns:a16="http://schemas.microsoft.com/office/drawing/2014/main" id="{7431CABB-99A8-439B-A1EE-F175B4601250}"/>
              </a:ext>
            </a:extLst>
          </p:cNvPr>
          <p:cNvSpPr>
            <a:spLocks noGrp="1"/>
          </p:cNvSpPr>
          <p:nvPr>
            <p:ph type="body" sz="quarter" idx="13"/>
          </p:nvPr>
        </p:nvSpPr>
        <p:spPr/>
        <p:txBody>
          <a:bodyPr/>
          <a:lstStyle/>
          <a:p>
            <a:endParaRPr lang="en-US"/>
          </a:p>
        </p:txBody>
      </p:sp>
      <p:sp>
        <p:nvSpPr>
          <p:cNvPr id="8" name="Content Placeholder 21">
            <a:extLst>
              <a:ext uri="{FF2B5EF4-FFF2-40B4-BE49-F238E27FC236}">
                <a16:creationId xmlns:a16="http://schemas.microsoft.com/office/drawing/2014/main" id="{8C30D6E9-4168-4EAA-A7E1-5ECCD3A8ECC2}"/>
              </a:ext>
            </a:extLst>
          </p:cNvPr>
          <p:cNvSpPr txBox="1">
            <a:spLocks/>
          </p:cNvSpPr>
          <p:nvPr/>
        </p:nvSpPr>
        <p:spPr>
          <a:xfrm>
            <a:off x="343180" y="4866450"/>
            <a:ext cx="4686814" cy="2293764"/>
          </a:xfrm>
          <a:prstGeom prst="rect">
            <a:avLst/>
          </a:prstGeom>
        </p:spPr>
        <p:txBody>
          <a:bodyPr/>
          <a:lstStyle>
            <a:lvl1pPr marL="0" indent="0" algn="l" defTabSz="1018367" rtl="0" eaLnBrk="1" latinLnBrk="0" hangingPunct="1">
              <a:spcBef>
                <a:spcPts val="1200"/>
              </a:spcBef>
              <a:buFont typeface="Arial" pitchFamily="34" charset="0"/>
              <a:buNone/>
              <a:defRPr sz="1400" kern="1200">
                <a:solidFill>
                  <a:schemeClr val="tx1"/>
                </a:solidFill>
                <a:latin typeface="+mn-lt"/>
                <a:ea typeface="+mn-ea"/>
                <a:cs typeface="+mn-cs"/>
              </a:defRPr>
            </a:lvl1pPr>
            <a:lvl2pPr marL="0" indent="0" algn="l" defTabSz="1018367" rtl="0" eaLnBrk="1" latinLnBrk="0" hangingPunct="1">
              <a:spcBef>
                <a:spcPts val="1200"/>
              </a:spcBef>
              <a:buFont typeface="Arial" pitchFamily="34" charset="0"/>
              <a:buNone/>
              <a:defRPr sz="1200" kern="1200">
                <a:solidFill>
                  <a:schemeClr val="tx1"/>
                </a:solidFill>
                <a:latin typeface="+mn-lt"/>
                <a:ea typeface="+mn-ea"/>
                <a:cs typeface="+mn-cs"/>
              </a:defRPr>
            </a:lvl2pPr>
            <a:lvl3pPr marL="180000" indent="-180000" algn="l" defTabSz="1018367" rtl="0" eaLnBrk="1" latinLnBrk="0" hangingPunct="1">
              <a:spcBef>
                <a:spcPts val="600"/>
              </a:spcBef>
              <a:buClr>
                <a:schemeClr val="accent1"/>
              </a:buClr>
              <a:buFont typeface="Wingdings 2" pitchFamily="18" charset="2"/>
              <a:buChar char="¡"/>
              <a:defRPr sz="1200" kern="1200">
                <a:solidFill>
                  <a:schemeClr val="tx1"/>
                </a:solidFill>
                <a:latin typeface="+mn-lt"/>
                <a:ea typeface="+mn-ea"/>
                <a:cs typeface="+mn-cs"/>
              </a:defRPr>
            </a:lvl3pPr>
            <a:lvl4pPr marL="360000" indent="-180000" algn="l" defTabSz="1018367" rtl="0" eaLnBrk="1" latinLnBrk="0" hangingPunct="1">
              <a:spcBef>
                <a:spcPts val="600"/>
              </a:spcBef>
              <a:buClr>
                <a:schemeClr val="accent1"/>
              </a:buClr>
              <a:buFont typeface="Arial" pitchFamily="34" charset="0"/>
              <a:buChar char="–"/>
              <a:defRPr sz="1200" kern="1200">
                <a:solidFill>
                  <a:schemeClr val="tx1"/>
                </a:solidFill>
                <a:latin typeface="+mn-lt"/>
                <a:ea typeface="+mn-ea"/>
                <a:cs typeface="+mn-cs"/>
              </a:defRPr>
            </a:lvl4pPr>
            <a:lvl5pPr marL="540000" indent="-180000" algn="l" defTabSz="1018367" rtl="0" eaLnBrk="1" latinLnBrk="0" hangingPunct="1">
              <a:spcBef>
                <a:spcPts val="600"/>
              </a:spcBef>
              <a:buClr>
                <a:schemeClr val="accent1"/>
              </a:buClr>
              <a:buFont typeface="Arial" pitchFamily="34" charset="0"/>
              <a:buChar char="–"/>
              <a:defRPr sz="1200" kern="1200" baseline="0">
                <a:solidFill>
                  <a:schemeClr val="tx1"/>
                </a:solidFill>
                <a:latin typeface="+mn-lt"/>
                <a:ea typeface="+mn-ea"/>
                <a:cs typeface="+mn-cs"/>
              </a:defRPr>
            </a:lvl5pPr>
            <a:lvl6pPr marL="720000" indent="-180000" algn="l" defTabSz="1018367" rtl="0" eaLnBrk="1" latinLnBrk="0" hangingPunct="1">
              <a:spcBef>
                <a:spcPts val="600"/>
              </a:spcBef>
              <a:buClr>
                <a:schemeClr val="accent1"/>
              </a:buClr>
              <a:buFont typeface="Arial" pitchFamily="34" charset="0"/>
              <a:buChar char="–"/>
              <a:defRPr sz="1200" kern="1200">
                <a:solidFill>
                  <a:schemeClr val="tx1"/>
                </a:solidFill>
                <a:latin typeface="+mn-lt"/>
                <a:ea typeface="+mn-ea"/>
                <a:cs typeface="+mn-cs"/>
              </a:defRPr>
            </a:lvl6pPr>
            <a:lvl7pPr marL="900000" indent="-180000" algn="l" defTabSz="1018367" rtl="0" eaLnBrk="1" latinLnBrk="0" hangingPunct="1">
              <a:spcBef>
                <a:spcPts val="600"/>
              </a:spcBef>
              <a:buClr>
                <a:schemeClr val="accent1"/>
              </a:buClr>
              <a:buFont typeface="Arial" pitchFamily="34" charset="0"/>
              <a:buChar char="–"/>
              <a:defRPr sz="1200" kern="1200">
                <a:solidFill>
                  <a:schemeClr val="tx1"/>
                </a:solidFill>
                <a:latin typeface="+mn-lt"/>
                <a:ea typeface="+mn-ea"/>
                <a:cs typeface="+mn-cs"/>
              </a:defRPr>
            </a:lvl7pPr>
            <a:lvl8pPr marL="1080000" indent="-180000" algn="l" defTabSz="1018367" rtl="0" eaLnBrk="1" latinLnBrk="0" hangingPunct="1">
              <a:spcBef>
                <a:spcPts val="600"/>
              </a:spcBef>
              <a:buClr>
                <a:schemeClr val="accent1"/>
              </a:buClr>
              <a:buFont typeface="Arial" pitchFamily="34" charset="0"/>
              <a:buChar char="–"/>
              <a:defRPr sz="1200" kern="1200">
                <a:solidFill>
                  <a:schemeClr val="tx1"/>
                </a:solidFill>
                <a:latin typeface="+mn-lt"/>
                <a:ea typeface="+mn-ea"/>
                <a:cs typeface="+mn-cs"/>
              </a:defRPr>
            </a:lvl8pPr>
            <a:lvl9pPr marL="1260000" indent="-180000" algn="l" defTabSz="1018367" rtl="0" eaLnBrk="1" latinLnBrk="0" hangingPunct="1">
              <a:spcBef>
                <a:spcPts val="600"/>
              </a:spcBef>
              <a:buClr>
                <a:schemeClr val="accent1"/>
              </a:buClr>
              <a:buFont typeface="Arial" pitchFamily="34" charset="0"/>
              <a:buChar char="–"/>
              <a:defRPr sz="1200" kern="1200">
                <a:solidFill>
                  <a:schemeClr val="tx1"/>
                </a:solidFill>
                <a:latin typeface="+mn-lt"/>
                <a:ea typeface="+mn-ea"/>
                <a:cs typeface="+mn-cs"/>
              </a:defRPr>
            </a:lvl9pPr>
          </a:lstStyle>
          <a:p>
            <a:pPr>
              <a:spcBef>
                <a:spcPts val="300"/>
              </a:spcBef>
            </a:pPr>
            <a:r>
              <a:rPr lang="en-US" sz="1200" u="sng" dirty="0">
                <a:solidFill>
                  <a:schemeClr val="accent1"/>
                </a:solidFill>
              </a:rPr>
              <a:t>Notching Factors:</a:t>
            </a:r>
          </a:p>
          <a:p>
            <a:pPr marL="351450" lvl="1" indent="-171450">
              <a:spcBef>
                <a:spcPts val="300"/>
              </a:spcBef>
              <a:buClr>
                <a:srgbClr val="006325"/>
              </a:buClr>
              <a:buFont typeface="Wingdings" panose="05000000000000000000" pitchFamily="2" charset="2"/>
              <a:buChar char="§"/>
            </a:pPr>
            <a:r>
              <a:rPr lang="en-US" dirty="0"/>
              <a:t>Additional Strength in Local Resources: </a:t>
            </a:r>
            <a:r>
              <a:rPr lang="en-US" b="1" dirty="0"/>
              <a:t>No</a:t>
            </a:r>
          </a:p>
          <a:p>
            <a:pPr marL="351450" lvl="1" indent="-171450">
              <a:spcBef>
                <a:spcPts val="300"/>
              </a:spcBef>
              <a:buClr>
                <a:srgbClr val="006325"/>
              </a:buClr>
              <a:buFont typeface="Wingdings" panose="05000000000000000000" pitchFamily="2" charset="2"/>
              <a:buChar char="§"/>
            </a:pPr>
            <a:r>
              <a:rPr lang="en-US" dirty="0"/>
              <a:t>Limited Scale of Operations: </a:t>
            </a:r>
            <a:r>
              <a:rPr lang="en-US" b="1" dirty="0"/>
              <a:t>No</a:t>
            </a:r>
          </a:p>
          <a:p>
            <a:pPr marL="351450" lvl="1" indent="-171450">
              <a:spcBef>
                <a:spcPts val="300"/>
              </a:spcBef>
              <a:buClr>
                <a:srgbClr val="006325"/>
              </a:buClr>
              <a:buFont typeface="Wingdings" panose="05000000000000000000" pitchFamily="2" charset="2"/>
              <a:buChar char="§"/>
            </a:pPr>
            <a:r>
              <a:rPr lang="en-US" dirty="0"/>
              <a:t>Financial Disclosures: </a:t>
            </a:r>
            <a:r>
              <a:rPr lang="en-US" b="1" dirty="0"/>
              <a:t>No</a:t>
            </a:r>
          </a:p>
          <a:p>
            <a:pPr marL="351450" lvl="1" indent="-171450">
              <a:spcBef>
                <a:spcPts val="300"/>
              </a:spcBef>
              <a:buClr>
                <a:srgbClr val="006325"/>
              </a:buClr>
              <a:buFont typeface="Wingdings" panose="05000000000000000000" pitchFamily="2" charset="2"/>
              <a:buChar char="§"/>
            </a:pPr>
            <a:r>
              <a:rPr lang="en-US" dirty="0"/>
              <a:t>Potential Cost Shift to or from the State: </a:t>
            </a:r>
            <a:r>
              <a:rPr lang="en-US" b="1" dirty="0"/>
              <a:t>No</a:t>
            </a:r>
          </a:p>
          <a:p>
            <a:pPr marL="351450" lvl="1" indent="-171450">
              <a:spcBef>
                <a:spcPts val="300"/>
              </a:spcBef>
              <a:buClr>
                <a:srgbClr val="006325"/>
              </a:buClr>
              <a:buFont typeface="Wingdings" panose="05000000000000000000" pitchFamily="2" charset="2"/>
              <a:buChar char="§"/>
            </a:pPr>
            <a:r>
              <a:rPr lang="en-US" dirty="0"/>
              <a:t>Potential for Significant Change in Leverage: </a:t>
            </a:r>
            <a:r>
              <a:rPr lang="en-US" b="1" dirty="0"/>
              <a:t>No</a:t>
            </a:r>
          </a:p>
          <a:p>
            <a:pPr marL="180000" lvl="1">
              <a:spcBef>
                <a:spcPts val="300"/>
              </a:spcBef>
              <a:buClr>
                <a:srgbClr val="006325"/>
              </a:buClr>
            </a:pPr>
            <a:endParaRPr lang="en-US" sz="500" b="1" dirty="0"/>
          </a:p>
          <a:p>
            <a:pPr>
              <a:spcBef>
                <a:spcPts val="300"/>
              </a:spcBef>
              <a:buClr>
                <a:srgbClr val="006325"/>
              </a:buClr>
            </a:pPr>
            <a:r>
              <a:rPr lang="en-US" sz="1200" u="sng" dirty="0">
                <a:solidFill>
                  <a:schemeClr val="accent1"/>
                </a:solidFill>
              </a:rPr>
              <a:t>Other Considerations:</a:t>
            </a:r>
          </a:p>
          <a:p>
            <a:pPr marL="351450" lvl="1" indent="-171450">
              <a:spcBef>
                <a:spcPts val="300"/>
              </a:spcBef>
              <a:buClr>
                <a:srgbClr val="006325"/>
              </a:buClr>
              <a:buFont typeface="Wingdings" panose="05000000000000000000" pitchFamily="2" charset="2"/>
              <a:buChar char="§"/>
            </a:pPr>
            <a:r>
              <a:rPr lang="en-US" dirty="0">
                <a:solidFill>
                  <a:srgbClr val="434343"/>
                </a:solidFill>
              </a:rPr>
              <a:t>TBD</a:t>
            </a:r>
            <a:endParaRPr lang="en-US" sz="1600" dirty="0"/>
          </a:p>
        </p:txBody>
      </p:sp>
      <p:pic>
        <p:nvPicPr>
          <p:cNvPr id="9" name="Picture 8">
            <a:extLst>
              <a:ext uri="{FF2B5EF4-FFF2-40B4-BE49-F238E27FC236}">
                <a16:creationId xmlns:a16="http://schemas.microsoft.com/office/drawing/2014/main" id="{BA397F56-ACCA-47EB-9BA4-E2EF0B47AFC2}"/>
              </a:ext>
            </a:extLst>
          </p:cNvPr>
          <p:cNvPicPr>
            <a:picLocks noChangeAspect="1"/>
          </p:cNvPicPr>
          <p:nvPr/>
        </p:nvPicPr>
        <p:blipFill>
          <a:blip r:embed="rId3"/>
          <a:stretch>
            <a:fillRect/>
          </a:stretch>
        </p:blipFill>
        <p:spPr>
          <a:xfrm>
            <a:off x="6103841" y="5209162"/>
            <a:ext cx="3533775" cy="1647825"/>
          </a:xfrm>
          <a:prstGeom prst="rect">
            <a:avLst/>
          </a:prstGeom>
        </p:spPr>
      </p:pic>
      <p:sp>
        <p:nvSpPr>
          <p:cNvPr id="10" name="TextBox 9">
            <a:extLst>
              <a:ext uri="{FF2B5EF4-FFF2-40B4-BE49-F238E27FC236}">
                <a16:creationId xmlns:a16="http://schemas.microsoft.com/office/drawing/2014/main" id="{5D328995-AC47-4A70-BD03-EB59344B7CDB}"/>
              </a:ext>
            </a:extLst>
          </p:cNvPr>
          <p:cNvSpPr txBox="1"/>
          <p:nvPr/>
        </p:nvSpPr>
        <p:spPr>
          <a:xfrm>
            <a:off x="6076780" y="4914075"/>
            <a:ext cx="3580597" cy="184666"/>
          </a:xfrm>
          <a:prstGeom prst="rect">
            <a:avLst/>
          </a:prstGeom>
          <a:noFill/>
        </p:spPr>
        <p:txBody>
          <a:bodyPr wrap="square" lIns="0" tIns="0" rIns="0" bIns="0" rtlCol="0">
            <a:spAutoFit/>
          </a:bodyPr>
          <a:lstStyle/>
          <a:p>
            <a:r>
              <a:rPr lang="en-US" dirty="0">
                <a:solidFill>
                  <a:schemeClr val="accent1"/>
                </a:solidFill>
              </a:rPr>
              <a:t>Moody’s Rating Scorecard: Indicative Rating</a:t>
            </a:r>
          </a:p>
        </p:txBody>
      </p:sp>
      <p:cxnSp>
        <p:nvCxnSpPr>
          <p:cNvPr id="12" name="Straight Connector 11">
            <a:extLst>
              <a:ext uri="{FF2B5EF4-FFF2-40B4-BE49-F238E27FC236}">
                <a16:creationId xmlns:a16="http://schemas.microsoft.com/office/drawing/2014/main" id="{F31AD895-B228-48DE-A0D8-584B20551262}"/>
              </a:ext>
            </a:extLst>
          </p:cNvPr>
          <p:cNvCxnSpPr>
            <a:cxnSpLocks/>
          </p:cNvCxnSpPr>
          <p:nvPr/>
        </p:nvCxnSpPr>
        <p:spPr>
          <a:xfrm>
            <a:off x="6067255" y="5092133"/>
            <a:ext cx="3580597"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23504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32D083-1DCF-4A9D-A0A6-6E9A884D4E86}"/>
              </a:ext>
            </a:extLst>
          </p:cNvPr>
          <p:cNvSpPr>
            <a:spLocks noGrp="1"/>
          </p:cNvSpPr>
          <p:nvPr>
            <p:ph type="dt" sz="half" idx="10"/>
          </p:nvPr>
        </p:nvSpPr>
        <p:spPr/>
        <p:txBody>
          <a:bodyPr/>
          <a:lstStyle/>
          <a:p>
            <a:r>
              <a:rPr lang="en-US" noProof="0"/>
              <a:t>July 24, 2024</a:t>
            </a:r>
            <a:endParaRPr lang="en-US" noProof="0" dirty="0"/>
          </a:p>
        </p:txBody>
      </p:sp>
      <p:sp>
        <p:nvSpPr>
          <p:cNvPr id="3" name="Footer Placeholder 2">
            <a:extLst>
              <a:ext uri="{FF2B5EF4-FFF2-40B4-BE49-F238E27FC236}">
                <a16:creationId xmlns:a16="http://schemas.microsoft.com/office/drawing/2014/main" id="{C2348D8B-77D0-41BE-9060-1ACB1D45F16E}"/>
              </a:ext>
            </a:extLst>
          </p:cNvPr>
          <p:cNvSpPr>
            <a:spLocks noGrp="1"/>
          </p:cNvSpPr>
          <p:nvPr>
            <p:ph type="ftr" sz="quarter" idx="11"/>
          </p:nvPr>
        </p:nvSpPr>
        <p:spPr/>
        <p:txBody>
          <a:bodyPr/>
          <a:lstStyle/>
          <a:p>
            <a:r>
              <a:rPr lang="en-US" noProof="0"/>
              <a:t>Local Government Credit Ratings</a:t>
            </a:r>
            <a:endParaRPr lang="en-US" noProof="0" dirty="0"/>
          </a:p>
        </p:txBody>
      </p:sp>
      <p:sp>
        <p:nvSpPr>
          <p:cNvPr id="4" name="Slide Number Placeholder 3">
            <a:extLst>
              <a:ext uri="{FF2B5EF4-FFF2-40B4-BE49-F238E27FC236}">
                <a16:creationId xmlns:a16="http://schemas.microsoft.com/office/drawing/2014/main" id="{60AF1C58-D2A4-42EF-B86C-6BEE26B5728B}"/>
              </a:ext>
            </a:extLst>
          </p:cNvPr>
          <p:cNvSpPr>
            <a:spLocks noGrp="1"/>
          </p:cNvSpPr>
          <p:nvPr>
            <p:ph type="sldNum" sz="quarter" idx="12"/>
          </p:nvPr>
        </p:nvSpPr>
        <p:spPr/>
        <p:txBody>
          <a:bodyPr/>
          <a:lstStyle/>
          <a:p>
            <a:fld id="{65E8D34D-C18F-4072-82C9-C5818739C48B}" type="slidenum">
              <a:rPr lang="en-US" noProof="0" smtClean="0"/>
              <a:pPr/>
              <a:t>11</a:t>
            </a:fld>
            <a:endParaRPr lang="en-US" noProof="0" dirty="0"/>
          </a:p>
        </p:txBody>
      </p:sp>
      <p:sp>
        <p:nvSpPr>
          <p:cNvPr id="11" name="Content Placeholder 10">
            <a:extLst>
              <a:ext uri="{FF2B5EF4-FFF2-40B4-BE49-F238E27FC236}">
                <a16:creationId xmlns:a16="http://schemas.microsoft.com/office/drawing/2014/main" id="{F01A8316-06C1-4056-9062-253B8083BD7A}"/>
              </a:ext>
            </a:extLst>
          </p:cNvPr>
          <p:cNvSpPr>
            <a:spLocks noGrp="1"/>
          </p:cNvSpPr>
          <p:nvPr>
            <p:ph idx="1"/>
          </p:nvPr>
        </p:nvSpPr>
        <p:spPr/>
        <p:txBody>
          <a:bodyPr/>
          <a:lstStyle/>
          <a:p>
            <a:r>
              <a:rPr lang="en-US" dirty="0"/>
              <a:t>S&amp;P Rating Methodology</a:t>
            </a:r>
          </a:p>
        </p:txBody>
      </p:sp>
      <p:sp>
        <p:nvSpPr>
          <p:cNvPr id="6" name="Title 5">
            <a:extLst>
              <a:ext uri="{FF2B5EF4-FFF2-40B4-BE49-F238E27FC236}">
                <a16:creationId xmlns:a16="http://schemas.microsoft.com/office/drawing/2014/main" id="{87A8DEA6-C8EF-43E2-A345-BE91A5FC1B76}"/>
              </a:ext>
            </a:extLst>
          </p:cNvPr>
          <p:cNvSpPr>
            <a:spLocks noGrp="1"/>
          </p:cNvSpPr>
          <p:nvPr>
            <p:ph type="title"/>
          </p:nvPr>
        </p:nvSpPr>
        <p:spPr/>
        <p:txBody>
          <a:bodyPr/>
          <a:lstStyle/>
          <a:p>
            <a:r>
              <a:rPr lang="en-US" dirty="0"/>
              <a:t>S&amp;P Rating Agency Methodology Overview</a:t>
            </a:r>
          </a:p>
        </p:txBody>
      </p:sp>
      <p:sp>
        <p:nvSpPr>
          <p:cNvPr id="13" name="Content Placeholder 12">
            <a:extLst>
              <a:ext uri="{FF2B5EF4-FFF2-40B4-BE49-F238E27FC236}">
                <a16:creationId xmlns:a16="http://schemas.microsoft.com/office/drawing/2014/main" id="{0478866C-0C89-4484-BC12-3C6E2D8AE215}"/>
              </a:ext>
            </a:extLst>
          </p:cNvPr>
          <p:cNvSpPr>
            <a:spLocks noGrp="1"/>
          </p:cNvSpPr>
          <p:nvPr>
            <p:ph idx="17"/>
          </p:nvPr>
        </p:nvSpPr>
        <p:spPr>
          <a:xfrm>
            <a:off x="5266748" y="1564024"/>
            <a:ext cx="4480560" cy="4856231"/>
          </a:xfrm>
        </p:spPr>
        <p:txBody>
          <a:bodyPr/>
          <a:lstStyle/>
          <a:p>
            <a:pPr lvl="2">
              <a:lnSpc>
                <a:spcPct val="120000"/>
              </a:lnSpc>
            </a:pPr>
            <a:r>
              <a:rPr lang="en-US" sz="1400" dirty="0"/>
              <a:t>On September 12, 2013, Standard &amp; Poor’s (S&amp;P) published its US Local Governments General Obligation Ratings methodology and assumptions.</a:t>
            </a:r>
          </a:p>
          <a:p>
            <a:pPr lvl="2">
              <a:lnSpc>
                <a:spcPct val="120000"/>
              </a:lnSpc>
            </a:pPr>
            <a:endParaRPr lang="en-US" sz="1400" dirty="0"/>
          </a:p>
          <a:p>
            <a:pPr lvl="2">
              <a:lnSpc>
                <a:spcPct val="120000"/>
              </a:lnSpc>
            </a:pPr>
            <a:endParaRPr lang="en-US" sz="1400" dirty="0"/>
          </a:p>
          <a:p>
            <a:pPr lvl="2">
              <a:lnSpc>
                <a:spcPct val="120000"/>
              </a:lnSpc>
            </a:pPr>
            <a:r>
              <a:rPr lang="en-US" sz="1400" dirty="0"/>
              <a:t>Under the methodology, an initial indicative rating is calculated from a weighted average of seven key factors. </a:t>
            </a:r>
          </a:p>
          <a:p>
            <a:pPr lvl="2">
              <a:lnSpc>
                <a:spcPct val="120000"/>
              </a:lnSpc>
            </a:pPr>
            <a:endParaRPr lang="en-US" sz="1400" dirty="0"/>
          </a:p>
          <a:p>
            <a:pPr lvl="2">
              <a:lnSpc>
                <a:spcPct val="120000"/>
              </a:lnSpc>
            </a:pPr>
            <a:endParaRPr lang="en-US" sz="1400" dirty="0"/>
          </a:p>
          <a:p>
            <a:pPr lvl="2">
              <a:lnSpc>
                <a:spcPct val="120000"/>
              </a:lnSpc>
            </a:pPr>
            <a:r>
              <a:rPr lang="en-US" sz="1400" dirty="0"/>
              <a:t>Up to a one-notch adjustment can be made from the indicative rating based on other qualitative factors not included in the quantitative score.</a:t>
            </a:r>
          </a:p>
          <a:p>
            <a:endParaRPr lang="en-US" dirty="0"/>
          </a:p>
          <a:p>
            <a:pPr lvl="2">
              <a:lnSpc>
                <a:spcPct val="120000"/>
              </a:lnSpc>
            </a:pPr>
            <a:r>
              <a:rPr lang="en-US" sz="1400" dirty="0"/>
              <a:t>On January 11, 2024 S&amp;P published a request for comment related to an updated methodology.  This revised methodology has not gone into effect.</a:t>
            </a:r>
          </a:p>
          <a:p>
            <a:endParaRPr lang="en-US" dirty="0"/>
          </a:p>
        </p:txBody>
      </p:sp>
      <p:sp>
        <p:nvSpPr>
          <p:cNvPr id="14" name="Content Placeholder 13">
            <a:extLst>
              <a:ext uri="{FF2B5EF4-FFF2-40B4-BE49-F238E27FC236}">
                <a16:creationId xmlns:a16="http://schemas.microsoft.com/office/drawing/2014/main" id="{31ED43C4-BC3C-4883-99EC-66F01F7D60EA}"/>
              </a:ext>
            </a:extLst>
          </p:cNvPr>
          <p:cNvSpPr>
            <a:spLocks noGrp="1"/>
          </p:cNvSpPr>
          <p:nvPr>
            <p:ph idx="18"/>
          </p:nvPr>
        </p:nvSpPr>
        <p:spPr/>
        <p:txBody>
          <a:bodyPr/>
          <a:lstStyle/>
          <a:p>
            <a:r>
              <a:rPr lang="en-US" dirty="0"/>
              <a:t>S&amp;P Rating Methodology</a:t>
            </a:r>
          </a:p>
        </p:txBody>
      </p:sp>
      <p:sp>
        <p:nvSpPr>
          <p:cNvPr id="12" name="Text Placeholder 11">
            <a:extLst>
              <a:ext uri="{FF2B5EF4-FFF2-40B4-BE49-F238E27FC236}">
                <a16:creationId xmlns:a16="http://schemas.microsoft.com/office/drawing/2014/main" id="{8F8506F0-1665-4A9A-A28B-072F36F0D46D}"/>
              </a:ext>
            </a:extLst>
          </p:cNvPr>
          <p:cNvSpPr>
            <a:spLocks noGrp="1"/>
          </p:cNvSpPr>
          <p:nvPr>
            <p:ph type="body" sz="quarter" idx="13"/>
          </p:nvPr>
        </p:nvSpPr>
        <p:spPr/>
        <p:txBody>
          <a:bodyPr/>
          <a:lstStyle/>
          <a:p>
            <a:endParaRPr lang="en-US"/>
          </a:p>
        </p:txBody>
      </p:sp>
      <p:graphicFrame>
        <p:nvGraphicFramePr>
          <p:cNvPr id="16" name="Content Placeholder 13">
            <a:extLst>
              <a:ext uri="{FF2B5EF4-FFF2-40B4-BE49-F238E27FC236}">
                <a16:creationId xmlns:a16="http://schemas.microsoft.com/office/drawing/2014/main" id="{8F058AD4-D5AC-4DF1-9EB9-D560023DD5A1}"/>
              </a:ext>
            </a:extLst>
          </p:cNvPr>
          <p:cNvGraphicFramePr>
            <a:graphicFrameLocks/>
          </p:cNvGraphicFramePr>
          <p:nvPr>
            <p:extLst>
              <p:ext uri="{D42A27DB-BD31-4B8C-83A1-F6EECF244321}">
                <p14:modId xmlns:p14="http://schemas.microsoft.com/office/powerpoint/2010/main" val="3415955958"/>
              </p:ext>
            </p:extLst>
          </p:nvPr>
        </p:nvGraphicFramePr>
        <p:xfrm>
          <a:off x="264752" y="1763562"/>
          <a:ext cx="4481874" cy="2512764"/>
        </p:xfrm>
        <a:graphic>
          <a:graphicData uri="http://schemas.openxmlformats.org/drawingml/2006/table">
            <a:tbl>
              <a:tblPr firstRow="1" bandRow="1">
                <a:tableStyleId>{CEF6447A-24EA-4742-A8FB-1DF080B5CEFA}</a:tableStyleId>
              </a:tblPr>
              <a:tblGrid>
                <a:gridCol w="1618091">
                  <a:extLst>
                    <a:ext uri="{9D8B030D-6E8A-4147-A177-3AD203B41FA5}">
                      <a16:colId xmlns:a16="http://schemas.microsoft.com/office/drawing/2014/main" val="20000"/>
                    </a:ext>
                  </a:extLst>
                </a:gridCol>
                <a:gridCol w="927927">
                  <a:extLst>
                    <a:ext uri="{9D8B030D-6E8A-4147-A177-3AD203B41FA5}">
                      <a16:colId xmlns:a16="http://schemas.microsoft.com/office/drawing/2014/main" val="20001"/>
                    </a:ext>
                  </a:extLst>
                </a:gridCol>
                <a:gridCol w="875708">
                  <a:extLst>
                    <a:ext uri="{9D8B030D-6E8A-4147-A177-3AD203B41FA5}">
                      <a16:colId xmlns:a16="http://schemas.microsoft.com/office/drawing/2014/main" val="20002"/>
                    </a:ext>
                  </a:extLst>
                </a:gridCol>
                <a:gridCol w="1060148">
                  <a:extLst>
                    <a:ext uri="{9D8B030D-6E8A-4147-A177-3AD203B41FA5}">
                      <a16:colId xmlns:a16="http://schemas.microsoft.com/office/drawing/2014/main" val="20003"/>
                    </a:ext>
                  </a:extLst>
                </a:gridCol>
              </a:tblGrid>
              <a:tr h="384284">
                <a:tc>
                  <a:txBody>
                    <a:bodyPr/>
                    <a:lstStyle/>
                    <a:p>
                      <a:r>
                        <a:rPr lang="en-US" sz="1100" dirty="0">
                          <a:solidFill>
                            <a:schemeClr val="tx1"/>
                          </a:solidFill>
                        </a:rPr>
                        <a:t>Category</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2">
                        <a:lumMod val="20000"/>
                        <a:lumOff val="80000"/>
                      </a:schemeClr>
                    </a:solidFill>
                  </a:tcPr>
                </a:tc>
                <a:tc>
                  <a:txBody>
                    <a:bodyPr/>
                    <a:lstStyle/>
                    <a:p>
                      <a:pPr algn="ctr"/>
                      <a:r>
                        <a:rPr lang="en-US" sz="1100" dirty="0">
                          <a:solidFill>
                            <a:schemeClr val="tx1"/>
                          </a:solidFill>
                        </a:rPr>
                        <a:t>Rating</a:t>
                      </a:r>
                    </a:p>
                    <a:p>
                      <a:pPr algn="ctr"/>
                      <a:r>
                        <a:rPr lang="en-US" sz="1100" dirty="0">
                          <a:solidFill>
                            <a:schemeClr val="tx1"/>
                          </a:solidFill>
                        </a:rPr>
                        <a:t>Percentage</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2">
                        <a:lumMod val="20000"/>
                        <a:lumOff val="80000"/>
                      </a:schemeClr>
                    </a:solidFill>
                  </a:tcPr>
                </a:tc>
                <a:tc>
                  <a:txBody>
                    <a:bodyPr/>
                    <a:lstStyle/>
                    <a:p>
                      <a:pPr algn="ctr"/>
                      <a:r>
                        <a:rPr lang="en-US" sz="1100" dirty="0">
                          <a:solidFill>
                            <a:schemeClr val="tx1"/>
                          </a:solidFill>
                        </a:rPr>
                        <a:t>Short Term </a:t>
                      </a:r>
                    </a:p>
                    <a:p>
                      <a:pPr algn="ctr"/>
                      <a:r>
                        <a:rPr lang="en-US" sz="1100" dirty="0">
                          <a:solidFill>
                            <a:schemeClr val="tx1"/>
                          </a:solidFill>
                        </a:rPr>
                        <a:t>Control</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2">
                        <a:lumMod val="20000"/>
                        <a:lumOff val="80000"/>
                      </a:schemeClr>
                    </a:solidFill>
                  </a:tcPr>
                </a:tc>
                <a:tc>
                  <a:txBody>
                    <a:bodyPr/>
                    <a:lstStyle/>
                    <a:p>
                      <a:pPr algn="ctr"/>
                      <a:r>
                        <a:rPr lang="en-US" sz="1100" dirty="0">
                          <a:solidFill>
                            <a:schemeClr val="tx1"/>
                          </a:solidFill>
                        </a:rPr>
                        <a:t>Long Term </a:t>
                      </a:r>
                    </a:p>
                    <a:p>
                      <a:pPr algn="ctr"/>
                      <a:r>
                        <a:rPr lang="en-US" sz="1100" dirty="0">
                          <a:solidFill>
                            <a:schemeClr val="tx1"/>
                          </a:solidFill>
                        </a:rPr>
                        <a:t>Control</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276554">
                <a:tc>
                  <a:txBody>
                    <a:bodyPr/>
                    <a:lstStyle/>
                    <a:p>
                      <a:r>
                        <a:rPr lang="en-US" sz="1100" dirty="0">
                          <a:solidFill>
                            <a:schemeClr val="tx1"/>
                          </a:solidFill>
                        </a:rPr>
                        <a:t>Institutional</a:t>
                      </a:r>
                      <a:r>
                        <a:rPr lang="en-US" sz="1100" baseline="0" dirty="0">
                          <a:solidFill>
                            <a:schemeClr val="tx1"/>
                          </a:solidFill>
                        </a:rPr>
                        <a:t> Framework</a:t>
                      </a:r>
                      <a:endParaRPr lang="en-US" sz="1100" dirty="0">
                        <a:solidFill>
                          <a:schemeClr val="tx1"/>
                        </a:solidFill>
                      </a:endParaRPr>
                    </a:p>
                  </a:txBody>
                  <a:tcPr anchor="ctr">
                    <a:lnT w="12700" cap="flat" cmpd="sng" algn="ctr">
                      <a:solidFill>
                        <a:schemeClr val="accent1"/>
                      </a:solidFill>
                      <a:prstDash val="solid"/>
                      <a:round/>
                      <a:headEnd type="none" w="med" len="med"/>
                      <a:tailEnd type="none" w="med" len="med"/>
                    </a:lnT>
                  </a:tcPr>
                </a:tc>
                <a:tc>
                  <a:txBody>
                    <a:bodyPr/>
                    <a:lstStyle/>
                    <a:p>
                      <a:pPr algn="ctr"/>
                      <a:r>
                        <a:rPr lang="en-US" sz="1100" dirty="0">
                          <a:solidFill>
                            <a:schemeClr val="tx1"/>
                          </a:solidFill>
                        </a:rPr>
                        <a:t>10%</a:t>
                      </a:r>
                    </a:p>
                  </a:txBody>
                  <a:tcPr anchor="ctr">
                    <a:lnT w="12700" cap="flat" cmpd="sng" algn="ctr">
                      <a:solidFill>
                        <a:schemeClr val="accent1"/>
                      </a:solidFill>
                      <a:prstDash val="solid"/>
                      <a:round/>
                      <a:headEnd type="none" w="med" len="med"/>
                      <a:tailEnd type="none" w="med" len="med"/>
                    </a:lnT>
                  </a:tcPr>
                </a:tc>
                <a:tc>
                  <a:txBody>
                    <a:bodyPr/>
                    <a:lstStyle/>
                    <a:p>
                      <a:pPr algn="ctr"/>
                      <a:endParaRPr lang="en-US" sz="1200" dirty="0">
                        <a:solidFill>
                          <a:schemeClr val="tx1"/>
                        </a:solidFill>
                      </a:endParaRPr>
                    </a:p>
                  </a:txBody>
                  <a:tcPr anchor="ctr">
                    <a:lnT w="12700" cap="flat" cmpd="sng" algn="ctr">
                      <a:solidFill>
                        <a:schemeClr val="accent1"/>
                      </a:solidFill>
                      <a:prstDash val="solid"/>
                      <a:round/>
                      <a:headEnd type="none" w="med" len="med"/>
                      <a:tailEnd type="none" w="med" len="med"/>
                    </a:lnT>
                  </a:tcPr>
                </a:tc>
                <a:tc>
                  <a:txBody>
                    <a:bodyPr/>
                    <a:lstStyle/>
                    <a:p>
                      <a:pPr algn="ctr"/>
                      <a:r>
                        <a:rPr lang="en-US" sz="1200" dirty="0">
                          <a:solidFill>
                            <a:schemeClr val="tx1"/>
                          </a:solidFill>
                          <a:latin typeface="Wingdings" pitchFamily="2" charset="2"/>
                        </a:rPr>
                        <a:t>ü</a:t>
                      </a:r>
                    </a:p>
                  </a:txBody>
                  <a:tcPr anchor="ctr">
                    <a:lnT w="1270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10001"/>
                  </a:ext>
                </a:extLst>
              </a:tr>
              <a:tr h="276554">
                <a:tc>
                  <a:txBody>
                    <a:bodyPr/>
                    <a:lstStyle/>
                    <a:p>
                      <a:r>
                        <a:rPr lang="en-US" sz="1100" dirty="0">
                          <a:solidFill>
                            <a:schemeClr val="tx1"/>
                          </a:solidFill>
                        </a:rPr>
                        <a:t>Economy</a:t>
                      </a:r>
                    </a:p>
                  </a:txBody>
                  <a:tcPr anchor="ctr"/>
                </a:tc>
                <a:tc>
                  <a:txBody>
                    <a:bodyPr/>
                    <a:lstStyle/>
                    <a:p>
                      <a:pPr algn="ctr"/>
                      <a:r>
                        <a:rPr lang="en-US" sz="1100" dirty="0">
                          <a:solidFill>
                            <a:schemeClr val="tx1"/>
                          </a:solidFill>
                        </a:rPr>
                        <a:t>30%</a:t>
                      </a:r>
                    </a:p>
                  </a:txBody>
                  <a:tcPr anchor="ctr"/>
                </a:tc>
                <a:tc>
                  <a:txBody>
                    <a:bodyPr/>
                    <a:lstStyle/>
                    <a:p>
                      <a:pPr algn="ctr"/>
                      <a:endParaRPr lang="en-US" sz="1200" dirty="0">
                        <a:solidFill>
                          <a:schemeClr val="tx1"/>
                        </a:solidFill>
                      </a:endParaRPr>
                    </a:p>
                  </a:txBody>
                  <a:tcPr anchor="ctr"/>
                </a:tc>
                <a:tc>
                  <a:txBody>
                    <a:bodyPr/>
                    <a:lstStyle/>
                    <a:p>
                      <a:pPr marL="0" marR="0" indent="0" algn="ctr" defTabSz="1018367" rtl="0" eaLnBrk="1" fontAlgn="auto" latinLnBrk="0" hangingPunct="1">
                        <a:lnSpc>
                          <a:spcPct val="100000"/>
                        </a:lnSpc>
                        <a:spcBef>
                          <a:spcPts val="0"/>
                        </a:spcBef>
                        <a:spcAft>
                          <a:spcPts val="0"/>
                        </a:spcAft>
                        <a:buClrTx/>
                        <a:buSzTx/>
                        <a:buFont typeface="Arial" pitchFamily="34" charset="0"/>
                        <a:buNone/>
                        <a:tabLst/>
                        <a:defRPr/>
                      </a:pPr>
                      <a:r>
                        <a:rPr lang="en-US" sz="1200" dirty="0">
                          <a:solidFill>
                            <a:schemeClr val="tx1"/>
                          </a:solidFill>
                          <a:latin typeface="Wingdings" pitchFamily="2" charset="2"/>
                        </a:rPr>
                        <a:t>ü</a:t>
                      </a:r>
                    </a:p>
                  </a:txBody>
                  <a:tcPr anchor="ctr"/>
                </a:tc>
                <a:extLst>
                  <a:ext uri="{0D108BD9-81ED-4DB2-BD59-A6C34878D82A}">
                    <a16:rowId xmlns:a16="http://schemas.microsoft.com/office/drawing/2014/main" val="10002"/>
                  </a:ext>
                </a:extLst>
              </a:tr>
              <a:tr h="276554">
                <a:tc>
                  <a:txBody>
                    <a:bodyPr/>
                    <a:lstStyle/>
                    <a:p>
                      <a:r>
                        <a:rPr lang="en-US" sz="1100" dirty="0">
                          <a:solidFill>
                            <a:schemeClr val="tx1"/>
                          </a:solidFill>
                        </a:rPr>
                        <a:t>Management</a:t>
                      </a:r>
                    </a:p>
                  </a:txBody>
                  <a:tcPr anchor="ctr"/>
                </a:tc>
                <a:tc>
                  <a:txBody>
                    <a:bodyPr/>
                    <a:lstStyle/>
                    <a:p>
                      <a:pPr algn="ctr"/>
                      <a:r>
                        <a:rPr lang="en-US" sz="1100" dirty="0">
                          <a:solidFill>
                            <a:schemeClr val="tx1"/>
                          </a:solidFill>
                        </a:rPr>
                        <a:t>20%</a:t>
                      </a:r>
                    </a:p>
                  </a:txBody>
                  <a:tcPr anchor="ctr"/>
                </a:tc>
                <a:tc>
                  <a:txBody>
                    <a:bodyPr/>
                    <a:lstStyle/>
                    <a:p>
                      <a:pPr marL="0" marR="0" indent="0" algn="ctr" defTabSz="1018367" rtl="0" eaLnBrk="1" fontAlgn="auto" latinLnBrk="0" hangingPunct="1">
                        <a:lnSpc>
                          <a:spcPct val="100000"/>
                        </a:lnSpc>
                        <a:spcBef>
                          <a:spcPts val="0"/>
                        </a:spcBef>
                        <a:spcAft>
                          <a:spcPts val="0"/>
                        </a:spcAft>
                        <a:buClrTx/>
                        <a:buSzTx/>
                        <a:buFont typeface="Arial" pitchFamily="34" charset="0"/>
                        <a:buNone/>
                        <a:tabLst/>
                        <a:defRPr/>
                      </a:pPr>
                      <a:r>
                        <a:rPr lang="en-US" sz="1200" dirty="0">
                          <a:solidFill>
                            <a:schemeClr val="tx1"/>
                          </a:solidFill>
                          <a:latin typeface="Wingdings" pitchFamily="2" charset="2"/>
                        </a:rPr>
                        <a:t>ü</a:t>
                      </a:r>
                    </a:p>
                  </a:txBody>
                  <a:tcPr anchor="ctr"/>
                </a:tc>
                <a:tc>
                  <a:txBody>
                    <a:bodyPr/>
                    <a:lstStyle/>
                    <a:p>
                      <a:pPr marL="0" marR="0" indent="0" algn="ctr" defTabSz="1018367" rtl="0" eaLnBrk="1" fontAlgn="auto" latinLnBrk="0" hangingPunct="1">
                        <a:lnSpc>
                          <a:spcPct val="100000"/>
                        </a:lnSpc>
                        <a:spcBef>
                          <a:spcPts val="0"/>
                        </a:spcBef>
                        <a:spcAft>
                          <a:spcPts val="0"/>
                        </a:spcAft>
                        <a:buClrTx/>
                        <a:buSzTx/>
                        <a:buFont typeface="Arial" pitchFamily="34" charset="0"/>
                        <a:buNone/>
                        <a:tabLst/>
                        <a:defRPr/>
                      </a:pPr>
                      <a:r>
                        <a:rPr lang="en-US" sz="1200" dirty="0">
                          <a:solidFill>
                            <a:schemeClr val="tx1"/>
                          </a:solidFill>
                          <a:latin typeface="Wingdings" pitchFamily="2" charset="2"/>
                        </a:rPr>
                        <a:t>ü</a:t>
                      </a:r>
                    </a:p>
                  </a:txBody>
                  <a:tcPr anchor="ctr"/>
                </a:tc>
                <a:extLst>
                  <a:ext uri="{0D108BD9-81ED-4DB2-BD59-A6C34878D82A}">
                    <a16:rowId xmlns:a16="http://schemas.microsoft.com/office/drawing/2014/main" val="10003"/>
                  </a:ext>
                </a:extLst>
              </a:tr>
              <a:tr h="276554">
                <a:tc>
                  <a:txBody>
                    <a:bodyPr/>
                    <a:lstStyle/>
                    <a:p>
                      <a:r>
                        <a:rPr lang="en-US" sz="1100" dirty="0">
                          <a:solidFill>
                            <a:schemeClr val="tx1"/>
                          </a:solidFill>
                        </a:rPr>
                        <a:t>Budget Flexibility</a:t>
                      </a:r>
                    </a:p>
                  </a:txBody>
                  <a:tcPr anchor="ctr"/>
                </a:tc>
                <a:tc>
                  <a:txBody>
                    <a:bodyPr/>
                    <a:lstStyle/>
                    <a:p>
                      <a:pPr algn="ctr"/>
                      <a:r>
                        <a:rPr lang="en-US" sz="1100" dirty="0">
                          <a:solidFill>
                            <a:schemeClr val="tx1"/>
                          </a:solidFill>
                        </a:rPr>
                        <a:t>10%</a:t>
                      </a:r>
                    </a:p>
                  </a:txBody>
                  <a:tcPr anchor="ctr"/>
                </a:tc>
                <a:tc>
                  <a:txBody>
                    <a:bodyPr/>
                    <a:lstStyle/>
                    <a:p>
                      <a:pPr marL="0" marR="0" indent="0" algn="ctr" defTabSz="1018367" rtl="0" eaLnBrk="1" fontAlgn="auto" latinLnBrk="0" hangingPunct="1">
                        <a:lnSpc>
                          <a:spcPct val="100000"/>
                        </a:lnSpc>
                        <a:spcBef>
                          <a:spcPts val="0"/>
                        </a:spcBef>
                        <a:spcAft>
                          <a:spcPts val="0"/>
                        </a:spcAft>
                        <a:buClrTx/>
                        <a:buSzTx/>
                        <a:buFont typeface="Arial" pitchFamily="34" charset="0"/>
                        <a:buNone/>
                        <a:tabLst/>
                        <a:defRPr/>
                      </a:pPr>
                      <a:r>
                        <a:rPr lang="en-US" sz="1200" dirty="0">
                          <a:solidFill>
                            <a:schemeClr val="tx1"/>
                          </a:solidFill>
                          <a:latin typeface="Wingdings" pitchFamily="2" charset="2"/>
                        </a:rPr>
                        <a:t>ü</a:t>
                      </a:r>
                    </a:p>
                  </a:txBody>
                  <a:tcPr anchor="ctr"/>
                </a:tc>
                <a:tc>
                  <a:txBody>
                    <a:bodyPr/>
                    <a:lstStyle/>
                    <a:p>
                      <a:pPr marL="0" marR="0" indent="0" algn="ctr" defTabSz="1018367" rtl="0" eaLnBrk="1" fontAlgn="auto" latinLnBrk="0" hangingPunct="1">
                        <a:lnSpc>
                          <a:spcPct val="100000"/>
                        </a:lnSpc>
                        <a:spcBef>
                          <a:spcPts val="0"/>
                        </a:spcBef>
                        <a:spcAft>
                          <a:spcPts val="0"/>
                        </a:spcAft>
                        <a:buClrTx/>
                        <a:buSzTx/>
                        <a:buFont typeface="Arial" pitchFamily="34" charset="0"/>
                        <a:buNone/>
                        <a:tabLst/>
                        <a:defRPr/>
                      </a:pPr>
                      <a:r>
                        <a:rPr lang="en-US" sz="1200" dirty="0">
                          <a:solidFill>
                            <a:schemeClr val="tx1"/>
                          </a:solidFill>
                          <a:latin typeface="Wingdings" pitchFamily="2" charset="2"/>
                        </a:rPr>
                        <a:t>ü</a:t>
                      </a:r>
                    </a:p>
                  </a:txBody>
                  <a:tcPr anchor="ctr"/>
                </a:tc>
                <a:extLst>
                  <a:ext uri="{0D108BD9-81ED-4DB2-BD59-A6C34878D82A}">
                    <a16:rowId xmlns:a16="http://schemas.microsoft.com/office/drawing/2014/main" val="10004"/>
                  </a:ext>
                </a:extLst>
              </a:tr>
              <a:tr h="276554">
                <a:tc>
                  <a:txBody>
                    <a:bodyPr/>
                    <a:lstStyle/>
                    <a:p>
                      <a:r>
                        <a:rPr lang="en-US" sz="1100" dirty="0">
                          <a:solidFill>
                            <a:schemeClr val="tx1"/>
                          </a:solidFill>
                        </a:rPr>
                        <a:t>Budgetary</a:t>
                      </a:r>
                      <a:r>
                        <a:rPr lang="en-US" sz="1100" baseline="0" dirty="0">
                          <a:solidFill>
                            <a:schemeClr val="tx1"/>
                          </a:solidFill>
                        </a:rPr>
                        <a:t> Performance</a:t>
                      </a:r>
                      <a:endParaRPr lang="en-US" sz="1100" dirty="0">
                        <a:solidFill>
                          <a:schemeClr val="tx1"/>
                        </a:solidFill>
                      </a:endParaRPr>
                    </a:p>
                  </a:txBody>
                  <a:tcPr anchor="ctr"/>
                </a:tc>
                <a:tc>
                  <a:txBody>
                    <a:bodyPr/>
                    <a:lstStyle/>
                    <a:p>
                      <a:pPr algn="ctr"/>
                      <a:r>
                        <a:rPr lang="en-US" sz="1100" dirty="0">
                          <a:solidFill>
                            <a:schemeClr val="tx1"/>
                          </a:solidFill>
                        </a:rPr>
                        <a:t>10%</a:t>
                      </a:r>
                    </a:p>
                  </a:txBody>
                  <a:tcPr anchor="ctr"/>
                </a:tc>
                <a:tc>
                  <a:txBody>
                    <a:bodyPr/>
                    <a:lstStyle/>
                    <a:p>
                      <a:pPr marL="0" marR="0" indent="0" algn="ctr" defTabSz="1018367" rtl="0" eaLnBrk="1" fontAlgn="auto" latinLnBrk="0" hangingPunct="1">
                        <a:lnSpc>
                          <a:spcPct val="100000"/>
                        </a:lnSpc>
                        <a:spcBef>
                          <a:spcPts val="0"/>
                        </a:spcBef>
                        <a:spcAft>
                          <a:spcPts val="0"/>
                        </a:spcAft>
                        <a:buClrTx/>
                        <a:buSzTx/>
                        <a:buFont typeface="Arial" pitchFamily="34" charset="0"/>
                        <a:buNone/>
                        <a:tabLst/>
                        <a:defRPr/>
                      </a:pPr>
                      <a:r>
                        <a:rPr lang="en-US" sz="1200" dirty="0">
                          <a:solidFill>
                            <a:schemeClr val="tx1"/>
                          </a:solidFill>
                          <a:latin typeface="Wingdings" pitchFamily="2" charset="2"/>
                        </a:rPr>
                        <a:t>ü</a:t>
                      </a:r>
                    </a:p>
                  </a:txBody>
                  <a:tcPr anchor="ctr"/>
                </a:tc>
                <a:tc>
                  <a:txBody>
                    <a:bodyPr/>
                    <a:lstStyle/>
                    <a:p>
                      <a:pPr marL="0" marR="0" indent="0" algn="ctr" defTabSz="1018367" rtl="0" eaLnBrk="1" fontAlgn="auto" latinLnBrk="0" hangingPunct="1">
                        <a:lnSpc>
                          <a:spcPct val="100000"/>
                        </a:lnSpc>
                        <a:spcBef>
                          <a:spcPts val="0"/>
                        </a:spcBef>
                        <a:spcAft>
                          <a:spcPts val="0"/>
                        </a:spcAft>
                        <a:buClrTx/>
                        <a:buSzTx/>
                        <a:buFont typeface="Arial" pitchFamily="34" charset="0"/>
                        <a:buNone/>
                        <a:tabLst/>
                        <a:defRPr/>
                      </a:pPr>
                      <a:r>
                        <a:rPr lang="en-US" sz="1200" dirty="0">
                          <a:solidFill>
                            <a:schemeClr val="tx1"/>
                          </a:solidFill>
                          <a:latin typeface="Wingdings" pitchFamily="2" charset="2"/>
                        </a:rPr>
                        <a:t>ü</a:t>
                      </a:r>
                    </a:p>
                  </a:txBody>
                  <a:tcPr anchor="ctr"/>
                </a:tc>
                <a:extLst>
                  <a:ext uri="{0D108BD9-81ED-4DB2-BD59-A6C34878D82A}">
                    <a16:rowId xmlns:a16="http://schemas.microsoft.com/office/drawing/2014/main" val="10005"/>
                  </a:ext>
                </a:extLst>
              </a:tr>
              <a:tr h="276554">
                <a:tc>
                  <a:txBody>
                    <a:bodyPr/>
                    <a:lstStyle/>
                    <a:p>
                      <a:r>
                        <a:rPr lang="en-US" sz="1100" dirty="0">
                          <a:solidFill>
                            <a:schemeClr val="tx1"/>
                          </a:solidFill>
                        </a:rPr>
                        <a:t>Liquidity</a:t>
                      </a:r>
                    </a:p>
                  </a:txBody>
                  <a:tcPr anchor="ctr"/>
                </a:tc>
                <a:tc>
                  <a:txBody>
                    <a:bodyPr/>
                    <a:lstStyle/>
                    <a:p>
                      <a:pPr algn="ctr"/>
                      <a:r>
                        <a:rPr lang="en-US" sz="1100" dirty="0">
                          <a:solidFill>
                            <a:schemeClr val="tx1"/>
                          </a:solidFill>
                        </a:rPr>
                        <a:t>10%</a:t>
                      </a:r>
                    </a:p>
                  </a:txBody>
                  <a:tcPr anchor="ctr"/>
                </a:tc>
                <a:tc>
                  <a:txBody>
                    <a:bodyPr/>
                    <a:lstStyle/>
                    <a:p>
                      <a:pPr marL="0" marR="0" indent="0" algn="ctr" defTabSz="1018367" rtl="0" eaLnBrk="1" fontAlgn="auto" latinLnBrk="0" hangingPunct="1">
                        <a:lnSpc>
                          <a:spcPct val="100000"/>
                        </a:lnSpc>
                        <a:spcBef>
                          <a:spcPts val="0"/>
                        </a:spcBef>
                        <a:spcAft>
                          <a:spcPts val="0"/>
                        </a:spcAft>
                        <a:buClrTx/>
                        <a:buSzTx/>
                        <a:buFont typeface="Arial" pitchFamily="34" charset="0"/>
                        <a:buNone/>
                        <a:tabLst/>
                        <a:defRPr/>
                      </a:pPr>
                      <a:r>
                        <a:rPr lang="en-US" sz="1200" dirty="0">
                          <a:solidFill>
                            <a:schemeClr val="tx1"/>
                          </a:solidFill>
                          <a:latin typeface="Wingdings" pitchFamily="2" charset="2"/>
                        </a:rPr>
                        <a:t>ü</a:t>
                      </a:r>
                    </a:p>
                  </a:txBody>
                  <a:tcPr anchor="ctr"/>
                </a:tc>
                <a:tc>
                  <a:txBody>
                    <a:bodyPr/>
                    <a:lstStyle/>
                    <a:p>
                      <a:pPr marL="0" marR="0" indent="0" algn="ctr" defTabSz="1018367" rtl="0" eaLnBrk="1" fontAlgn="auto" latinLnBrk="0" hangingPunct="1">
                        <a:lnSpc>
                          <a:spcPct val="100000"/>
                        </a:lnSpc>
                        <a:spcBef>
                          <a:spcPts val="0"/>
                        </a:spcBef>
                        <a:spcAft>
                          <a:spcPts val="0"/>
                        </a:spcAft>
                        <a:buClrTx/>
                        <a:buSzTx/>
                        <a:buFont typeface="Arial" pitchFamily="34" charset="0"/>
                        <a:buNone/>
                        <a:tabLst/>
                        <a:defRPr/>
                      </a:pPr>
                      <a:r>
                        <a:rPr lang="en-US" sz="1200" dirty="0">
                          <a:solidFill>
                            <a:schemeClr val="tx1"/>
                          </a:solidFill>
                          <a:latin typeface="Wingdings" pitchFamily="2" charset="2"/>
                        </a:rPr>
                        <a:t>ü</a:t>
                      </a:r>
                    </a:p>
                  </a:txBody>
                  <a:tcPr anchor="ctr"/>
                </a:tc>
                <a:extLst>
                  <a:ext uri="{0D108BD9-81ED-4DB2-BD59-A6C34878D82A}">
                    <a16:rowId xmlns:a16="http://schemas.microsoft.com/office/drawing/2014/main" val="10006"/>
                  </a:ext>
                </a:extLst>
              </a:tr>
              <a:tr h="384673">
                <a:tc>
                  <a:txBody>
                    <a:bodyPr/>
                    <a:lstStyle/>
                    <a:p>
                      <a:r>
                        <a:rPr lang="en-US" sz="1100" dirty="0">
                          <a:solidFill>
                            <a:schemeClr val="tx1"/>
                          </a:solidFill>
                        </a:rPr>
                        <a:t>Debt and Contingent Liabilities</a:t>
                      </a:r>
                    </a:p>
                  </a:txBody>
                  <a:tcPr anchor="ctr">
                    <a:lnB w="12700" cap="flat" cmpd="sng" algn="ctr">
                      <a:solidFill>
                        <a:schemeClr val="accent1"/>
                      </a:solidFill>
                      <a:prstDash val="solid"/>
                      <a:round/>
                      <a:headEnd type="none" w="med" len="med"/>
                      <a:tailEnd type="none" w="med" len="med"/>
                    </a:lnB>
                  </a:tcPr>
                </a:tc>
                <a:tc>
                  <a:txBody>
                    <a:bodyPr/>
                    <a:lstStyle/>
                    <a:p>
                      <a:pPr algn="ctr"/>
                      <a:r>
                        <a:rPr lang="en-US" sz="1100" dirty="0">
                          <a:solidFill>
                            <a:schemeClr val="tx1"/>
                          </a:solidFill>
                        </a:rPr>
                        <a:t>10%</a:t>
                      </a:r>
                    </a:p>
                  </a:txBody>
                  <a:tcPr anchor="ctr">
                    <a:lnB w="12700" cap="flat" cmpd="sng" algn="ctr">
                      <a:solidFill>
                        <a:schemeClr val="accent1"/>
                      </a:solidFill>
                      <a:prstDash val="solid"/>
                      <a:round/>
                      <a:headEnd type="none" w="med" len="med"/>
                      <a:tailEnd type="none" w="med" len="med"/>
                    </a:lnB>
                  </a:tcPr>
                </a:tc>
                <a:tc>
                  <a:txBody>
                    <a:bodyPr/>
                    <a:lstStyle/>
                    <a:p>
                      <a:pPr marL="0" marR="0" indent="0" algn="ctr" defTabSz="1018367" rtl="0" eaLnBrk="1" fontAlgn="auto" latinLnBrk="0" hangingPunct="1">
                        <a:lnSpc>
                          <a:spcPct val="100000"/>
                        </a:lnSpc>
                        <a:spcBef>
                          <a:spcPts val="0"/>
                        </a:spcBef>
                        <a:spcAft>
                          <a:spcPts val="0"/>
                        </a:spcAft>
                        <a:buClrTx/>
                        <a:buSzTx/>
                        <a:buFont typeface="Arial" pitchFamily="34" charset="0"/>
                        <a:buNone/>
                        <a:tabLst/>
                        <a:defRPr/>
                      </a:pPr>
                      <a:r>
                        <a:rPr lang="en-US" sz="1200" dirty="0">
                          <a:solidFill>
                            <a:schemeClr val="tx1"/>
                          </a:solidFill>
                          <a:latin typeface="Wingdings" pitchFamily="2" charset="2"/>
                        </a:rPr>
                        <a:t>ü</a:t>
                      </a:r>
                    </a:p>
                  </a:txBody>
                  <a:tcPr anchor="ctr">
                    <a:lnB w="12700" cap="flat" cmpd="sng" algn="ctr">
                      <a:solidFill>
                        <a:schemeClr val="accent1"/>
                      </a:solidFill>
                      <a:prstDash val="solid"/>
                      <a:round/>
                      <a:headEnd type="none" w="med" len="med"/>
                      <a:tailEnd type="none" w="med" len="med"/>
                    </a:lnB>
                  </a:tcPr>
                </a:tc>
                <a:tc>
                  <a:txBody>
                    <a:bodyPr/>
                    <a:lstStyle/>
                    <a:p>
                      <a:pPr marL="0" marR="0" indent="0" algn="ctr" defTabSz="1018367" rtl="0" eaLnBrk="1" fontAlgn="auto" latinLnBrk="0" hangingPunct="1">
                        <a:lnSpc>
                          <a:spcPct val="100000"/>
                        </a:lnSpc>
                        <a:spcBef>
                          <a:spcPts val="0"/>
                        </a:spcBef>
                        <a:spcAft>
                          <a:spcPts val="0"/>
                        </a:spcAft>
                        <a:buClrTx/>
                        <a:buSzTx/>
                        <a:buFont typeface="Arial" pitchFamily="34" charset="0"/>
                        <a:buNone/>
                        <a:tabLst/>
                        <a:defRPr/>
                      </a:pPr>
                      <a:r>
                        <a:rPr lang="en-US" sz="1200" dirty="0">
                          <a:solidFill>
                            <a:schemeClr val="tx1"/>
                          </a:solidFill>
                          <a:latin typeface="Wingdings" pitchFamily="2" charset="2"/>
                        </a:rPr>
                        <a:t>ü</a:t>
                      </a:r>
                    </a:p>
                  </a:txBody>
                  <a:tcPr anchor="ctr">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680799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636D65-4AC2-4CA6-A618-B6F467590142}"/>
              </a:ext>
            </a:extLst>
          </p:cNvPr>
          <p:cNvSpPr>
            <a:spLocks noGrp="1"/>
          </p:cNvSpPr>
          <p:nvPr>
            <p:ph type="dt" sz="half" idx="10"/>
          </p:nvPr>
        </p:nvSpPr>
        <p:spPr/>
        <p:txBody>
          <a:bodyPr/>
          <a:lstStyle/>
          <a:p>
            <a:r>
              <a:rPr lang="en-US" noProof="0"/>
              <a:t>July 24, 2024</a:t>
            </a:r>
          </a:p>
        </p:txBody>
      </p:sp>
      <p:sp>
        <p:nvSpPr>
          <p:cNvPr id="3" name="Footer Placeholder 2">
            <a:extLst>
              <a:ext uri="{FF2B5EF4-FFF2-40B4-BE49-F238E27FC236}">
                <a16:creationId xmlns:a16="http://schemas.microsoft.com/office/drawing/2014/main" id="{82635058-FA34-488B-952F-A9EA34F6FCC3}"/>
              </a:ext>
            </a:extLst>
          </p:cNvPr>
          <p:cNvSpPr>
            <a:spLocks noGrp="1"/>
          </p:cNvSpPr>
          <p:nvPr>
            <p:ph type="ftr" sz="quarter" idx="11"/>
          </p:nvPr>
        </p:nvSpPr>
        <p:spPr/>
        <p:txBody>
          <a:bodyPr/>
          <a:lstStyle/>
          <a:p>
            <a:r>
              <a:rPr lang="en-US" noProof="0"/>
              <a:t>Local Government Credit Ratings</a:t>
            </a:r>
          </a:p>
        </p:txBody>
      </p:sp>
      <p:sp>
        <p:nvSpPr>
          <p:cNvPr id="4" name="Slide Number Placeholder 3">
            <a:extLst>
              <a:ext uri="{FF2B5EF4-FFF2-40B4-BE49-F238E27FC236}">
                <a16:creationId xmlns:a16="http://schemas.microsoft.com/office/drawing/2014/main" id="{45BEE69B-1B55-462F-A710-5A0F88F4960F}"/>
              </a:ext>
            </a:extLst>
          </p:cNvPr>
          <p:cNvSpPr>
            <a:spLocks noGrp="1"/>
          </p:cNvSpPr>
          <p:nvPr>
            <p:ph type="sldNum" sz="quarter" idx="12"/>
          </p:nvPr>
        </p:nvSpPr>
        <p:spPr/>
        <p:txBody>
          <a:bodyPr/>
          <a:lstStyle/>
          <a:p>
            <a:fld id="{65E8D34D-C18F-4072-82C9-C5818739C48B}" type="slidenum">
              <a:rPr lang="en-US" noProof="0" smtClean="0"/>
              <a:pPr/>
              <a:t>12</a:t>
            </a:fld>
            <a:endParaRPr lang="en-US" noProof="0"/>
          </a:p>
        </p:txBody>
      </p:sp>
      <p:sp>
        <p:nvSpPr>
          <p:cNvPr id="5" name="Title 4">
            <a:extLst>
              <a:ext uri="{FF2B5EF4-FFF2-40B4-BE49-F238E27FC236}">
                <a16:creationId xmlns:a16="http://schemas.microsoft.com/office/drawing/2014/main" id="{3ABB0CEB-B914-4631-A859-67A94DF4ACC0}"/>
              </a:ext>
            </a:extLst>
          </p:cNvPr>
          <p:cNvSpPr>
            <a:spLocks noGrp="1"/>
          </p:cNvSpPr>
          <p:nvPr>
            <p:ph type="title"/>
          </p:nvPr>
        </p:nvSpPr>
        <p:spPr/>
        <p:txBody>
          <a:bodyPr/>
          <a:lstStyle/>
          <a:p>
            <a:r>
              <a:rPr lang="en-US" dirty="0"/>
              <a:t>S&amp;P Sample Rating Scorecard</a:t>
            </a:r>
          </a:p>
        </p:txBody>
      </p:sp>
      <p:sp>
        <p:nvSpPr>
          <p:cNvPr id="6" name="Text Placeholder 5">
            <a:extLst>
              <a:ext uri="{FF2B5EF4-FFF2-40B4-BE49-F238E27FC236}">
                <a16:creationId xmlns:a16="http://schemas.microsoft.com/office/drawing/2014/main" id="{D00661E1-C034-4F7C-A19A-AC93C97D4058}"/>
              </a:ext>
            </a:extLst>
          </p:cNvPr>
          <p:cNvSpPr>
            <a:spLocks noGrp="1"/>
          </p:cNvSpPr>
          <p:nvPr>
            <p:ph type="body" sz="quarter" idx="13"/>
          </p:nvPr>
        </p:nvSpPr>
        <p:spPr/>
        <p:txBody>
          <a:bodyPr/>
          <a:lstStyle/>
          <a:p>
            <a:endParaRPr lang="en-US"/>
          </a:p>
        </p:txBody>
      </p:sp>
      <p:pic>
        <p:nvPicPr>
          <p:cNvPr id="7" name="Picture 6">
            <a:extLst>
              <a:ext uri="{FF2B5EF4-FFF2-40B4-BE49-F238E27FC236}">
                <a16:creationId xmlns:a16="http://schemas.microsoft.com/office/drawing/2014/main" id="{18CA3526-3C07-4632-BA9C-449BD5960D6A}"/>
              </a:ext>
            </a:extLst>
          </p:cNvPr>
          <p:cNvPicPr>
            <a:picLocks noChangeAspect="1"/>
          </p:cNvPicPr>
          <p:nvPr/>
        </p:nvPicPr>
        <p:blipFill>
          <a:blip r:embed="rId2"/>
          <a:stretch>
            <a:fillRect/>
          </a:stretch>
        </p:blipFill>
        <p:spPr>
          <a:xfrm>
            <a:off x="1571434" y="1688933"/>
            <a:ext cx="6917120" cy="4396122"/>
          </a:xfrm>
          <a:prstGeom prst="rect">
            <a:avLst/>
          </a:prstGeom>
        </p:spPr>
      </p:pic>
    </p:spTree>
    <p:extLst>
      <p:ext uri="{BB962C8B-B14F-4D97-AF65-F5344CB8AC3E}">
        <p14:creationId xmlns:p14="http://schemas.microsoft.com/office/powerpoint/2010/main" val="786734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6573CE6-8C2C-4524-B2DE-87FB5EFEFBBB}"/>
              </a:ext>
            </a:extLst>
          </p:cNvPr>
          <p:cNvPicPr>
            <a:picLocks noChangeAspect="1"/>
          </p:cNvPicPr>
          <p:nvPr/>
        </p:nvPicPr>
        <p:blipFill>
          <a:blip r:embed="rId2"/>
          <a:stretch>
            <a:fillRect/>
          </a:stretch>
        </p:blipFill>
        <p:spPr>
          <a:xfrm>
            <a:off x="134418" y="1147040"/>
            <a:ext cx="9656064" cy="4707509"/>
          </a:xfrm>
          <a:prstGeom prst="rect">
            <a:avLst/>
          </a:prstGeom>
        </p:spPr>
      </p:pic>
      <p:sp>
        <p:nvSpPr>
          <p:cNvPr id="2" name="Date Placeholder 1">
            <a:extLst>
              <a:ext uri="{FF2B5EF4-FFF2-40B4-BE49-F238E27FC236}">
                <a16:creationId xmlns:a16="http://schemas.microsoft.com/office/drawing/2014/main" id="{A6CEBCA8-398D-4508-A0F6-CB61CA2ACD4B}"/>
              </a:ext>
            </a:extLst>
          </p:cNvPr>
          <p:cNvSpPr>
            <a:spLocks noGrp="1"/>
          </p:cNvSpPr>
          <p:nvPr>
            <p:ph type="dt" sz="half" idx="10"/>
          </p:nvPr>
        </p:nvSpPr>
        <p:spPr/>
        <p:txBody>
          <a:bodyPr/>
          <a:lstStyle/>
          <a:p>
            <a:r>
              <a:rPr lang="en-US" noProof="0"/>
              <a:t>July 24, 2024</a:t>
            </a:r>
          </a:p>
        </p:txBody>
      </p:sp>
      <p:sp>
        <p:nvSpPr>
          <p:cNvPr id="3" name="Footer Placeholder 2">
            <a:extLst>
              <a:ext uri="{FF2B5EF4-FFF2-40B4-BE49-F238E27FC236}">
                <a16:creationId xmlns:a16="http://schemas.microsoft.com/office/drawing/2014/main" id="{3C8ACEC4-B53B-4151-A4D4-B56C292D32B7}"/>
              </a:ext>
            </a:extLst>
          </p:cNvPr>
          <p:cNvSpPr>
            <a:spLocks noGrp="1"/>
          </p:cNvSpPr>
          <p:nvPr>
            <p:ph type="ftr" sz="quarter" idx="11"/>
          </p:nvPr>
        </p:nvSpPr>
        <p:spPr/>
        <p:txBody>
          <a:bodyPr/>
          <a:lstStyle/>
          <a:p>
            <a:r>
              <a:rPr lang="en-US" noProof="0"/>
              <a:t>Local Government Credit Ratings</a:t>
            </a:r>
          </a:p>
        </p:txBody>
      </p:sp>
      <p:sp>
        <p:nvSpPr>
          <p:cNvPr id="4" name="Slide Number Placeholder 3">
            <a:extLst>
              <a:ext uri="{FF2B5EF4-FFF2-40B4-BE49-F238E27FC236}">
                <a16:creationId xmlns:a16="http://schemas.microsoft.com/office/drawing/2014/main" id="{C23E22E1-A337-4ECB-9BD4-29DD71FC5D62}"/>
              </a:ext>
            </a:extLst>
          </p:cNvPr>
          <p:cNvSpPr>
            <a:spLocks noGrp="1"/>
          </p:cNvSpPr>
          <p:nvPr>
            <p:ph type="sldNum" sz="quarter" idx="12"/>
          </p:nvPr>
        </p:nvSpPr>
        <p:spPr/>
        <p:txBody>
          <a:bodyPr/>
          <a:lstStyle/>
          <a:p>
            <a:fld id="{65E8D34D-C18F-4072-82C9-C5818739C48B}" type="slidenum">
              <a:rPr lang="en-US" noProof="0" smtClean="0"/>
              <a:pPr/>
              <a:t>13</a:t>
            </a:fld>
            <a:endParaRPr lang="en-US" noProof="0"/>
          </a:p>
        </p:txBody>
      </p:sp>
      <p:sp>
        <p:nvSpPr>
          <p:cNvPr id="5" name="Title 4">
            <a:extLst>
              <a:ext uri="{FF2B5EF4-FFF2-40B4-BE49-F238E27FC236}">
                <a16:creationId xmlns:a16="http://schemas.microsoft.com/office/drawing/2014/main" id="{8EDC0A5E-865B-4F3E-8BE9-4C10F1C8DC37}"/>
              </a:ext>
            </a:extLst>
          </p:cNvPr>
          <p:cNvSpPr>
            <a:spLocks noGrp="1"/>
          </p:cNvSpPr>
          <p:nvPr>
            <p:ph type="title"/>
          </p:nvPr>
        </p:nvSpPr>
        <p:spPr/>
        <p:txBody>
          <a:bodyPr/>
          <a:lstStyle/>
          <a:p>
            <a:r>
              <a:rPr lang="en-US" dirty="0"/>
              <a:t>S&amp;P Scorecard Factor | </a:t>
            </a:r>
            <a:r>
              <a:rPr lang="en-US" dirty="0">
                <a:solidFill>
                  <a:schemeClr val="accent2"/>
                </a:solidFill>
              </a:rPr>
              <a:t>Management</a:t>
            </a:r>
          </a:p>
        </p:txBody>
      </p:sp>
      <p:sp>
        <p:nvSpPr>
          <p:cNvPr id="6" name="Text Placeholder 5">
            <a:extLst>
              <a:ext uri="{FF2B5EF4-FFF2-40B4-BE49-F238E27FC236}">
                <a16:creationId xmlns:a16="http://schemas.microsoft.com/office/drawing/2014/main" id="{9D9E89E5-B1A9-4AAE-8223-B138BC71385E}"/>
              </a:ext>
            </a:extLst>
          </p:cNvPr>
          <p:cNvSpPr>
            <a:spLocks noGrp="1"/>
          </p:cNvSpPr>
          <p:nvPr>
            <p:ph type="body" sz="quarter" idx="13"/>
          </p:nvPr>
        </p:nvSpPr>
        <p:spPr/>
        <p:txBody>
          <a:bodyPr/>
          <a:lstStyle/>
          <a:p>
            <a:endParaRPr lang="en-US"/>
          </a:p>
        </p:txBody>
      </p:sp>
      <p:sp>
        <p:nvSpPr>
          <p:cNvPr id="8" name="Content Placeholder 23">
            <a:extLst>
              <a:ext uri="{FF2B5EF4-FFF2-40B4-BE49-F238E27FC236}">
                <a16:creationId xmlns:a16="http://schemas.microsoft.com/office/drawing/2014/main" id="{4CABDD40-9138-46A4-8A5E-327F13708A63}"/>
              </a:ext>
            </a:extLst>
          </p:cNvPr>
          <p:cNvSpPr txBox="1">
            <a:spLocks/>
          </p:cNvSpPr>
          <p:nvPr/>
        </p:nvSpPr>
        <p:spPr bwMode="gray">
          <a:xfrm>
            <a:off x="269506" y="3832701"/>
            <a:ext cx="3757745" cy="3429371"/>
          </a:xfrm>
          <a:prstGeom prst="rect">
            <a:avLst/>
          </a:prstGeom>
        </p:spPr>
        <p:txBody>
          <a:bodyPr vert="horz" lIns="0" tIns="0" rIns="0" bIns="0" rtlCol="0">
            <a:noAutofit/>
          </a:bodyPr>
          <a:lstStyle>
            <a:lvl1pPr marL="0" indent="0" algn="l" defTabSz="1018367" rtl="0" eaLnBrk="1" latinLnBrk="0" hangingPunct="1">
              <a:spcBef>
                <a:spcPts val="1200"/>
              </a:spcBef>
              <a:buFont typeface="Arial" pitchFamily="34" charset="0"/>
              <a:buNone/>
              <a:defRPr sz="1400" kern="1200">
                <a:solidFill>
                  <a:schemeClr val="tx1"/>
                </a:solidFill>
                <a:latin typeface="+mn-lt"/>
                <a:ea typeface="+mn-ea"/>
                <a:cs typeface="+mn-cs"/>
              </a:defRPr>
            </a:lvl1pPr>
            <a:lvl2pPr marL="0" indent="0" algn="l" defTabSz="1018367" rtl="0" eaLnBrk="1" latinLnBrk="0" hangingPunct="1">
              <a:spcBef>
                <a:spcPts val="1200"/>
              </a:spcBef>
              <a:buFont typeface="Arial" pitchFamily="34" charset="0"/>
              <a:buNone/>
              <a:defRPr sz="1200" kern="1200">
                <a:solidFill>
                  <a:schemeClr val="tx1"/>
                </a:solidFill>
                <a:latin typeface="+mn-lt"/>
                <a:ea typeface="+mn-ea"/>
                <a:cs typeface="+mn-cs"/>
              </a:defRPr>
            </a:lvl2pPr>
            <a:lvl3pPr marL="180000" indent="-180000" algn="l" defTabSz="1018367" rtl="0" eaLnBrk="1" latinLnBrk="0" hangingPunct="1">
              <a:spcBef>
                <a:spcPts val="600"/>
              </a:spcBef>
              <a:buClr>
                <a:schemeClr val="accent1"/>
              </a:buClr>
              <a:buFont typeface="Wingdings 2" pitchFamily="18" charset="2"/>
              <a:buChar char="¡"/>
              <a:defRPr sz="1200" kern="1200">
                <a:solidFill>
                  <a:schemeClr val="tx1"/>
                </a:solidFill>
                <a:latin typeface="+mn-lt"/>
                <a:ea typeface="+mn-ea"/>
                <a:cs typeface="+mn-cs"/>
              </a:defRPr>
            </a:lvl3pPr>
            <a:lvl4pPr marL="360000" indent="-180000" algn="l" defTabSz="1018367" rtl="0" eaLnBrk="1" latinLnBrk="0" hangingPunct="1">
              <a:spcBef>
                <a:spcPts val="600"/>
              </a:spcBef>
              <a:buClr>
                <a:schemeClr val="accent1"/>
              </a:buClr>
              <a:buFont typeface="Arial" pitchFamily="34" charset="0"/>
              <a:buChar char="–"/>
              <a:defRPr sz="1200" kern="1200">
                <a:solidFill>
                  <a:schemeClr val="tx1"/>
                </a:solidFill>
                <a:latin typeface="+mn-lt"/>
                <a:ea typeface="+mn-ea"/>
                <a:cs typeface="+mn-cs"/>
              </a:defRPr>
            </a:lvl4pPr>
            <a:lvl5pPr marL="540000" indent="-180000" algn="l" defTabSz="1018367" rtl="0" eaLnBrk="1" latinLnBrk="0" hangingPunct="1">
              <a:spcBef>
                <a:spcPts val="600"/>
              </a:spcBef>
              <a:buClr>
                <a:schemeClr val="accent1"/>
              </a:buClr>
              <a:buFont typeface="Arial" pitchFamily="34" charset="0"/>
              <a:buChar char="–"/>
              <a:defRPr sz="1200" kern="1200" baseline="0">
                <a:solidFill>
                  <a:schemeClr val="tx1"/>
                </a:solidFill>
                <a:latin typeface="+mn-lt"/>
                <a:ea typeface="+mn-ea"/>
                <a:cs typeface="+mn-cs"/>
              </a:defRPr>
            </a:lvl5pPr>
            <a:lvl6pPr marL="720000" indent="-180000" algn="l" defTabSz="1018367" rtl="0" eaLnBrk="1" latinLnBrk="0" hangingPunct="1">
              <a:spcBef>
                <a:spcPts val="600"/>
              </a:spcBef>
              <a:buClr>
                <a:schemeClr val="accent1"/>
              </a:buClr>
              <a:buFont typeface="Arial" pitchFamily="34" charset="0"/>
              <a:buChar char="–"/>
              <a:defRPr sz="1200" kern="1200">
                <a:solidFill>
                  <a:schemeClr val="tx1"/>
                </a:solidFill>
                <a:latin typeface="+mn-lt"/>
                <a:ea typeface="+mn-ea"/>
                <a:cs typeface="+mn-cs"/>
              </a:defRPr>
            </a:lvl6pPr>
            <a:lvl7pPr marL="900000" indent="-180000" algn="l" defTabSz="1018367" rtl="0" eaLnBrk="1" latinLnBrk="0" hangingPunct="1">
              <a:spcBef>
                <a:spcPts val="600"/>
              </a:spcBef>
              <a:buClr>
                <a:schemeClr val="accent1"/>
              </a:buClr>
              <a:buFont typeface="Arial" pitchFamily="34" charset="0"/>
              <a:buChar char="–"/>
              <a:defRPr sz="1200" kern="1200">
                <a:solidFill>
                  <a:schemeClr val="tx1"/>
                </a:solidFill>
                <a:latin typeface="+mn-lt"/>
                <a:ea typeface="+mn-ea"/>
                <a:cs typeface="+mn-cs"/>
              </a:defRPr>
            </a:lvl7pPr>
            <a:lvl8pPr marL="1080000" indent="-180000" algn="l" defTabSz="1018367" rtl="0" eaLnBrk="1" latinLnBrk="0" hangingPunct="1">
              <a:spcBef>
                <a:spcPts val="600"/>
              </a:spcBef>
              <a:buClr>
                <a:schemeClr val="accent1"/>
              </a:buClr>
              <a:buFont typeface="Arial" pitchFamily="34" charset="0"/>
              <a:buChar char="–"/>
              <a:defRPr sz="1200" kern="1200">
                <a:solidFill>
                  <a:schemeClr val="tx1"/>
                </a:solidFill>
                <a:latin typeface="+mn-lt"/>
                <a:ea typeface="+mn-ea"/>
                <a:cs typeface="+mn-cs"/>
              </a:defRPr>
            </a:lvl8pPr>
            <a:lvl9pPr marL="1260000" indent="-180000" algn="l" defTabSz="1018367" rtl="0" eaLnBrk="1" latinLnBrk="0" hangingPunct="1">
              <a:spcBef>
                <a:spcPts val="600"/>
              </a:spcBef>
              <a:buClr>
                <a:schemeClr val="accent1"/>
              </a:buClr>
              <a:buFont typeface="Arial" pitchFamily="34" charset="0"/>
              <a:buChar char="–"/>
              <a:defRPr sz="1200" kern="1200">
                <a:solidFill>
                  <a:schemeClr val="tx1"/>
                </a:solidFill>
                <a:latin typeface="+mn-lt"/>
                <a:ea typeface="+mn-ea"/>
                <a:cs typeface="+mn-cs"/>
              </a:defRPr>
            </a:lvl9pPr>
          </a:lstStyle>
          <a:p>
            <a:pPr lvl="2"/>
            <a:r>
              <a:rPr lang="en-US" dirty="0"/>
              <a:t>S&amp;P’s areas of focus in the FMA methodology are:</a:t>
            </a:r>
          </a:p>
          <a:p>
            <a:pPr lvl="3">
              <a:buFont typeface="Arial" pitchFamily="34" charset="0"/>
              <a:buChar char="•"/>
            </a:pPr>
            <a:r>
              <a:rPr lang="en-US" b="1" dirty="0"/>
              <a:t>Cash Flow Projections and Long-Term Planning</a:t>
            </a:r>
          </a:p>
          <a:p>
            <a:pPr lvl="5"/>
            <a:r>
              <a:rPr lang="en-US" dirty="0"/>
              <a:t>Revenue and expenditure assumptions</a:t>
            </a:r>
          </a:p>
          <a:p>
            <a:pPr lvl="5"/>
            <a:r>
              <a:rPr lang="en-US" dirty="0"/>
              <a:t>Budget amendments and updates</a:t>
            </a:r>
          </a:p>
          <a:p>
            <a:pPr lvl="5"/>
            <a:r>
              <a:rPr lang="en-US" dirty="0"/>
              <a:t>Long-term financial planning</a:t>
            </a:r>
          </a:p>
          <a:p>
            <a:pPr lvl="5"/>
            <a:r>
              <a:rPr lang="en-US" dirty="0"/>
              <a:t>Long-term capital planning</a:t>
            </a:r>
          </a:p>
          <a:p>
            <a:pPr lvl="3">
              <a:buSzPct val="105000"/>
              <a:buFont typeface="Arial" pitchFamily="34" charset="0"/>
              <a:buChar char="•"/>
            </a:pPr>
            <a:r>
              <a:rPr lang="en-US" b="1" dirty="0"/>
              <a:t>Financial Policies</a:t>
            </a:r>
          </a:p>
          <a:p>
            <a:pPr lvl="5"/>
            <a:r>
              <a:rPr lang="en-US" dirty="0"/>
              <a:t>Investment management policies</a:t>
            </a:r>
          </a:p>
          <a:p>
            <a:pPr lvl="5"/>
            <a:r>
              <a:rPr lang="en-US" dirty="0"/>
              <a:t>Debt management policies</a:t>
            </a:r>
          </a:p>
          <a:p>
            <a:pPr lvl="5"/>
            <a:r>
              <a:rPr lang="en-US" dirty="0"/>
              <a:t>Reserve and liquidity policies</a:t>
            </a:r>
          </a:p>
          <a:p>
            <a:pPr lvl="2">
              <a:spcBef>
                <a:spcPts val="1200"/>
              </a:spcBef>
            </a:pPr>
            <a:r>
              <a:rPr lang="en-US" dirty="0"/>
              <a:t>Each of the seven factors is graded individually, with the final FMA assessment qualitatively determined based on the scoring of these seven factors.</a:t>
            </a:r>
          </a:p>
        </p:txBody>
      </p:sp>
    </p:spTree>
    <p:extLst>
      <p:ext uri="{BB962C8B-B14F-4D97-AF65-F5344CB8AC3E}">
        <p14:creationId xmlns:p14="http://schemas.microsoft.com/office/powerpoint/2010/main" val="41703322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CDF7795-744F-4509-8B95-708B9B73144A}"/>
              </a:ext>
            </a:extLst>
          </p:cNvPr>
          <p:cNvPicPr>
            <a:picLocks noChangeAspect="1"/>
          </p:cNvPicPr>
          <p:nvPr/>
        </p:nvPicPr>
        <p:blipFill>
          <a:blip r:embed="rId2"/>
          <a:stretch>
            <a:fillRect/>
          </a:stretch>
        </p:blipFill>
        <p:spPr>
          <a:xfrm>
            <a:off x="126464" y="1131881"/>
            <a:ext cx="9656064" cy="6185354"/>
          </a:xfrm>
          <a:prstGeom prst="rect">
            <a:avLst/>
          </a:prstGeom>
        </p:spPr>
      </p:pic>
      <p:sp>
        <p:nvSpPr>
          <p:cNvPr id="2" name="Date Placeholder 1">
            <a:extLst>
              <a:ext uri="{FF2B5EF4-FFF2-40B4-BE49-F238E27FC236}">
                <a16:creationId xmlns:a16="http://schemas.microsoft.com/office/drawing/2014/main" id="{D36CD89A-FDEE-4449-8378-DA5C9EEBD102}"/>
              </a:ext>
            </a:extLst>
          </p:cNvPr>
          <p:cNvSpPr>
            <a:spLocks noGrp="1"/>
          </p:cNvSpPr>
          <p:nvPr>
            <p:ph type="dt" sz="half" idx="10"/>
          </p:nvPr>
        </p:nvSpPr>
        <p:spPr/>
        <p:txBody>
          <a:bodyPr/>
          <a:lstStyle/>
          <a:p>
            <a:r>
              <a:rPr lang="en-US" noProof="0"/>
              <a:t>July 24, 2024</a:t>
            </a:r>
          </a:p>
        </p:txBody>
      </p:sp>
      <p:sp>
        <p:nvSpPr>
          <p:cNvPr id="3" name="Footer Placeholder 2">
            <a:extLst>
              <a:ext uri="{FF2B5EF4-FFF2-40B4-BE49-F238E27FC236}">
                <a16:creationId xmlns:a16="http://schemas.microsoft.com/office/drawing/2014/main" id="{EB2B4A03-ADB9-4C48-A155-2C77591775C3}"/>
              </a:ext>
            </a:extLst>
          </p:cNvPr>
          <p:cNvSpPr>
            <a:spLocks noGrp="1"/>
          </p:cNvSpPr>
          <p:nvPr>
            <p:ph type="ftr" sz="quarter" idx="11"/>
          </p:nvPr>
        </p:nvSpPr>
        <p:spPr/>
        <p:txBody>
          <a:bodyPr/>
          <a:lstStyle/>
          <a:p>
            <a:r>
              <a:rPr lang="en-US" noProof="0"/>
              <a:t>Local Government Credit Ratings</a:t>
            </a:r>
          </a:p>
        </p:txBody>
      </p:sp>
      <p:sp>
        <p:nvSpPr>
          <p:cNvPr id="4" name="Slide Number Placeholder 3">
            <a:extLst>
              <a:ext uri="{FF2B5EF4-FFF2-40B4-BE49-F238E27FC236}">
                <a16:creationId xmlns:a16="http://schemas.microsoft.com/office/drawing/2014/main" id="{A4DFAF30-0147-4206-93EA-53B12CE40700}"/>
              </a:ext>
            </a:extLst>
          </p:cNvPr>
          <p:cNvSpPr>
            <a:spLocks noGrp="1"/>
          </p:cNvSpPr>
          <p:nvPr>
            <p:ph type="sldNum" sz="quarter" idx="12"/>
          </p:nvPr>
        </p:nvSpPr>
        <p:spPr/>
        <p:txBody>
          <a:bodyPr/>
          <a:lstStyle/>
          <a:p>
            <a:fld id="{65E8D34D-C18F-4072-82C9-C5818739C48B}" type="slidenum">
              <a:rPr lang="en-US" noProof="0" smtClean="0"/>
              <a:pPr/>
              <a:t>14</a:t>
            </a:fld>
            <a:endParaRPr lang="en-US" noProof="0"/>
          </a:p>
        </p:txBody>
      </p:sp>
      <p:sp>
        <p:nvSpPr>
          <p:cNvPr id="5" name="Title 4">
            <a:extLst>
              <a:ext uri="{FF2B5EF4-FFF2-40B4-BE49-F238E27FC236}">
                <a16:creationId xmlns:a16="http://schemas.microsoft.com/office/drawing/2014/main" id="{04E49117-3C53-4D0D-88EA-11EBE2891C6A}"/>
              </a:ext>
            </a:extLst>
          </p:cNvPr>
          <p:cNvSpPr>
            <a:spLocks noGrp="1"/>
          </p:cNvSpPr>
          <p:nvPr>
            <p:ph type="title"/>
          </p:nvPr>
        </p:nvSpPr>
        <p:spPr/>
        <p:txBody>
          <a:bodyPr/>
          <a:lstStyle/>
          <a:p>
            <a:r>
              <a:rPr lang="en-US" dirty="0"/>
              <a:t>S&amp;P Scorecard Factor | </a:t>
            </a:r>
            <a:r>
              <a:rPr lang="en-US" dirty="0">
                <a:solidFill>
                  <a:schemeClr val="accent2"/>
                </a:solidFill>
              </a:rPr>
              <a:t>Debt and Contingent Liability</a:t>
            </a:r>
          </a:p>
        </p:txBody>
      </p:sp>
      <p:sp>
        <p:nvSpPr>
          <p:cNvPr id="6" name="Text Placeholder 5">
            <a:extLst>
              <a:ext uri="{FF2B5EF4-FFF2-40B4-BE49-F238E27FC236}">
                <a16:creationId xmlns:a16="http://schemas.microsoft.com/office/drawing/2014/main" id="{E710370F-BFEA-4AC3-B1A3-ABFC9360E56F}"/>
              </a:ext>
            </a:extLst>
          </p:cNvPr>
          <p:cNvSpPr>
            <a:spLocks noGrp="1"/>
          </p:cNvSpPr>
          <p:nvPr>
            <p:ph type="body" sz="quarter" idx="13"/>
          </p:nvPr>
        </p:nvSpPr>
        <p:spPr/>
        <p:txBody>
          <a:bodyPr/>
          <a:lstStyle/>
          <a:p>
            <a:endParaRPr lang="en-US"/>
          </a:p>
        </p:txBody>
      </p:sp>
      <p:sp>
        <p:nvSpPr>
          <p:cNvPr id="8" name="Rectangle 7">
            <a:extLst>
              <a:ext uri="{FF2B5EF4-FFF2-40B4-BE49-F238E27FC236}">
                <a16:creationId xmlns:a16="http://schemas.microsoft.com/office/drawing/2014/main" id="{50D65A51-BDAB-4716-A082-302A5D138097}"/>
              </a:ext>
            </a:extLst>
          </p:cNvPr>
          <p:cNvSpPr/>
          <p:nvPr/>
        </p:nvSpPr>
        <p:spPr>
          <a:xfrm>
            <a:off x="306559" y="3822220"/>
            <a:ext cx="3595633" cy="150372"/>
          </a:xfrm>
          <a:prstGeom prst="rect">
            <a:avLst/>
          </a:prstGeom>
          <a:noFill/>
          <a:ln w="158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US" dirty="0" err="1"/>
          </a:p>
        </p:txBody>
      </p:sp>
      <p:sp>
        <p:nvSpPr>
          <p:cNvPr id="9" name="Rectangle 8">
            <a:extLst>
              <a:ext uri="{FF2B5EF4-FFF2-40B4-BE49-F238E27FC236}">
                <a16:creationId xmlns:a16="http://schemas.microsoft.com/office/drawing/2014/main" id="{D1E6687E-E4F6-425B-83BD-2C9B6E0F605E}"/>
              </a:ext>
            </a:extLst>
          </p:cNvPr>
          <p:cNvSpPr/>
          <p:nvPr/>
        </p:nvSpPr>
        <p:spPr>
          <a:xfrm>
            <a:off x="303311" y="3974620"/>
            <a:ext cx="3595633" cy="150372"/>
          </a:xfrm>
          <a:prstGeom prst="rect">
            <a:avLst/>
          </a:prstGeom>
          <a:noFill/>
          <a:ln w="158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US" dirty="0" err="1"/>
          </a:p>
        </p:txBody>
      </p:sp>
    </p:spTree>
    <p:extLst>
      <p:ext uri="{BB962C8B-B14F-4D97-AF65-F5344CB8AC3E}">
        <p14:creationId xmlns:p14="http://schemas.microsoft.com/office/powerpoint/2010/main" val="28767831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5D5169-8343-40F9-AAA0-AB7950D3E788}"/>
              </a:ext>
            </a:extLst>
          </p:cNvPr>
          <p:cNvSpPr>
            <a:spLocks noGrp="1"/>
          </p:cNvSpPr>
          <p:nvPr>
            <p:ph type="dt" sz="half" idx="10"/>
          </p:nvPr>
        </p:nvSpPr>
        <p:spPr/>
        <p:txBody>
          <a:bodyPr/>
          <a:lstStyle/>
          <a:p>
            <a:r>
              <a:rPr lang="en-US" noProof="0"/>
              <a:t>July 24, 2024</a:t>
            </a:r>
            <a:endParaRPr lang="en-US" noProof="0" dirty="0"/>
          </a:p>
        </p:txBody>
      </p:sp>
      <p:sp>
        <p:nvSpPr>
          <p:cNvPr id="3" name="Footer Placeholder 2">
            <a:extLst>
              <a:ext uri="{FF2B5EF4-FFF2-40B4-BE49-F238E27FC236}">
                <a16:creationId xmlns:a16="http://schemas.microsoft.com/office/drawing/2014/main" id="{FCF17CEF-771A-4546-BBE7-9A87BDFB449B}"/>
              </a:ext>
            </a:extLst>
          </p:cNvPr>
          <p:cNvSpPr>
            <a:spLocks noGrp="1"/>
          </p:cNvSpPr>
          <p:nvPr>
            <p:ph type="ftr" sz="quarter" idx="11"/>
          </p:nvPr>
        </p:nvSpPr>
        <p:spPr/>
        <p:txBody>
          <a:bodyPr/>
          <a:lstStyle/>
          <a:p>
            <a:r>
              <a:rPr lang="en-US" noProof="0"/>
              <a:t>Local Government Credit Ratings</a:t>
            </a:r>
            <a:endParaRPr lang="en-US" noProof="0" dirty="0"/>
          </a:p>
        </p:txBody>
      </p:sp>
      <p:sp>
        <p:nvSpPr>
          <p:cNvPr id="4" name="Slide Number Placeholder 3">
            <a:extLst>
              <a:ext uri="{FF2B5EF4-FFF2-40B4-BE49-F238E27FC236}">
                <a16:creationId xmlns:a16="http://schemas.microsoft.com/office/drawing/2014/main" id="{A93D1DF1-4396-466B-8683-5B416350A570}"/>
              </a:ext>
            </a:extLst>
          </p:cNvPr>
          <p:cNvSpPr>
            <a:spLocks noGrp="1"/>
          </p:cNvSpPr>
          <p:nvPr>
            <p:ph type="sldNum" sz="quarter" idx="12"/>
          </p:nvPr>
        </p:nvSpPr>
        <p:spPr/>
        <p:txBody>
          <a:bodyPr/>
          <a:lstStyle/>
          <a:p>
            <a:fld id="{65E8D34D-C18F-4072-82C9-C5818739C48B}" type="slidenum">
              <a:rPr lang="en-US" noProof="0" smtClean="0"/>
              <a:pPr/>
              <a:t>15</a:t>
            </a:fld>
            <a:endParaRPr lang="en-US" noProof="0" dirty="0"/>
          </a:p>
        </p:txBody>
      </p:sp>
      <p:sp>
        <p:nvSpPr>
          <p:cNvPr id="9" name="Title 8">
            <a:extLst>
              <a:ext uri="{FF2B5EF4-FFF2-40B4-BE49-F238E27FC236}">
                <a16:creationId xmlns:a16="http://schemas.microsoft.com/office/drawing/2014/main" id="{304C9A63-55B9-4E7C-AC98-D3A78E964A6C}"/>
              </a:ext>
            </a:extLst>
          </p:cNvPr>
          <p:cNvSpPr>
            <a:spLocks noGrp="1"/>
          </p:cNvSpPr>
          <p:nvPr>
            <p:ph type="title"/>
          </p:nvPr>
        </p:nvSpPr>
        <p:spPr/>
        <p:txBody>
          <a:bodyPr/>
          <a:lstStyle/>
          <a:p>
            <a:r>
              <a:rPr lang="en-US" dirty="0"/>
              <a:t>Fitch New Rating Methodology</a:t>
            </a:r>
          </a:p>
        </p:txBody>
      </p:sp>
      <p:sp>
        <p:nvSpPr>
          <p:cNvPr id="11" name="Content Placeholder 10">
            <a:extLst>
              <a:ext uri="{FF2B5EF4-FFF2-40B4-BE49-F238E27FC236}">
                <a16:creationId xmlns:a16="http://schemas.microsoft.com/office/drawing/2014/main" id="{1DCED581-6AB4-4B4F-B424-6AA8562A299C}"/>
              </a:ext>
            </a:extLst>
          </p:cNvPr>
          <p:cNvSpPr>
            <a:spLocks noGrp="1"/>
          </p:cNvSpPr>
          <p:nvPr>
            <p:ph idx="17"/>
          </p:nvPr>
        </p:nvSpPr>
        <p:spPr/>
        <p:txBody>
          <a:bodyPr/>
          <a:lstStyle/>
          <a:p>
            <a:pPr marL="173038" indent="-173038">
              <a:spcBef>
                <a:spcPts val="600"/>
              </a:spcBef>
              <a:buClr>
                <a:schemeClr val="accent1"/>
              </a:buClr>
              <a:buFont typeface="Wingdings" panose="05000000000000000000" pitchFamily="2" charset="2"/>
              <a:buChar char="§"/>
            </a:pPr>
            <a:r>
              <a:rPr lang="en-US" sz="1100" dirty="0">
                <a:solidFill>
                  <a:schemeClr val="tx1">
                    <a:lumMod val="75000"/>
                  </a:schemeClr>
                </a:solidFill>
              </a:rPr>
              <a:t>On April 2, 2024, Fitch published its new U.S. Public Finance Local Government Rating Criteria.</a:t>
            </a:r>
          </a:p>
          <a:p>
            <a:pPr marL="173038" indent="-173038">
              <a:buClr>
                <a:schemeClr val="accent1"/>
              </a:buClr>
              <a:buFont typeface="Wingdings" panose="05000000000000000000" pitchFamily="2" charset="2"/>
              <a:buChar char="§"/>
            </a:pPr>
            <a:r>
              <a:rPr lang="en-US" sz="1100" dirty="0">
                <a:solidFill>
                  <a:schemeClr val="tx1">
                    <a:lumMod val="75000"/>
                  </a:schemeClr>
                </a:solidFill>
              </a:rPr>
              <a:t>The new methodology reflects an assessment of quantitative and qualitative rating factors grouped into three Key Rating Drivers:</a:t>
            </a:r>
          </a:p>
          <a:p>
            <a:pPr marL="568325" indent="-171450">
              <a:spcBef>
                <a:spcPts val="600"/>
              </a:spcBef>
              <a:buClr>
                <a:schemeClr val="accent1"/>
              </a:buClr>
              <a:buFont typeface="Franklin Gothic Book" panose="020B0503020102020204" pitchFamily="34" charset="0"/>
              <a:buChar char="–"/>
            </a:pPr>
            <a:r>
              <a:rPr lang="en-US" sz="1100" dirty="0">
                <a:solidFill>
                  <a:schemeClr val="tx1">
                    <a:lumMod val="75000"/>
                  </a:schemeClr>
                </a:solidFill>
              </a:rPr>
              <a:t>Financial Profile</a:t>
            </a:r>
          </a:p>
          <a:p>
            <a:pPr marL="568325" indent="-171450">
              <a:spcBef>
                <a:spcPts val="600"/>
              </a:spcBef>
              <a:buClr>
                <a:schemeClr val="accent1"/>
              </a:buClr>
              <a:buFont typeface="Franklin Gothic Book" panose="020B0503020102020204" pitchFamily="34" charset="0"/>
              <a:buChar char="–"/>
            </a:pPr>
            <a:r>
              <a:rPr lang="en-US" sz="1100" dirty="0">
                <a:solidFill>
                  <a:schemeClr val="tx1">
                    <a:lumMod val="75000"/>
                  </a:schemeClr>
                </a:solidFill>
              </a:rPr>
              <a:t>Demographic and Economic Strength</a:t>
            </a:r>
          </a:p>
          <a:p>
            <a:pPr marL="568325" indent="-171450">
              <a:spcBef>
                <a:spcPts val="600"/>
              </a:spcBef>
              <a:buClr>
                <a:schemeClr val="accent1"/>
              </a:buClr>
              <a:buFont typeface="Franklin Gothic Book" panose="020B0503020102020204" pitchFamily="34" charset="0"/>
              <a:buChar char="–"/>
            </a:pPr>
            <a:r>
              <a:rPr lang="en-US" sz="1100" dirty="0">
                <a:solidFill>
                  <a:schemeClr val="tx1">
                    <a:lumMod val="75000"/>
                  </a:schemeClr>
                </a:solidFill>
              </a:rPr>
              <a:t>Long-Term Liability Burden</a:t>
            </a:r>
          </a:p>
          <a:p>
            <a:pPr marL="173038" indent="-173038">
              <a:buClr>
                <a:schemeClr val="accent1"/>
              </a:buClr>
              <a:buFont typeface="Wingdings" panose="05000000000000000000" pitchFamily="2" charset="2"/>
              <a:buChar char="§"/>
            </a:pPr>
            <a:r>
              <a:rPr lang="en-US" sz="1100" dirty="0">
                <a:solidFill>
                  <a:schemeClr val="tx1">
                    <a:lumMod val="75000"/>
                  </a:schemeClr>
                </a:solidFill>
              </a:rPr>
              <a:t>The new methodology also includes a “Local Government Rating Model” and “Additional Analytical Factors” that will impact an issuer’s final credit rating. </a:t>
            </a:r>
          </a:p>
          <a:p>
            <a:pPr marL="173038" indent="-173038">
              <a:buClr>
                <a:schemeClr val="accent1"/>
              </a:buClr>
              <a:buFont typeface="Wingdings" panose="05000000000000000000" pitchFamily="2" charset="2"/>
              <a:buChar char="§"/>
            </a:pPr>
            <a:r>
              <a:rPr lang="en-US" sz="1100" dirty="0">
                <a:solidFill>
                  <a:schemeClr val="tx1">
                    <a:lumMod val="75000"/>
                  </a:schemeClr>
                </a:solidFill>
              </a:rPr>
              <a:t>Following the release of the new methodology, Fitch published a list of Issuers ‘Under Credit Observation’ (“UCO”) highlighting issuers that were identified for potential rating changes under the new Methodology. </a:t>
            </a:r>
          </a:p>
          <a:p>
            <a:endParaRPr lang="en-US" dirty="0"/>
          </a:p>
        </p:txBody>
      </p:sp>
      <p:sp>
        <p:nvSpPr>
          <p:cNvPr id="12" name="Content Placeholder 11">
            <a:extLst>
              <a:ext uri="{FF2B5EF4-FFF2-40B4-BE49-F238E27FC236}">
                <a16:creationId xmlns:a16="http://schemas.microsoft.com/office/drawing/2014/main" id="{B10C31B0-7B5B-4724-97A1-DBD695249418}"/>
              </a:ext>
            </a:extLst>
          </p:cNvPr>
          <p:cNvSpPr>
            <a:spLocks noGrp="1"/>
          </p:cNvSpPr>
          <p:nvPr>
            <p:ph idx="18"/>
          </p:nvPr>
        </p:nvSpPr>
        <p:spPr/>
        <p:txBody>
          <a:bodyPr/>
          <a:lstStyle/>
          <a:p>
            <a:r>
              <a:rPr lang="en-US" dirty="0"/>
              <a:t>New Methodology Overview</a:t>
            </a:r>
          </a:p>
        </p:txBody>
      </p:sp>
      <p:sp>
        <p:nvSpPr>
          <p:cNvPr id="5" name="Text Placeholder 4">
            <a:extLst>
              <a:ext uri="{FF2B5EF4-FFF2-40B4-BE49-F238E27FC236}">
                <a16:creationId xmlns:a16="http://schemas.microsoft.com/office/drawing/2014/main" id="{22F5451A-BD55-4650-89AE-01996CC6D95E}"/>
              </a:ext>
            </a:extLst>
          </p:cNvPr>
          <p:cNvSpPr>
            <a:spLocks noGrp="1"/>
          </p:cNvSpPr>
          <p:nvPr>
            <p:ph type="body" sz="quarter" idx="13"/>
          </p:nvPr>
        </p:nvSpPr>
        <p:spPr/>
        <p:txBody>
          <a:bodyPr/>
          <a:lstStyle/>
          <a:p>
            <a:endParaRPr lang="en-US"/>
          </a:p>
        </p:txBody>
      </p:sp>
      <p:pic>
        <p:nvPicPr>
          <p:cNvPr id="13" name="Picture 12">
            <a:extLst>
              <a:ext uri="{FF2B5EF4-FFF2-40B4-BE49-F238E27FC236}">
                <a16:creationId xmlns:a16="http://schemas.microsoft.com/office/drawing/2014/main" id="{71C89FA1-5A47-44CF-B0A0-D08BF0BEC45D}"/>
              </a:ext>
            </a:extLst>
          </p:cNvPr>
          <p:cNvPicPr>
            <a:picLocks noChangeAspect="1"/>
          </p:cNvPicPr>
          <p:nvPr/>
        </p:nvPicPr>
        <p:blipFill>
          <a:blip r:embed="rId2"/>
          <a:stretch>
            <a:fillRect/>
          </a:stretch>
        </p:blipFill>
        <p:spPr>
          <a:xfrm>
            <a:off x="5266748" y="4672006"/>
            <a:ext cx="4483497" cy="2281958"/>
          </a:xfrm>
          <a:prstGeom prst="rect">
            <a:avLst/>
          </a:prstGeom>
        </p:spPr>
      </p:pic>
      <p:pic>
        <p:nvPicPr>
          <p:cNvPr id="14" name="Picture 13">
            <a:extLst>
              <a:ext uri="{FF2B5EF4-FFF2-40B4-BE49-F238E27FC236}">
                <a16:creationId xmlns:a16="http://schemas.microsoft.com/office/drawing/2014/main" id="{0D0923C3-C75F-4634-A4A7-85C03A32CB64}"/>
              </a:ext>
            </a:extLst>
          </p:cNvPr>
          <p:cNvPicPr>
            <a:picLocks noChangeAspect="1"/>
          </p:cNvPicPr>
          <p:nvPr/>
        </p:nvPicPr>
        <p:blipFill>
          <a:blip r:embed="rId3"/>
          <a:stretch>
            <a:fillRect/>
          </a:stretch>
        </p:blipFill>
        <p:spPr>
          <a:xfrm>
            <a:off x="315079" y="1320164"/>
            <a:ext cx="4478161" cy="5841881"/>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849712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6E6F9F2-8DEC-4487-84F8-C183B6C163F0}"/>
              </a:ext>
            </a:extLst>
          </p:cNvPr>
          <p:cNvSpPr>
            <a:spLocks noGrp="1"/>
          </p:cNvSpPr>
          <p:nvPr>
            <p:ph idx="1"/>
          </p:nvPr>
        </p:nvSpPr>
        <p:spPr/>
        <p:txBody>
          <a:bodyPr/>
          <a:lstStyle/>
          <a:p>
            <a:pPr marL="171450" indent="-171450">
              <a:spcBef>
                <a:spcPts val="600"/>
              </a:spcBef>
              <a:spcAft>
                <a:spcPts val="600"/>
              </a:spcAft>
              <a:buClr>
                <a:schemeClr val="accent1"/>
              </a:buClr>
              <a:buFont typeface="Wingdings 2" panose="05020102010507070707" pitchFamily="18" charset="2"/>
              <a:buChar char="¡"/>
            </a:pPr>
            <a:r>
              <a:rPr lang="en-US" sz="1500" dirty="0">
                <a:solidFill>
                  <a:srgbClr val="323232"/>
                </a:solidFill>
              </a:rPr>
              <a:t>The U.S. Local Government Rating Model (LGRM) generates a Metric Profile, which represents a comparative evaluation of an issuer's overall credit quality based on the 11 key metrics related to three Key Rating Driver (KRD) categories, as shown below. Model weights and coefficients were established using a quantitative optimization process to find the best fit possible between the Metric Profile and existing IDRs. </a:t>
            </a:r>
          </a:p>
          <a:p>
            <a:pPr marL="645750" lvl="2" indent="-285750">
              <a:spcAft>
                <a:spcPts val="600"/>
              </a:spcAft>
              <a:buFont typeface="Franklin Gothic Book" panose="020B0503020102020204" pitchFamily="34" charset="0"/>
              <a:buChar char="−"/>
            </a:pPr>
            <a:r>
              <a:rPr lang="en-US" sz="1500" dirty="0">
                <a:solidFill>
                  <a:srgbClr val="323232"/>
                </a:solidFill>
              </a:rPr>
              <a:t>Metrics may be adjusted to account for historical data anomalies, forward-looking performance shifts or nonrecurring events that skew the time series results — which, if applicable, will be disclosed in the rating action commentary. </a:t>
            </a:r>
            <a:endParaRPr lang="en-US" sz="1500" dirty="0"/>
          </a:p>
          <a:p>
            <a:endParaRPr lang="en-US" dirty="0"/>
          </a:p>
        </p:txBody>
      </p:sp>
      <p:sp>
        <p:nvSpPr>
          <p:cNvPr id="3" name="Date Placeholder 2">
            <a:extLst>
              <a:ext uri="{FF2B5EF4-FFF2-40B4-BE49-F238E27FC236}">
                <a16:creationId xmlns:a16="http://schemas.microsoft.com/office/drawing/2014/main" id="{9FF04D5F-CDF3-4AD3-B860-E91E0182C9CA}"/>
              </a:ext>
            </a:extLst>
          </p:cNvPr>
          <p:cNvSpPr>
            <a:spLocks noGrp="1"/>
          </p:cNvSpPr>
          <p:nvPr>
            <p:ph type="dt" sz="half" idx="10"/>
          </p:nvPr>
        </p:nvSpPr>
        <p:spPr/>
        <p:txBody>
          <a:bodyPr/>
          <a:lstStyle/>
          <a:p>
            <a:r>
              <a:rPr lang="en-US" noProof="0"/>
              <a:t>July 24, 2024</a:t>
            </a:r>
          </a:p>
        </p:txBody>
      </p:sp>
      <p:sp>
        <p:nvSpPr>
          <p:cNvPr id="4" name="Footer Placeholder 3">
            <a:extLst>
              <a:ext uri="{FF2B5EF4-FFF2-40B4-BE49-F238E27FC236}">
                <a16:creationId xmlns:a16="http://schemas.microsoft.com/office/drawing/2014/main" id="{33B55922-CDDD-493A-BEE6-F0C96BA3572A}"/>
              </a:ext>
            </a:extLst>
          </p:cNvPr>
          <p:cNvSpPr>
            <a:spLocks noGrp="1"/>
          </p:cNvSpPr>
          <p:nvPr>
            <p:ph type="ftr" sz="quarter" idx="11"/>
          </p:nvPr>
        </p:nvSpPr>
        <p:spPr/>
        <p:txBody>
          <a:bodyPr/>
          <a:lstStyle/>
          <a:p>
            <a:r>
              <a:rPr lang="en-US" noProof="0"/>
              <a:t>Local Government Credit Ratings</a:t>
            </a:r>
          </a:p>
        </p:txBody>
      </p:sp>
      <p:sp>
        <p:nvSpPr>
          <p:cNvPr id="5" name="Slide Number Placeholder 4">
            <a:extLst>
              <a:ext uri="{FF2B5EF4-FFF2-40B4-BE49-F238E27FC236}">
                <a16:creationId xmlns:a16="http://schemas.microsoft.com/office/drawing/2014/main" id="{2943968C-2C36-4F15-95B2-A278F232CA02}"/>
              </a:ext>
            </a:extLst>
          </p:cNvPr>
          <p:cNvSpPr>
            <a:spLocks noGrp="1"/>
          </p:cNvSpPr>
          <p:nvPr>
            <p:ph type="sldNum" sz="quarter" idx="12"/>
          </p:nvPr>
        </p:nvSpPr>
        <p:spPr/>
        <p:txBody>
          <a:bodyPr/>
          <a:lstStyle/>
          <a:p>
            <a:fld id="{65E8D34D-C18F-4072-82C9-C5818739C48B}" type="slidenum">
              <a:rPr lang="en-US" noProof="0" smtClean="0"/>
              <a:pPr/>
              <a:t>16</a:t>
            </a:fld>
            <a:endParaRPr lang="en-US" noProof="0"/>
          </a:p>
        </p:txBody>
      </p:sp>
      <p:sp>
        <p:nvSpPr>
          <p:cNvPr id="6" name="Title 5">
            <a:extLst>
              <a:ext uri="{FF2B5EF4-FFF2-40B4-BE49-F238E27FC236}">
                <a16:creationId xmlns:a16="http://schemas.microsoft.com/office/drawing/2014/main" id="{856B4D67-DE00-412F-BBA8-9C13E6FAD742}"/>
              </a:ext>
            </a:extLst>
          </p:cNvPr>
          <p:cNvSpPr>
            <a:spLocks noGrp="1"/>
          </p:cNvSpPr>
          <p:nvPr>
            <p:ph type="title"/>
          </p:nvPr>
        </p:nvSpPr>
        <p:spPr/>
        <p:txBody>
          <a:bodyPr/>
          <a:lstStyle/>
          <a:p>
            <a:r>
              <a:rPr lang="en-US" dirty="0"/>
              <a:t>Fitch New Rating Methodology | </a:t>
            </a:r>
            <a:r>
              <a:rPr lang="en-US" dirty="0">
                <a:solidFill>
                  <a:schemeClr val="accent2"/>
                </a:solidFill>
              </a:rPr>
              <a:t>LGRM</a:t>
            </a:r>
          </a:p>
        </p:txBody>
      </p:sp>
      <p:sp>
        <p:nvSpPr>
          <p:cNvPr id="7" name="Text Placeholder 6">
            <a:extLst>
              <a:ext uri="{FF2B5EF4-FFF2-40B4-BE49-F238E27FC236}">
                <a16:creationId xmlns:a16="http://schemas.microsoft.com/office/drawing/2014/main" id="{0D0C404B-D604-47AF-BF97-B7DFB5D675E9}"/>
              </a:ext>
            </a:extLst>
          </p:cNvPr>
          <p:cNvSpPr>
            <a:spLocks noGrp="1"/>
          </p:cNvSpPr>
          <p:nvPr>
            <p:ph type="body" sz="quarter" idx="13"/>
          </p:nvPr>
        </p:nvSpPr>
        <p:spPr/>
        <p:txBody>
          <a:bodyPr/>
          <a:lstStyle/>
          <a:p>
            <a:endParaRPr lang="en-US"/>
          </a:p>
        </p:txBody>
      </p:sp>
      <p:pic>
        <p:nvPicPr>
          <p:cNvPr id="8" name="Picture 7">
            <a:extLst>
              <a:ext uri="{FF2B5EF4-FFF2-40B4-BE49-F238E27FC236}">
                <a16:creationId xmlns:a16="http://schemas.microsoft.com/office/drawing/2014/main" id="{753317F0-3139-42F1-9AD7-E043EFB92106}"/>
              </a:ext>
            </a:extLst>
          </p:cNvPr>
          <p:cNvPicPr>
            <a:picLocks noChangeAspect="1"/>
          </p:cNvPicPr>
          <p:nvPr/>
        </p:nvPicPr>
        <p:blipFill rotWithShape="1">
          <a:blip r:embed="rId2"/>
          <a:srcRect l="568" t="6831" r="157" b="1455"/>
          <a:stretch/>
        </p:blipFill>
        <p:spPr>
          <a:xfrm>
            <a:off x="1131775" y="3608091"/>
            <a:ext cx="5055705" cy="3192296"/>
          </a:xfrm>
          <a:prstGeom prst="rect">
            <a:avLst/>
          </a:prstGeom>
          <a:ln w="19050">
            <a:solidFill>
              <a:schemeClr val="tx1"/>
            </a:solidFill>
          </a:ln>
        </p:spPr>
      </p:pic>
      <p:pic>
        <p:nvPicPr>
          <p:cNvPr id="9" name="Picture 8">
            <a:extLst>
              <a:ext uri="{FF2B5EF4-FFF2-40B4-BE49-F238E27FC236}">
                <a16:creationId xmlns:a16="http://schemas.microsoft.com/office/drawing/2014/main" id="{FD805770-EA8F-4F9B-8A79-E73E919E48C5}"/>
              </a:ext>
            </a:extLst>
          </p:cNvPr>
          <p:cNvPicPr>
            <a:picLocks noChangeAspect="1"/>
          </p:cNvPicPr>
          <p:nvPr/>
        </p:nvPicPr>
        <p:blipFill rotWithShape="1">
          <a:blip r:embed="rId3"/>
          <a:srcRect l="2286" t="8825" r="5978" b="4416"/>
          <a:stretch/>
        </p:blipFill>
        <p:spPr>
          <a:xfrm>
            <a:off x="6697883" y="3612854"/>
            <a:ext cx="2017162" cy="2406771"/>
          </a:xfrm>
          <a:prstGeom prst="rect">
            <a:avLst/>
          </a:prstGeom>
          <a:ln w="19050">
            <a:solidFill>
              <a:schemeClr val="tx1"/>
            </a:solidFill>
          </a:ln>
        </p:spPr>
      </p:pic>
      <p:sp>
        <p:nvSpPr>
          <p:cNvPr id="10" name="Rectangle 9">
            <a:extLst>
              <a:ext uri="{FF2B5EF4-FFF2-40B4-BE49-F238E27FC236}">
                <a16:creationId xmlns:a16="http://schemas.microsoft.com/office/drawing/2014/main" id="{8A5AE8EC-CA87-4C20-9A9A-B91559CC5676}"/>
              </a:ext>
            </a:extLst>
          </p:cNvPr>
          <p:cNvSpPr/>
          <p:nvPr/>
        </p:nvSpPr>
        <p:spPr>
          <a:xfrm>
            <a:off x="6682007" y="3269520"/>
            <a:ext cx="2039112" cy="338571"/>
          </a:xfrm>
          <a:prstGeom prst="rect">
            <a:avLst/>
          </a:prstGeom>
          <a:solidFill>
            <a:srgbClr val="CC003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r>
              <a:rPr lang="en-US" i="1" dirty="0"/>
              <a:t>LGRM Correspondence Table</a:t>
            </a:r>
          </a:p>
        </p:txBody>
      </p:sp>
      <p:sp>
        <p:nvSpPr>
          <p:cNvPr id="11" name="Rectangle 10">
            <a:extLst>
              <a:ext uri="{FF2B5EF4-FFF2-40B4-BE49-F238E27FC236}">
                <a16:creationId xmlns:a16="http://schemas.microsoft.com/office/drawing/2014/main" id="{6D9F6D93-53AA-4089-95C2-F4F752258ACE}"/>
              </a:ext>
            </a:extLst>
          </p:cNvPr>
          <p:cNvSpPr/>
          <p:nvPr/>
        </p:nvSpPr>
        <p:spPr>
          <a:xfrm>
            <a:off x="1118910" y="3254303"/>
            <a:ext cx="5074920" cy="338571"/>
          </a:xfrm>
          <a:prstGeom prst="rect">
            <a:avLst/>
          </a:prstGeom>
          <a:solidFill>
            <a:srgbClr val="CC003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r>
              <a:rPr lang="en-US" sz="1400" i="1" dirty="0"/>
              <a:t>LGRM Weights</a:t>
            </a:r>
          </a:p>
        </p:txBody>
      </p:sp>
    </p:spTree>
    <p:extLst>
      <p:ext uri="{BB962C8B-B14F-4D97-AF65-F5344CB8AC3E}">
        <p14:creationId xmlns:p14="http://schemas.microsoft.com/office/powerpoint/2010/main" val="23580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553510-E459-4B06-A764-1999DBFDF576}"/>
              </a:ext>
            </a:extLst>
          </p:cNvPr>
          <p:cNvSpPr>
            <a:spLocks noGrp="1"/>
          </p:cNvSpPr>
          <p:nvPr>
            <p:ph type="dt" sz="half" idx="10"/>
          </p:nvPr>
        </p:nvSpPr>
        <p:spPr/>
        <p:txBody>
          <a:bodyPr/>
          <a:lstStyle/>
          <a:p>
            <a:r>
              <a:rPr lang="en-US" noProof="0"/>
              <a:t>July 24, 2024</a:t>
            </a:r>
          </a:p>
        </p:txBody>
      </p:sp>
      <p:sp>
        <p:nvSpPr>
          <p:cNvPr id="3" name="Footer Placeholder 2">
            <a:extLst>
              <a:ext uri="{FF2B5EF4-FFF2-40B4-BE49-F238E27FC236}">
                <a16:creationId xmlns:a16="http://schemas.microsoft.com/office/drawing/2014/main" id="{5DCC053D-ECE3-44A2-A571-1E07DBC032F7}"/>
              </a:ext>
            </a:extLst>
          </p:cNvPr>
          <p:cNvSpPr>
            <a:spLocks noGrp="1"/>
          </p:cNvSpPr>
          <p:nvPr>
            <p:ph type="ftr" sz="quarter" idx="11"/>
          </p:nvPr>
        </p:nvSpPr>
        <p:spPr/>
        <p:txBody>
          <a:bodyPr/>
          <a:lstStyle/>
          <a:p>
            <a:r>
              <a:rPr lang="en-US" noProof="0"/>
              <a:t>Local Government Credit Ratings</a:t>
            </a:r>
          </a:p>
        </p:txBody>
      </p:sp>
      <p:sp>
        <p:nvSpPr>
          <p:cNvPr id="4" name="Slide Number Placeholder 3">
            <a:extLst>
              <a:ext uri="{FF2B5EF4-FFF2-40B4-BE49-F238E27FC236}">
                <a16:creationId xmlns:a16="http://schemas.microsoft.com/office/drawing/2014/main" id="{7C73D221-27D3-45AE-99EB-ACE3947E3DCC}"/>
              </a:ext>
            </a:extLst>
          </p:cNvPr>
          <p:cNvSpPr>
            <a:spLocks noGrp="1"/>
          </p:cNvSpPr>
          <p:nvPr>
            <p:ph type="sldNum" sz="quarter" idx="12"/>
          </p:nvPr>
        </p:nvSpPr>
        <p:spPr/>
        <p:txBody>
          <a:bodyPr/>
          <a:lstStyle/>
          <a:p>
            <a:fld id="{65E8D34D-C18F-4072-82C9-C5818739C48B}" type="slidenum">
              <a:rPr lang="en-US" noProof="0" smtClean="0"/>
              <a:pPr/>
              <a:t>17</a:t>
            </a:fld>
            <a:endParaRPr lang="en-US" noProof="0"/>
          </a:p>
        </p:txBody>
      </p:sp>
      <p:sp>
        <p:nvSpPr>
          <p:cNvPr id="5" name="Title 4">
            <a:extLst>
              <a:ext uri="{FF2B5EF4-FFF2-40B4-BE49-F238E27FC236}">
                <a16:creationId xmlns:a16="http://schemas.microsoft.com/office/drawing/2014/main" id="{7E8E5CA4-0361-4D84-9856-C5E163775233}"/>
              </a:ext>
            </a:extLst>
          </p:cNvPr>
          <p:cNvSpPr>
            <a:spLocks noGrp="1"/>
          </p:cNvSpPr>
          <p:nvPr>
            <p:ph type="title"/>
          </p:nvPr>
        </p:nvSpPr>
        <p:spPr/>
        <p:txBody>
          <a:bodyPr/>
          <a:lstStyle/>
          <a:p>
            <a:r>
              <a:rPr lang="en-US" dirty="0"/>
              <a:t>Fitch Sample Rating Scorecard</a:t>
            </a:r>
          </a:p>
        </p:txBody>
      </p:sp>
      <p:sp>
        <p:nvSpPr>
          <p:cNvPr id="6" name="Text Placeholder 5">
            <a:extLst>
              <a:ext uri="{FF2B5EF4-FFF2-40B4-BE49-F238E27FC236}">
                <a16:creationId xmlns:a16="http://schemas.microsoft.com/office/drawing/2014/main" id="{3D1451BC-4773-4069-ADE7-2EF9B6D312BE}"/>
              </a:ext>
            </a:extLst>
          </p:cNvPr>
          <p:cNvSpPr>
            <a:spLocks noGrp="1"/>
          </p:cNvSpPr>
          <p:nvPr>
            <p:ph type="body" sz="quarter" idx="13"/>
          </p:nvPr>
        </p:nvSpPr>
        <p:spPr/>
        <p:txBody>
          <a:bodyPr/>
          <a:lstStyle/>
          <a:p>
            <a:endParaRPr lang="en-US"/>
          </a:p>
        </p:txBody>
      </p:sp>
      <p:pic>
        <p:nvPicPr>
          <p:cNvPr id="11" name="Picture 10">
            <a:extLst>
              <a:ext uri="{FF2B5EF4-FFF2-40B4-BE49-F238E27FC236}">
                <a16:creationId xmlns:a16="http://schemas.microsoft.com/office/drawing/2014/main" id="{76EAF9A9-3325-4734-9AF7-386024F24192}"/>
              </a:ext>
            </a:extLst>
          </p:cNvPr>
          <p:cNvPicPr>
            <a:picLocks noChangeAspect="1"/>
          </p:cNvPicPr>
          <p:nvPr/>
        </p:nvPicPr>
        <p:blipFill>
          <a:blip r:embed="rId2"/>
          <a:stretch>
            <a:fillRect/>
          </a:stretch>
        </p:blipFill>
        <p:spPr>
          <a:xfrm>
            <a:off x="510842" y="1477044"/>
            <a:ext cx="9153728" cy="5541797"/>
          </a:xfrm>
          <a:prstGeom prst="rect">
            <a:avLst/>
          </a:prstGeom>
        </p:spPr>
      </p:pic>
    </p:spTree>
    <p:extLst>
      <p:ext uri="{BB962C8B-B14F-4D97-AF65-F5344CB8AC3E}">
        <p14:creationId xmlns:p14="http://schemas.microsoft.com/office/powerpoint/2010/main" val="38797312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r>
              <a:rPr lang="en-US" noProof="0"/>
              <a:t>July 24, 2024</a:t>
            </a:r>
            <a:endParaRPr lang="en-US" noProof="0" dirty="0"/>
          </a:p>
        </p:txBody>
      </p:sp>
      <p:sp>
        <p:nvSpPr>
          <p:cNvPr id="12" name="Footer Placeholder 11"/>
          <p:cNvSpPr>
            <a:spLocks noGrp="1"/>
          </p:cNvSpPr>
          <p:nvPr>
            <p:ph type="ftr" sz="quarter" idx="11"/>
          </p:nvPr>
        </p:nvSpPr>
        <p:spPr/>
        <p:txBody>
          <a:bodyPr/>
          <a:lstStyle/>
          <a:p>
            <a:r>
              <a:rPr lang="en-US" noProof="0"/>
              <a:t>Local Government Credit Ratings</a:t>
            </a:r>
            <a:endParaRPr lang="en-US" noProof="0" dirty="0"/>
          </a:p>
        </p:txBody>
      </p:sp>
      <p:sp>
        <p:nvSpPr>
          <p:cNvPr id="11" name="Slide Number Placeholder 10"/>
          <p:cNvSpPr>
            <a:spLocks noGrp="1"/>
          </p:cNvSpPr>
          <p:nvPr>
            <p:ph type="sldNum" sz="quarter" idx="12"/>
          </p:nvPr>
        </p:nvSpPr>
        <p:spPr/>
        <p:txBody>
          <a:bodyPr/>
          <a:lstStyle/>
          <a:p>
            <a:fld id="{65E8D34D-C18F-4072-82C9-C5818739C48B}" type="slidenum">
              <a:rPr lang="en-US" noProof="0" smtClean="0"/>
              <a:pPr/>
              <a:t>18</a:t>
            </a:fld>
            <a:endParaRPr lang="en-US" noProof="0" dirty="0"/>
          </a:p>
        </p:txBody>
      </p:sp>
      <p:sp>
        <p:nvSpPr>
          <p:cNvPr id="7" name="Title 6"/>
          <p:cNvSpPr>
            <a:spLocks noGrp="1"/>
          </p:cNvSpPr>
          <p:nvPr>
            <p:ph type="title"/>
          </p:nvPr>
        </p:nvSpPr>
        <p:spPr/>
        <p:txBody>
          <a:bodyPr/>
          <a:lstStyle/>
          <a:p>
            <a:r>
              <a:rPr lang="en-US" dirty="0">
                <a:solidFill>
                  <a:srgbClr val="006325"/>
                </a:solidFill>
              </a:rPr>
              <a:t>Rating Agency Strategy</a:t>
            </a:r>
          </a:p>
        </p:txBody>
      </p:sp>
      <p:graphicFrame>
        <p:nvGraphicFramePr>
          <p:cNvPr id="4" name="Content Placeholder 3"/>
          <p:cNvGraphicFramePr>
            <a:graphicFrameLocks noGrp="1"/>
          </p:cNvGraphicFramePr>
          <p:nvPr>
            <p:ph idx="1"/>
          </p:nvPr>
        </p:nvGraphicFramePr>
        <p:xfrm>
          <a:off x="310281" y="1938712"/>
          <a:ext cx="1733352" cy="4937815"/>
        </p:xfrm>
        <a:graphic>
          <a:graphicData uri="http://schemas.openxmlformats.org/drawingml/2006/table">
            <a:tbl>
              <a:tblPr bandRow="1">
                <a:tableStyleId>{CEF6447A-24EA-4742-A8FB-1DF080B5CEFA}</a:tableStyleId>
              </a:tblPr>
              <a:tblGrid>
                <a:gridCol w="1733352">
                  <a:extLst>
                    <a:ext uri="{9D8B030D-6E8A-4147-A177-3AD203B41FA5}">
                      <a16:colId xmlns:a16="http://schemas.microsoft.com/office/drawing/2014/main" val="2097644767"/>
                    </a:ext>
                  </a:extLst>
                </a:gridCol>
              </a:tblGrid>
              <a:tr h="1005840">
                <a:tc>
                  <a:txBody>
                    <a:bodyPr/>
                    <a:lstStyle/>
                    <a:p>
                      <a:pPr algn="ctr">
                        <a:spcBef>
                          <a:spcPts val="0"/>
                        </a:spcBef>
                      </a:pPr>
                      <a:endParaRPr lang="en-US" sz="1200" b="1" dirty="0"/>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3708353949"/>
                  </a:ext>
                </a:extLst>
              </a:tr>
              <a:tr h="3931975">
                <a:tc>
                  <a:txBody>
                    <a:bodyPr/>
                    <a:lstStyle/>
                    <a:p>
                      <a:pPr>
                        <a:spcBef>
                          <a:spcPts val="0"/>
                        </a:spcBef>
                      </a:pPr>
                      <a:endParaRPr lang="en-US" sz="600" b="1" dirty="0">
                        <a:solidFill>
                          <a:schemeClr val="accent1"/>
                        </a:solidFill>
                      </a:endParaRPr>
                    </a:p>
                    <a:p>
                      <a:pPr>
                        <a:spcBef>
                          <a:spcPts val="0"/>
                        </a:spcBef>
                      </a:pPr>
                      <a:r>
                        <a:rPr lang="en-US" sz="1200" b="1" dirty="0">
                          <a:solidFill>
                            <a:schemeClr val="accent1"/>
                          </a:solidFill>
                        </a:rPr>
                        <a:t>Rating Overview </a:t>
                      </a:r>
                    </a:p>
                    <a:p>
                      <a:pPr>
                        <a:spcBef>
                          <a:spcPts val="0"/>
                        </a:spcBef>
                      </a:pPr>
                      <a:r>
                        <a:rPr lang="en-US" sz="1200" i="1" dirty="0">
                          <a:solidFill>
                            <a:schemeClr val="accent1"/>
                          </a:solidFill>
                        </a:rPr>
                        <a:t>Review current ratings and recent rating agency commentary</a:t>
                      </a:r>
                    </a:p>
                    <a:p>
                      <a:pPr>
                        <a:spcBef>
                          <a:spcPts val="0"/>
                        </a:spcBef>
                      </a:pPr>
                      <a:endParaRPr lang="en-US" sz="1200" i="1" dirty="0">
                        <a:solidFill>
                          <a:schemeClr val="accent1"/>
                        </a:solidFill>
                      </a:endParaRPr>
                    </a:p>
                    <a:p>
                      <a:pPr>
                        <a:spcBef>
                          <a:spcPts val="0"/>
                        </a:spcBef>
                      </a:pPr>
                      <a:r>
                        <a:rPr lang="en-US" sz="1200" b="1" dirty="0">
                          <a:solidFill>
                            <a:schemeClr val="accent1"/>
                          </a:solidFill>
                        </a:rPr>
                        <a:t>Scorecard Analysis</a:t>
                      </a:r>
                    </a:p>
                    <a:p>
                      <a:pPr>
                        <a:spcBef>
                          <a:spcPts val="0"/>
                        </a:spcBef>
                      </a:pPr>
                      <a:r>
                        <a:rPr lang="en-US" sz="1200" i="1" dirty="0">
                          <a:solidFill>
                            <a:schemeClr val="accent1"/>
                          </a:solidFill>
                        </a:rPr>
                        <a:t>Evaluate quantitative scoring under rating methodologies</a:t>
                      </a:r>
                    </a:p>
                    <a:p>
                      <a:pPr>
                        <a:spcBef>
                          <a:spcPts val="0"/>
                        </a:spcBef>
                      </a:pPr>
                      <a:endParaRPr lang="en-US" sz="1200" i="1" dirty="0">
                        <a:solidFill>
                          <a:schemeClr val="accent1"/>
                        </a:solidFill>
                      </a:endParaRPr>
                    </a:p>
                    <a:p>
                      <a:pPr>
                        <a:spcBef>
                          <a:spcPts val="0"/>
                        </a:spcBef>
                      </a:pPr>
                      <a:r>
                        <a:rPr lang="en-US" sz="1200" b="1" dirty="0">
                          <a:solidFill>
                            <a:schemeClr val="accent1"/>
                          </a:solidFill>
                        </a:rPr>
                        <a:t>Credit Assessment</a:t>
                      </a:r>
                    </a:p>
                    <a:p>
                      <a:pPr>
                        <a:spcBef>
                          <a:spcPts val="0"/>
                        </a:spcBef>
                      </a:pPr>
                      <a:r>
                        <a:rPr lang="en-US" sz="1200" i="1" dirty="0">
                          <a:solidFill>
                            <a:schemeClr val="accent1"/>
                          </a:solidFill>
                        </a:rPr>
                        <a:t>Identify rating opportunities, strengths to highlight and challenges to mitigate</a:t>
                      </a:r>
                    </a:p>
                    <a:p>
                      <a:endParaRPr lang="en-US" sz="1300" dirty="0">
                        <a:solidFill>
                          <a:schemeClr val="accent1"/>
                        </a:solidFill>
                        <a:latin typeface="+mn-lt"/>
                      </a:endParaRPr>
                    </a:p>
                  </a:txBody>
                  <a:tcPr marT="9525" marB="0">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174503801"/>
                  </a:ext>
                </a:extLst>
              </a:tr>
            </a:tbl>
          </a:graphicData>
        </a:graphic>
      </p:graphicFrame>
      <p:graphicFrame>
        <p:nvGraphicFramePr>
          <p:cNvPr id="9" name="Content Placeholder 3"/>
          <p:cNvGraphicFramePr>
            <a:graphicFrameLocks noGrp="1"/>
          </p:cNvGraphicFramePr>
          <p:nvPr>
            <p:ph idx="1"/>
          </p:nvPr>
        </p:nvGraphicFramePr>
        <p:xfrm>
          <a:off x="2211995" y="1935619"/>
          <a:ext cx="1737360" cy="4937738"/>
        </p:xfrm>
        <a:graphic>
          <a:graphicData uri="http://schemas.openxmlformats.org/drawingml/2006/table">
            <a:tbl>
              <a:tblPr bandRow="1">
                <a:tableStyleId>{CEF6447A-24EA-4742-A8FB-1DF080B5CEFA}</a:tableStyleId>
              </a:tblPr>
              <a:tblGrid>
                <a:gridCol w="1737360">
                  <a:extLst>
                    <a:ext uri="{9D8B030D-6E8A-4147-A177-3AD203B41FA5}">
                      <a16:colId xmlns:a16="http://schemas.microsoft.com/office/drawing/2014/main" val="2097644767"/>
                    </a:ext>
                  </a:extLst>
                </a:gridCol>
              </a:tblGrid>
              <a:tr h="1005840">
                <a:tc>
                  <a:txBody>
                    <a:bodyPr/>
                    <a:lstStyle/>
                    <a:p>
                      <a:pPr marL="0" marR="0" lvl="0" indent="0" algn="ctr" defTabSz="1018367" rtl="0" eaLnBrk="1" fontAlgn="auto" latinLnBrk="0" hangingPunct="1">
                        <a:lnSpc>
                          <a:spcPct val="100000"/>
                        </a:lnSpc>
                        <a:spcBef>
                          <a:spcPts val="0"/>
                        </a:spcBef>
                        <a:spcAft>
                          <a:spcPts val="0"/>
                        </a:spcAft>
                        <a:buClrTx/>
                        <a:buSzTx/>
                        <a:buFont typeface="Arial" pitchFamily="34" charset="0"/>
                        <a:buNone/>
                        <a:tabLst/>
                        <a:defRPr/>
                      </a:pPr>
                      <a:endParaRPr lang="en-US" sz="1200" b="1" kern="1200" dirty="0"/>
                    </a:p>
                  </a:txBody>
                  <a:tcP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3708353949"/>
                  </a:ext>
                </a:extLst>
              </a:tr>
              <a:tr h="3931898">
                <a:tc>
                  <a:txBody>
                    <a:bodyPr/>
                    <a:lstStyle/>
                    <a:p>
                      <a:pPr>
                        <a:spcBef>
                          <a:spcPts val="0"/>
                        </a:spcBef>
                      </a:pPr>
                      <a:endParaRPr lang="en-US" sz="600" b="1" dirty="0">
                        <a:solidFill>
                          <a:schemeClr val="tx1">
                            <a:lumMod val="75000"/>
                          </a:schemeClr>
                        </a:solidFill>
                      </a:endParaRPr>
                    </a:p>
                    <a:p>
                      <a:pPr>
                        <a:spcBef>
                          <a:spcPts val="0"/>
                        </a:spcBef>
                      </a:pPr>
                      <a:r>
                        <a:rPr lang="en-US" sz="1200" b="1" dirty="0">
                          <a:solidFill>
                            <a:schemeClr val="accent3"/>
                          </a:solidFill>
                        </a:rPr>
                        <a:t>Credit Presentation</a:t>
                      </a:r>
                    </a:p>
                    <a:p>
                      <a:pPr>
                        <a:spcBef>
                          <a:spcPts val="0"/>
                        </a:spcBef>
                      </a:pPr>
                      <a:r>
                        <a:rPr lang="en-US" sz="1200" i="1" dirty="0">
                          <a:solidFill>
                            <a:schemeClr val="accent3"/>
                          </a:solidFill>
                        </a:rPr>
                        <a:t>Develop presentation that provides analysts information needed and addresses items identified in the credit assessment. Key areas include tax base, financials, demographic information and economic development.</a:t>
                      </a:r>
                    </a:p>
                    <a:p>
                      <a:pPr>
                        <a:spcBef>
                          <a:spcPts val="0"/>
                        </a:spcBef>
                      </a:pPr>
                      <a:endParaRPr lang="en-US" sz="1200" i="1" dirty="0">
                        <a:solidFill>
                          <a:schemeClr val="accent3"/>
                        </a:solidFill>
                      </a:endParaRPr>
                    </a:p>
                    <a:p>
                      <a:pPr>
                        <a:spcBef>
                          <a:spcPts val="0"/>
                        </a:spcBef>
                      </a:pPr>
                      <a:r>
                        <a:rPr lang="en-US" sz="1200" b="1" dirty="0">
                          <a:solidFill>
                            <a:schemeClr val="accent3"/>
                          </a:solidFill>
                        </a:rPr>
                        <a:t>Participant Preparation</a:t>
                      </a:r>
                    </a:p>
                    <a:p>
                      <a:pPr>
                        <a:spcBef>
                          <a:spcPts val="0"/>
                        </a:spcBef>
                      </a:pPr>
                      <a:r>
                        <a:rPr lang="en-US" sz="1200" i="1" dirty="0">
                          <a:solidFill>
                            <a:schemeClr val="accent3"/>
                          </a:solidFill>
                        </a:rPr>
                        <a:t>Pre-meeting review of presentation with discussion of key elements to be highlighted and likely questions from analysts.</a:t>
                      </a:r>
                    </a:p>
                  </a:txBody>
                  <a:tcPr marT="9525" marB="0">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174503801"/>
                  </a:ext>
                </a:extLst>
              </a:tr>
            </a:tbl>
          </a:graphicData>
        </a:graphic>
      </p:graphicFrame>
      <p:graphicFrame>
        <p:nvGraphicFramePr>
          <p:cNvPr id="10" name="Content Placeholder 3"/>
          <p:cNvGraphicFramePr>
            <a:graphicFrameLocks noGrp="1"/>
          </p:cNvGraphicFramePr>
          <p:nvPr>
            <p:ph idx="1"/>
            <p:extLst>
              <p:ext uri="{D42A27DB-BD31-4B8C-83A1-F6EECF244321}">
                <p14:modId xmlns:p14="http://schemas.microsoft.com/office/powerpoint/2010/main" val="575658860"/>
              </p:ext>
            </p:extLst>
          </p:nvPr>
        </p:nvGraphicFramePr>
        <p:xfrm>
          <a:off x="4114498" y="1938713"/>
          <a:ext cx="1737360" cy="4937682"/>
        </p:xfrm>
        <a:graphic>
          <a:graphicData uri="http://schemas.openxmlformats.org/drawingml/2006/table">
            <a:tbl>
              <a:tblPr bandRow="1">
                <a:tableStyleId>{CEF6447A-24EA-4742-A8FB-1DF080B5CEFA}</a:tableStyleId>
              </a:tblPr>
              <a:tblGrid>
                <a:gridCol w="1737360">
                  <a:extLst>
                    <a:ext uri="{9D8B030D-6E8A-4147-A177-3AD203B41FA5}">
                      <a16:colId xmlns:a16="http://schemas.microsoft.com/office/drawing/2014/main" val="2097644767"/>
                    </a:ext>
                  </a:extLst>
                </a:gridCol>
              </a:tblGrid>
              <a:tr h="1005840">
                <a:tc>
                  <a:txBody>
                    <a:bodyPr/>
                    <a:lstStyle/>
                    <a:p>
                      <a:pPr lvl="0" algn="ctr" defTabSz="533400">
                        <a:lnSpc>
                          <a:spcPct val="90000"/>
                        </a:lnSpc>
                        <a:spcBef>
                          <a:spcPts val="0"/>
                        </a:spcBef>
                      </a:pPr>
                      <a:endParaRPr lang="en-US" sz="1200" b="1" dirty="0"/>
                    </a:p>
                  </a:txBody>
                  <a:tcPr>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extLst>
                  <a:ext uri="{0D108BD9-81ED-4DB2-BD59-A6C34878D82A}">
                    <a16:rowId xmlns:a16="http://schemas.microsoft.com/office/drawing/2014/main" val="3708353949"/>
                  </a:ext>
                </a:extLst>
              </a:tr>
              <a:tr h="3931842">
                <a:tc>
                  <a:txBody>
                    <a:bodyPr/>
                    <a:lstStyle/>
                    <a:p>
                      <a:pPr>
                        <a:spcBef>
                          <a:spcPts val="0"/>
                        </a:spcBef>
                      </a:pPr>
                      <a:endParaRPr lang="en-US" sz="600" b="1" dirty="0">
                        <a:solidFill>
                          <a:schemeClr val="tx1">
                            <a:lumMod val="75000"/>
                          </a:schemeClr>
                        </a:solidFill>
                      </a:endParaRPr>
                    </a:p>
                    <a:p>
                      <a:pPr>
                        <a:spcBef>
                          <a:spcPts val="0"/>
                        </a:spcBef>
                      </a:pPr>
                      <a:r>
                        <a:rPr lang="en-US" sz="1200" b="1" dirty="0">
                          <a:solidFill>
                            <a:schemeClr val="accent4">
                              <a:lumMod val="75000"/>
                            </a:schemeClr>
                          </a:solidFill>
                        </a:rPr>
                        <a:t>Rating Interactions</a:t>
                      </a:r>
                    </a:p>
                    <a:p>
                      <a:pPr>
                        <a:spcBef>
                          <a:spcPts val="0"/>
                        </a:spcBef>
                      </a:pPr>
                      <a:r>
                        <a:rPr lang="en-US" sz="1200" i="1" dirty="0">
                          <a:solidFill>
                            <a:schemeClr val="accent4">
                              <a:lumMod val="75000"/>
                            </a:schemeClr>
                          </a:solidFill>
                        </a:rPr>
                        <a:t>Recommend form of interaction, including Rating Calls, Site Visits to the issuer by the analysts or Rating Meetings conducted at the rating agency offices in New York. Take the lead in ensuring the rating analysts are provided with all the required information they need in order to maximize the opportunity to benefit from the interaction.</a:t>
                      </a:r>
                    </a:p>
                    <a:p>
                      <a:endParaRPr lang="en-US" sz="1300" dirty="0">
                        <a:solidFill>
                          <a:schemeClr val="accent1"/>
                        </a:solidFill>
                        <a:latin typeface="+mn-lt"/>
                      </a:endParaRPr>
                    </a:p>
                  </a:txBody>
                  <a:tcPr marT="9525" marB="0">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174503801"/>
                  </a:ext>
                </a:extLst>
              </a:tr>
            </a:tbl>
          </a:graphicData>
        </a:graphic>
      </p:graphicFrame>
      <p:graphicFrame>
        <p:nvGraphicFramePr>
          <p:cNvPr id="13" name="Content Placeholder 3"/>
          <p:cNvGraphicFramePr>
            <a:graphicFrameLocks noGrp="1"/>
          </p:cNvGraphicFramePr>
          <p:nvPr>
            <p:ph idx="1"/>
            <p:extLst>
              <p:ext uri="{D42A27DB-BD31-4B8C-83A1-F6EECF244321}">
                <p14:modId xmlns:p14="http://schemas.microsoft.com/office/powerpoint/2010/main" val="649569066"/>
              </p:ext>
            </p:extLst>
          </p:nvPr>
        </p:nvGraphicFramePr>
        <p:xfrm>
          <a:off x="6017001" y="1938712"/>
          <a:ext cx="1737360" cy="4937682"/>
        </p:xfrm>
        <a:graphic>
          <a:graphicData uri="http://schemas.openxmlformats.org/drawingml/2006/table">
            <a:tbl>
              <a:tblPr bandRow="1">
                <a:tableStyleId>{CEF6447A-24EA-4742-A8FB-1DF080B5CEFA}</a:tableStyleId>
              </a:tblPr>
              <a:tblGrid>
                <a:gridCol w="1737360">
                  <a:extLst>
                    <a:ext uri="{9D8B030D-6E8A-4147-A177-3AD203B41FA5}">
                      <a16:colId xmlns:a16="http://schemas.microsoft.com/office/drawing/2014/main" val="2097644767"/>
                    </a:ext>
                  </a:extLst>
                </a:gridCol>
              </a:tblGrid>
              <a:tr h="1005840">
                <a:tc>
                  <a:txBody>
                    <a:bodyPr/>
                    <a:lstStyle/>
                    <a:p>
                      <a:pPr marL="0" marR="0" lvl="0" indent="0" algn="ctr" defTabSz="1018367" rtl="0" eaLnBrk="1" fontAlgn="auto" latinLnBrk="0" hangingPunct="1">
                        <a:lnSpc>
                          <a:spcPct val="100000"/>
                        </a:lnSpc>
                        <a:spcBef>
                          <a:spcPts val="0"/>
                        </a:spcBef>
                        <a:spcAft>
                          <a:spcPts val="0"/>
                        </a:spcAft>
                        <a:buClrTx/>
                        <a:buSzTx/>
                        <a:buFont typeface="Arial" pitchFamily="34" charset="0"/>
                        <a:buNone/>
                        <a:tabLst/>
                        <a:defRPr/>
                      </a:pPr>
                      <a:endParaRPr lang="en-US" sz="1200" b="1" kern="1200" dirty="0"/>
                    </a:p>
                  </a:txBody>
                  <a:tcP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3708353949"/>
                  </a:ext>
                </a:extLst>
              </a:tr>
              <a:tr h="3931842">
                <a:tc>
                  <a:txBody>
                    <a:bodyPr/>
                    <a:lstStyle/>
                    <a:p>
                      <a:pPr>
                        <a:spcBef>
                          <a:spcPts val="0"/>
                        </a:spcBef>
                      </a:pPr>
                      <a:endParaRPr lang="en-US" sz="600" b="1" dirty="0">
                        <a:solidFill>
                          <a:schemeClr val="tx1">
                            <a:lumMod val="75000"/>
                          </a:schemeClr>
                        </a:solidFill>
                      </a:endParaRPr>
                    </a:p>
                    <a:p>
                      <a:pPr>
                        <a:spcBef>
                          <a:spcPts val="0"/>
                        </a:spcBef>
                      </a:pPr>
                      <a:r>
                        <a:rPr lang="en-US" sz="1200" b="1" dirty="0">
                          <a:solidFill>
                            <a:schemeClr val="accent5"/>
                          </a:solidFill>
                        </a:rPr>
                        <a:t>Follow Ups</a:t>
                      </a:r>
                    </a:p>
                    <a:p>
                      <a:pPr>
                        <a:spcBef>
                          <a:spcPts val="0"/>
                        </a:spcBef>
                      </a:pPr>
                      <a:r>
                        <a:rPr lang="en-US" sz="1200" i="1" dirty="0">
                          <a:solidFill>
                            <a:schemeClr val="accent5"/>
                          </a:solidFill>
                        </a:rPr>
                        <a:t>Coordinate any required follow-up correspondence to help ensure a complete ratings process.</a:t>
                      </a:r>
                    </a:p>
                    <a:p>
                      <a:pPr>
                        <a:spcBef>
                          <a:spcPts val="0"/>
                        </a:spcBef>
                      </a:pPr>
                      <a:endParaRPr lang="en-US" sz="1200" i="1" dirty="0">
                        <a:solidFill>
                          <a:schemeClr val="accent5"/>
                        </a:solidFill>
                      </a:endParaRPr>
                    </a:p>
                    <a:p>
                      <a:pPr>
                        <a:spcBef>
                          <a:spcPts val="0"/>
                        </a:spcBef>
                      </a:pPr>
                      <a:r>
                        <a:rPr lang="en-US" sz="1200" b="1" dirty="0">
                          <a:solidFill>
                            <a:schemeClr val="accent5"/>
                          </a:solidFill>
                        </a:rPr>
                        <a:t>Rating Report Review</a:t>
                      </a:r>
                    </a:p>
                    <a:p>
                      <a:pPr>
                        <a:spcBef>
                          <a:spcPts val="0"/>
                        </a:spcBef>
                      </a:pPr>
                      <a:r>
                        <a:rPr lang="en-US" sz="1200" i="1" dirty="0">
                          <a:solidFill>
                            <a:schemeClr val="accent5"/>
                          </a:solidFill>
                        </a:rPr>
                        <a:t>Interface with the rating agencies to coordinate the drafting and publication of the official rating reports.</a:t>
                      </a:r>
                    </a:p>
                    <a:p>
                      <a:endParaRPr lang="en-US" sz="1300" dirty="0">
                        <a:solidFill>
                          <a:schemeClr val="accent1"/>
                        </a:solidFill>
                        <a:latin typeface="+mn-lt"/>
                      </a:endParaRPr>
                    </a:p>
                  </a:txBody>
                  <a:tcPr marT="9525" marB="0">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174503801"/>
                  </a:ext>
                </a:extLst>
              </a:tr>
            </a:tbl>
          </a:graphicData>
        </a:graphic>
      </p:graphicFrame>
      <p:graphicFrame>
        <p:nvGraphicFramePr>
          <p:cNvPr id="14" name="Content Placeholder 3"/>
          <p:cNvGraphicFramePr>
            <a:graphicFrameLocks noGrp="1"/>
          </p:cNvGraphicFramePr>
          <p:nvPr>
            <p:ph idx="1"/>
          </p:nvPr>
        </p:nvGraphicFramePr>
        <p:xfrm>
          <a:off x="7919504" y="1935619"/>
          <a:ext cx="1737360" cy="4932476"/>
        </p:xfrm>
        <a:graphic>
          <a:graphicData uri="http://schemas.openxmlformats.org/drawingml/2006/table">
            <a:tbl>
              <a:tblPr bandRow="1">
                <a:tableStyleId>{CEF6447A-24EA-4742-A8FB-1DF080B5CEFA}</a:tableStyleId>
              </a:tblPr>
              <a:tblGrid>
                <a:gridCol w="1737360">
                  <a:extLst>
                    <a:ext uri="{9D8B030D-6E8A-4147-A177-3AD203B41FA5}">
                      <a16:colId xmlns:a16="http://schemas.microsoft.com/office/drawing/2014/main" val="2097644767"/>
                    </a:ext>
                  </a:extLst>
                </a:gridCol>
              </a:tblGrid>
              <a:tr h="1005840">
                <a:tc>
                  <a:txBody>
                    <a:bodyPr/>
                    <a:lstStyle/>
                    <a:p>
                      <a:pPr marL="0" marR="0" lvl="0" indent="0" algn="ctr" defTabSz="1018367" rtl="0" eaLnBrk="1" fontAlgn="auto" latinLnBrk="0" hangingPunct="1">
                        <a:lnSpc>
                          <a:spcPct val="100000"/>
                        </a:lnSpc>
                        <a:spcBef>
                          <a:spcPts val="0"/>
                        </a:spcBef>
                        <a:spcAft>
                          <a:spcPts val="0"/>
                        </a:spcAft>
                        <a:buClrTx/>
                        <a:buSzTx/>
                        <a:buFont typeface="Arial" pitchFamily="34" charset="0"/>
                        <a:buNone/>
                        <a:tabLst/>
                        <a:defRPr/>
                      </a:pPr>
                      <a:endParaRPr lang="en-US" sz="1200" b="1" kern="1200" dirty="0"/>
                    </a:p>
                  </a:txBody>
                  <a:tcP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3708353949"/>
                  </a:ext>
                </a:extLst>
              </a:tr>
              <a:tr h="3926636">
                <a:tc>
                  <a:txBody>
                    <a:bodyPr/>
                    <a:lstStyle/>
                    <a:p>
                      <a:pPr>
                        <a:spcBef>
                          <a:spcPts val="0"/>
                        </a:spcBef>
                      </a:pPr>
                      <a:endParaRPr lang="en-US" sz="600" b="1" dirty="0">
                        <a:solidFill>
                          <a:schemeClr val="tx1">
                            <a:lumMod val="75000"/>
                          </a:schemeClr>
                        </a:solidFill>
                      </a:endParaRPr>
                    </a:p>
                    <a:p>
                      <a:pPr>
                        <a:spcBef>
                          <a:spcPts val="0"/>
                        </a:spcBef>
                      </a:pPr>
                      <a:r>
                        <a:rPr lang="en-US" sz="1200" b="1" dirty="0">
                          <a:solidFill>
                            <a:schemeClr val="accent6">
                              <a:lumMod val="75000"/>
                            </a:schemeClr>
                          </a:solidFill>
                        </a:rPr>
                        <a:t>Maintain Relationships</a:t>
                      </a:r>
                    </a:p>
                    <a:p>
                      <a:pPr>
                        <a:spcBef>
                          <a:spcPts val="0"/>
                        </a:spcBef>
                      </a:pPr>
                      <a:r>
                        <a:rPr lang="en-US" sz="1200" i="1" dirty="0">
                          <a:solidFill>
                            <a:schemeClr val="accent6">
                              <a:lumMod val="75000"/>
                            </a:schemeClr>
                          </a:solidFill>
                        </a:rPr>
                        <a:t>Following the rating interactions, continue to develop the Issuer’s relationships with the rating analysts to further advance the Issuer’s rating narrative and pursue subsequent rating upgrades.</a:t>
                      </a:r>
                    </a:p>
                    <a:p>
                      <a:pPr>
                        <a:spcBef>
                          <a:spcPts val="0"/>
                        </a:spcBef>
                      </a:pPr>
                      <a:endParaRPr lang="en-US" sz="1200" i="1" dirty="0">
                        <a:solidFill>
                          <a:schemeClr val="accent6">
                            <a:lumMod val="75000"/>
                          </a:schemeClr>
                        </a:solidFill>
                      </a:endParaRPr>
                    </a:p>
                    <a:p>
                      <a:pPr>
                        <a:spcBef>
                          <a:spcPts val="0"/>
                        </a:spcBef>
                      </a:pPr>
                      <a:r>
                        <a:rPr lang="en-US" sz="1200" b="1" dirty="0">
                          <a:solidFill>
                            <a:schemeClr val="accent6">
                              <a:lumMod val="75000"/>
                            </a:schemeClr>
                          </a:solidFill>
                        </a:rPr>
                        <a:t>Ongoing Surveillance</a:t>
                      </a:r>
                    </a:p>
                    <a:p>
                      <a:pPr>
                        <a:spcBef>
                          <a:spcPts val="0"/>
                        </a:spcBef>
                      </a:pPr>
                      <a:r>
                        <a:rPr lang="en-US" sz="1200" i="1" dirty="0">
                          <a:solidFill>
                            <a:schemeClr val="accent6">
                              <a:lumMod val="75000"/>
                            </a:schemeClr>
                          </a:solidFill>
                        </a:rPr>
                        <a:t>Assist in ongoing rating surveillance and interactions with the rating agencies when a rating upgrade could be a possibility between debt issuances.</a:t>
                      </a:r>
                    </a:p>
                    <a:p>
                      <a:endParaRPr lang="en-US" sz="1300" dirty="0">
                        <a:solidFill>
                          <a:schemeClr val="accent1"/>
                        </a:solidFill>
                        <a:latin typeface="+mn-lt"/>
                      </a:endParaRPr>
                    </a:p>
                  </a:txBody>
                  <a:tcPr marT="9525" marB="0">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174503801"/>
                  </a:ext>
                </a:extLst>
              </a:tr>
            </a:tbl>
          </a:graphicData>
        </a:graphic>
      </p:graphicFrame>
      <p:grpSp>
        <p:nvGrpSpPr>
          <p:cNvPr id="2" name="Group 1"/>
          <p:cNvGrpSpPr>
            <a:grpSpLocks noChangeAspect="1"/>
          </p:cNvGrpSpPr>
          <p:nvPr/>
        </p:nvGrpSpPr>
        <p:grpSpPr>
          <a:xfrm>
            <a:off x="815491" y="2081421"/>
            <a:ext cx="722143" cy="731520"/>
            <a:chOff x="-1257405" y="2052817"/>
            <a:chExt cx="663823" cy="672443"/>
          </a:xfrm>
        </p:grpSpPr>
        <p:sp>
          <p:nvSpPr>
            <p:cNvPr id="20" name="Oval 19"/>
            <p:cNvSpPr>
              <a:spLocks noChangeAspect="1"/>
            </p:cNvSpPr>
            <p:nvPr/>
          </p:nvSpPr>
          <p:spPr>
            <a:xfrm>
              <a:off x="-1257405" y="2052817"/>
              <a:ext cx="663823" cy="672443"/>
            </a:xfrm>
            <a:prstGeom prst="ellipse">
              <a:avLst/>
            </a:prstGeom>
            <a:solidFill>
              <a:schemeClr val="bg1"/>
            </a:solidFill>
            <a:ln>
              <a:solidFill>
                <a:srgbClr val="006325"/>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US" dirty="0" err="1"/>
            </a:p>
          </p:txBody>
        </p:sp>
        <p:pic>
          <p:nvPicPr>
            <p:cNvPr id="1028" name="Picture 4" descr="Strategy - Free marketing icons"/>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33828" y="2205391"/>
              <a:ext cx="411315" cy="41131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oup 2"/>
          <p:cNvGrpSpPr>
            <a:grpSpLocks noChangeAspect="1"/>
          </p:cNvGrpSpPr>
          <p:nvPr/>
        </p:nvGrpSpPr>
        <p:grpSpPr>
          <a:xfrm>
            <a:off x="4630785" y="2088123"/>
            <a:ext cx="722142" cy="731520"/>
            <a:chOff x="4707727" y="1829917"/>
            <a:chExt cx="646789" cy="655189"/>
          </a:xfrm>
        </p:grpSpPr>
        <p:sp>
          <p:nvSpPr>
            <p:cNvPr id="26" name="Oval 25"/>
            <p:cNvSpPr/>
            <p:nvPr/>
          </p:nvSpPr>
          <p:spPr>
            <a:xfrm>
              <a:off x="4707727" y="1829917"/>
              <a:ext cx="646789" cy="655189"/>
            </a:xfrm>
            <a:prstGeom prst="ellipse">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US" dirty="0" err="1"/>
            </a:p>
          </p:txBody>
        </p:sp>
        <p:pic>
          <p:nvPicPr>
            <p:cNvPr id="1030" name="Picture 9" descr="Team business meeting with teamwork and collaboration flat vector icon for  apps and websites Stock Vector | Adobe Stock"/>
            <p:cNvPicPr>
              <a:picLocks noChangeAspect="1" noChangeArrowheads="1"/>
            </p:cNvPicPr>
            <p:nvPr/>
          </p:nvPicPr>
          <p:blipFill rotWithShape="1">
            <a:blip r:embed="rId4" cstate="print">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rcRect l="4298" r="4825"/>
            <a:stretch/>
          </p:blipFill>
          <p:spPr bwMode="auto">
            <a:xfrm>
              <a:off x="4807835" y="1917644"/>
              <a:ext cx="452754" cy="448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Group 5"/>
          <p:cNvGrpSpPr>
            <a:grpSpLocks noChangeAspect="1"/>
          </p:cNvGrpSpPr>
          <p:nvPr/>
        </p:nvGrpSpPr>
        <p:grpSpPr>
          <a:xfrm>
            <a:off x="8424669" y="2084716"/>
            <a:ext cx="722142" cy="731520"/>
            <a:chOff x="8534874" y="1859617"/>
            <a:chExt cx="646789" cy="655189"/>
          </a:xfrm>
        </p:grpSpPr>
        <p:sp>
          <p:nvSpPr>
            <p:cNvPr id="32" name="Oval 31"/>
            <p:cNvSpPr/>
            <p:nvPr/>
          </p:nvSpPr>
          <p:spPr>
            <a:xfrm>
              <a:off x="8534874" y="1859617"/>
              <a:ext cx="646789" cy="655189"/>
            </a:xfrm>
            <a:prstGeom prst="ellipse">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US" dirty="0" err="1"/>
            </a:p>
          </p:txBody>
        </p:sp>
        <p:pic>
          <p:nvPicPr>
            <p:cNvPr id="1031" name="Picture 18" descr="Calendar free icons designed by srip | Free icons, Vector icons, Calendar  icon"/>
            <p:cNvPicPr>
              <a:picLocks noChangeAspect="1" noChangeArrowheads="1"/>
            </p:cNvPicPr>
            <p:nvPr/>
          </p:nvPicPr>
          <p:blipFill>
            <a:blip r:embed="rId5"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663510" y="1986103"/>
              <a:ext cx="402215" cy="402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4" name="Group 33"/>
          <p:cNvGrpSpPr>
            <a:grpSpLocks noChangeAspect="1"/>
          </p:cNvGrpSpPr>
          <p:nvPr/>
        </p:nvGrpSpPr>
        <p:grpSpPr>
          <a:xfrm>
            <a:off x="6527727" y="2088123"/>
            <a:ext cx="722142" cy="731520"/>
            <a:chOff x="6622845" y="1844767"/>
            <a:chExt cx="646789" cy="655189"/>
          </a:xfrm>
        </p:grpSpPr>
        <p:sp>
          <p:nvSpPr>
            <p:cNvPr id="29" name="Oval 28"/>
            <p:cNvSpPr/>
            <p:nvPr/>
          </p:nvSpPr>
          <p:spPr>
            <a:xfrm>
              <a:off x="6622845" y="1844767"/>
              <a:ext cx="646789" cy="655189"/>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US" dirty="0" err="1"/>
            </a:p>
          </p:txBody>
        </p:sp>
        <p:pic>
          <p:nvPicPr>
            <p:cNvPr id="1033" name="Picture 11" descr="image014"/>
            <p:cNvPicPr>
              <a:picLocks noChangeAspect="1" noChangeArrowheads="1"/>
            </p:cNvPicPr>
            <p:nvPr/>
          </p:nvPicPr>
          <p:blipFill>
            <a:blip r:embed="rId6" cstate="print">
              <a:clrChange>
                <a:clrFrom>
                  <a:srgbClr val="FFFFFF"/>
                </a:clrFrom>
                <a:clrTo>
                  <a:srgbClr val="FFFFFF">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768351" y="1988824"/>
              <a:ext cx="379585" cy="37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 name="Group 18"/>
          <p:cNvGrpSpPr>
            <a:grpSpLocks noChangeAspect="1"/>
          </p:cNvGrpSpPr>
          <p:nvPr/>
        </p:nvGrpSpPr>
        <p:grpSpPr>
          <a:xfrm>
            <a:off x="2722687" y="2081421"/>
            <a:ext cx="722142" cy="731520"/>
            <a:chOff x="2757226" y="1752721"/>
            <a:chExt cx="646789" cy="655189"/>
          </a:xfrm>
        </p:grpSpPr>
        <p:sp>
          <p:nvSpPr>
            <p:cNvPr id="23" name="Oval 22"/>
            <p:cNvSpPr/>
            <p:nvPr/>
          </p:nvSpPr>
          <p:spPr>
            <a:xfrm>
              <a:off x="2757226" y="1752721"/>
              <a:ext cx="646789" cy="655189"/>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US" dirty="0" err="1"/>
            </a:p>
          </p:txBody>
        </p:sp>
        <p:pic>
          <p:nvPicPr>
            <p:cNvPr id="1026" name="Picture 2" descr="slidedeck Icon - Free PNG &amp; SVG 898333 - Noun Project"/>
            <p:cNvPicPr>
              <a:picLocks noChangeAspect="1" noChangeArrowheads="1"/>
            </p:cNvPicPr>
            <p:nvPr/>
          </p:nvPicPr>
          <p:blipFill>
            <a:blip r:embed="rId7"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851512" y="1852842"/>
              <a:ext cx="448339" cy="448339"/>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Pentagon 4"/>
          <p:cNvSpPr/>
          <p:nvPr/>
        </p:nvSpPr>
        <p:spPr>
          <a:xfrm>
            <a:off x="304800" y="1334897"/>
            <a:ext cx="1912001" cy="605552"/>
          </a:xfrm>
          <a:prstGeom prst="homePlate">
            <a:avLst>
              <a:gd name="adj" fmla="val 29027"/>
            </a:avLst>
          </a:prstGeom>
          <a:solidFill>
            <a:schemeClr val="accent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spcBef>
                <a:spcPts val="0"/>
              </a:spcBef>
            </a:pPr>
            <a:r>
              <a:rPr lang="en-US" b="1" dirty="0">
                <a:solidFill>
                  <a:schemeClr val="bg1"/>
                </a:solidFill>
              </a:rPr>
              <a:t>Develop Rating Agency Strategy</a:t>
            </a:r>
          </a:p>
        </p:txBody>
      </p:sp>
      <p:sp>
        <p:nvSpPr>
          <p:cNvPr id="21" name="Chevron 20"/>
          <p:cNvSpPr/>
          <p:nvPr/>
        </p:nvSpPr>
        <p:spPr>
          <a:xfrm>
            <a:off x="2208820" y="1325377"/>
            <a:ext cx="1912028" cy="603810"/>
          </a:xfrm>
          <a:prstGeom prst="chevron">
            <a:avLst>
              <a:gd name="adj" fmla="val 28856"/>
            </a:avLst>
          </a:prstGeom>
          <a:solidFill>
            <a:schemeClr val="accent3"/>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lvl="0" algn="ctr">
              <a:spcBef>
                <a:spcPts val="0"/>
              </a:spcBef>
              <a:defRPr/>
            </a:pPr>
            <a:r>
              <a:rPr lang="en-US" b="1" dirty="0">
                <a:solidFill>
                  <a:schemeClr val="bg1"/>
                </a:solidFill>
              </a:rPr>
              <a:t>Credit Presentation &amp; Participant Preparation</a:t>
            </a:r>
          </a:p>
        </p:txBody>
      </p:sp>
      <p:sp>
        <p:nvSpPr>
          <p:cNvPr id="40" name="Chevron 39"/>
          <p:cNvSpPr/>
          <p:nvPr/>
        </p:nvSpPr>
        <p:spPr>
          <a:xfrm>
            <a:off x="4110534" y="1332981"/>
            <a:ext cx="1912028" cy="603504"/>
          </a:xfrm>
          <a:prstGeom prst="chevron">
            <a:avLst>
              <a:gd name="adj" fmla="val 28705"/>
            </a:avLst>
          </a:prstGeom>
          <a:solidFill>
            <a:schemeClr val="accent4"/>
          </a:solidFill>
          <a:ln w="63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lvl="0" algn="ctr">
              <a:spcBef>
                <a:spcPts val="0"/>
              </a:spcBef>
              <a:defRPr/>
            </a:pPr>
            <a:r>
              <a:rPr lang="en-US" b="1" dirty="0">
                <a:solidFill>
                  <a:schemeClr val="bg1"/>
                </a:solidFill>
              </a:rPr>
              <a:t>Interaction with Rating Analysts</a:t>
            </a:r>
          </a:p>
        </p:txBody>
      </p:sp>
      <p:sp>
        <p:nvSpPr>
          <p:cNvPr id="41" name="Chevron 40"/>
          <p:cNvSpPr/>
          <p:nvPr/>
        </p:nvSpPr>
        <p:spPr>
          <a:xfrm>
            <a:off x="6011406" y="1335770"/>
            <a:ext cx="1912028" cy="603808"/>
          </a:xfrm>
          <a:prstGeom prst="chevron">
            <a:avLst>
              <a:gd name="adj" fmla="val 27983"/>
            </a:avLst>
          </a:prstGeom>
          <a:solidFill>
            <a:schemeClr val="accent5"/>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lvl="0" algn="ctr">
              <a:spcBef>
                <a:spcPts val="0"/>
              </a:spcBef>
              <a:defRPr/>
            </a:pPr>
            <a:r>
              <a:rPr lang="en-US" b="1" dirty="0">
                <a:solidFill>
                  <a:schemeClr val="bg1"/>
                </a:solidFill>
              </a:rPr>
              <a:t>Follow-Up and Report Review</a:t>
            </a:r>
          </a:p>
        </p:txBody>
      </p:sp>
      <p:sp>
        <p:nvSpPr>
          <p:cNvPr id="42" name="Chevron 41"/>
          <p:cNvSpPr/>
          <p:nvPr/>
        </p:nvSpPr>
        <p:spPr>
          <a:xfrm>
            <a:off x="7917839" y="1322590"/>
            <a:ext cx="1912028" cy="604681"/>
          </a:xfrm>
          <a:prstGeom prst="chevron">
            <a:avLst>
              <a:gd name="adj" fmla="val 28591"/>
            </a:avLst>
          </a:prstGeom>
          <a:solidFill>
            <a:schemeClr val="accent6"/>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lvl="0" algn="ctr">
              <a:spcBef>
                <a:spcPts val="0"/>
              </a:spcBef>
              <a:defRPr/>
            </a:pPr>
            <a:r>
              <a:rPr lang="en-US" b="1" dirty="0">
                <a:solidFill>
                  <a:schemeClr val="bg1"/>
                </a:solidFill>
              </a:rPr>
              <a:t>Surveillance</a:t>
            </a:r>
          </a:p>
        </p:txBody>
      </p:sp>
    </p:spTree>
    <p:extLst>
      <p:ext uri="{BB962C8B-B14F-4D97-AF65-F5344CB8AC3E}">
        <p14:creationId xmlns:p14="http://schemas.microsoft.com/office/powerpoint/2010/main" val="31476234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noProof="0"/>
              <a:t>July 24, 2024</a:t>
            </a:r>
            <a:endParaRPr lang="en-US" noProof="0" dirty="0"/>
          </a:p>
        </p:txBody>
      </p:sp>
      <p:sp>
        <p:nvSpPr>
          <p:cNvPr id="3" name="Footer Placeholder 2"/>
          <p:cNvSpPr>
            <a:spLocks noGrp="1"/>
          </p:cNvSpPr>
          <p:nvPr>
            <p:ph type="ftr" sz="quarter" idx="11"/>
          </p:nvPr>
        </p:nvSpPr>
        <p:spPr/>
        <p:txBody>
          <a:bodyPr/>
          <a:lstStyle/>
          <a:p>
            <a:r>
              <a:rPr lang="en-US" noProof="0"/>
              <a:t>Local Government Credit Ratings</a:t>
            </a:r>
            <a:endParaRPr lang="en-US" noProof="0" dirty="0"/>
          </a:p>
        </p:txBody>
      </p:sp>
      <p:sp>
        <p:nvSpPr>
          <p:cNvPr id="4" name="Slide Number Placeholder 3"/>
          <p:cNvSpPr>
            <a:spLocks noGrp="1"/>
          </p:cNvSpPr>
          <p:nvPr>
            <p:ph type="sldNum" sz="quarter" idx="12"/>
          </p:nvPr>
        </p:nvSpPr>
        <p:spPr/>
        <p:txBody>
          <a:bodyPr/>
          <a:lstStyle/>
          <a:p>
            <a:fld id="{65E8D34D-C18F-4072-82C9-C5818739C48B}" type="slidenum">
              <a:rPr lang="en-US" noProof="0" smtClean="0"/>
              <a:pPr/>
              <a:t>19</a:t>
            </a:fld>
            <a:endParaRPr lang="en-US" noProof="0" dirty="0"/>
          </a:p>
        </p:txBody>
      </p:sp>
      <p:sp>
        <p:nvSpPr>
          <p:cNvPr id="5" name="Content Placeholder 4"/>
          <p:cNvSpPr>
            <a:spLocks noGrp="1"/>
          </p:cNvSpPr>
          <p:nvPr>
            <p:ph idx="1"/>
          </p:nvPr>
        </p:nvSpPr>
        <p:spPr>
          <a:xfrm>
            <a:off x="268463" y="1275605"/>
            <a:ext cx="6109241" cy="5713167"/>
          </a:xfrm>
        </p:spPr>
        <p:txBody>
          <a:bodyPr/>
          <a:lstStyle/>
          <a:p>
            <a:pPr lvl="2">
              <a:spcBef>
                <a:spcPts val="400"/>
              </a:spcBef>
            </a:pPr>
            <a:r>
              <a:rPr lang="en-US" sz="1600" dirty="0"/>
              <a:t>Davenport was engaged by a North Carolina County on the issuance of General Obligation Bonds.  At the time, the County had most recently been rated ‘Aa1’ by Moody’s in July 2020.</a:t>
            </a:r>
          </a:p>
          <a:p>
            <a:pPr lvl="2">
              <a:spcBef>
                <a:spcPts val="400"/>
              </a:spcBef>
            </a:pPr>
            <a:endParaRPr lang="en-US" sz="1600" dirty="0"/>
          </a:p>
          <a:p>
            <a:pPr lvl="2">
              <a:spcBef>
                <a:spcPts val="400"/>
              </a:spcBef>
            </a:pPr>
            <a:r>
              <a:rPr lang="en-US" sz="1600" dirty="0"/>
              <a:t>Davenport developed a rating strategy and identified Moody’s economy score as a potential area for improvement - in particular, Moody’s view of the County’s low income/wealth levels and its assessed value base.</a:t>
            </a:r>
          </a:p>
          <a:p>
            <a:pPr lvl="3">
              <a:spcBef>
                <a:spcPts val="400"/>
              </a:spcBef>
            </a:pPr>
            <a:endParaRPr lang="en-US" sz="1600" dirty="0"/>
          </a:p>
          <a:p>
            <a:pPr lvl="2">
              <a:spcBef>
                <a:spcPts val="400"/>
              </a:spcBef>
            </a:pPr>
            <a:r>
              <a:rPr lang="en-US" sz="1600" dirty="0"/>
              <a:t>Davenport developed a detailed Credit Presentation for the County which included highlighting a series of key factors to offset perceived weaknesses from certain metrics, such as  the number of second homes in the County and relative age of population. </a:t>
            </a:r>
          </a:p>
          <a:p>
            <a:pPr lvl="3">
              <a:spcBef>
                <a:spcPts val="400"/>
              </a:spcBef>
            </a:pPr>
            <a:endParaRPr lang="en-US" sz="1600" dirty="0"/>
          </a:p>
          <a:p>
            <a:pPr lvl="2">
              <a:spcBef>
                <a:spcPts val="400"/>
              </a:spcBef>
            </a:pPr>
            <a:r>
              <a:rPr lang="en-US" sz="1600" dirty="0"/>
              <a:t>Additionally, Davenport prepared a series of peer comparisons to other ‘Aaa’ rated counties nationally to put these factors into perspective. </a:t>
            </a:r>
          </a:p>
          <a:p>
            <a:pPr lvl="2">
              <a:spcBef>
                <a:spcPts val="400"/>
              </a:spcBef>
            </a:pPr>
            <a:endParaRPr lang="en-US" sz="1600" dirty="0"/>
          </a:p>
          <a:p>
            <a:pPr lvl="2">
              <a:spcBef>
                <a:spcPts val="400"/>
              </a:spcBef>
            </a:pPr>
            <a:r>
              <a:rPr lang="en-US" sz="1600" dirty="0"/>
              <a:t>This process resulted in the County being upgraded from ‘Aa1’ to ‘Aaa’ on June 21, 2022.</a:t>
            </a:r>
          </a:p>
          <a:p>
            <a:pPr lvl="3">
              <a:spcBef>
                <a:spcPts val="400"/>
              </a:spcBef>
            </a:pPr>
            <a:endParaRPr lang="en-US" sz="1600" dirty="0"/>
          </a:p>
          <a:p>
            <a:pPr lvl="3">
              <a:spcBef>
                <a:spcPts val="400"/>
              </a:spcBef>
            </a:pPr>
            <a:endParaRPr lang="en-US" sz="1600" dirty="0"/>
          </a:p>
          <a:p>
            <a:pPr lvl="3">
              <a:spcBef>
                <a:spcPts val="400"/>
              </a:spcBef>
            </a:pPr>
            <a:endParaRPr lang="en-US" sz="1600" dirty="0"/>
          </a:p>
        </p:txBody>
      </p:sp>
      <p:sp>
        <p:nvSpPr>
          <p:cNvPr id="7" name="Title 6"/>
          <p:cNvSpPr>
            <a:spLocks noGrp="1"/>
          </p:cNvSpPr>
          <p:nvPr>
            <p:ph type="title"/>
          </p:nvPr>
        </p:nvSpPr>
        <p:spPr/>
        <p:txBody>
          <a:bodyPr/>
          <a:lstStyle/>
          <a:p>
            <a:r>
              <a:rPr lang="en-US" dirty="0"/>
              <a:t>Rating Agency Strategy – Case Study</a:t>
            </a:r>
          </a:p>
        </p:txBody>
      </p:sp>
      <p:sp>
        <p:nvSpPr>
          <p:cNvPr id="8" name="Content Placeholder 1"/>
          <p:cNvSpPr txBox="1">
            <a:spLocks/>
          </p:cNvSpPr>
          <p:nvPr/>
        </p:nvSpPr>
        <p:spPr bwMode="gray">
          <a:xfrm>
            <a:off x="268459" y="796716"/>
            <a:ext cx="9505500" cy="359245"/>
          </a:xfrm>
          <a:prstGeom prst="rect">
            <a:avLst/>
          </a:prstGeom>
        </p:spPr>
        <p:txBody>
          <a:bodyPr vert="horz" lIns="0" tIns="0" rIns="0" bIns="0" rtlCol="0">
            <a:noAutofit/>
          </a:bodyPr>
          <a:lstStyle>
            <a:lvl1pPr marL="0" indent="0" algn="l" defTabSz="1018367" rtl="0" eaLnBrk="1" latinLnBrk="0" hangingPunct="1">
              <a:spcBef>
                <a:spcPts val="1200"/>
              </a:spcBef>
              <a:buFont typeface="Arial" pitchFamily="34" charset="0"/>
              <a:buNone/>
              <a:defRPr sz="1400" kern="1200">
                <a:solidFill>
                  <a:schemeClr val="accent1"/>
                </a:solidFill>
                <a:latin typeface="+mn-lt"/>
                <a:ea typeface="+mn-ea"/>
                <a:cs typeface="+mn-cs"/>
              </a:defRPr>
            </a:lvl1pPr>
            <a:lvl2pPr marL="0" indent="0" algn="l" defTabSz="1018367" rtl="0" eaLnBrk="1" latinLnBrk="0" hangingPunct="1">
              <a:spcBef>
                <a:spcPts val="1200"/>
              </a:spcBef>
              <a:buFont typeface="Arial" pitchFamily="34" charset="0"/>
              <a:buNone/>
              <a:defRPr sz="1200" kern="1200">
                <a:solidFill>
                  <a:schemeClr val="tx1"/>
                </a:solidFill>
                <a:latin typeface="+mn-lt"/>
                <a:ea typeface="+mn-ea"/>
                <a:cs typeface="+mn-cs"/>
              </a:defRPr>
            </a:lvl2pPr>
            <a:lvl3pPr marL="180000" indent="-180000" algn="l" defTabSz="1018367" rtl="0" eaLnBrk="1" latinLnBrk="0" hangingPunct="1">
              <a:spcBef>
                <a:spcPts val="600"/>
              </a:spcBef>
              <a:buClr>
                <a:schemeClr val="accent1"/>
              </a:buClr>
              <a:buFont typeface="Wingdings 2" pitchFamily="18" charset="2"/>
              <a:buChar char="¡"/>
              <a:defRPr sz="1200" kern="1200">
                <a:solidFill>
                  <a:schemeClr val="tx1"/>
                </a:solidFill>
                <a:latin typeface="+mn-lt"/>
                <a:ea typeface="+mn-ea"/>
                <a:cs typeface="+mn-cs"/>
              </a:defRPr>
            </a:lvl3pPr>
            <a:lvl4pPr marL="360000" indent="-180000" algn="l" defTabSz="1018367" rtl="0" eaLnBrk="1" latinLnBrk="0" hangingPunct="1">
              <a:spcBef>
                <a:spcPts val="600"/>
              </a:spcBef>
              <a:buClr>
                <a:schemeClr val="accent1"/>
              </a:buClr>
              <a:buFont typeface="Arial" pitchFamily="34" charset="0"/>
              <a:buChar char="–"/>
              <a:defRPr sz="1200" kern="1200">
                <a:solidFill>
                  <a:schemeClr val="tx1"/>
                </a:solidFill>
                <a:latin typeface="+mn-lt"/>
                <a:ea typeface="+mn-ea"/>
                <a:cs typeface="+mn-cs"/>
              </a:defRPr>
            </a:lvl4pPr>
            <a:lvl5pPr marL="540000" indent="-180000" algn="l" defTabSz="1018367" rtl="0" eaLnBrk="1" latinLnBrk="0" hangingPunct="1">
              <a:spcBef>
                <a:spcPts val="600"/>
              </a:spcBef>
              <a:buClr>
                <a:schemeClr val="accent1"/>
              </a:buClr>
              <a:buFont typeface="Arial" pitchFamily="34" charset="0"/>
              <a:buChar char="–"/>
              <a:defRPr sz="1200" kern="1200" baseline="0">
                <a:solidFill>
                  <a:schemeClr val="tx1"/>
                </a:solidFill>
                <a:latin typeface="+mn-lt"/>
                <a:ea typeface="+mn-ea"/>
                <a:cs typeface="+mn-cs"/>
              </a:defRPr>
            </a:lvl5pPr>
            <a:lvl6pPr marL="720000" indent="-180000" algn="l" defTabSz="1018367" rtl="0" eaLnBrk="1" latinLnBrk="0" hangingPunct="1">
              <a:spcBef>
                <a:spcPts val="600"/>
              </a:spcBef>
              <a:buClr>
                <a:schemeClr val="accent1"/>
              </a:buClr>
              <a:buFont typeface="Arial" pitchFamily="34" charset="0"/>
              <a:buChar char="–"/>
              <a:defRPr sz="1200" kern="1200">
                <a:solidFill>
                  <a:schemeClr val="tx1"/>
                </a:solidFill>
                <a:latin typeface="+mn-lt"/>
                <a:ea typeface="+mn-ea"/>
                <a:cs typeface="+mn-cs"/>
              </a:defRPr>
            </a:lvl6pPr>
            <a:lvl7pPr marL="900000" indent="-180000" algn="l" defTabSz="1018367" rtl="0" eaLnBrk="1" latinLnBrk="0" hangingPunct="1">
              <a:spcBef>
                <a:spcPts val="600"/>
              </a:spcBef>
              <a:buClr>
                <a:schemeClr val="accent1"/>
              </a:buClr>
              <a:buFont typeface="Arial" pitchFamily="34" charset="0"/>
              <a:buChar char="–"/>
              <a:defRPr sz="1200" kern="1200">
                <a:solidFill>
                  <a:schemeClr val="tx1"/>
                </a:solidFill>
                <a:latin typeface="+mn-lt"/>
                <a:ea typeface="+mn-ea"/>
                <a:cs typeface="+mn-cs"/>
              </a:defRPr>
            </a:lvl7pPr>
            <a:lvl8pPr marL="1080000" indent="-180000" algn="l" defTabSz="1018367" rtl="0" eaLnBrk="1" latinLnBrk="0" hangingPunct="1">
              <a:spcBef>
                <a:spcPts val="600"/>
              </a:spcBef>
              <a:buClr>
                <a:schemeClr val="accent1"/>
              </a:buClr>
              <a:buFont typeface="Arial" pitchFamily="34" charset="0"/>
              <a:buChar char="–"/>
              <a:defRPr sz="1200" kern="1200">
                <a:solidFill>
                  <a:schemeClr val="tx1"/>
                </a:solidFill>
                <a:latin typeface="+mn-lt"/>
                <a:ea typeface="+mn-ea"/>
                <a:cs typeface="+mn-cs"/>
              </a:defRPr>
            </a:lvl8pPr>
            <a:lvl9pPr marL="1260000" indent="-180000" algn="l" defTabSz="1018367" rtl="0" eaLnBrk="1" latinLnBrk="0" hangingPunct="1">
              <a:spcBef>
                <a:spcPts val="600"/>
              </a:spcBef>
              <a:buClr>
                <a:schemeClr val="accent1"/>
              </a:buClr>
              <a:buFont typeface="Arial" pitchFamily="34" charset="0"/>
              <a:buChar char="–"/>
              <a:defRPr sz="1200" kern="1200">
                <a:solidFill>
                  <a:schemeClr val="tx1"/>
                </a:solidFill>
                <a:latin typeface="+mn-lt"/>
                <a:ea typeface="+mn-ea"/>
                <a:cs typeface="+mn-cs"/>
              </a:defRPr>
            </a:lvl9pPr>
          </a:lstStyle>
          <a:p>
            <a:pPr lvl="0"/>
            <a:r>
              <a:rPr lang="en-US" sz="1600" dirty="0">
                <a:solidFill>
                  <a:srgbClr val="D8BE75"/>
                </a:solidFill>
                <a:latin typeface="Georgia"/>
              </a:rPr>
              <a:t>NC County Upgraded to </a:t>
            </a:r>
            <a:r>
              <a:rPr lang="en-US" sz="1600" dirty="0" err="1">
                <a:solidFill>
                  <a:srgbClr val="D8BE75"/>
                </a:solidFill>
                <a:latin typeface="Georgia"/>
              </a:rPr>
              <a:t>Aaa</a:t>
            </a:r>
            <a:endParaRPr lang="en-US" sz="1600" dirty="0">
              <a:solidFill>
                <a:srgbClr val="D8BE75"/>
              </a:solidFill>
              <a:latin typeface="Georgia"/>
            </a:endParaRPr>
          </a:p>
        </p:txBody>
      </p:sp>
      <p:grpSp>
        <p:nvGrpSpPr>
          <p:cNvPr id="24" name="Group 5"/>
          <p:cNvGrpSpPr>
            <a:grpSpLocks/>
          </p:cNvGrpSpPr>
          <p:nvPr/>
        </p:nvGrpSpPr>
        <p:grpSpPr bwMode="auto">
          <a:xfrm>
            <a:off x="6865669" y="1355276"/>
            <a:ext cx="2647324" cy="2427015"/>
            <a:chOff x="-5666" y="549"/>
            <a:chExt cx="5280" cy="768"/>
          </a:xfrm>
        </p:grpSpPr>
        <p:pic>
          <p:nvPicPr>
            <p:cNvPr id="2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6" y="549"/>
              <a:ext cx="5280" cy="768"/>
            </a:xfrm>
            <a:prstGeom prst="rect">
              <a:avLst/>
            </a:prstGeom>
            <a:noFill/>
            <a:ln>
              <a:noFill/>
            </a:ln>
            <a:effectLst/>
            <a:extLst>
              <a:ext uri="{909E8E84-426E-40DD-AFC4-6F175D3DCCD1}">
                <a14:hiddenFill xmlns:a14="http://schemas.microsoft.com/office/drawing/2010/main">
                  <a:solidFill>
                    <a:srgbClr val="98BEC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Rectangle 7"/>
            <p:cNvSpPr>
              <a:spLocks noChangeArrowheads="1"/>
            </p:cNvSpPr>
            <p:nvPr/>
          </p:nvSpPr>
          <p:spPr bwMode="auto">
            <a:xfrm>
              <a:off x="-5295" y="678"/>
              <a:ext cx="4524" cy="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nchor="ctr" anchorCtr="1"/>
            <a:lstStyle>
              <a:lvl1pPr marL="3175" indent="-3175">
                <a:spcBef>
                  <a:spcPct val="20000"/>
                </a:spcBef>
                <a:buClr>
                  <a:srgbClr val="36578B"/>
                </a:buClr>
                <a:buSzPct val="115000"/>
                <a:buFont typeface="Wingdings" panose="05000000000000000000" pitchFamily="2" charset="2"/>
                <a:buChar char="§"/>
                <a:defRPr sz="1200">
                  <a:solidFill>
                    <a:schemeClr val="tx1"/>
                  </a:solidFill>
                  <a:latin typeface="Wachovia Celeste" pitchFamily="18" charset="0"/>
                </a:defRPr>
              </a:lvl1pPr>
              <a:lvl2pPr marL="747713" indent="-112713">
                <a:spcBef>
                  <a:spcPct val="20000"/>
                </a:spcBef>
                <a:buClr>
                  <a:srgbClr val="869AB9"/>
                </a:buClr>
                <a:buSzPct val="115000"/>
                <a:buFont typeface="Wingdings" panose="05000000000000000000" pitchFamily="2" charset="2"/>
                <a:buChar char="§"/>
                <a:defRPr sz="1200">
                  <a:solidFill>
                    <a:schemeClr val="tx1"/>
                  </a:solidFill>
                  <a:latin typeface="Wachovia Celeste" pitchFamily="18" charset="0"/>
                </a:defRPr>
              </a:lvl2pPr>
              <a:lvl3pPr marL="1033463" indent="-171450">
                <a:spcBef>
                  <a:spcPct val="20000"/>
                </a:spcBef>
                <a:buClr>
                  <a:srgbClr val="36578B"/>
                </a:buClr>
                <a:buSzPct val="115000"/>
                <a:buFont typeface="Wingdings" panose="05000000000000000000" pitchFamily="2" charset="2"/>
                <a:buChar char="§"/>
                <a:defRPr sz="1000">
                  <a:solidFill>
                    <a:schemeClr val="tx1"/>
                  </a:solidFill>
                  <a:latin typeface="Wachovia Celeste" pitchFamily="18" charset="0"/>
                </a:defRPr>
              </a:lvl3pPr>
              <a:lvl4pPr marL="1281113" indent="-133350">
                <a:spcBef>
                  <a:spcPct val="20000"/>
                </a:spcBef>
                <a:buClr>
                  <a:srgbClr val="869AB9"/>
                </a:buClr>
                <a:buSzPct val="115000"/>
                <a:buFont typeface="Wingdings" panose="05000000000000000000" pitchFamily="2" charset="2"/>
                <a:buChar char="§"/>
                <a:defRPr sz="1000">
                  <a:solidFill>
                    <a:schemeClr val="tx1"/>
                  </a:solidFill>
                  <a:latin typeface="Wachovia Celeste" pitchFamily="18" charset="0"/>
                </a:defRPr>
              </a:lvl4pPr>
              <a:lvl5pPr marL="1509713" indent="-114300">
                <a:spcBef>
                  <a:spcPct val="20000"/>
                </a:spcBef>
                <a:buSzPct val="50000"/>
                <a:defRPr sz="1400">
                  <a:solidFill>
                    <a:schemeClr val="tx1"/>
                  </a:solidFill>
                  <a:latin typeface="Wachovia Celeste" pitchFamily="18" charset="0"/>
                </a:defRPr>
              </a:lvl5pPr>
              <a:lvl6pPr marL="1966913" indent="-114300" fontAlgn="base">
                <a:spcBef>
                  <a:spcPct val="20000"/>
                </a:spcBef>
                <a:spcAft>
                  <a:spcPct val="0"/>
                </a:spcAft>
                <a:buSzPct val="50000"/>
                <a:defRPr sz="1400">
                  <a:solidFill>
                    <a:schemeClr val="tx1"/>
                  </a:solidFill>
                  <a:latin typeface="Wachovia Celeste" pitchFamily="18" charset="0"/>
                </a:defRPr>
              </a:lvl6pPr>
              <a:lvl7pPr marL="2424113" indent="-114300" fontAlgn="base">
                <a:spcBef>
                  <a:spcPct val="20000"/>
                </a:spcBef>
                <a:spcAft>
                  <a:spcPct val="0"/>
                </a:spcAft>
                <a:buSzPct val="50000"/>
                <a:defRPr sz="1400">
                  <a:solidFill>
                    <a:schemeClr val="tx1"/>
                  </a:solidFill>
                  <a:latin typeface="Wachovia Celeste" pitchFamily="18" charset="0"/>
                </a:defRPr>
              </a:lvl7pPr>
              <a:lvl8pPr marL="2881313" indent="-114300" fontAlgn="base">
                <a:spcBef>
                  <a:spcPct val="20000"/>
                </a:spcBef>
                <a:spcAft>
                  <a:spcPct val="0"/>
                </a:spcAft>
                <a:buSzPct val="50000"/>
                <a:defRPr sz="1400">
                  <a:solidFill>
                    <a:schemeClr val="tx1"/>
                  </a:solidFill>
                  <a:latin typeface="Wachovia Celeste" pitchFamily="18" charset="0"/>
                </a:defRPr>
              </a:lvl8pPr>
              <a:lvl9pPr marL="3338513" indent="-114300" fontAlgn="base">
                <a:spcBef>
                  <a:spcPct val="20000"/>
                </a:spcBef>
                <a:spcAft>
                  <a:spcPct val="0"/>
                </a:spcAft>
                <a:buSzPct val="50000"/>
                <a:defRPr sz="1400">
                  <a:solidFill>
                    <a:schemeClr val="tx1"/>
                  </a:solidFill>
                  <a:latin typeface="Wachovia Celeste" pitchFamily="18" charset="0"/>
                </a:defRPr>
              </a:lvl9pPr>
            </a:lstStyle>
            <a:p>
              <a:pPr>
                <a:buNone/>
              </a:pPr>
              <a:r>
                <a:rPr lang="en-US" sz="1100" b="1" i="1" dirty="0">
                  <a:latin typeface="+mn-lt"/>
                </a:rPr>
                <a:t>July 1, 2020</a:t>
              </a:r>
            </a:p>
            <a:p>
              <a:pPr>
                <a:buNone/>
              </a:pPr>
              <a:r>
                <a:rPr lang="en-US" sz="1100" dirty="0">
                  <a:latin typeface="+mn-lt"/>
                </a:rPr>
                <a:t>“Wealth levels are below average for the rating category with median family income at 89.7% of the US median compared to 103.9% for the rating category”</a:t>
              </a:r>
              <a:endParaRPr lang="en-US" altLang="en-US" sz="1100" i="1" dirty="0">
                <a:latin typeface="+mn-lt"/>
              </a:endParaRPr>
            </a:p>
          </p:txBody>
        </p:sp>
      </p:grpSp>
      <p:pic>
        <p:nvPicPr>
          <p:cNvPr id="1026" name="Picture 2" descr="Moody's Investor Service (2018 Annual) | ASIFMA"/>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159" t="23081" r="12397" b="23681"/>
          <a:stretch/>
        </p:blipFill>
        <p:spPr bwMode="auto">
          <a:xfrm>
            <a:off x="7729173" y="1680774"/>
            <a:ext cx="942010" cy="301665"/>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6905648" y="4071459"/>
            <a:ext cx="2647324" cy="2733517"/>
            <a:chOff x="6876516" y="4109031"/>
            <a:chExt cx="2647324" cy="2733517"/>
          </a:xfrm>
        </p:grpSpPr>
        <p:grpSp>
          <p:nvGrpSpPr>
            <p:cNvPr id="21" name="Group 5"/>
            <p:cNvGrpSpPr>
              <a:grpSpLocks/>
            </p:cNvGrpSpPr>
            <p:nvPr/>
          </p:nvGrpSpPr>
          <p:grpSpPr bwMode="auto">
            <a:xfrm>
              <a:off x="6876516" y="4109031"/>
              <a:ext cx="2647324" cy="2733517"/>
              <a:chOff x="240" y="592"/>
              <a:chExt cx="5280" cy="768"/>
            </a:xfrm>
          </p:grpSpPr>
          <p:pic>
            <p:nvPicPr>
              <p:cNvPr id="2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 y="592"/>
                <a:ext cx="5280" cy="768"/>
              </a:xfrm>
              <a:prstGeom prst="rect">
                <a:avLst/>
              </a:prstGeom>
              <a:noFill/>
              <a:ln>
                <a:noFill/>
              </a:ln>
              <a:effectLst/>
              <a:extLst>
                <a:ext uri="{909E8E84-426E-40DD-AFC4-6F175D3DCCD1}">
                  <a14:hiddenFill xmlns:a14="http://schemas.microsoft.com/office/drawing/2010/main">
                    <a:solidFill>
                      <a:srgbClr val="98BEC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ectangle 7"/>
              <p:cNvSpPr>
                <a:spLocks noChangeArrowheads="1"/>
              </p:cNvSpPr>
              <p:nvPr/>
            </p:nvSpPr>
            <p:spPr bwMode="auto">
              <a:xfrm>
                <a:off x="591" y="692"/>
                <a:ext cx="4524" cy="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nchor="ctr" anchorCtr="1"/>
              <a:lstStyle>
                <a:lvl1pPr marL="3175" indent="-3175">
                  <a:spcBef>
                    <a:spcPct val="20000"/>
                  </a:spcBef>
                  <a:buClr>
                    <a:srgbClr val="36578B"/>
                  </a:buClr>
                  <a:buSzPct val="115000"/>
                  <a:buFont typeface="Wingdings" panose="05000000000000000000" pitchFamily="2" charset="2"/>
                  <a:buChar char="§"/>
                  <a:defRPr sz="1200">
                    <a:solidFill>
                      <a:schemeClr val="tx1"/>
                    </a:solidFill>
                    <a:latin typeface="Wachovia Celeste" pitchFamily="18" charset="0"/>
                  </a:defRPr>
                </a:lvl1pPr>
                <a:lvl2pPr marL="747713" indent="-112713">
                  <a:spcBef>
                    <a:spcPct val="20000"/>
                  </a:spcBef>
                  <a:buClr>
                    <a:srgbClr val="869AB9"/>
                  </a:buClr>
                  <a:buSzPct val="115000"/>
                  <a:buFont typeface="Wingdings" panose="05000000000000000000" pitchFamily="2" charset="2"/>
                  <a:buChar char="§"/>
                  <a:defRPr sz="1200">
                    <a:solidFill>
                      <a:schemeClr val="tx1"/>
                    </a:solidFill>
                    <a:latin typeface="Wachovia Celeste" pitchFamily="18" charset="0"/>
                  </a:defRPr>
                </a:lvl2pPr>
                <a:lvl3pPr marL="1033463" indent="-171450">
                  <a:spcBef>
                    <a:spcPct val="20000"/>
                  </a:spcBef>
                  <a:buClr>
                    <a:srgbClr val="36578B"/>
                  </a:buClr>
                  <a:buSzPct val="115000"/>
                  <a:buFont typeface="Wingdings" panose="05000000000000000000" pitchFamily="2" charset="2"/>
                  <a:buChar char="§"/>
                  <a:defRPr sz="1000">
                    <a:solidFill>
                      <a:schemeClr val="tx1"/>
                    </a:solidFill>
                    <a:latin typeface="Wachovia Celeste" pitchFamily="18" charset="0"/>
                  </a:defRPr>
                </a:lvl3pPr>
                <a:lvl4pPr marL="1281113" indent="-133350">
                  <a:spcBef>
                    <a:spcPct val="20000"/>
                  </a:spcBef>
                  <a:buClr>
                    <a:srgbClr val="869AB9"/>
                  </a:buClr>
                  <a:buSzPct val="115000"/>
                  <a:buFont typeface="Wingdings" panose="05000000000000000000" pitchFamily="2" charset="2"/>
                  <a:buChar char="§"/>
                  <a:defRPr sz="1000">
                    <a:solidFill>
                      <a:schemeClr val="tx1"/>
                    </a:solidFill>
                    <a:latin typeface="Wachovia Celeste" pitchFamily="18" charset="0"/>
                  </a:defRPr>
                </a:lvl4pPr>
                <a:lvl5pPr marL="1509713" indent="-114300">
                  <a:spcBef>
                    <a:spcPct val="20000"/>
                  </a:spcBef>
                  <a:buSzPct val="50000"/>
                  <a:defRPr sz="1400">
                    <a:solidFill>
                      <a:schemeClr val="tx1"/>
                    </a:solidFill>
                    <a:latin typeface="Wachovia Celeste" pitchFamily="18" charset="0"/>
                  </a:defRPr>
                </a:lvl5pPr>
                <a:lvl6pPr marL="1966913" indent="-114300" fontAlgn="base">
                  <a:spcBef>
                    <a:spcPct val="20000"/>
                  </a:spcBef>
                  <a:spcAft>
                    <a:spcPct val="0"/>
                  </a:spcAft>
                  <a:buSzPct val="50000"/>
                  <a:defRPr sz="1400">
                    <a:solidFill>
                      <a:schemeClr val="tx1"/>
                    </a:solidFill>
                    <a:latin typeface="Wachovia Celeste" pitchFamily="18" charset="0"/>
                  </a:defRPr>
                </a:lvl6pPr>
                <a:lvl7pPr marL="2424113" indent="-114300" fontAlgn="base">
                  <a:spcBef>
                    <a:spcPct val="20000"/>
                  </a:spcBef>
                  <a:spcAft>
                    <a:spcPct val="0"/>
                  </a:spcAft>
                  <a:buSzPct val="50000"/>
                  <a:defRPr sz="1400">
                    <a:solidFill>
                      <a:schemeClr val="tx1"/>
                    </a:solidFill>
                    <a:latin typeface="Wachovia Celeste" pitchFamily="18" charset="0"/>
                  </a:defRPr>
                </a:lvl7pPr>
                <a:lvl8pPr marL="2881313" indent="-114300" fontAlgn="base">
                  <a:spcBef>
                    <a:spcPct val="20000"/>
                  </a:spcBef>
                  <a:spcAft>
                    <a:spcPct val="0"/>
                  </a:spcAft>
                  <a:buSzPct val="50000"/>
                  <a:defRPr sz="1400">
                    <a:solidFill>
                      <a:schemeClr val="tx1"/>
                    </a:solidFill>
                    <a:latin typeface="Wachovia Celeste" pitchFamily="18" charset="0"/>
                  </a:defRPr>
                </a:lvl8pPr>
                <a:lvl9pPr marL="3338513" indent="-114300" fontAlgn="base">
                  <a:spcBef>
                    <a:spcPct val="20000"/>
                  </a:spcBef>
                  <a:spcAft>
                    <a:spcPct val="0"/>
                  </a:spcAft>
                  <a:buSzPct val="50000"/>
                  <a:defRPr sz="1400">
                    <a:solidFill>
                      <a:schemeClr val="tx1"/>
                    </a:solidFill>
                    <a:latin typeface="Wachovia Celeste" pitchFamily="18" charset="0"/>
                  </a:defRPr>
                </a:lvl9pPr>
              </a:lstStyle>
              <a:p>
                <a:pPr>
                  <a:buNone/>
                </a:pPr>
                <a:endParaRPr lang="en-US" sz="1100" dirty="0">
                  <a:latin typeface="+mn-lt"/>
                </a:endParaRPr>
              </a:p>
              <a:p>
                <a:pPr>
                  <a:buNone/>
                </a:pPr>
                <a:r>
                  <a:rPr lang="en-US" sz="1100" b="1" i="1" dirty="0">
                    <a:latin typeface="+mn-lt"/>
                  </a:rPr>
                  <a:t>June 21, 2022</a:t>
                </a:r>
              </a:p>
              <a:p>
                <a:pPr>
                  <a:buNone/>
                </a:pPr>
                <a:r>
                  <a:rPr lang="en-US" sz="1100" dirty="0">
                    <a:latin typeface="+mn-lt"/>
                  </a:rPr>
                  <a:t>“The rating also incorporates the strong wealth levels, as measured by full value per capita, given the significant number of second homes in the county, and the below average income levels, partially due to the large number of retirees.”</a:t>
                </a:r>
                <a:endParaRPr lang="en-US" altLang="en-US" sz="1100" i="1" dirty="0">
                  <a:latin typeface="+mn-lt"/>
                </a:endParaRPr>
              </a:p>
            </p:txBody>
          </p:sp>
        </p:grpSp>
        <p:pic>
          <p:nvPicPr>
            <p:cNvPr id="27" name="Picture 2" descr="Moody's Investor Service (2018 Annual) | ASIFMA"/>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159" t="23081" r="12397" b="23681"/>
            <a:stretch/>
          </p:blipFill>
          <p:spPr bwMode="auto">
            <a:xfrm>
              <a:off x="7704788" y="4443373"/>
              <a:ext cx="942010" cy="30166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385963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16C8218-80CD-4460-BF3D-1A86A1723D12}"/>
              </a:ext>
            </a:extLst>
          </p:cNvPr>
          <p:cNvSpPr>
            <a:spLocks noGrp="1"/>
          </p:cNvSpPr>
          <p:nvPr>
            <p:ph idx="1"/>
          </p:nvPr>
        </p:nvSpPr>
        <p:spPr>
          <a:xfrm>
            <a:off x="268463" y="1275606"/>
            <a:ext cx="9464144" cy="5713167"/>
          </a:xfrm>
        </p:spPr>
        <p:txBody>
          <a:bodyPr/>
          <a:lstStyle/>
          <a:p>
            <a:pPr marL="174625" indent="-174625">
              <a:buClr>
                <a:schemeClr val="accent1"/>
              </a:buClr>
              <a:buSzPct val="105000"/>
              <a:buFont typeface="Wingdings" panose="05000000000000000000" pitchFamily="2" charset="2"/>
              <a:buChar char="§"/>
            </a:pPr>
            <a:endParaRPr lang="en-US" sz="1800" dirty="0"/>
          </a:p>
          <a:p>
            <a:pPr>
              <a:buClr>
                <a:schemeClr val="accent1"/>
              </a:buClr>
              <a:buSzPct val="105000"/>
            </a:pPr>
            <a:endParaRPr lang="en-US" sz="1800" dirty="0"/>
          </a:p>
          <a:p>
            <a:pPr marL="174625" indent="-174625">
              <a:buClr>
                <a:schemeClr val="accent1"/>
              </a:buClr>
              <a:buSzPct val="105000"/>
              <a:buFont typeface="Wingdings" panose="05000000000000000000" pitchFamily="2" charset="2"/>
              <a:buChar char="§"/>
            </a:pPr>
            <a:r>
              <a:rPr lang="en-US" sz="1800" dirty="0"/>
              <a:t>There are three “major” rating agencies:</a:t>
            </a:r>
          </a:p>
          <a:p>
            <a:pPr marL="690563" indent="-285750">
              <a:buClr>
                <a:schemeClr val="accent1"/>
              </a:buClr>
              <a:buFont typeface="Franklin Gothic Book" panose="020B0503020102020204" pitchFamily="34" charset="0"/>
              <a:buChar char="−"/>
            </a:pPr>
            <a:r>
              <a:rPr lang="en-US" sz="1800" dirty="0"/>
              <a:t>Moody’s Investors Service</a:t>
            </a:r>
          </a:p>
          <a:p>
            <a:pPr marL="690563" indent="-285750">
              <a:buClr>
                <a:schemeClr val="accent1"/>
              </a:buClr>
              <a:buFont typeface="Franklin Gothic Book" panose="020B0503020102020204" pitchFamily="34" charset="0"/>
              <a:buChar char="−"/>
            </a:pPr>
            <a:r>
              <a:rPr lang="en-US" sz="1800" dirty="0"/>
              <a:t>S&amp;P Global Ratings</a:t>
            </a:r>
          </a:p>
          <a:p>
            <a:pPr marL="690563" indent="-285750">
              <a:buClr>
                <a:schemeClr val="accent1"/>
              </a:buClr>
              <a:buFont typeface="Franklin Gothic Book" panose="020B0503020102020204" pitchFamily="34" charset="0"/>
              <a:buChar char="−"/>
            </a:pPr>
            <a:r>
              <a:rPr lang="en-US" sz="1800" dirty="0"/>
              <a:t>Fitch Ratings</a:t>
            </a:r>
          </a:p>
          <a:p>
            <a:endParaRPr lang="en-US" sz="1800" dirty="0"/>
          </a:p>
          <a:p>
            <a:endParaRPr lang="en-US" sz="1800" dirty="0"/>
          </a:p>
          <a:p>
            <a:endParaRPr lang="en-US" sz="1800" dirty="0"/>
          </a:p>
          <a:p>
            <a:pPr marL="174625" indent="-174625">
              <a:buClr>
                <a:schemeClr val="accent1"/>
              </a:buClr>
              <a:buSzPct val="105000"/>
              <a:buFont typeface="Wingdings" panose="05000000000000000000" pitchFamily="2" charset="2"/>
              <a:buChar char="§"/>
            </a:pPr>
            <a:r>
              <a:rPr lang="en-US" sz="1800" dirty="0"/>
              <a:t>There are other agencies that have tried to break into the market, but they have not gained much traction in this region. </a:t>
            </a:r>
          </a:p>
          <a:p>
            <a:endParaRPr lang="en-US" dirty="0"/>
          </a:p>
          <a:p>
            <a:endParaRPr lang="en-US" dirty="0"/>
          </a:p>
        </p:txBody>
      </p:sp>
      <p:sp>
        <p:nvSpPr>
          <p:cNvPr id="15" name="Rectangle: Rounded Corners 14">
            <a:extLst>
              <a:ext uri="{FF2B5EF4-FFF2-40B4-BE49-F238E27FC236}">
                <a16:creationId xmlns:a16="http://schemas.microsoft.com/office/drawing/2014/main" id="{E8E94835-82C2-46DA-B5F1-E35480AD9CAF}"/>
              </a:ext>
            </a:extLst>
          </p:cNvPr>
          <p:cNvSpPr/>
          <p:nvPr/>
        </p:nvSpPr>
        <p:spPr>
          <a:xfrm>
            <a:off x="4920705" y="2190883"/>
            <a:ext cx="4755027" cy="2332479"/>
          </a:xfrm>
          <a:prstGeom prst="roundRect">
            <a:avLst>
              <a:gd name="adj" fmla="val 2186"/>
            </a:avLst>
          </a:prstGeom>
          <a:solidFill>
            <a:schemeClr val="bg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US" dirty="0" err="1"/>
          </a:p>
        </p:txBody>
      </p:sp>
      <p:pic>
        <p:nvPicPr>
          <p:cNvPr id="12" name="Picture 11">
            <a:extLst>
              <a:ext uri="{FF2B5EF4-FFF2-40B4-BE49-F238E27FC236}">
                <a16:creationId xmlns:a16="http://schemas.microsoft.com/office/drawing/2014/main" id="{CA816CBD-F63C-4279-9CE1-53F57FCABA5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38341" y="3701511"/>
            <a:ext cx="2745141" cy="573691"/>
          </a:xfrm>
          <a:prstGeom prst="rect">
            <a:avLst/>
          </a:prstGeom>
        </p:spPr>
      </p:pic>
      <p:sp>
        <p:nvSpPr>
          <p:cNvPr id="3" name="Date Placeholder 2">
            <a:extLst>
              <a:ext uri="{FF2B5EF4-FFF2-40B4-BE49-F238E27FC236}">
                <a16:creationId xmlns:a16="http://schemas.microsoft.com/office/drawing/2014/main" id="{8747AB42-26FD-4150-89EB-E8BA00E9A4F4}"/>
              </a:ext>
            </a:extLst>
          </p:cNvPr>
          <p:cNvSpPr>
            <a:spLocks noGrp="1"/>
          </p:cNvSpPr>
          <p:nvPr>
            <p:ph type="dt" sz="half" idx="10"/>
          </p:nvPr>
        </p:nvSpPr>
        <p:spPr/>
        <p:txBody>
          <a:bodyPr/>
          <a:lstStyle/>
          <a:p>
            <a:r>
              <a:rPr lang="en-US" noProof="0"/>
              <a:t>July 24, 2024</a:t>
            </a:r>
          </a:p>
        </p:txBody>
      </p:sp>
      <p:sp>
        <p:nvSpPr>
          <p:cNvPr id="4" name="Footer Placeholder 3">
            <a:extLst>
              <a:ext uri="{FF2B5EF4-FFF2-40B4-BE49-F238E27FC236}">
                <a16:creationId xmlns:a16="http://schemas.microsoft.com/office/drawing/2014/main" id="{E63D1660-467F-432C-A2EB-F2C221346265}"/>
              </a:ext>
            </a:extLst>
          </p:cNvPr>
          <p:cNvSpPr>
            <a:spLocks noGrp="1"/>
          </p:cNvSpPr>
          <p:nvPr>
            <p:ph type="ftr" sz="quarter" idx="11"/>
          </p:nvPr>
        </p:nvSpPr>
        <p:spPr/>
        <p:txBody>
          <a:bodyPr/>
          <a:lstStyle/>
          <a:p>
            <a:r>
              <a:rPr lang="en-US" noProof="0"/>
              <a:t>Local Government Credit Ratings</a:t>
            </a:r>
          </a:p>
        </p:txBody>
      </p:sp>
      <p:sp>
        <p:nvSpPr>
          <p:cNvPr id="5" name="Slide Number Placeholder 4">
            <a:extLst>
              <a:ext uri="{FF2B5EF4-FFF2-40B4-BE49-F238E27FC236}">
                <a16:creationId xmlns:a16="http://schemas.microsoft.com/office/drawing/2014/main" id="{A9B52C96-4945-4DF7-9A7A-DD8CA025515C}"/>
              </a:ext>
            </a:extLst>
          </p:cNvPr>
          <p:cNvSpPr>
            <a:spLocks noGrp="1"/>
          </p:cNvSpPr>
          <p:nvPr>
            <p:ph type="sldNum" sz="quarter" idx="12"/>
          </p:nvPr>
        </p:nvSpPr>
        <p:spPr/>
        <p:txBody>
          <a:bodyPr/>
          <a:lstStyle/>
          <a:p>
            <a:fld id="{65E8D34D-C18F-4072-82C9-C5818739C48B}" type="slidenum">
              <a:rPr lang="en-US" noProof="0" smtClean="0"/>
              <a:pPr/>
              <a:t>2</a:t>
            </a:fld>
            <a:endParaRPr lang="en-US" noProof="0"/>
          </a:p>
        </p:txBody>
      </p:sp>
      <p:sp>
        <p:nvSpPr>
          <p:cNvPr id="6" name="Title 5">
            <a:extLst>
              <a:ext uri="{FF2B5EF4-FFF2-40B4-BE49-F238E27FC236}">
                <a16:creationId xmlns:a16="http://schemas.microsoft.com/office/drawing/2014/main" id="{61D6BCCB-419B-4515-8AB0-593779E0EFCE}"/>
              </a:ext>
            </a:extLst>
          </p:cNvPr>
          <p:cNvSpPr>
            <a:spLocks noGrp="1"/>
          </p:cNvSpPr>
          <p:nvPr>
            <p:ph type="title"/>
          </p:nvPr>
        </p:nvSpPr>
        <p:spPr/>
        <p:txBody>
          <a:bodyPr/>
          <a:lstStyle/>
          <a:p>
            <a:r>
              <a:rPr lang="en-US" dirty="0"/>
              <a:t>Rating Agencies</a:t>
            </a:r>
          </a:p>
        </p:txBody>
      </p:sp>
      <p:sp>
        <p:nvSpPr>
          <p:cNvPr id="7" name="Text Placeholder 6">
            <a:extLst>
              <a:ext uri="{FF2B5EF4-FFF2-40B4-BE49-F238E27FC236}">
                <a16:creationId xmlns:a16="http://schemas.microsoft.com/office/drawing/2014/main" id="{41D67364-78B6-43F4-BC1F-9233D32866D4}"/>
              </a:ext>
            </a:extLst>
          </p:cNvPr>
          <p:cNvSpPr>
            <a:spLocks noGrp="1"/>
          </p:cNvSpPr>
          <p:nvPr>
            <p:ph type="body" sz="quarter" idx="13"/>
          </p:nvPr>
        </p:nvSpPr>
        <p:spPr/>
        <p:txBody>
          <a:bodyPr/>
          <a:lstStyle/>
          <a:p>
            <a:endParaRPr lang="en-US"/>
          </a:p>
        </p:txBody>
      </p:sp>
      <p:pic>
        <p:nvPicPr>
          <p:cNvPr id="10" name="Picture 9">
            <a:extLst>
              <a:ext uri="{FF2B5EF4-FFF2-40B4-BE49-F238E27FC236}">
                <a16:creationId xmlns:a16="http://schemas.microsoft.com/office/drawing/2014/main" id="{84ED3355-CDAC-4CD3-9A98-5CC9D88A0E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36379" y="2738331"/>
            <a:ext cx="2140574" cy="458217"/>
          </a:xfrm>
          <a:prstGeom prst="rect">
            <a:avLst/>
          </a:prstGeom>
        </p:spPr>
      </p:pic>
      <p:pic>
        <p:nvPicPr>
          <p:cNvPr id="14" name="Picture 13">
            <a:extLst>
              <a:ext uri="{FF2B5EF4-FFF2-40B4-BE49-F238E27FC236}">
                <a16:creationId xmlns:a16="http://schemas.microsoft.com/office/drawing/2014/main" id="{3BC0A429-634C-4C64-AB5E-D5E9D46A8B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8542" y="2457395"/>
            <a:ext cx="1990315" cy="1094674"/>
          </a:xfrm>
          <a:prstGeom prst="rect">
            <a:avLst/>
          </a:prstGeom>
        </p:spPr>
      </p:pic>
    </p:spTree>
    <p:extLst>
      <p:ext uri="{BB962C8B-B14F-4D97-AF65-F5344CB8AC3E}">
        <p14:creationId xmlns:p14="http://schemas.microsoft.com/office/powerpoint/2010/main" val="32251182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900" dirty="0"/>
              <a:t>The U.S. Securities and Exchange Commission (the “SEC”) has clarified that a broker, dealer or municipal securities dealer engaging in municipal advisory activities outside the scope of underwriting a particular issuance of municipal securities should be subject to municipal advisor registration. Davenport &amp; Company LLC (“Davenport”) has registered as a municipal advisor with the SEC. As a registered municipal advisor Davenport may provide advice to a municipal entity or obligated person. An obligated person is an entity other than a municipal entity, such as a not for profit corporation, that has commenced an application or negotiation with an entity to issue municipal securities on its behalf and for which it will provide support. If and when an issuer engages Davenport to provide financial advisory or consultant services with respect to the issuance of municipal securities, Davenport is obligated to evidence such a financial advisory relationship with a written agreement.</a:t>
            </a:r>
          </a:p>
          <a:p>
            <a:r>
              <a:rPr lang="en-US" sz="900" dirty="0"/>
              <a:t>When acting as a registered municipal advisor Davenport is a fiduciary required by federal law to act in the best interest of a municipal entity without regard to its own financial or other interests. Davenport is not a fiduciary when it acts as a registered investment advisor, when advising an obligated person, or when acting as an underwriter, though it is required to deal fairly with such persons, </a:t>
            </a:r>
          </a:p>
          <a:p>
            <a:r>
              <a:rPr lang="en-US" sz="900" dirty="0"/>
              <a:t>This material was prepared by public finance, or other non-research personnel of Davenport.  This material was not produced by a research analyst, although it may refer to a Davenport research analyst or research report.  Unless otherwise indicated, these views (if any) are the author’s and may differ from those of the Davenport fixed income or research department or others in the firm. Davenport may perform or seek to perform financial advisory services for the issuers of the securities and instruments mentioned herein.</a:t>
            </a:r>
          </a:p>
          <a:p>
            <a:r>
              <a:rPr lang="en-US" sz="900" dirty="0"/>
              <a:t>This material has been prepared for information purposes only and is not a solicitation of any offer to buy or sell any security/instrument or to participate in any trading strategy.  Any such offer would be made only after a prospective participant had completed its own independent investigation of the securities, instruments or transactions and received all information it required to make its own investment decision, including, where applicable, a review of any offering circular or memorandum describing such security or instrument.  That information would contain material information not contained herein and to which prospective participants are referred.  This material is based on public information as of the specified date, and may be stale thereafter.  We have no obligation to tell you when information herein may change.  We make no representation or warranty with respect to the completeness of this material.  Davenport has no obligation to continue to publish information on the securities/instruments mentioned herein. Recipients are required to comply with any legal or contractual restrictions on their purchase, holding, sale, exercise of rights or performance of obligations under any securities/instruments transaction.  </a:t>
            </a:r>
          </a:p>
          <a:p>
            <a:r>
              <a:rPr lang="en-US" sz="900" dirty="0"/>
              <a:t>The securities/instruments discussed in this material may not be suitable for all investors or issuers.  Recipients should seek independent financial advice prior to making any investment decision based on this material.  This material does not provide individually tailored investment advice or offer tax, regulatory, accounting or legal advice.  Prior to entering into any proposed transaction, recipients should determine, in consultation with their own investment, legal, tax, regulatory and accounting advisors, the economic risks and merits, as well as the legal, tax, regulatory and accounting characteristics and consequences, of the transaction.  You should consider this material as only a single factor in making an investment decision.  </a:t>
            </a:r>
          </a:p>
          <a:p>
            <a:r>
              <a:rPr lang="en-US" sz="900" dirty="0"/>
              <a:t>The value of and income from investments and the cost of borrowing may vary because of changes in interest rates, foreign exchange rates, default rates, prepayment rates, securities/instruments prices, market indexes, operational or financial conditions or companies or other factors.  There may be time limitations on the exercise of options or other rights in securities/instruments transactions.  Past performance is not necessarily a guide to future performance and estimates of future performance are based on assumptions that may not be realized.  Actual events may differ from those assumed and changes to any assumptions may have a material impact on any projections or estimates.  Other events not taken into account may occur and may significantly affect the projections or estimates.  Certain assumptions may have been made for modeling purposes or to simplify the presentation and/or calculation of any projections or estimates, and Davenport does not represent that any such assumptions will reflect actual future events.  Accordingly, there can be no assurance that estimated returns or projections will be realized or that actual returns or performance results will not materially differ from those estimated herein.  This material may not be sold or redistributed without the prior written consent of Davenport. </a:t>
            </a:r>
          </a:p>
          <a:p>
            <a:r>
              <a:rPr lang="en-US" sz="900" dirty="0"/>
              <a:t>Version 01/01/2024   ZL | TW</a:t>
            </a:r>
          </a:p>
          <a:p>
            <a:endParaRPr lang="en-US" dirty="0"/>
          </a:p>
        </p:txBody>
      </p:sp>
      <p:sp>
        <p:nvSpPr>
          <p:cNvPr id="6" name="Title 5"/>
          <p:cNvSpPr>
            <a:spLocks noGrp="1"/>
          </p:cNvSpPr>
          <p:nvPr>
            <p:ph type="title"/>
          </p:nvPr>
        </p:nvSpPr>
        <p:spPr/>
        <p:txBody>
          <a:bodyPr/>
          <a:lstStyle/>
          <a:p>
            <a:r>
              <a:rPr lang="en-US" dirty="0"/>
              <a:t>Disclaimer</a:t>
            </a:r>
          </a:p>
        </p:txBody>
      </p:sp>
      <p:sp>
        <p:nvSpPr>
          <p:cNvPr id="3" name="Date Placeholder 2"/>
          <p:cNvSpPr>
            <a:spLocks noGrp="1"/>
          </p:cNvSpPr>
          <p:nvPr>
            <p:ph type="dt" sz="half" idx="10"/>
          </p:nvPr>
        </p:nvSpPr>
        <p:spPr/>
        <p:txBody>
          <a:bodyPr/>
          <a:lstStyle/>
          <a:p>
            <a:r>
              <a:rPr lang="en-US" noProof="0"/>
              <a:t>July 24, 2024</a:t>
            </a:r>
          </a:p>
        </p:txBody>
      </p:sp>
      <p:sp>
        <p:nvSpPr>
          <p:cNvPr id="7" name="Footer Placeholder 6"/>
          <p:cNvSpPr>
            <a:spLocks noGrp="1"/>
          </p:cNvSpPr>
          <p:nvPr>
            <p:ph type="ftr" sz="quarter" idx="11"/>
          </p:nvPr>
        </p:nvSpPr>
        <p:spPr/>
        <p:txBody>
          <a:bodyPr/>
          <a:lstStyle/>
          <a:p>
            <a:r>
              <a:rPr lang="en-US" noProof="0"/>
              <a:t>Local Government Credit Ratings</a:t>
            </a:r>
          </a:p>
        </p:txBody>
      </p:sp>
      <p:sp>
        <p:nvSpPr>
          <p:cNvPr id="8" name="Slide Number Placeholder 7"/>
          <p:cNvSpPr>
            <a:spLocks noGrp="1"/>
          </p:cNvSpPr>
          <p:nvPr>
            <p:ph type="sldNum" sz="quarter" idx="12"/>
          </p:nvPr>
        </p:nvSpPr>
        <p:spPr/>
        <p:txBody>
          <a:bodyPr/>
          <a:lstStyle/>
          <a:p>
            <a:fld id="{65E8D34D-C18F-4072-82C9-C5818739C48B}" type="slidenum">
              <a:rPr lang="en-US" noProof="0" smtClean="0"/>
              <a:pPr/>
              <a:t>20</a:t>
            </a:fld>
            <a:endParaRPr lang="en-US" noProof="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60711D0-8885-414C-AC23-8D4BCA8BE581}"/>
              </a:ext>
            </a:extLst>
          </p:cNvPr>
          <p:cNvSpPr>
            <a:spLocks noGrp="1"/>
          </p:cNvSpPr>
          <p:nvPr>
            <p:ph idx="1"/>
          </p:nvPr>
        </p:nvSpPr>
        <p:spPr/>
        <p:txBody>
          <a:bodyPr/>
          <a:lstStyle/>
          <a:p>
            <a:pPr marL="174625" indent="-174625">
              <a:buClr>
                <a:schemeClr val="accent1"/>
              </a:buClr>
              <a:buSzPct val="105000"/>
              <a:buFont typeface="Wingdings" panose="05000000000000000000" pitchFamily="2" charset="2"/>
              <a:buChar char="§"/>
            </a:pPr>
            <a:r>
              <a:rPr lang="en-US" sz="1800" dirty="0"/>
              <a:t>Forward looking of the relative risk of financial obligations</a:t>
            </a:r>
          </a:p>
          <a:p>
            <a:pPr marL="174625" indent="-174625">
              <a:buClr>
                <a:schemeClr val="accent1"/>
              </a:buClr>
              <a:buSzPct val="105000"/>
              <a:buFont typeface="Wingdings" panose="05000000000000000000" pitchFamily="2" charset="2"/>
              <a:buChar char="§"/>
            </a:pPr>
            <a:endParaRPr lang="en-US" sz="1800" dirty="0"/>
          </a:p>
          <a:p>
            <a:pPr marL="174625" indent="-174625">
              <a:buClr>
                <a:schemeClr val="accent1"/>
              </a:buClr>
              <a:buSzPct val="105000"/>
              <a:buFont typeface="Wingdings" panose="05000000000000000000" pitchFamily="2" charset="2"/>
              <a:buChar char="§"/>
            </a:pPr>
            <a:endParaRPr lang="en-US" sz="1800" dirty="0"/>
          </a:p>
          <a:p>
            <a:pPr marL="174625" indent="-174625">
              <a:buClr>
                <a:schemeClr val="accent1"/>
              </a:buClr>
              <a:buSzPct val="105000"/>
              <a:buFont typeface="Wingdings" panose="05000000000000000000" pitchFamily="2" charset="2"/>
              <a:buChar char="§"/>
            </a:pPr>
            <a:r>
              <a:rPr lang="en-US" sz="1800" dirty="0"/>
              <a:t>The security is rated ‘through the economic cycle’ or through a long-term focus. </a:t>
            </a:r>
          </a:p>
          <a:p>
            <a:pPr marL="174625" indent="-174625">
              <a:buClr>
                <a:schemeClr val="accent1"/>
              </a:buClr>
              <a:buSzPct val="105000"/>
              <a:buFont typeface="Wingdings" panose="05000000000000000000" pitchFamily="2" charset="2"/>
              <a:buChar char="§"/>
            </a:pPr>
            <a:endParaRPr lang="en-US" sz="1800" dirty="0"/>
          </a:p>
          <a:p>
            <a:pPr marL="174625" indent="-174625">
              <a:buClr>
                <a:schemeClr val="accent1"/>
              </a:buClr>
              <a:buSzPct val="105000"/>
              <a:buFont typeface="Wingdings" panose="05000000000000000000" pitchFamily="2" charset="2"/>
              <a:buChar char="§"/>
            </a:pPr>
            <a:endParaRPr lang="en-US" sz="1800" dirty="0"/>
          </a:p>
          <a:p>
            <a:pPr marL="174625" indent="-174625">
              <a:buClr>
                <a:schemeClr val="accent1"/>
              </a:buClr>
              <a:buSzPct val="105000"/>
              <a:buFont typeface="Wingdings" panose="05000000000000000000" pitchFamily="2" charset="2"/>
              <a:buChar char="§"/>
            </a:pPr>
            <a:r>
              <a:rPr lang="en-US" sz="1800" dirty="0"/>
              <a:t>Ratings are assigned to specific securities (General Obligation, Limited Obligation, Water and Sewer, etc.).</a:t>
            </a:r>
          </a:p>
          <a:p>
            <a:pPr marL="174625" indent="-174625">
              <a:buClr>
                <a:schemeClr val="accent1"/>
              </a:buClr>
              <a:buSzPct val="105000"/>
              <a:buFont typeface="Wingdings" panose="05000000000000000000" pitchFamily="2" charset="2"/>
              <a:buChar char="§"/>
            </a:pPr>
            <a:endParaRPr lang="en-US" sz="1800" dirty="0"/>
          </a:p>
          <a:p>
            <a:pPr marL="174625" indent="-174625">
              <a:buClr>
                <a:schemeClr val="accent1"/>
              </a:buClr>
              <a:buSzPct val="105000"/>
              <a:buFont typeface="Wingdings" panose="05000000000000000000" pitchFamily="2" charset="2"/>
              <a:buChar char="§"/>
            </a:pPr>
            <a:endParaRPr lang="en-US" sz="1800" dirty="0"/>
          </a:p>
          <a:p>
            <a:pPr marL="174625" indent="-174625">
              <a:buClr>
                <a:schemeClr val="accent1"/>
              </a:buClr>
              <a:buSzPct val="105000"/>
              <a:buFont typeface="Wingdings" panose="05000000000000000000" pitchFamily="2" charset="2"/>
              <a:buChar char="§"/>
            </a:pPr>
            <a:r>
              <a:rPr lang="en-US" sz="1800" dirty="0"/>
              <a:t>The rating reflects the expectation of a default/nonpayment, a concept that incorporates both default probability and the likely financial recovery after default. </a:t>
            </a:r>
          </a:p>
        </p:txBody>
      </p:sp>
      <p:sp>
        <p:nvSpPr>
          <p:cNvPr id="3" name="Date Placeholder 2">
            <a:extLst>
              <a:ext uri="{FF2B5EF4-FFF2-40B4-BE49-F238E27FC236}">
                <a16:creationId xmlns:a16="http://schemas.microsoft.com/office/drawing/2014/main" id="{1EA57C57-97CB-4F27-9E25-A7E7B40DEF67}"/>
              </a:ext>
            </a:extLst>
          </p:cNvPr>
          <p:cNvSpPr>
            <a:spLocks noGrp="1"/>
          </p:cNvSpPr>
          <p:nvPr>
            <p:ph type="dt" sz="half" idx="10"/>
          </p:nvPr>
        </p:nvSpPr>
        <p:spPr/>
        <p:txBody>
          <a:bodyPr/>
          <a:lstStyle/>
          <a:p>
            <a:r>
              <a:rPr lang="en-US" noProof="0"/>
              <a:t>July 24, 2024</a:t>
            </a:r>
          </a:p>
        </p:txBody>
      </p:sp>
      <p:sp>
        <p:nvSpPr>
          <p:cNvPr id="4" name="Footer Placeholder 3">
            <a:extLst>
              <a:ext uri="{FF2B5EF4-FFF2-40B4-BE49-F238E27FC236}">
                <a16:creationId xmlns:a16="http://schemas.microsoft.com/office/drawing/2014/main" id="{032AF443-C0BD-46CC-AE10-E667641EA534}"/>
              </a:ext>
            </a:extLst>
          </p:cNvPr>
          <p:cNvSpPr>
            <a:spLocks noGrp="1"/>
          </p:cNvSpPr>
          <p:nvPr>
            <p:ph type="ftr" sz="quarter" idx="11"/>
          </p:nvPr>
        </p:nvSpPr>
        <p:spPr/>
        <p:txBody>
          <a:bodyPr/>
          <a:lstStyle/>
          <a:p>
            <a:r>
              <a:rPr lang="en-US" noProof="0"/>
              <a:t>Local Government Credit Ratings</a:t>
            </a:r>
          </a:p>
        </p:txBody>
      </p:sp>
      <p:sp>
        <p:nvSpPr>
          <p:cNvPr id="5" name="Slide Number Placeholder 4">
            <a:extLst>
              <a:ext uri="{FF2B5EF4-FFF2-40B4-BE49-F238E27FC236}">
                <a16:creationId xmlns:a16="http://schemas.microsoft.com/office/drawing/2014/main" id="{919F1B34-3B60-4510-94ED-0870F7794A95}"/>
              </a:ext>
            </a:extLst>
          </p:cNvPr>
          <p:cNvSpPr>
            <a:spLocks noGrp="1"/>
          </p:cNvSpPr>
          <p:nvPr>
            <p:ph type="sldNum" sz="quarter" idx="12"/>
          </p:nvPr>
        </p:nvSpPr>
        <p:spPr/>
        <p:txBody>
          <a:bodyPr/>
          <a:lstStyle/>
          <a:p>
            <a:fld id="{65E8D34D-C18F-4072-82C9-C5818739C48B}" type="slidenum">
              <a:rPr lang="en-US" noProof="0" smtClean="0"/>
              <a:pPr/>
              <a:t>3</a:t>
            </a:fld>
            <a:endParaRPr lang="en-US" noProof="0"/>
          </a:p>
        </p:txBody>
      </p:sp>
      <p:sp>
        <p:nvSpPr>
          <p:cNvPr id="6" name="Title 5">
            <a:extLst>
              <a:ext uri="{FF2B5EF4-FFF2-40B4-BE49-F238E27FC236}">
                <a16:creationId xmlns:a16="http://schemas.microsoft.com/office/drawing/2014/main" id="{E293E2A4-F825-4EA2-A1E6-3B2B2BA88A57}"/>
              </a:ext>
            </a:extLst>
          </p:cNvPr>
          <p:cNvSpPr>
            <a:spLocks noGrp="1"/>
          </p:cNvSpPr>
          <p:nvPr>
            <p:ph type="title"/>
          </p:nvPr>
        </p:nvSpPr>
        <p:spPr/>
        <p:txBody>
          <a:bodyPr/>
          <a:lstStyle/>
          <a:p>
            <a:r>
              <a:rPr lang="en-US" dirty="0"/>
              <a:t>What is a Rating?</a:t>
            </a:r>
          </a:p>
        </p:txBody>
      </p:sp>
      <p:sp>
        <p:nvSpPr>
          <p:cNvPr id="7" name="Text Placeholder 6">
            <a:extLst>
              <a:ext uri="{FF2B5EF4-FFF2-40B4-BE49-F238E27FC236}">
                <a16:creationId xmlns:a16="http://schemas.microsoft.com/office/drawing/2014/main" id="{0148C39E-ED4B-4234-B9FA-B94F46830ACA}"/>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474204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6C9EA23C-6830-47C8-9AA9-FCFAFD0E820E}"/>
              </a:ext>
            </a:extLst>
          </p:cNvPr>
          <p:cNvPicPr>
            <a:picLocks noChangeAspect="1"/>
          </p:cNvPicPr>
          <p:nvPr/>
        </p:nvPicPr>
        <p:blipFill>
          <a:blip r:embed="rId2"/>
          <a:stretch>
            <a:fillRect/>
          </a:stretch>
        </p:blipFill>
        <p:spPr>
          <a:xfrm>
            <a:off x="810419" y="1867694"/>
            <a:ext cx="8439150" cy="4038600"/>
          </a:xfrm>
          <a:prstGeom prst="rect">
            <a:avLst/>
          </a:prstGeom>
        </p:spPr>
      </p:pic>
      <p:sp>
        <p:nvSpPr>
          <p:cNvPr id="3" name="Date Placeholder 2">
            <a:extLst>
              <a:ext uri="{FF2B5EF4-FFF2-40B4-BE49-F238E27FC236}">
                <a16:creationId xmlns:a16="http://schemas.microsoft.com/office/drawing/2014/main" id="{66237DBC-353A-436E-B201-84A60733A4D7}"/>
              </a:ext>
            </a:extLst>
          </p:cNvPr>
          <p:cNvSpPr>
            <a:spLocks noGrp="1"/>
          </p:cNvSpPr>
          <p:nvPr>
            <p:ph type="dt" sz="half" idx="10"/>
          </p:nvPr>
        </p:nvSpPr>
        <p:spPr/>
        <p:txBody>
          <a:bodyPr/>
          <a:lstStyle/>
          <a:p>
            <a:r>
              <a:rPr lang="en-US" noProof="0"/>
              <a:t>July 24, 2024</a:t>
            </a:r>
          </a:p>
        </p:txBody>
      </p:sp>
      <p:sp>
        <p:nvSpPr>
          <p:cNvPr id="4" name="Footer Placeholder 3">
            <a:extLst>
              <a:ext uri="{FF2B5EF4-FFF2-40B4-BE49-F238E27FC236}">
                <a16:creationId xmlns:a16="http://schemas.microsoft.com/office/drawing/2014/main" id="{29735165-C506-4870-8365-6F3741AA1ADF}"/>
              </a:ext>
            </a:extLst>
          </p:cNvPr>
          <p:cNvSpPr>
            <a:spLocks noGrp="1"/>
          </p:cNvSpPr>
          <p:nvPr>
            <p:ph type="ftr" sz="quarter" idx="11"/>
          </p:nvPr>
        </p:nvSpPr>
        <p:spPr/>
        <p:txBody>
          <a:bodyPr/>
          <a:lstStyle/>
          <a:p>
            <a:r>
              <a:rPr lang="en-US" noProof="0"/>
              <a:t>Local Government Credit Ratings</a:t>
            </a:r>
          </a:p>
        </p:txBody>
      </p:sp>
      <p:sp>
        <p:nvSpPr>
          <p:cNvPr id="5" name="Slide Number Placeholder 4">
            <a:extLst>
              <a:ext uri="{FF2B5EF4-FFF2-40B4-BE49-F238E27FC236}">
                <a16:creationId xmlns:a16="http://schemas.microsoft.com/office/drawing/2014/main" id="{8F3A7706-503F-48B0-B826-7933B718532A}"/>
              </a:ext>
            </a:extLst>
          </p:cNvPr>
          <p:cNvSpPr>
            <a:spLocks noGrp="1"/>
          </p:cNvSpPr>
          <p:nvPr>
            <p:ph type="sldNum" sz="quarter" idx="12"/>
          </p:nvPr>
        </p:nvSpPr>
        <p:spPr/>
        <p:txBody>
          <a:bodyPr/>
          <a:lstStyle/>
          <a:p>
            <a:fld id="{65E8D34D-C18F-4072-82C9-C5818739C48B}" type="slidenum">
              <a:rPr lang="en-US" noProof="0" smtClean="0"/>
              <a:pPr/>
              <a:t>4</a:t>
            </a:fld>
            <a:endParaRPr lang="en-US" noProof="0"/>
          </a:p>
        </p:txBody>
      </p:sp>
      <p:sp>
        <p:nvSpPr>
          <p:cNvPr id="8" name="Title 7">
            <a:extLst>
              <a:ext uri="{FF2B5EF4-FFF2-40B4-BE49-F238E27FC236}">
                <a16:creationId xmlns:a16="http://schemas.microsoft.com/office/drawing/2014/main" id="{FC0AB370-8378-4206-A4DB-A5FEF7F9EF98}"/>
              </a:ext>
            </a:extLst>
          </p:cNvPr>
          <p:cNvSpPr>
            <a:spLocks noGrp="1"/>
          </p:cNvSpPr>
          <p:nvPr>
            <p:ph type="title"/>
          </p:nvPr>
        </p:nvSpPr>
        <p:spPr/>
        <p:txBody>
          <a:bodyPr/>
          <a:lstStyle/>
          <a:p>
            <a:r>
              <a:rPr lang="en-US" dirty="0"/>
              <a:t>Rating Scale</a:t>
            </a:r>
          </a:p>
        </p:txBody>
      </p:sp>
      <p:sp>
        <p:nvSpPr>
          <p:cNvPr id="9" name="Text Placeholder 8">
            <a:extLst>
              <a:ext uri="{FF2B5EF4-FFF2-40B4-BE49-F238E27FC236}">
                <a16:creationId xmlns:a16="http://schemas.microsoft.com/office/drawing/2014/main" id="{ED9C507C-25E0-41D5-8FD3-509B3628D1BA}"/>
              </a:ext>
            </a:extLst>
          </p:cNvPr>
          <p:cNvSpPr>
            <a:spLocks noGrp="1"/>
          </p:cNvSpPr>
          <p:nvPr>
            <p:ph type="body" sz="quarter" idx="13"/>
          </p:nvPr>
        </p:nvSpPr>
        <p:spPr/>
        <p:txBody>
          <a:bodyPr/>
          <a:lstStyle/>
          <a:p>
            <a:endParaRPr lang="en-US"/>
          </a:p>
        </p:txBody>
      </p:sp>
      <p:cxnSp>
        <p:nvCxnSpPr>
          <p:cNvPr id="18" name="Straight Arrow Connector 17">
            <a:extLst>
              <a:ext uri="{FF2B5EF4-FFF2-40B4-BE49-F238E27FC236}">
                <a16:creationId xmlns:a16="http://schemas.microsoft.com/office/drawing/2014/main" id="{00A32F0C-344D-49CC-967C-6B0602D3F5CC}"/>
              </a:ext>
            </a:extLst>
          </p:cNvPr>
          <p:cNvCxnSpPr>
            <a:cxnSpLocks/>
          </p:cNvCxnSpPr>
          <p:nvPr/>
        </p:nvCxnSpPr>
        <p:spPr>
          <a:xfrm flipV="1">
            <a:off x="3686781" y="2675514"/>
            <a:ext cx="0" cy="274320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FB3722A8-8067-452A-B4FC-4AD3C85BCF98}"/>
              </a:ext>
            </a:extLst>
          </p:cNvPr>
          <p:cNvCxnSpPr>
            <a:cxnSpLocks/>
          </p:cNvCxnSpPr>
          <p:nvPr/>
        </p:nvCxnSpPr>
        <p:spPr>
          <a:xfrm>
            <a:off x="3685714" y="5485509"/>
            <a:ext cx="0" cy="54864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0946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638F5D54-E3F3-4951-8BA6-5FB3A75EE1E4}"/>
              </a:ext>
            </a:extLst>
          </p:cNvPr>
          <p:cNvSpPr>
            <a:spLocks noGrp="1"/>
          </p:cNvSpPr>
          <p:nvPr>
            <p:ph idx="1"/>
          </p:nvPr>
        </p:nvSpPr>
        <p:spPr/>
        <p:txBody>
          <a:bodyPr/>
          <a:lstStyle/>
          <a:p>
            <a:pPr>
              <a:spcBef>
                <a:spcPts val="0"/>
              </a:spcBef>
              <a:defRPr/>
            </a:pPr>
            <a:r>
              <a:rPr lang="en-US" sz="1150" b="1" dirty="0">
                <a:solidFill>
                  <a:schemeClr val="accent1"/>
                </a:solidFill>
              </a:rPr>
              <a:t>1</a:t>
            </a:r>
            <a:r>
              <a:rPr lang="en-US" sz="1150" b="1" baseline="30000" dirty="0">
                <a:solidFill>
                  <a:schemeClr val="accent1"/>
                </a:solidFill>
              </a:rPr>
              <a:t>st</a:t>
            </a:r>
            <a:r>
              <a:rPr lang="en-US" sz="1150" b="1" dirty="0">
                <a:solidFill>
                  <a:schemeClr val="accent1"/>
                </a:solidFill>
              </a:rPr>
              <a:t> Economic Base – Foundation of an Entity’s Fiscal Health.</a:t>
            </a:r>
          </a:p>
          <a:p>
            <a:pPr marL="457200" lvl="2" indent="-179388">
              <a:lnSpc>
                <a:spcPct val="150000"/>
              </a:lnSpc>
              <a:spcBef>
                <a:spcPts val="0"/>
              </a:spcBef>
              <a:defRPr/>
            </a:pPr>
            <a:r>
              <a:rPr lang="en-US" sz="1150" dirty="0"/>
              <a:t>Incorporation of Local, Regional and National Economic Factors. </a:t>
            </a:r>
          </a:p>
          <a:p>
            <a:pPr marL="457200" lvl="2" indent="-179388">
              <a:lnSpc>
                <a:spcPct val="150000"/>
              </a:lnSpc>
              <a:spcBef>
                <a:spcPts val="0"/>
              </a:spcBef>
              <a:defRPr/>
            </a:pPr>
            <a:r>
              <a:rPr lang="en-US" sz="1150" dirty="0"/>
              <a:t>Demographic Characteristics including Population Trends, Employment and Wealth Levels.</a:t>
            </a:r>
          </a:p>
          <a:p>
            <a:pPr marL="457200" lvl="2" indent="-179388">
              <a:lnSpc>
                <a:spcPct val="150000"/>
              </a:lnSpc>
              <a:spcBef>
                <a:spcPts val="0"/>
              </a:spcBef>
              <a:defRPr/>
            </a:pPr>
            <a:r>
              <a:rPr lang="en-US" sz="1150" dirty="0"/>
              <a:t>Tax Base – Size, Structure and Diversity.</a:t>
            </a:r>
          </a:p>
          <a:p>
            <a:pPr marL="457200" lvl="2" indent="-179388">
              <a:lnSpc>
                <a:spcPct val="150000"/>
              </a:lnSpc>
              <a:spcBef>
                <a:spcPts val="0"/>
              </a:spcBef>
              <a:defRPr/>
            </a:pPr>
            <a:r>
              <a:rPr lang="en-US" sz="1150" dirty="0"/>
              <a:t>Industry Mix and Composition of Employment Base.</a:t>
            </a:r>
          </a:p>
          <a:p>
            <a:pPr marL="457200" lvl="2" indent="-179388">
              <a:lnSpc>
                <a:spcPct val="150000"/>
              </a:lnSpc>
              <a:spcBef>
                <a:spcPts val="0"/>
              </a:spcBef>
              <a:defRPr/>
            </a:pPr>
            <a:r>
              <a:rPr lang="en-US" sz="1150" dirty="0"/>
              <a:t>Local and Regional Patterns of Growth.</a:t>
            </a:r>
          </a:p>
          <a:p>
            <a:pPr>
              <a:spcBef>
                <a:spcPts val="0"/>
              </a:spcBef>
              <a:defRPr/>
            </a:pPr>
            <a:r>
              <a:rPr lang="en-US" sz="1150" b="1" dirty="0">
                <a:solidFill>
                  <a:schemeClr val="accent1"/>
                </a:solidFill>
              </a:rPr>
              <a:t>2</a:t>
            </a:r>
            <a:r>
              <a:rPr lang="en-US" sz="1150" b="1" baseline="30000" dirty="0">
                <a:solidFill>
                  <a:schemeClr val="accent1"/>
                </a:solidFill>
              </a:rPr>
              <a:t>nd</a:t>
            </a:r>
            <a:r>
              <a:rPr lang="en-US" sz="1150" b="1" dirty="0">
                <a:solidFill>
                  <a:schemeClr val="accent1"/>
                </a:solidFill>
              </a:rPr>
              <a:t> Financial Performance and Flexibility.</a:t>
            </a:r>
          </a:p>
          <a:p>
            <a:pPr marL="457200" lvl="2" indent="-179388">
              <a:lnSpc>
                <a:spcPct val="150000"/>
              </a:lnSpc>
              <a:spcBef>
                <a:spcPts val="0"/>
              </a:spcBef>
              <a:defRPr/>
            </a:pPr>
            <a:r>
              <a:rPr lang="en-US" sz="1150" dirty="0"/>
              <a:t>Revenue and Expenditure Structure and Patterns.</a:t>
            </a:r>
          </a:p>
          <a:p>
            <a:pPr marL="457200" lvl="2" indent="-179388">
              <a:lnSpc>
                <a:spcPct val="150000"/>
              </a:lnSpc>
              <a:spcBef>
                <a:spcPts val="0"/>
              </a:spcBef>
              <a:defRPr/>
            </a:pPr>
            <a:r>
              <a:rPr lang="en-US" sz="1150" dirty="0"/>
              <a:t>Annual Operating and Budgetary Performance.</a:t>
            </a:r>
          </a:p>
          <a:p>
            <a:pPr marL="457200" lvl="2" indent="-179388">
              <a:lnSpc>
                <a:spcPct val="150000"/>
              </a:lnSpc>
              <a:spcBef>
                <a:spcPts val="0"/>
              </a:spcBef>
              <a:defRPr/>
            </a:pPr>
            <a:r>
              <a:rPr lang="en-US" sz="1150" dirty="0"/>
              <a:t>Financial Leverage and Fund Balance Position.</a:t>
            </a:r>
          </a:p>
          <a:p>
            <a:pPr marL="457200" lvl="2" indent="-179388">
              <a:lnSpc>
                <a:spcPct val="150000"/>
              </a:lnSpc>
              <a:spcBef>
                <a:spcPts val="0"/>
              </a:spcBef>
              <a:defRPr/>
            </a:pPr>
            <a:r>
              <a:rPr lang="en-US" sz="1150" dirty="0"/>
              <a:t>Budgeting and Long-term Financial Planning.</a:t>
            </a:r>
          </a:p>
          <a:p>
            <a:pPr marL="457200" lvl="2" indent="-179388">
              <a:lnSpc>
                <a:spcPct val="150000"/>
              </a:lnSpc>
              <a:spcBef>
                <a:spcPts val="0"/>
              </a:spcBef>
              <a:defRPr/>
            </a:pPr>
            <a:r>
              <a:rPr lang="en-US" sz="1150" dirty="0"/>
              <a:t>Pension Funding and Insurance Risk.</a:t>
            </a:r>
          </a:p>
          <a:p>
            <a:pPr marL="0" lvl="2" indent="0">
              <a:lnSpc>
                <a:spcPct val="150000"/>
              </a:lnSpc>
              <a:spcBef>
                <a:spcPts val="0"/>
              </a:spcBef>
              <a:buNone/>
              <a:defRPr/>
            </a:pPr>
            <a:r>
              <a:rPr lang="en-US" sz="1150" b="1" dirty="0">
                <a:solidFill>
                  <a:schemeClr val="accent1"/>
                </a:solidFill>
              </a:rPr>
              <a:t>3</a:t>
            </a:r>
            <a:r>
              <a:rPr lang="en-US" sz="1150" b="1" baseline="30000" dirty="0">
                <a:solidFill>
                  <a:schemeClr val="accent1"/>
                </a:solidFill>
              </a:rPr>
              <a:t>rd</a:t>
            </a:r>
            <a:r>
              <a:rPr lang="en-US" sz="1150" b="1" dirty="0">
                <a:solidFill>
                  <a:schemeClr val="accent1"/>
                </a:solidFill>
              </a:rPr>
              <a:t> Debt Factors.</a:t>
            </a:r>
            <a:endParaRPr lang="en-US" sz="1150" dirty="0">
              <a:solidFill>
                <a:schemeClr val="accent1"/>
              </a:solidFill>
            </a:endParaRPr>
          </a:p>
          <a:p>
            <a:pPr marL="457200" lvl="2" indent="-179388">
              <a:lnSpc>
                <a:spcPct val="150000"/>
              </a:lnSpc>
              <a:spcBef>
                <a:spcPts val="0"/>
              </a:spcBef>
              <a:defRPr/>
            </a:pPr>
            <a:r>
              <a:rPr lang="en-US" sz="1150" dirty="0"/>
              <a:t>Nature of Pledged Security, Debt Structure.</a:t>
            </a:r>
          </a:p>
          <a:p>
            <a:pPr marL="457200" lvl="2" indent="-179388">
              <a:lnSpc>
                <a:spcPct val="150000"/>
              </a:lnSpc>
              <a:spcBef>
                <a:spcPts val="0"/>
              </a:spcBef>
              <a:defRPr/>
            </a:pPr>
            <a:r>
              <a:rPr lang="en-US" sz="1150" dirty="0"/>
              <a:t>Balance between Accelerated Debt Issuance and Under-investment in Capital Facilities.</a:t>
            </a:r>
          </a:p>
          <a:p>
            <a:pPr marL="457200" lvl="2" indent="-179388">
              <a:lnSpc>
                <a:spcPct val="150000"/>
              </a:lnSpc>
              <a:spcBef>
                <a:spcPts val="0"/>
              </a:spcBef>
              <a:defRPr/>
            </a:pPr>
            <a:r>
              <a:rPr lang="en-US" sz="1150" dirty="0"/>
              <a:t>Debt Burden Measured Against:</a:t>
            </a:r>
          </a:p>
          <a:p>
            <a:pPr marL="739775" lvl="3" indent="-179388">
              <a:lnSpc>
                <a:spcPct val="150000"/>
              </a:lnSpc>
              <a:spcBef>
                <a:spcPts val="0"/>
              </a:spcBef>
              <a:defRPr/>
            </a:pPr>
            <a:r>
              <a:rPr lang="en-US" sz="1150" dirty="0"/>
              <a:t>Tax Base; and,</a:t>
            </a:r>
          </a:p>
          <a:p>
            <a:pPr marL="739775" lvl="3" indent="-179388">
              <a:lnSpc>
                <a:spcPct val="150000"/>
              </a:lnSpc>
              <a:spcBef>
                <a:spcPts val="0"/>
              </a:spcBef>
              <a:defRPr/>
            </a:pPr>
            <a:r>
              <a:rPr lang="en-US" sz="1150" dirty="0"/>
              <a:t>Total Budget.</a:t>
            </a:r>
          </a:p>
          <a:p>
            <a:pPr marL="0" lvl="2" indent="0">
              <a:lnSpc>
                <a:spcPct val="150000"/>
              </a:lnSpc>
              <a:spcBef>
                <a:spcPts val="0"/>
              </a:spcBef>
              <a:buNone/>
              <a:defRPr/>
            </a:pPr>
            <a:r>
              <a:rPr lang="en-US" sz="1150" b="1" dirty="0">
                <a:solidFill>
                  <a:schemeClr val="accent1"/>
                </a:solidFill>
              </a:rPr>
              <a:t>4</a:t>
            </a:r>
            <a:r>
              <a:rPr lang="en-US" sz="1150" b="1" baseline="30000" dirty="0">
                <a:solidFill>
                  <a:schemeClr val="accent1"/>
                </a:solidFill>
              </a:rPr>
              <a:t>th</a:t>
            </a:r>
            <a:r>
              <a:rPr lang="en-US" sz="1150" b="1" dirty="0">
                <a:solidFill>
                  <a:schemeClr val="accent1"/>
                </a:solidFill>
              </a:rPr>
              <a:t>  Management Factors.</a:t>
            </a:r>
          </a:p>
          <a:p>
            <a:pPr marL="457200" lvl="2" indent="-179388">
              <a:lnSpc>
                <a:spcPct val="150000"/>
              </a:lnSpc>
              <a:spcBef>
                <a:spcPts val="0"/>
              </a:spcBef>
              <a:defRPr/>
            </a:pPr>
            <a:r>
              <a:rPr lang="en-US" sz="1150" dirty="0"/>
              <a:t>Range and Growth of Services Provided in Relation to Capacity to Provide Services.</a:t>
            </a:r>
          </a:p>
          <a:p>
            <a:pPr marL="457200" lvl="2" indent="-179388">
              <a:lnSpc>
                <a:spcPct val="150000"/>
              </a:lnSpc>
              <a:spcBef>
                <a:spcPts val="0"/>
              </a:spcBef>
              <a:defRPr/>
            </a:pPr>
            <a:r>
              <a:rPr lang="en-US" sz="1150" dirty="0"/>
              <a:t>Financial Forecasting and Management.</a:t>
            </a:r>
          </a:p>
          <a:p>
            <a:pPr marL="457200" lvl="2" indent="-179388">
              <a:lnSpc>
                <a:spcPct val="150000"/>
              </a:lnSpc>
              <a:spcBef>
                <a:spcPts val="0"/>
              </a:spcBef>
              <a:defRPr/>
            </a:pPr>
            <a:r>
              <a:rPr lang="en-US" sz="1150" dirty="0"/>
              <a:t>Consistent and Prudent Budgeting Practices.</a:t>
            </a:r>
          </a:p>
          <a:p>
            <a:pPr marL="457200" lvl="2" indent="-179388">
              <a:lnSpc>
                <a:spcPct val="150000"/>
              </a:lnSpc>
              <a:spcBef>
                <a:spcPts val="0"/>
              </a:spcBef>
              <a:defRPr/>
            </a:pPr>
            <a:r>
              <a:rPr lang="en-US" sz="1150" dirty="0"/>
              <a:t>Adherence to Long-Range Financial Planning and Financial Policies.</a:t>
            </a:r>
          </a:p>
          <a:p>
            <a:endParaRPr lang="en-US" dirty="0"/>
          </a:p>
        </p:txBody>
      </p:sp>
      <p:sp>
        <p:nvSpPr>
          <p:cNvPr id="2" name="Date Placeholder 1">
            <a:extLst>
              <a:ext uri="{FF2B5EF4-FFF2-40B4-BE49-F238E27FC236}">
                <a16:creationId xmlns:a16="http://schemas.microsoft.com/office/drawing/2014/main" id="{E42A0042-F01F-4770-9BE1-A4953E578F0B}"/>
              </a:ext>
            </a:extLst>
          </p:cNvPr>
          <p:cNvSpPr>
            <a:spLocks noGrp="1"/>
          </p:cNvSpPr>
          <p:nvPr>
            <p:ph type="dt" sz="half" idx="10"/>
          </p:nvPr>
        </p:nvSpPr>
        <p:spPr/>
        <p:txBody>
          <a:bodyPr/>
          <a:lstStyle/>
          <a:p>
            <a:r>
              <a:rPr lang="en-US" noProof="0"/>
              <a:t>July 24, 2024</a:t>
            </a:r>
          </a:p>
        </p:txBody>
      </p:sp>
      <p:sp>
        <p:nvSpPr>
          <p:cNvPr id="3" name="Footer Placeholder 2">
            <a:extLst>
              <a:ext uri="{FF2B5EF4-FFF2-40B4-BE49-F238E27FC236}">
                <a16:creationId xmlns:a16="http://schemas.microsoft.com/office/drawing/2014/main" id="{28A222AE-7A43-40BF-999F-756A80037004}"/>
              </a:ext>
            </a:extLst>
          </p:cNvPr>
          <p:cNvSpPr>
            <a:spLocks noGrp="1"/>
          </p:cNvSpPr>
          <p:nvPr>
            <p:ph type="ftr" sz="quarter" idx="11"/>
          </p:nvPr>
        </p:nvSpPr>
        <p:spPr/>
        <p:txBody>
          <a:bodyPr/>
          <a:lstStyle/>
          <a:p>
            <a:r>
              <a:rPr lang="en-US" noProof="0"/>
              <a:t>Local Government Credit Ratings</a:t>
            </a:r>
          </a:p>
        </p:txBody>
      </p:sp>
      <p:sp>
        <p:nvSpPr>
          <p:cNvPr id="4" name="Slide Number Placeholder 3">
            <a:extLst>
              <a:ext uri="{FF2B5EF4-FFF2-40B4-BE49-F238E27FC236}">
                <a16:creationId xmlns:a16="http://schemas.microsoft.com/office/drawing/2014/main" id="{9ACF18FF-E0F6-4EF9-B66A-FEE1B60C62BA}"/>
              </a:ext>
            </a:extLst>
          </p:cNvPr>
          <p:cNvSpPr>
            <a:spLocks noGrp="1"/>
          </p:cNvSpPr>
          <p:nvPr>
            <p:ph type="sldNum" sz="quarter" idx="12"/>
          </p:nvPr>
        </p:nvSpPr>
        <p:spPr/>
        <p:txBody>
          <a:bodyPr/>
          <a:lstStyle/>
          <a:p>
            <a:fld id="{65E8D34D-C18F-4072-82C9-C5818739C48B}" type="slidenum">
              <a:rPr lang="en-US" noProof="0" smtClean="0"/>
              <a:pPr/>
              <a:t>5</a:t>
            </a:fld>
            <a:endParaRPr lang="en-US" noProof="0"/>
          </a:p>
        </p:txBody>
      </p:sp>
      <p:sp>
        <p:nvSpPr>
          <p:cNvPr id="5" name="Title 4">
            <a:extLst>
              <a:ext uri="{FF2B5EF4-FFF2-40B4-BE49-F238E27FC236}">
                <a16:creationId xmlns:a16="http://schemas.microsoft.com/office/drawing/2014/main" id="{A49ED209-6C24-4B9B-8AF5-35C313E1CE1E}"/>
              </a:ext>
            </a:extLst>
          </p:cNvPr>
          <p:cNvSpPr>
            <a:spLocks noGrp="1"/>
          </p:cNvSpPr>
          <p:nvPr>
            <p:ph type="title"/>
          </p:nvPr>
        </p:nvSpPr>
        <p:spPr/>
        <p:txBody>
          <a:bodyPr/>
          <a:lstStyle/>
          <a:p>
            <a:r>
              <a:rPr lang="en-US" sz="2350" dirty="0"/>
              <a:t>What are the Key Drivers to a Tax- Supported Credit Rating?</a:t>
            </a:r>
          </a:p>
        </p:txBody>
      </p:sp>
      <p:sp>
        <p:nvSpPr>
          <p:cNvPr id="8" name="Text Placeholder 7">
            <a:extLst>
              <a:ext uri="{FF2B5EF4-FFF2-40B4-BE49-F238E27FC236}">
                <a16:creationId xmlns:a16="http://schemas.microsoft.com/office/drawing/2014/main" id="{C551CD75-EC9F-417C-8234-14AD6397ADD2}"/>
              </a:ext>
            </a:extLst>
          </p:cNvPr>
          <p:cNvSpPr>
            <a:spLocks noGrp="1"/>
          </p:cNvSpPr>
          <p:nvPr>
            <p:ph type="body" sz="quarter" idx="13"/>
          </p:nvPr>
        </p:nvSpPr>
        <p:spPr/>
        <p:txBody>
          <a:bodyPr/>
          <a:lstStyle/>
          <a:p>
            <a:endParaRPr lang="en-US"/>
          </a:p>
        </p:txBody>
      </p:sp>
      <p:graphicFrame>
        <p:nvGraphicFramePr>
          <p:cNvPr id="9" name="Diagram 8">
            <a:extLst>
              <a:ext uri="{FF2B5EF4-FFF2-40B4-BE49-F238E27FC236}">
                <a16:creationId xmlns:a16="http://schemas.microsoft.com/office/drawing/2014/main" id="{78DCA508-F594-47DB-B66D-E401CC47A2C4}"/>
              </a:ext>
            </a:extLst>
          </p:cNvPr>
          <p:cNvGraphicFramePr/>
          <p:nvPr>
            <p:extLst>
              <p:ext uri="{D42A27DB-BD31-4B8C-83A1-F6EECF244321}">
                <p14:modId xmlns:p14="http://schemas.microsoft.com/office/powerpoint/2010/main" val="978385258"/>
              </p:ext>
            </p:extLst>
          </p:nvPr>
        </p:nvGraphicFramePr>
        <p:xfrm>
          <a:off x="5871423" y="2336877"/>
          <a:ext cx="3920102" cy="35798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91994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FEC3D47-469B-422A-BB15-1FD1C15AD51F}"/>
              </a:ext>
            </a:extLst>
          </p:cNvPr>
          <p:cNvPicPr>
            <a:picLocks noChangeAspect="1"/>
          </p:cNvPicPr>
          <p:nvPr/>
        </p:nvPicPr>
        <p:blipFill>
          <a:blip r:embed="rId2"/>
          <a:stretch>
            <a:fillRect/>
          </a:stretch>
        </p:blipFill>
        <p:spPr>
          <a:xfrm>
            <a:off x="5284178" y="1664404"/>
            <a:ext cx="4486090" cy="3520440"/>
          </a:xfrm>
          <a:prstGeom prst="rect">
            <a:avLst/>
          </a:prstGeom>
        </p:spPr>
      </p:pic>
      <p:pic>
        <p:nvPicPr>
          <p:cNvPr id="7" name="Picture 6">
            <a:extLst>
              <a:ext uri="{FF2B5EF4-FFF2-40B4-BE49-F238E27FC236}">
                <a16:creationId xmlns:a16="http://schemas.microsoft.com/office/drawing/2014/main" id="{42558B70-7FE8-4D50-99C0-23813E07FC36}"/>
              </a:ext>
            </a:extLst>
          </p:cNvPr>
          <p:cNvPicPr>
            <a:picLocks noChangeAspect="1"/>
          </p:cNvPicPr>
          <p:nvPr/>
        </p:nvPicPr>
        <p:blipFill>
          <a:blip r:embed="rId3"/>
          <a:stretch>
            <a:fillRect/>
          </a:stretch>
        </p:blipFill>
        <p:spPr>
          <a:xfrm>
            <a:off x="260536" y="1664404"/>
            <a:ext cx="4486090" cy="3520440"/>
          </a:xfrm>
          <a:prstGeom prst="rect">
            <a:avLst/>
          </a:prstGeom>
        </p:spPr>
      </p:pic>
      <p:sp>
        <p:nvSpPr>
          <p:cNvPr id="2" name="Date Placeholder 1">
            <a:extLst>
              <a:ext uri="{FF2B5EF4-FFF2-40B4-BE49-F238E27FC236}">
                <a16:creationId xmlns:a16="http://schemas.microsoft.com/office/drawing/2014/main" id="{F555B8F7-5F22-495D-9391-83D9A2D6F06F}"/>
              </a:ext>
            </a:extLst>
          </p:cNvPr>
          <p:cNvSpPr>
            <a:spLocks noGrp="1"/>
          </p:cNvSpPr>
          <p:nvPr>
            <p:ph type="dt" sz="half" idx="10"/>
          </p:nvPr>
        </p:nvSpPr>
        <p:spPr/>
        <p:txBody>
          <a:bodyPr/>
          <a:lstStyle/>
          <a:p>
            <a:r>
              <a:rPr lang="en-US" noProof="0"/>
              <a:t>July 24, 2024</a:t>
            </a:r>
            <a:endParaRPr lang="en-US" noProof="0" dirty="0"/>
          </a:p>
        </p:txBody>
      </p:sp>
      <p:sp>
        <p:nvSpPr>
          <p:cNvPr id="3" name="Footer Placeholder 2">
            <a:extLst>
              <a:ext uri="{FF2B5EF4-FFF2-40B4-BE49-F238E27FC236}">
                <a16:creationId xmlns:a16="http://schemas.microsoft.com/office/drawing/2014/main" id="{187851AC-B619-4202-BB31-A9D75ACE65EE}"/>
              </a:ext>
            </a:extLst>
          </p:cNvPr>
          <p:cNvSpPr>
            <a:spLocks noGrp="1"/>
          </p:cNvSpPr>
          <p:nvPr>
            <p:ph type="ftr" sz="quarter" idx="11"/>
          </p:nvPr>
        </p:nvSpPr>
        <p:spPr/>
        <p:txBody>
          <a:bodyPr/>
          <a:lstStyle/>
          <a:p>
            <a:r>
              <a:rPr lang="en-US" noProof="0"/>
              <a:t>Local Government Credit Ratings</a:t>
            </a:r>
            <a:endParaRPr lang="en-US" noProof="0" dirty="0"/>
          </a:p>
        </p:txBody>
      </p:sp>
      <p:sp>
        <p:nvSpPr>
          <p:cNvPr id="4" name="Slide Number Placeholder 3">
            <a:extLst>
              <a:ext uri="{FF2B5EF4-FFF2-40B4-BE49-F238E27FC236}">
                <a16:creationId xmlns:a16="http://schemas.microsoft.com/office/drawing/2014/main" id="{4A79D7BB-B7B8-4588-9A9C-CE8F9F54B1E7}"/>
              </a:ext>
            </a:extLst>
          </p:cNvPr>
          <p:cNvSpPr>
            <a:spLocks noGrp="1"/>
          </p:cNvSpPr>
          <p:nvPr>
            <p:ph type="sldNum" sz="quarter" idx="12"/>
          </p:nvPr>
        </p:nvSpPr>
        <p:spPr/>
        <p:txBody>
          <a:bodyPr/>
          <a:lstStyle/>
          <a:p>
            <a:fld id="{65E8D34D-C18F-4072-82C9-C5818739C48B}" type="slidenum">
              <a:rPr lang="en-US" noProof="0" smtClean="0"/>
              <a:pPr/>
              <a:t>6</a:t>
            </a:fld>
            <a:endParaRPr lang="en-US" noProof="0" dirty="0"/>
          </a:p>
        </p:txBody>
      </p:sp>
      <p:sp>
        <p:nvSpPr>
          <p:cNvPr id="5" name="Content Placeholder 4">
            <a:extLst>
              <a:ext uri="{FF2B5EF4-FFF2-40B4-BE49-F238E27FC236}">
                <a16:creationId xmlns:a16="http://schemas.microsoft.com/office/drawing/2014/main" id="{BA0F070F-FA17-4421-9D25-BFF921BAF317}"/>
              </a:ext>
            </a:extLst>
          </p:cNvPr>
          <p:cNvSpPr>
            <a:spLocks noGrp="1"/>
          </p:cNvSpPr>
          <p:nvPr>
            <p:ph idx="1"/>
          </p:nvPr>
        </p:nvSpPr>
        <p:spPr/>
        <p:txBody>
          <a:bodyPr/>
          <a:lstStyle/>
          <a:p>
            <a:r>
              <a:rPr lang="en-US" dirty="0"/>
              <a:t>Moody’s Ratings of Counties </a:t>
            </a:r>
          </a:p>
        </p:txBody>
      </p:sp>
      <p:sp>
        <p:nvSpPr>
          <p:cNvPr id="6" name="Title 5">
            <a:extLst>
              <a:ext uri="{FF2B5EF4-FFF2-40B4-BE49-F238E27FC236}">
                <a16:creationId xmlns:a16="http://schemas.microsoft.com/office/drawing/2014/main" id="{A0B5EFDB-C0D2-48E2-9C74-5F739B275584}"/>
              </a:ext>
            </a:extLst>
          </p:cNvPr>
          <p:cNvSpPr>
            <a:spLocks noGrp="1"/>
          </p:cNvSpPr>
          <p:nvPr>
            <p:ph type="title"/>
          </p:nvPr>
        </p:nvSpPr>
        <p:spPr/>
        <p:txBody>
          <a:bodyPr/>
          <a:lstStyle/>
          <a:p>
            <a:r>
              <a:rPr lang="en-US" dirty="0"/>
              <a:t>Credit Quality of North Carolina Local Governments</a:t>
            </a:r>
          </a:p>
        </p:txBody>
      </p:sp>
      <p:sp>
        <p:nvSpPr>
          <p:cNvPr id="9" name="Content Placeholder 8">
            <a:extLst>
              <a:ext uri="{FF2B5EF4-FFF2-40B4-BE49-F238E27FC236}">
                <a16:creationId xmlns:a16="http://schemas.microsoft.com/office/drawing/2014/main" id="{C70E07A4-40B7-4BE1-8280-8C9E289C43BA}"/>
              </a:ext>
            </a:extLst>
          </p:cNvPr>
          <p:cNvSpPr>
            <a:spLocks noGrp="1"/>
          </p:cNvSpPr>
          <p:nvPr>
            <p:ph idx="18"/>
          </p:nvPr>
        </p:nvSpPr>
        <p:spPr/>
        <p:txBody>
          <a:bodyPr/>
          <a:lstStyle/>
          <a:p>
            <a:r>
              <a:rPr lang="en-US" dirty="0"/>
              <a:t>Moody’s Ratings of Cities/Towns </a:t>
            </a:r>
          </a:p>
        </p:txBody>
      </p:sp>
      <p:sp>
        <p:nvSpPr>
          <p:cNvPr id="10" name="Text Placeholder 9">
            <a:extLst>
              <a:ext uri="{FF2B5EF4-FFF2-40B4-BE49-F238E27FC236}">
                <a16:creationId xmlns:a16="http://schemas.microsoft.com/office/drawing/2014/main" id="{AC2D842A-3C85-4E2E-8887-5B53C86544EC}"/>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8224470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37F7FA3-88D1-43FA-B2FE-E65E7319296C}"/>
              </a:ext>
            </a:extLst>
          </p:cNvPr>
          <p:cNvPicPr>
            <a:picLocks noChangeAspect="1"/>
          </p:cNvPicPr>
          <p:nvPr/>
        </p:nvPicPr>
        <p:blipFill>
          <a:blip r:embed="rId2"/>
          <a:stretch>
            <a:fillRect/>
          </a:stretch>
        </p:blipFill>
        <p:spPr>
          <a:xfrm>
            <a:off x="1422845" y="1305505"/>
            <a:ext cx="7214298" cy="4329265"/>
          </a:xfrm>
          <a:prstGeom prst="rect">
            <a:avLst/>
          </a:prstGeom>
        </p:spPr>
      </p:pic>
      <p:sp>
        <p:nvSpPr>
          <p:cNvPr id="2" name="Date Placeholder 1">
            <a:extLst>
              <a:ext uri="{FF2B5EF4-FFF2-40B4-BE49-F238E27FC236}">
                <a16:creationId xmlns:a16="http://schemas.microsoft.com/office/drawing/2014/main" id="{72EE1870-C771-4462-8748-FB9C45CEF546}"/>
              </a:ext>
            </a:extLst>
          </p:cNvPr>
          <p:cNvSpPr>
            <a:spLocks noGrp="1"/>
          </p:cNvSpPr>
          <p:nvPr>
            <p:ph type="dt" sz="half" idx="10"/>
          </p:nvPr>
        </p:nvSpPr>
        <p:spPr/>
        <p:txBody>
          <a:bodyPr/>
          <a:lstStyle/>
          <a:p>
            <a:r>
              <a:rPr lang="en-US" noProof="0"/>
              <a:t>July 24, 2024</a:t>
            </a:r>
          </a:p>
        </p:txBody>
      </p:sp>
      <p:sp>
        <p:nvSpPr>
          <p:cNvPr id="3" name="Footer Placeholder 2">
            <a:extLst>
              <a:ext uri="{FF2B5EF4-FFF2-40B4-BE49-F238E27FC236}">
                <a16:creationId xmlns:a16="http://schemas.microsoft.com/office/drawing/2014/main" id="{A2B6DBDA-6F3A-470F-B0B6-6168EF8049FF}"/>
              </a:ext>
            </a:extLst>
          </p:cNvPr>
          <p:cNvSpPr>
            <a:spLocks noGrp="1"/>
          </p:cNvSpPr>
          <p:nvPr>
            <p:ph type="ftr" sz="quarter" idx="11"/>
          </p:nvPr>
        </p:nvSpPr>
        <p:spPr/>
        <p:txBody>
          <a:bodyPr/>
          <a:lstStyle/>
          <a:p>
            <a:r>
              <a:rPr lang="en-US" noProof="0"/>
              <a:t>Local Government Credit Ratings</a:t>
            </a:r>
          </a:p>
        </p:txBody>
      </p:sp>
      <p:sp>
        <p:nvSpPr>
          <p:cNvPr id="4" name="Slide Number Placeholder 3">
            <a:extLst>
              <a:ext uri="{FF2B5EF4-FFF2-40B4-BE49-F238E27FC236}">
                <a16:creationId xmlns:a16="http://schemas.microsoft.com/office/drawing/2014/main" id="{8DDB0A5D-C35A-43D1-B2E8-391444856F37}"/>
              </a:ext>
            </a:extLst>
          </p:cNvPr>
          <p:cNvSpPr>
            <a:spLocks noGrp="1"/>
          </p:cNvSpPr>
          <p:nvPr>
            <p:ph type="sldNum" sz="quarter" idx="12"/>
          </p:nvPr>
        </p:nvSpPr>
        <p:spPr/>
        <p:txBody>
          <a:bodyPr/>
          <a:lstStyle/>
          <a:p>
            <a:fld id="{65E8D34D-C18F-4072-82C9-C5818739C48B}" type="slidenum">
              <a:rPr lang="en-US" noProof="0" smtClean="0"/>
              <a:pPr/>
              <a:t>7</a:t>
            </a:fld>
            <a:endParaRPr lang="en-US" noProof="0"/>
          </a:p>
        </p:txBody>
      </p:sp>
      <p:sp>
        <p:nvSpPr>
          <p:cNvPr id="5" name="Title 4">
            <a:extLst>
              <a:ext uri="{FF2B5EF4-FFF2-40B4-BE49-F238E27FC236}">
                <a16:creationId xmlns:a16="http://schemas.microsoft.com/office/drawing/2014/main" id="{8DA40DE0-E8CC-4E40-9DAA-16E007C02A3B}"/>
              </a:ext>
            </a:extLst>
          </p:cNvPr>
          <p:cNvSpPr>
            <a:spLocks noGrp="1"/>
          </p:cNvSpPr>
          <p:nvPr>
            <p:ph type="title"/>
          </p:nvPr>
        </p:nvSpPr>
        <p:spPr/>
        <p:txBody>
          <a:bodyPr/>
          <a:lstStyle/>
          <a:p>
            <a:r>
              <a:rPr lang="en-US" dirty="0"/>
              <a:t>The Benefit of a Higher Credit Rating</a:t>
            </a:r>
          </a:p>
        </p:txBody>
      </p:sp>
      <p:sp>
        <p:nvSpPr>
          <p:cNvPr id="6" name="Text Placeholder 5">
            <a:extLst>
              <a:ext uri="{FF2B5EF4-FFF2-40B4-BE49-F238E27FC236}">
                <a16:creationId xmlns:a16="http://schemas.microsoft.com/office/drawing/2014/main" id="{FC3FDC61-29D6-4F10-A2C7-E460A28F98FB}"/>
              </a:ext>
            </a:extLst>
          </p:cNvPr>
          <p:cNvSpPr>
            <a:spLocks noGrp="1"/>
          </p:cNvSpPr>
          <p:nvPr>
            <p:ph type="body" sz="quarter" idx="13"/>
          </p:nvPr>
        </p:nvSpPr>
        <p:spPr/>
        <p:txBody>
          <a:bodyPr/>
          <a:lstStyle/>
          <a:p>
            <a:endParaRPr lang="en-US"/>
          </a:p>
        </p:txBody>
      </p:sp>
      <p:graphicFrame>
        <p:nvGraphicFramePr>
          <p:cNvPr id="8" name="Table 7">
            <a:extLst>
              <a:ext uri="{FF2B5EF4-FFF2-40B4-BE49-F238E27FC236}">
                <a16:creationId xmlns:a16="http://schemas.microsoft.com/office/drawing/2014/main" id="{244FBBE6-77BA-4829-9EBC-C19D9AFB7C5B}"/>
              </a:ext>
            </a:extLst>
          </p:cNvPr>
          <p:cNvGraphicFramePr>
            <a:graphicFrameLocks noGrp="1"/>
          </p:cNvGraphicFramePr>
          <p:nvPr>
            <p:extLst>
              <p:ext uri="{D42A27DB-BD31-4B8C-83A1-F6EECF244321}">
                <p14:modId xmlns:p14="http://schemas.microsoft.com/office/powerpoint/2010/main" val="2129990893"/>
              </p:ext>
            </p:extLst>
          </p:nvPr>
        </p:nvGraphicFramePr>
        <p:xfrm>
          <a:off x="1676664" y="5865364"/>
          <a:ext cx="6706660" cy="1112520"/>
        </p:xfrm>
        <a:graphic>
          <a:graphicData uri="http://schemas.openxmlformats.org/drawingml/2006/table">
            <a:tbl>
              <a:tblPr bandRow="1">
                <a:tableStyleId>{CEF6447A-24EA-4742-A8FB-1DF080B5CEFA}</a:tableStyleId>
              </a:tblPr>
              <a:tblGrid>
                <a:gridCol w="4909193">
                  <a:extLst>
                    <a:ext uri="{9D8B030D-6E8A-4147-A177-3AD203B41FA5}">
                      <a16:colId xmlns:a16="http://schemas.microsoft.com/office/drawing/2014/main" val="20000"/>
                    </a:ext>
                  </a:extLst>
                </a:gridCol>
                <a:gridCol w="1797467">
                  <a:extLst>
                    <a:ext uri="{9D8B030D-6E8A-4147-A177-3AD203B41FA5}">
                      <a16:colId xmlns:a16="http://schemas.microsoft.com/office/drawing/2014/main" val="20001"/>
                    </a:ext>
                  </a:extLst>
                </a:gridCol>
              </a:tblGrid>
              <a:tr h="370840">
                <a:tc>
                  <a:txBody>
                    <a:bodyPr/>
                    <a:lstStyle/>
                    <a:p>
                      <a:r>
                        <a:rPr lang="en-US" sz="1600" dirty="0"/>
                        <a:t>Average Spread June</a:t>
                      </a:r>
                      <a:r>
                        <a:rPr lang="en-US" sz="1600" baseline="0" dirty="0"/>
                        <a:t> 2003 – September 2008:</a:t>
                      </a:r>
                      <a:endParaRPr lang="en-US" sz="1600" dirty="0"/>
                    </a:p>
                  </a:txBody>
                  <a:tcPr>
                    <a:lnT w="12700" cap="flat" cmpd="sng" algn="ctr">
                      <a:solidFill>
                        <a:schemeClr val="accent1"/>
                      </a:solidFill>
                      <a:prstDash val="solid"/>
                      <a:round/>
                      <a:headEnd type="none" w="med" len="med"/>
                      <a:tailEnd type="none" w="med" len="med"/>
                    </a:lnT>
                  </a:tcPr>
                </a:tc>
                <a:tc>
                  <a:txBody>
                    <a:bodyPr/>
                    <a:lstStyle/>
                    <a:p>
                      <a:pPr algn="ctr"/>
                      <a:r>
                        <a:rPr lang="en-US" sz="1600" dirty="0">
                          <a:solidFill>
                            <a:schemeClr val="tx1"/>
                          </a:solidFill>
                        </a:rPr>
                        <a:t>0.28%</a:t>
                      </a:r>
                    </a:p>
                  </a:txBody>
                  <a:tcPr>
                    <a:lnT w="1270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10000"/>
                  </a:ext>
                </a:extLst>
              </a:tr>
              <a:tr h="370840">
                <a:tc>
                  <a:txBody>
                    <a:bodyPr/>
                    <a:lstStyle/>
                    <a:p>
                      <a:r>
                        <a:rPr lang="en-US" sz="1600" dirty="0"/>
                        <a:t>Average Spread September</a:t>
                      </a:r>
                      <a:r>
                        <a:rPr lang="en-US" sz="1600" baseline="0" dirty="0"/>
                        <a:t> 2008 – Present:</a:t>
                      </a:r>
                      <a:endParaRPr lang="en-US" sz="1600" dirty="0"/>
                    </a:p>
                  </a:txBody>
                  <a:tcPr/>
                </a:tc>
                <a:tc>
                  <a:txBody>
                    <a:bodyPr/>
                    <a:lstStyle/>
                    <a:p>
                      <a:pPr algn="ctr"/>
                      <a:r>
                        <a:rPr lang="en-US" sz="1600" dirty="0">
                          <a:solidFill>
                            <a:schemeClr val="tx1"/>
                          </a:solidFill>
                        </a:rPr>
                        <a:t>0.59%</a:t>
                      </a:r>
                    </a:p>
                  </a:txBody>
                  <a:tcPr/>
                </a:tc>
                <a:extLst>
                  <a:ext uri="{0D108BD9-81ED-4DB2-BD59-A6C34878D82A}">
                    <a16:rowId xmlns:a16="http://schemas.microsoft.com/office/drawing/2014/main" val="10001"/>
                  </a:ext>
                </a:extLst>
              </a:tr>
              <a:tr h="370840">
                <a:tc>
                  <a:txBody>
                    <a:bodyPr/>
                    <a:lstStyle/>
                    <a:p>
                      <a:r>
                        <a:rPr lang="en-US" sz="1600" dirty="0"/>
                        <a:t>Current Spread:</a:t>
                      </a:r>
                    </a:p>
                  </a:txBody>
                  <a:tcPr>
                    <a:lnB w="12700" cap="flat" cmpd="sng" algn="ctr">
                      <a:solidFill>
                        <a:schemeClr val="accent1"/>
                      </a:solidFill>
                      <a:prstDash val="solid"/>
                      <a:round/>
                      <a:headEnd type="none" w="med" len="med"/>
                      <a:tailEnd type="none" w="med" len="med"/>
                    </a:lnB>
                  </a:tcPr>
                </a:tc>
                <a:tc>
                  <a:txBody>
                    <a:bodyPr/>
                    <a:lstStyle/>
                    <a:p>
                      <a:pPr algn="ctr"/>
                      <a:r>
                        <a:rPr lang="en-US" sz="1600" dirty="0">
                          <a:solidFill>
                            <a:schemeClr val="tx1"/>
                          </a:solidFill>
                        </a:rPr>
                        <a:t>0.44%</a:t>
                      </a:r>
                    </a:p>
                  </a:txBody>
                  <a:tcPr>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906071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70A3B51-1380-4016-9E7C-A86A2AE8B86F}"/>
              </a:ext>
            </a:extLst>
          </p:cNvPr>
          <p:cNvSpPr>
            <a:spLocks noGrp="1"/>
          </p:cNvSpPr>
          <p:nvPr>
            <p:ph idx="1"/>
          </p:nvPr>
        </p:nvSpPr>
        <p:spPr>
          <a:xfrm>
            <a:off x="268463" y="1275606"/>
            <a:ext cx="4962443" cy="5713167"/>
          </a:xfrm>
        </p:spPr>
        <p:txBody>
          <a:bodyPr/>
          <a:lstStyle/>
          <a:p>
            <a:pPr marL="223225" lvl="2" indent="-228600" defTabSz="1016000">
              <a:buClr>
                <a:srgbClr val="006325"/>
              </a:buClr>
            </a:pPr>
            <a:r>
              <a:rPr lang="en-US" dirty="0">
                <a:solidFill>
                  <a:schemeClr val="tx1">
                    <a:lumMod val="75000"/>
                  </a:schemeClr>
                </a:solidFill>
              </a:rPr>
              <a:t>Moody’s Investor Services adopted their new methodology on    November 2, 2022 with the following changes:</a:t>
            </a:r>
          </a:p>
          <a:p>
            <a:pPr marL="0" lvl="2" indent="0" defTabSz="1016000">
              <a:buClr>
                <a:srgbClr val="006325"/>
              </a:buClr>
              <a:buNone/>
            </a:pPr>
            <a:endParaRPr lang="en-US" sz="800" dirty="0">
              <a:solidFill>
                <a:schemeClr val="tx1">
                  <a:lumMod val="75000"/>
                </a:schemeClr>
              </a:solidFill>
            </a:endParaRPr>
          </a:p>
          <a:p>
            <a:pPr marL="0" lvl="2" indent="0" defTabSz="1016000">
              <a:buClr>
                <a:srgbClr val="006325"/>
              </a:buClr>
              <a:buNone/>
            </a:pPr>
            <a:r>
              <a:rPr lang="en-US" b="1" dirty="0">
                <a:solidFill>
                  <a:schemeClr val="tx1">
                    <a:lumMod val="75000"/>
                  </a:schemeClr>
                </a:solidFill>
              </a:rPr>
              <a:t>1) Key Scorecard Changes</a:t>
            </a:r>
          </a:p>
          <a:p>
            <a:pPr marL="346075" lvl="3" indent="-171450" defTabSz="1016000">
              <a:buClr>
                <a:srgbClr val="006325"/>
              </a:buClr>
            </a:pPr>
            <a:r>
              <a:rPr lang="en-US" dirty="0">
                <a:solidFill>
                  <a:schemeClr val="tx1">
                    <a:lumMod val="75000"/>
                  </a:schemeClr>
                </a:solidFill>
              </a:rPr>
              <a:t>Update to scorecard inputs/ratios, particularly for Economy and Debt/Leverage.</a:t>
            </a:r>
          </a:p>
          <a:p>
            <a:pPr marL="346075" lvl="3" indent="-171450" defTabSz="1016000">
              <a:buClr>
                <a:srgbClr val="006325"/>
              </a:buClr>
            </a:pPr>
            <a:r>
              <a:rPr lang="en-US" dirty="0">
                <a:solidFill>
                  <a:schemeClr val="tx1">
                    <a:lumMod val="75000"/>
                  </a:schemeClr>
                </a:solidFill>
              </a:rPr>
              <a:t>Changes in factor weightings (as shown on the following page).</a:t>
            </a:r>
          </a:p>
          <a:p>
            <a:pPr marL="346075" lvl="3" indent="-171450" defTabSz="1016000">
              <a:buClr>
                <a:srgbClr val="006325"/>
              </a:buClr>
            </a:pPr>
            <a:r>
              <a:rPr lang="en-US" dirty="0">
                <a:solidFill>
                  <a:schemeClr val="tx1">
                    <a:lumMod val="75000"/>
                  </a:schemeClr>
                </a:solidFill>
              </a:rPr>
              <a:t>Calculations include all Funds – Total Governmental and Business-Type.</a:t>
            </a:r>
          </a:p>
          <a:p>
            <a:pPr marL="174625" lvl="3" indent="0" defTabSz="1016000">
              <a:buClr>
                <a:srgbClr val="006325"/>
              </a:buClr>
              <a:buNone/>
            </a:pPr>
            <a:endParaRPr lang="en-US" sz="800" dirty="0">
              <a:solidFill>
                <a:schemeClr val="tx1">
                  <a:lumMod val="75000"/>
                </a:schemeClr>
              </a:solidFill>
            </a:endParaRPr>
          </a:p>
          <a:p>
            <a:pPr marL="0" lvl="2" indent="0" defTabSz="1016000">
              <a:buClr>
                <a:srgbClr val="006325"/>
              </a:buClr>
              <a:buNone/>
            </a:pPr>
            <a:r>
              <a:rPr lang="en-US" b="1" dirty="0">
                <a:solidFill>
                  <a:schemeClr val="tx1">
                    <a:lumMod val="75000"/>
                  </a:schemeClr>
                </a:solidFill>
              </a:rPr>
              <a:t>2) Notching Factors</a:t>
            </a:r>
          </a:p>
          <a:p>
            <a:pPr marL="346075" lvl="3" indent="-171450" defTabSz="1016000">
              <a:buClr>
                <a:srgbClr val="006325"/>
              </a:buClr>
            </a:pPr>
            <a:r>
              <a:rPr lang="en-US" dirty="0">
                <a:solidFill>
                  <a:schemeClr val="tx1">
                    <a:lumMod val="75000"/>
                  </a:schemeClr>
                </a:solidFill>
              </a:rPr>
              <a:t>Notching factors reduced from 16 to 5 as follows:</a:t>
            </a:r>
          </a:p>
          <a:p>
            <a:pPr marL="631825" lvl="4" indent="-107950" defTabSz="1016000">
              <a:buClr>
                <a:srgbClr val="006325"/>
              </a:buClr>
              <a:buFont typeface="Arial" panose="020B0604020202020204" pitchFamily="34" charset="0"/>
              <a:buChar char="•"/>
            </a:pPr>
            <a:r>
              <a:rPr lang="en-US" dirty="0">
                <a:solidFill>
                  <a:schemeClr val="tx1">
                    <a:lumMod val="75000"/>
                  </a:schemeClr>
                </a:solidFill>
              </a:rPr>
              <a:t>Additional strength in local resources (management/governance).</a:t>
            </a:r>
          </a:p>
          <a:p>
            <a:pPr marL="631825" lvl="4" indent="-107950" defTabSz="1016000">
              <a:buClr>
                <a:srgbClr val="006325"/>
              </a:buClr>
              <a:buFont typeface="Arial" panose="020B0604020202020204" pitchFamily="34" charset="0"/>
              <a:buChar char="•"/>
            </a:pPr>
            <a:r>
              <a:rPr lang="en-US" dirty="0">
                <a:solidFill>
                  <a:schemeClr val="tx1">
                    <a:lumMod val="75000"/>
                  </a:schemeClr>
                </a:solidFill>
              </a:rPr>
              <a:t>Limited scale of operations (size of local government).</a:t>
            </a:r>
          </a:p>
          <a:p>
            <a:pPr marL="631825" lvl="4" indent="-107950" defTabSz="1016000">
              <a:buClr>
                <a:srgbClr val="006325"/>
              </a:buClr>
              <a:buFont typeface="Arial" panose="020B0604020202020204" pitchFamily="34" charset="0"/>
              <a:buChar char="•"/>
            </a:pPr>
            <a:r>
              <a:rPr lang="en-US" dirty="0">
                <a:solidFill>
                  <a:schemeClr val="tx1">
                    <a:lumMod val="75000"/>
                  </a:schemeClr>
                </a:solidFill>
              </a:rPr>
              <a:t>Financial disclosures (financial statements not in conformity with GASB).</a:t>
            </a:r>
          </a:p>
          <a:p>
            <a:pPr marL="631825" lvl="4" indent="-107950" defTabSz="1016000">
              <a:buClr>
                <a:srgbClr val="006325"/>
              </a:buClr>
              <a:buFont typeface="Arial" panose="020B0604020202020204" pitchFamily="34" charset="0"/>
              <a:buChar char="•"/>
            </a:pPr>
            <a:r>
              <a:rPr lang="en-US" dirty="0">
                <a:solidFill>
                  <a:schemeClr val="tx1">
                    <a:lumMod val="75000"/>
                  </a:schemeClr>
                </a:solidFill>
              </a:rPr>
              <a:t>Potential cost shift to or from the State.</a:t>
            </a:r>
          </a:p>
          <a:p>
            <a:pPr marL="631825" lvl="4" indent="-107950" defTabSz="1016000">
              <a:buClr>
                <a:srgbClr val="006325"/>
              </a:buClr>
              <a:buFont typeface="Arial" panose="020B0604020202020204" pitchFamily="34" charset="0"/>
              <a:buChar char="•"/>
            </a:pPr>
            <a:r>
              <a:rPr lang="en-US" dirty="0">
                <a:solidFill>
                  <a:schemeClr val="tx1">
                    <a:lumMod val="75000"/>
                  </a:schemeClr>
                </a:solidFill>
              </a:rPr>
              <a:t>Potential for significant increase in leverage (material exposure to pension asset risk, increase in unfunded liabilities, or heavily depreciated capital assets).</a:t>
            </a:r>
          </a:p>
          <a:p>
            <a:pPr marL="0" lvl="2" indent="0" defTabSz="1016000">
              <a:buClr>
                <a:srgbClr val="006325"/>
              </a:buClr>
              <a:buNone/>
            </a:pPr>
            <a:endParaRPr lang="en-US" sz="800" dirty="0">
              <a:solidFill>
                <a:schemeClr val="tx1">
                  <a:lumMod val="75000"/>
                </a:schemeClr>
              </a:solidFill>
            </a:endParaRPr>
          </a:p>
          <a:p>
            <a:pPr marL="0" lvl="2" indent="0" defTabSz="1016000">
              <a:buClr>
                <a:srgbClr val="006325"/>
              </a:buClr>
              <a:buNone/>
            </a:pPr>
            <a:r>
              <a:rPr lang="en-US" b="1" dirty="0">
                <a:solidFill>
                  <a:schemeClr val="tx1">
                    <a:lumMod val="75000"/>
                  </a:schemeClr>
                </a:solidFill>
              </a:rPr>
              <a:t>3) Other Considerations</a:t>
            </a:r>
          </a:p>
          <a:p>
            <a:pPr marL="346075" lvl="3" indent="-171450" defTabSz="1016000">
              <a:buClr>
                <a:srgbClr val="006325"/>
              </a:buClr>
            </a:pPr>
            <a:r>
              <a:rPr lang="en-US" dirty="0">
                <a:solidFill>
                  <a:schemeClr val="tx1">
                    <a:lumMod val="75000"/>
                  </a:schemeClr>
                </a:solidFill>
              </a:rPr>
              <a:t>While the defined notching factors have been reduced, a new category for other considerations will allow for any other factor deemed appropriate by the rating analysts and committee to be considered in the rating outcome.</a:t>
            </a:r>
          </a:p>
          <a:p>
            <a:endParaRPr lang="en-US" dirty="0"/>
          </a:p>
        </p:txBody>
      </p:sp>
      <p:sp>
        <p:nvSpPr>
          <p:cNvPr id="3" name="Date Placeholder 2">
            <a:extLst>
              <a:ext uri="{FF2B5EF4-FFF2-40B4-BE49-F238E27FC236}">
                <a16:creationId xmlns:a16="http://schemas.microsoft.com/office/drawing/2014/main" id="{63068833-0BEE-40A2-A174-1708D6263120}"/>
              </a:ext>
            </a:extLst>
          </p:cNvPr>
          <p:cNvSpPr>
            <a:spLocks noGrp="1"/>
          </p:cNvSpPr>
          <p:nvPr>
            <p:ph type="dt" sz="half" idx="10"/>
          </p:nvPr>
        </p:nvSpPr>
        <p:spPr/>
        <p:txBody>
          <a:bodyPr/>
          <a:lstStyle/>
          <a:p>
            <a:r>
              <a:rPr lang="en-US" noProof="0"/>
              <a:t>July 24, 2024</a:t>
            </a:r>
          </a:p>
        </p:txBody>
      </p:sp>
      <p:sp>
        <p:nvSpPr>
          <p:cNvPr id="4" name="Footer Placeholder 3">
            <a:extLst>
              <a:ext uri="{FF2B5EF4-FFF2-40B4-BE49-F238E27FC236}">
                <a16:creationId xmlns:a16="http://schemas.microsoft.com/office/drawing/2014/main" id="{E4F8FA45-90EA-4B52-B199-EFF72078F658}"/>
              </a:ext>
            </a:extLst>
          </p:cNvPr>
          <p:cNvSpPr>
            <a:spLocks noGrp="1"/>
          </p:cNvSpPr>
          <p:nvPr>
            <p:ph type="ftr" sz="quarter" idx="11"/>
          </p:nvPr>
        </p:nvSpPr>
        <p:spPr/>
        <p:txBody>
          <a:bodyPr/>
          <a:lstStyle/>
          <a:p>
            <a:r>
              <a:rPr lang="en-US" noProof="0"/>
              <a:t>Local Government Credit Ratings</a:t>
            </a:r>
          </a:p>
        </p:txBody>
      </p:sp>
      <p:sp>
        <p:nvSpPr>
          <p:cNvPr id="5" name="Slide Number Placeholder 4">
            <a:extLst>
              <a:ext uri="{FF2B5EF4-FFF2-40B4-BE49-F238E27FC236}">
                <a16:creationId xmlns:a16="http://schemas.microsoft.com/office/drawing/2014/main" id="{183DDAFB-943E-4CEF-A39C-F13EF62EC58B}"/>
              </a:ext>
            </a:extLst>
          </p:cNvPr>
          <p:cNvSpPr>
            <a:spLocks noGrp="1"/>
          </p:cNvSpPr>
          <p:nvPr>
            <p:ph type="sldNum" sz="quarter" idx="12"/>
          </p:nvPr>
        </p:nvSpPr>
        <p:spPr/>
        <p:txBody>
          <a:bodyPr/>
          <a:lstStyle/>
          <a:p>
            <a:fld id="{65E8D34D-C18F-4072-82C9-C5818739C48B}" type="slidenum">
              <a:rPr lang="en-US" noProof="0" smtClean="0"/>
              <a:pPr/>
              <a:t>8</a:t>
            </a:fld>
            <a:endParaRPr lang="en-US" noProof="0"/>
          </a:p>
        </p:txBody>
      </p:sp>
      <p:sp>
        <p:nvSpPr>
          <p:cNvPr id="6" name="Title 5">
            <a:extLst>
              <a:ext uri="{FF2B5EF4-FFF2-40B4-BE49-F238E27FC236}">
                <a16:creationId xmlns:a16="http://schemas.microsoft.com/office/drawing/2014/main" id="{00E76B37-2D87-4CF9-9D04-E3ACEF9383A2}"/>
              </a:ext>
            </a:extLst>
          </p:cNvPr>
          <p:cNvSpPr>
            <a:spLocks noGrp="1"/>
          </p:cNvSpPr>
          <p:nvPr>
            <p:ph type="title"/>
          </p:nvPr>
        </p:nvSpPr>
        <p:spPr/>
        <p:txBody>
          <a:bodyPr/>
          <a:lstStyle/>
          <a:p>
            <a:r>
              <a:rPr lang="en-US" dirty="0"/>
              <a:t>Moody’s US Cities and Counties Methodology</a:t>
            </a:r>
          </a:p>
        </p:txBody>
      </p:sp>
      <p:sp>
        <p:nvSpPr>
          <p:cNvPr id="7" name="Text Placeholder 6">
            <a:extLst>
              <a:ext uri="{FF2B5EF4-FFF2-40B4-BE49-F238E27FC236}">
                <a16:creationId xmlns:a16="http://schemas.microsoft.com/office/drawing/2014/main" id="{65133FBB-940A-4D38-A7B1-7E80620AA9B6}"/>
              </a:ext>
            </a:extLst>
          </p:cNvPr>
          <p:cNvSpPr>
            <a:spLocks noGrp="1"/>
          </p:cNvSpPr>
          <p:nvPr>
            <p:ph type="body" sz="quarter" idx="13"/>
          </p:nvPr>
        </p:nvSpPr>
        <p:spPr/>
        <p:txBody>
          <a:bodyPr/>
          <a:lstStyle/>
          <a:p>
            <a:endParaRPr lang="en-US"/>
          </a:p>
        </p:txBody>
      </p:sp>
      <p:pic>
        <p:nvPicPr>
          <p:cNvPr id="8" name="Picture 7">
            <a:extLst>
              <a:ext uri="{FF2B5EF4-FFF2-40B4-BE49-F238E27FC236}">
                <a16:creationId xmlns:a16="http://schemas.microsoft.com/office/drawing/2014/main" id="{773503F6-105E-4B14-823F-AA48511A8D29}"/>
              </a:ext>
            </a:extLst>
          </p:cNvPr>
          <p:cNvPicPr>
            <a:picLocks noChangeAspect="1"/>
          </p:cNvPicPr>
          <p:nvPr/>
        </p:nvPicPr>
        <p:blipFill rotWithShape="1">
          <a:blip r:embed="rId2"/>
          <a:srcRect t="3344" b="7543"/>
          <a:stretch/>
        </p:blipFill>
        <p:spPr>
          <a:xfrm>
            <a:off x="5463100" y="1776847"/>
            <a:ext cx="4214669" cy="2109354"/>
          </a:xfrm>
          <a:prstGeom prst="rect">
            <a:avLst/>
          </a:prstGeom>
        </p:spPr>
      </p:pic>
      <p:pic>
        <p:nvPicPr>
          <p:cNvPr id="9" name="Picture 8">
            <a:extLst>
              <a:ext uri="{FF2B5EF4-FFF2-40B4-BE49-F238E27FC236}">
                <a16:creationId xmlns:a16="http://schemas.microsoft.com/office/drawing/2014/main" id="{A2434755-7DEE-4FD9-ABEE-D5537FF8195E}"/>
              </a:ext>
            </a:extLst>
          </p:cNvPr>
          <p:cNvPicPr>
            <a:picLocks noChangeAspect="1"/>
          </p:cNvPicPr>
          <p:nvPr/>
        </p:nvPicPr>
        <p:blipFill>
          <a:blip r:embed="rId3"/>
          <a:stretch>
            <a:fillRect/>
          </a:stretch>
        </p:blipFill>
        <p:spPr>
          <a:xfrm>
            <a:off x="5463101" y="4142225"/>
            <a:ext cx="4214668" cy="2753639"/>
          </a:xfrm>
          <a:prstGeom prst="rect">
            <a:avLst/>
          </a:prstGeom>
        </p:spPr>
      </p:pic>
      <p:sp>
        <p:nvSpPr>
          <p:cNvPr id="10" name="Rectangle 9">
            <a:extLst>
              <a:ext uri="{FF2B5EF4-FFF2-40B4-BE49-F238E27FC236}">
                <a16:creationId xmlns:a16="http://schemas.microsoft.com/office/drawing/2014/main" id="{800F5526-82A0-458F-ACAB-DCA226BB8236}"/>
              </a:ext>
            </a:extLst>
          </p:cNvPr>
          <p:cNvSpPr/>
          <p:nvPr/>
        </p:nvSpPr>
        <p:spPr>
          <a:xfrm>
            <a:off x="5416245" y="1220369"/>
            <a:ext cx="4319219" cy="383437"/>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spcBef>
                <a:spcPts val="0"/>
              </a:spcBef>
            </a:pPr>
            <a:r>
              <a:rPr lang="en-US" sz="1600" dirty="0"/>
              <a:t>Adopted Moody’s Rating Methodology</a:t>
            </a:r>
          </a:p>
        </p:txBody>
      </p:sp>
      <p:sp>
        <p:nvSpPr>
          <p:cNvPr id="11" name="Rectangle 10">
            <a:extLst>
              <a:ext uri="{FF2B5EF4-FFF2-40B4-BE49-F238E27FC236}">
                <a16:creationId xmlns:a16="http://schemas.microsoft.com/office/drawing/2014/main" id="{84632FB6-E263-496A-8097-BDFAE7F5E9A6}"/>
              </a:ext>
            </a:extLst>
          </p:cNvPr>
          <p:cNvSpPr/>
          <p:nvPr/>
        </p:nvSpPr>
        <p:spPr>
          <a:xfrm>
            <a:off x="5405405" y="1667412"/>
            <a:ext cx="4330059" cy="5342142"/>
          </a:xfrm>
          <a:prstGeom prst="rect">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US" dirty="0" err="1"/>
          </a:p>
        </p:txBody>
      </p:sp>
    </p:spTree>
    <p:extLst>
      <p:ext uri="{BB962C8B-B14F-4D97-AF65-F5344CB8AC3E}">
        <p14:creationId xmlns:p14="http://schemas.microsoft.com/office/powerpoint/2010/main" val="3382898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4B1D63B-B818-4DA1-9499-8F31C793B732}"/>
              </a:ext>
            </a:extLst>
          </p:cNvPr>
          <p:cNvPicPr>
            <a:picLocks noChangeAspect="1"/>
          </p:cNvPicPr>
          <p:nvPr/>
        </p:nvPicPr>
        <p:blipFill>
          <a:blip r:embed="rId2"/>
          <a:stretch>
            <a:fillRect/>
          </a:stretch>
        </p:blipFill>
        <p:spPr>
          <a:xfrm>
            <a:off x="306559" y="1342842"/>
            <a:ext cx="4974153" cy="4721782"/>
          </a:xfrm>
          <a:prstGeom prst="rect">
            <a:avLst/>
          </a:prstGeom>
        </p:spPr>
      </p:pic>
      <p:sp>
        <p:nvSpPr>
          <p:cNvPr id="2" name="Content Placeholder 1">
            <a:extLst>
              <a:ext uri="{FF2B5EF4-FFF2-40B4-BE49-F238E27FC236}">
                <a16:creationId xmlns:a16="http://schemas.microsoft.com/office/drawing/2014/main" id="{0441130C-9E3C-4DC1-A76D-13F82BDE79F9}"/>
              </a:ext>
            </a:extLst>
          </p:cNvPr>
          <p:cNvSpPr>
            <a:spLocks noGrp="1"/>
          </p:cNvSpPr>
          <p:nvPr>
            <p:ph idx="1"/>
          </p:nvPr>
        </p:nvSpPr>
        <p:spPr>
          <a:xfrm>
            <a:off x="5526741" y="1275606"/>
            <a:ext cx="4247221" cy="5713167"/>
          </a:xfrm>
        </p:spPr>
        <p:txBody>
          <a:bodyPr/>
          <a:lstStyle/>
          <a:p>
            <a:pPr marL="223225" lvl="2" indent="-228600" defTabSz="1016000">
              <a:spcBef>
                <a:spcPts val="300"/>
              </a:spcBef>
              <a:buClr>
                <a:srgbClr val="006325"/>
              </a:buClr>
            </a:pPr>
            <a:r>
              <a:rPr lang="en-US" sz="1100" b="1" dirty="0">
                <a:solidFill>
                  <a:schemeClr val="tx1">
                    <a:lumMod val="75000"/>
                  </a:schemeClr>
                </a:solidFill>
              </a:rPr>
              <a:t>Resident Income</a:t>
            </a:r>
          </a:p>
          <a:p>
            <a:pPr marL="346075" lvl="3" indent="-171450" defTabSz="1016000">
              <a:spcBef>
                <a:spcPts val="300"/>
              </a:spcBef>
              <a:buClr>
                <a:srgbClr val="006325"/>
              </a:buClr>
            </a:pPr>
            <a:r>
              <a:rPr lang="en-US" sz="1100" dirty="0">
                <a:solidFill>
                  <a:schemeClr val="tx1">
                    <a:lumMod val="75000"/>
                  </a:schemeClr>
                </a:solidFill>
              </a:rPr>
              <a:t>Measures the ratio of an issuer’s Median Household Income adjusted for Regional Price Parity (“RPP”) </a:t>
            </a:r>
            <a:r>
              <a:rPr lang="en-US" sz="1100" baseline="30000" dirty="0">
                <a:solidFill>
                  <a:schemeClr val="tx1">
                    <a:lumMod val="75000"/>
                  </a:schemeClr>
                </a:solidFill>
              </a:rPr>
              <a:t>(1)</a:t>
            </a:r>
            <a:r>
              <a:rPr lang="en-US" sz="1100" dirty="0">
                <a:solidFill>
                  <a:schemeClr val="tx1">
                    <a:lumMod val="75000"/>
                  </a:schemeClr>
                </a:solidFill>
              </a:rPr>
              <a:t> to account for costs of living differences, divided by the US Median Household Income.</a:t>
            </a:r>
          </a:p>
          <a:p>
            <a:pPr marL="174625" lvl="3" indent="0" defTabSz="1016000">
              <a:spcBef>
                <a:spcPts val="300"/>
              </a:spcBef>
              <a:buClr>
                <a:srgbClr val="006325"/>
              </a:buClr>
              <a:buNone/>
            </a:pPr>
            <a:endParaRPr lang="en-US" sz="1100" dirty="0">
              <a:solidFill>
                <a:schemeClr val="tx1">
                  <a:lumMod val="75000"/>
                </a:schemeClr>
              </a:solidFill>
            </a:endParaRPr>
          </a:p>
          <a:p>
            <a:pPr marL="223225" lvl="2" indent="-228600" defTabSz="1016000">
              <a:spcBef>
                <a:spcPts val="300"/>
              </a:spcBef>
              <a:buClr>
                <a:srgbClr val="006325"/>
              </a:buClr>
            </a:pPr>
            <a:r>
              <a:rPr lang="en-US" sz="1100" b="1" dirty="0">
                <a:solidFill>
                  <a:schemeClr val="tx1">
                    <a:lumMod val="75000"/>
                  </a:schemeClr>
                </a:solidFill>
              </a:rPr>
              <a:t>Economic Growth</a:t>
            </a:r>
          </a:p>
          <a:p>
            <a:pPr marL="346075" lvl="3" indent="-171450" defTabSz="1016000">
              <a:spcBef>
                <a:spcPts val="300"/>
              </a:spcBef>
              <a:buClr>
                <a:srgbClr val="006325"/>
              </a:buClr>
            </a:pPr>
            <a:r>
              <a:rPr lang="en-US" sz="1100" dirty="0">
                <a:solidFill>
                  <a:schemeClr val="tx1">
                    <a:lumMod val="75000"/>
                  </a:schemeClr>
                </a:solidFill>
              </a:rPr>
              <a:t>Measures the difference between the five-year compound annual growth rate in real gross domestic product of an Issuer’s local economy </a:t>
            </a:r>
            <a:r>
              <a:rPr lang="en-US" sz="1100" baseline="30000" dirty="0">
                <a:solidFill>
                  <a:schemeClr val="tx1">
                    <a:lumMod val="75000"/>
                  </a:schemeClr>
                </a:solidFill>
              </a:rPr>
              <a:t>(1)</a:t>
            </a:r>
            <a:r>
              <a:rPr lang="en-US" sz="1100" dirty="0">
                <a:solidFill>
                  <a:schemeClr val="tx1">
                    <a:lumMod val="75000"/>
                  </a:schemeClr>
                </a:solidFill>
              </a:rPr>
              <a:t> compared to the U.S.</a:t>
            </a:r>
          </a:p>
          <a:p>
            <a:pPr marL="174625" lvl="3" indent="0" defTabSz="1016000">
              <a:spcBef>
                <a:spcPts val="300"/>
              </a:spcBef>
              <a:buClr>
                <a:srgbClr val="006325"/>
              </a:buClr>
              <a:buNone/>
            </a:pPr>
            <a:endParaRPr lang="en-US" sz="1100" dirty="0">
              <a:solidFill>
                <a:schemeClr val="tx1">
                  <a:lumMod val="75000"/>
                </a:schemeClr>
              </a:solidFill>
            </a:endParaRPr>
          </a:p>
          <a:p>
            <a:pPr marL="223225" lvl="2" indent="-228600" defTabSz="1016000">
              <a:spcBef>
                <a:spcPts val="300"/>
              </a:spcBef>
              <a:buClr>
                <a:srgbClr val="006325"/>
              </a:buClr>
            </a:pPr>
            <a:r>
              <a:rPr lang="en-US" sz="1100" b="1" dirty="0">
                <a:solidFill>
                  <a:schemeClr val="tx1">
                    <a:lumMod val="75000"/>
                  </a:schemeClr>
                </a:solidFill>
              </a:rPr>
              <a:t>Available Fund Balance Ratio</a:t>
            </a:r>
          </a:p>
          <a:p>
            <a:pPr marL="346075" lvl="3" indent="-171450" defTabSz="1016000">
              <a:spcBef>
                <a:spcPts val="300"/>
              </a:spcBef>
              <a:buClr>
                <a:srgbClr val="006325"/>
              </a:buClr>
            </a:pPr>
            <a:r>
              <a:rPr lang="en-US" sz="1100" dirty="0">
                <a:solidFill>
                  <a:schemeClr val="tx1">
                    <a:lumMod val="75000"/>
                  </a:schemeClr>
                </a:solidFill>
              </a:rPr>
              <a:t>Measures the ratio of the available fund balance for governmental funds plus net current assets for business-type activities and internal service funds, divided by total revenues.</a:t>
            </a:r>
          </a:p>
          <a:p>
            <a:pPr marL="174625" lvl="3" indent="0" defTabSz="1016000">
              <a:spcBef>
                <a:spcPts val="300"/>
              </a:spcBef>
              <a:buClr>
                <a:srgbClr val="006325"/>
              </a:buClr>
              <a:buNone/>
            </a:pPr>
            <a:endParaRPr lang="en-US" sz="1100" b="1" dirty="0">
              <a:solidFill>
                <a:schemeClr val="tx1">
                  <a:lumMod val="75000"/>
                </a:schemeClr>
              </a:solidFill>
            </a:endParaRPr>
          </a:p>
          <a:p>
            <a:pPr marL="223225" lvl="2" indent="-228600" defTabSz="1016000">
              <a:spcBef>
                <a:spcPts val="300"/>
              </a:spcBef>
              <a:buClr>
                <a:srgbClr val="006325"/>
              </a:buClr>
            </a:pPr>
            <a:r>
              <a:rPr lang="en-US" sz="1100" b="1" dirty="0">
                <a:solidFill>
                  <a:schemeClr val="tx1">
                    <a:lumMod val="75000"/>
                  </a:schemeClr>
                </a:solidFill>
              </a:rPr>
              <a:t>Liquidity Ratio </a:t>
            </a:r>
            <a:r>
              <a:rPr lang="en-US" sz="1100" b="1" baseline="30000" dirty="0">
                <a:solidFill>
                  <a:schemeClr val="tx1">
                    <a:lumMod val="75000"/>
                  </a:schemeClr>
                </a:solidFill>
              </a:rPr>
              <a:t>(2)</a:t>
            </a:r>
          </a:p>
          <a:p>
            <a:pPr marL="346075" lvl="3" indent="-171450" defTabSz="1016000">
              <a:spcBef>
                <a:spcPts val="300"/>
              </a:spcBef>
              <a:buClr>
                <a:srgbClr val="006325"/>
              </a:buClr>
            </a:pPr>
            <a:r>
              <a:rPr lang="en-US" sz="1100" dirty="0">
                <a:solidFill>
                  <a:schemeClr val="tx1">
                    <a:lumMod val="75000"/>
                  </a:schemeClr>
                </a:solidFill>
              </a:rPr>
              <a:t>Measures the ratio of total liquidity (unrestricted cash), divided by total revenues.</a:t>
            </a:r>
          </a:p>
          <a:p>
            <a:pPr marL="0" lvl="2" indent="0" defTabSz="1016000">
              <a:spcBef>
                <a:spcPts val="300"/>
              </a:spcBef>
              <a:buClr>
                <a:srgbClr val="006325"/>
              </a:buClr>
              <a:buNone/>
            </a:pPr>
            <a:endParaRPr lang="en-US" sz="1100" b="1" dirty="0">
              <a:solidFill>
                <a:schemeClr val="tx1">
                  <a:lumMod val="75000"/>
                </a:schemeClr>
              </a:solidFill>
            </a:endParaRPr>
          </a:p>
          <a:p>
            <a:pPr marL="223225" lvl="2" indent="-228600" defTabSz="1016000">
              <a:spcBef>
                <a:spcPts val="300"/>
              </a:spcBef>
              <a:buClr>
                <a:srgbClr val="006325"/>
              </a:buClr>
            </a:pPr>
            <a:r>
              <a:rPr lang="en-US" sz="1100" b="1" dirty="0">
                <a:solidFill>
                  <a:schemeClr val="tx1">
                    <a:lumMod val="75000"/>
                  </a:schemeClr>
                </a:solidFill>
              </a:rPr>
              <a:t>Long-Term Liabilities Ratio </a:t>
            </a:r>
            <a:r>
              <a:rPr lang="en-US" sz="1100" b="1" baseline="30000" dirty="0">
                <a:solidFill>
                  <a:schemeClr val="tx1">
                    <a:lumMod val="75000"/>
                  </a:schemeClr>
                </a:solidFill>
              </a:rPr>
              <a:t>(2)</a:t>
            </a:r>
          </a:p>
          <a:p>
            <a:pPr marL="346075" lvl="3" indent="-171450" defTabSz="1016000">
              <a:spcBef>
                <a:spcPts val="300"/>
              </a:spcBef>
              <a:buClr>
                <a:srgbClr val="006325"/>
              </a:buClr>
            </a:pPr>
            <a:r>
              <a:rPr lang="en-US" sz="1100" dirty="0">
                <a:solidFill>
                  <a:schemeClr val="tx1">
                    <a:lumMod val="75000"/>
                  </a:schemeClr>
                </a:solidFill>
              </a:rPr>
              <a:t>Measures the ratio of the issuer’s total long-term liabilities, divided by total revenues.</a:t>
            </a:r>
          </a:p>
          <a:p>
            <a:pPr marL="346075" lvl="3" indent="-171450" defTabSz="1016000">
              <a:spcBef>
                <a:spcPts val="300"/>
              </a:spcBef>
              <a:buClr>
                <a:srgbClr val="006325"/>
              </a:buClr>
            </a:pPr>
            <a:endParaRPr lang="en-US" sz="1100" dirty="0">
              <a:solidFill>
                <a:schemeClr val="tx1">
                  <a:lumMod val="75000"/>
                </a:schemeClr>
              </a:solidFill>
            </a:endParaRPr>
          </a:p>
          <a:p>
            <a:pPr marL="223225" lvl="2" indent="-228600" defTabSz="1016000">
              <a:spcBef>
                <a:spcPts val="300"/>
              </a:spcBef>
              <a:buClr>
                <a:srgbClr val="006325"/>
              </a:buClr>
            </a:pPr>
            <a:r>
              <a:rPr lang="en-US" sz="1100" b="1" dirty="0">
                <a:solidFill>
                  <a:schemeClr val="tx1">
                    <a:lumMod val="75000"/>
                  </a:schemeClr>
                </a:solidFill>
              </a:rPr>
              <a:t>Fixed-Costs Ratio </a:t>
            </a:r>
            <a:r>
              <a:rPr lang="en-US" sz="1100" b="1" baseline="30000" dirty="0">
                <a:solidFill>
                  <a:schemeClr val="tx1">
                    <a:lumMod val="75000"/>
                  </a:schemeClr>
                </a:solidFill>
              </a:rPr>
              <a:t>(2)</a:t>
            </a:r>
          </a:p>
          <a:p>
            <a:pPr marL="346075" lvl="3" indent="-171450" defTabSz="1016000">
              <a:spcBef>
                <a:spcPts val="300"/>
              </a:spcBef>
              <a:buClr>
                <a:srgbClr val="006325"/>
              </a:buClr>
            </a:pPr>
            <a:r>
              <a:rPr lang="en-US" sz="1100" dirty="0">
                <a:solidFill>
                  <a:schemeClr val="tx1">
                    <a:lumMod val="75000"/>
                  </a:schemeClr>
                </a:solidFill>
              </a:rPr>
              <a:t>Measures the ratio of adjusted fixed costs to total revenues. The adjusted fixed cost is the sum of an issuer’s implied debt service, its pension tread water indicator, its OPEB contributions and its implied carrying costs for other long-term liabilities. These metrics are calculated by Moody’s.</a:t>
            </a:r>
          </a:p>
          <a:p>
            <a:endParaRPr lang="en-US" dirty="0"/>
          </a:p>
        </p:txBody>
      </p:sp>
      <p:sp>
        <p:nvSpPr>
          <p:cNvPr id="3" name="Date Placeholder 2">
            <a:extLst>
              <a:ext uri="{FF2B5EF4-FFF2-40B4-BE49-F238E27FC236}">
                <a16:creationId xmlns:a16="http://schemas.microsoft.com/office/drawing/2014/main" id="{6ECFC795-6567-4110-A9FB-A113AC563952}"/>
              </a:ext>
            </a:extLst>
          </p:cNvPr>
          <p:cNvSpPr>
            <a:spLocks noGrp="1"/>
          </p:cNvSpPr>
          <p:nvPr>
            <p:ph type="dt" sz="half" idx="10"/>
          </p:nvPr>
        </p:nvSpPr>
        <p:spPr/>
        <p:txBody>
          <a:bodyPr/>
          <a:lstStyle/>
          <a:p>
            <a:r>
              <a:rPr lang="en-US" noProof="0"/>
              <a:t>July 24, 2024</a:t>
            </a:r>
          </a:p>
        </p:txBody>
      </p:sp>
      <p:sp>
        <p:nvSpPr>
          <p:cNvPr id="4" name="Footer Placeholder 3">
            <a:extLst>
              <a:ext uri="{FF2B5EF4-FFF2-40B4-BE49-F238E27FC236}">
                <a16:creationId xmlns:a16="http://schemas.microsoft.com/office/drawing/2014/main" id="{342C253F-8064-47FB-B8B2-93AC368C34A5}"/>
              </a:ext>
            </a:extLst>
          </p:cNvPr>
          <p:cNvSpPr>
            <a:spLocks noGrp="1"/>
          </p:cNvSpPr>
          <p:nvPr>
            <p:ph type="ftr" sz="quarter" idx="11"/>
          </p:nvPr>
        </p:nvSpPr>
        <p:spPr/>
        <p:txBody>
          <a:bodyPr/>
          <a:lstStyle/>
          <a:p>
            <a:r>
              <a:rPr lang="en-US" noProof="0"/>
              <a:t>Local Government Credit Ratings</a:t>
            </a:r>
          </a:p>
        </p:txBody>
      </p:sp>
      <p:sp>
        <p:nvSpPr>
          <p:cNvPr id="5" name="Slide Number Placeholder 4">
            <a:extLst>
              <a:ext uri="{FF2B5EF4-FFF2-40B4-BE49-F238E27FC236}">
                <a16:creationId xmlns:a16="http://schemas.microsoft.com/office/drawing/2014/main" id="{D0F3DB8A-C637-4347-9F37-CFCB663985A8}"/>
              </a:ext>
            </a:extLst>
          </p:cNvPr>
          <p:cNvSpPr>
            <a:spLocks noGrp="1"/>
          </p:cNvSpPr>
          <p:nvPr>
            <p:ph type="sldNum" sz="quarter" idx="12"/>
          </p:nvPr>
        </p:nvSpPr>
        <p:spPr/>
        <p:txBody>
          <a:bodyPr/>
          <a:lstStyle/>
          <a:p>
            <a:fld id="{65E8D34D-C18F-4072-82C9-C5818739C48B}" type="slidenum">
              <a:rPr lang="en-US" noProof="0" smtClean="0"/>
              <a:pPr/>
              <a:t>9</a:t>
            </a:fld>
            <a:endParaRPr lang="en-US" noProof="0"/>
          </a:p>
        </p:txBody>
      </p:sp>
      <p:sp>
        <p:nvSpPr>
          <p:cNvPr id="6" name="Title 5">
            <a:extLst>
              <a:ext uri="{FF2B5EF4-FFF2-40B4-BE49-F238E27FC236}">
                <a16:creationId xmlns:a16="http://schemas.microsoft.com/office/drawing/2014/main" id="{28CAE375-3AC1-4506-A586-257E844D7E16}"/>
              </a:ext>
            </a:extLst>
          </p:cNvPr>
          <p:cNvSpPr>
            <a:spLocks noGrp="1"/>
          </p:cNvSpPr>
          <p:nvPr>
            <p:ph type="title"/>
          </p:nvPr>
        </p:nvSpPr>
        <p:spPr/>
        <p:txBody>
          <a:bodyPr/>
          <a:lstStyle/>
          <a:p>
            <a:r>
              <a:rPr lang="en-US" dirty="0"/>
              <a:t>Moody’s Issuer Rating Scorecard</a:t>
            </a:r>
          </a:p>
        </p:txBody>
      </p:sp>
      <p:sp>
        <p:nvSpPr>
          <p:cNvPr id="7" name="Text Placeholder 6">
            <a:extLst>
              <a:ext uri="{FF2B5EF4-FFF2-40B4-BE49-F238E27FC236}">
                <a16:creationId xmlns:a16="http://schemas.microsoft.com/office/drawing/2014/main" id="{28E6E830-2E62-4B92-B505-FE3E5569B05D}"/>
              </a:ext>
            </a:extLst>
          </p:cNvPr>
          <p:cNvSpPr>
            <a:spLocks noGrp="1"/>
          </p:cNvSpPr>
          <p:nvPr>
            <p:ph type="body" sz="quarter" idx="13"/>
          </p:nvPr>
        </p:nvSpPr>
        <p:spPr/>
        <p:txBody>
          <a:bodyPr/>
          <a:lstStyle/>
          <a:p>
            <a:endParaRPr lang="en-US"/>
          </a:p>
        </p:txBody>
      </p:sp>
      <p:sp>
        <p:nvSpPr>
          <p:cNvPr id="9" name="TextBox 8">
            <a:extLst>
              <a:ext uri="{FF2B5EF4-FFF2-40B4-BE49-F238E27FC236}">
                <a16:creationId xmlns:a16="http://schemas.microsoft.com/office/drawing/2014/main" id="{D568154E-501A-4EC9-B273-69060DF6F760}"/>
              </a:ext>
            </a:extLst>
          </p:cNvPr>
          <p:cNvSpPr txBox="1"/>
          <p:nvPr/>
        </p:nvSpPr>
        <p:spPr>
          <a:xfrm>
            <a:off x="306559" y="6152740"/>
            <a:ext cx="4931935" cy="477054"/>
          </a:xfrm>
          <a:prstGeom prst="rect">
            <a:avLst/>
          </a:prstGeom>
          <a:noFill/>
        </p:spPr>
        <p:txBody>
          <a:bodyPr wrap="square" lIns="0" tIns="0" rIns="0" bIns="0" rtlCol="0">
            <a:spAutoFit/>
          </a:bodyPr>
          <a:lstStyle/>
          <a:p>
            <a:pPr>
              <a:spcBef>
                <a:spcPts val="0"/>
              </a:spcBef>
            </a:pPr>
            <a:r>
              <a:rPr lang="en-US" sz="900" baseline="30000" dirty="0"/>
              <a:t>(1)</a:t>
            </a:r>
            <a:r>
              <a:rPr lang="en-US" sz="900" dirty="0"/>
              <a:t> If an Issuer is located within a Metropolitan Statistical Area (“MSA”), the MSA data is utilized.   </a:t>
            </a:r>
          </a:p>
          <a:p>
            <a:pPr>
              <a:spcBef>
                <a:spcPts val="0"/>
              </a:spcBef>
            </a:pPr>
            <a:r>
              <a:rPr lang="en-US" sz="900" dirty="0"/>
              <a:t>    Otherwise, State Rural Average is used for RPP and County GDP is used for Economic Growth.</a:t>
            </a:r>
          </a:p>
          <a:p>
            <a:pPr>
              <a:spcBef>
                <a:spcPts val="0"/>
              </a:spcBef>
            </a:pPr>
            <a:endParaRPr lang="en-US" sz="400" dirty="0"/>
          </a:p>
          <a:p>
            <a:pPr>
              <a:spcBef>
                <a:spcPts val="0"/>
              </a:spcBef>
            </a:pPr>
            <a:r>
              <a:rPr lang="en-US" sz="900" baseline="30000" dirty="0"/>
              <a:t>(2)</a:t>
            </a:r>
            <a:r>
              <a:rPr lang="en-US" sz="900" dirty="0"/>
              <a:t> Calculated using Governmental, Business Type and Internal Service Funds.</a:t>
            </a:r>
          </a:p>
        </p:txBody>
      </p:sp>
    </p:spTree>
    <p:extLst>
      <p:ext uri="{BB962C8B-B14F-4D97-AF65-F5344CB8AC3E}">
        <p14:creationId xmlns:p14="http://schemas.microsoft.com/office/powerpoint/2010/main" val="3439558699"/>
      </p:ext>
    </p:extLst>
  </p:cSld>
  <p:clrMapOvr>
    <a:masterClrMapping/>
  </p:clrMapOvr>
</p:sld>
</file>

<file path=ppt/theme/theme1.xml><?xml version="1.0" encoding="utf-8"?>
<a:theme xmlns:a="http://schemas.openxmlformats.org/drawingml/2006/main" name="Davenport Presentation Template">
  <a:themeElements>
    <a:clrScheme name="Davenport">
      <a:dk1>
        <a:srgbClr val="5A5A5A"/>
      </a:dk1>
      <a:lt1>
        <a:sysClr val="window" lastClr="FFFFFF"/>
      </a:lt1>
      <a:dk2>
        <a:srgbClr val="ABAEB1"/>
      </a:dk2>
      <a:lt2>
        <a:srgbClr val="F1F2F3"/>
      </a:lt2>
      <a:accent1>
        <a:srgbClr val="006325"/>
      </a:accent1>
      <a:accent2>
        <a:srgbClr val="8DC63F"/>
      </a:accent2>
      <a:accent3>
        <a:srgbClr val="725D32"/>
      </a:accent3>
      <a:accent4>
        <a:srgbClr val="C7A239"/>
      </a:accent4>
      <a:accent5>
        <a:srgbClr val="054695"/>
      </a:accent5>
      <a:accent6>
        <a:srgbClr val="1F8BE5"/>
      </a:accent6>
      <a:hlink>
        <a:srgbClr val="054695"/>
      </a:hlink>
      <a:folHlink>
        <a:srgbClr val="DC6B16"/>
      </a:folHlink>
    </a:clrScheme>
    <a:fontScheme name="Davenport">
      <a:majorFont>
        <a:latin typeface="Georgia"/>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lIns="54000" tIns="54000" rIns="54000" bIns="54000"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dirty="0" err="1" smtClean="0"/>
        </a:defPPr>
      </a:lstStyle>
    </a:txDef>
  </a:objectDefaults>
  <a:extraClrSchemeLst/>
  <a:custClrLst>
    <a:custClr name="Red 100%">
      <a:srgbClr val="A13817"/>
    </a:custClr>
    <a:custClr name="Orange 100%">
      <a:srgbClr val="D26C20"/>
    </a:custClr>
    <a:custClr name="Gold 100%">
      <a:srgbClr val="E3BB13"/>
    </a:custClr>
    <a:custClr name="Olive 100%">
      <a:srgbClr val="C1C521"/>
    </a:custClr>
    <a:custClr name="Green 70%">
      <a:srgbClr val="4D9267"/>
    </a:custClr>
    <a:custClr name="Lime 70">
      <a:srgbClr val="AFD779"/>
    </a:custClr>
    <a:custClr name="Amber 70%">
      <a:srgbClr val="9D8E70"/>
    </a:custClr>
    <a:custClr name="Bronze 70%">
      <a:srgbClr val="D8BE75"/>
    </a:custClr>
    <a:custClr name="Blue 70%">
      <a:srgbClr val="507EB5"/>
    </a:custClr>
    <a:custClr name="Azur 70%">
      <a:srgbClr val="63AEED"/>
    </a:custClr>
    <a:custClr name="Red 40%">
      <a:srgbClr val="D09B8B"/>
    </a:custClr>
    <a:custClr name="Orange 40%">
      <a:srgbClr val="E8B58F"/>
    </a:custClr>
    <a:custClr name="Yellow 40%">
      <a:srgbClr val="F1DD89"/>
    </a:custClr>
    <a:custClr name="Olive 40%">
      <a:srgbClr val="E0E290"/>
    </a:custClr>
    <a:custClr name="Green 40%">
      <a:srgbClr val="99C1A8"/>
    </a:custClr>
    <a:custClr name="Lime 40%">
      <a:srgbClr val="D1E8B2"/>
    </a:custClr>
    <a:custClr name="Amber 40%">
      <a:srgbClr val="C7BEAD"/>
    </a:custClr>
    <a:custClr name="Bronze 40%">
      <a:srgbClr val="E9DAB0"/>
    </a:custClr>
    <a:custClr name="Blue 40%">
      <a:srgbClr val="9BB5D5"/>
    </a:custClr>
    <a:custClr name="Azur 40%">
      <a:srgbClr val="A5D1F5"/>
    </a:custClr>
  </a:custClr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Davenport Presentation Template</Template>
  <TotalTime>25383</TotalTime>
  <Words>2929</Words>
  <Application>Microsoft Office PowerPoint</Application>
  <PresentationFormat>Custom</PresentationFormat>
  <Paragraphs>309</Paragraphs>
  <Slides>20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Franklin Gothic Book</vt:lpstr>
      <vt:lpstr>Georgia</vt:lpstr>
      <vt:lpstr>Wingdings</vt:lpstr>
      <vt:lpstr>Wingdings 2</vt:lpstr>
      <vt:lpstr>Davenport Presentation Template</vt:lpstr>
      <vt:lpstr>Local Government Credit Ratings</vt:lpstr>
      <vt:lpstr>Rating Agencies</vt:lpstr>
      <vt:lpstr>What is a Rating?</vt:lpstr>
      <vt:lpstr>Rating Scale</vt:lpstr>
      <vt:lpstr>What are the Key Drivers to a Tax- Supported Credit Rating?</vt:lpstr>
      <vt:lpstr>Credit Quality of North Carolina Local Governments</vt:lpstr>
      <vt:lpstr>The Benefit of a Higher Credit Rating</vt:lpstr>
      <vt:lpstr>Moody’s US Cities and Counties Methodology</vt:lpstr>
      <vt:lpstr>Moody’s Issuer Rating Scorecard</vt:lpstr>
      <vt:lpstr>Moody’s Sample Scorecard</vt:lpstr>
      <vt:lpstr>S&amp;P Rating Agency Methodology Overview</vt:lpstr>
      <vt:lpstr>S&amp;P Sample Rating Scorecard</vt:lpstr>
      <vt:lpstr>S&amp;P Scorecard Factor | Management</vt:lpstr>
      <vt:lpstr>S&amp;P Scorecard Factor | Debt and Contingent Liability</vt:lpstr>
      <vt:lpstr>Fitch New Rating Methodology</vt:lpstr>
      <vt:lpstr>Fitch New Rating Methodology | LGRM</vt:lpstr>
      <vt:lpstr>Fitch Sample Rating Scorecard</vt:lpstr>
      <vt:lpstr>Rating Agency Strategy</vt:lpstr>
      <vt:lpstr>Rating Agency Strategy – Case Study</vt:lpstr>
      <vt:lpstr>Disclaimer</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0</dc:title>
  <dc:creator>zlucanie@investdavenport.com</dc:creator>
  <cp:lastModifiedBy>Wellford, Ty</cp:lastModifiedBy>
  <cp:revision>945</cp:revision>
  <cp:lastPrinted>2024-07-15T21:42:05Z</cp:lastPrinted>
  <dcterms:created xsi:type="dcterms:W3CDTF">2014-04-29T20:16:15Z</dcterms:created>
  <dcterms:modified xsi:type="dcterms:W3CDTF">2024-07-15T21:43:04Z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lpwstr>1.00</vt:lpwstr>
  </property>
  <property fmtid="{D5CDD505-2E9C-101B-9397-08002B2CF9AE}" pid="3" name="Date">
    <vt:lpwstr>July 28, 2013</vt:lpwstr>
  </property>
</Properties>
</file>