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81" r:id="rId6"/>
    <p:sldMasterId id="214748369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Lst>
  <p:sldSz cy="5143500" cx="9144000"/>
  <p:notesSz cx="6858000" cy="9144000"/>
  <p:embeddedFontLst>
    <p:embeddedFont>
      <p:font typeface="Dosis"/>
      <p:regular r:id="rId55"/>
      <p:bold r:id="rId56"/>
    </p:embeddedFont>
    <p:embeddedFont>
      <p:font typeface="Raleway"/>
      <p:regular r:id="rId57"/>
      <p:bold r:id="rId58"/>
      <p:italic r:id="rId59"/>
      <p:boldItalic r:id="rId60"/>
    </p:embeddedFont>
    <p:embeddedFont>
      <p:font typeface="Dosis ExtraBold"/>
      <p:bold r:id="rId61"/>
    </p:embeddedFont>
    <p:embeddedFont>
      <p:font typeface="Fjalla One"/>
      <p:regular r:id="rId62"/>
    </p:embeddedFont>
    <p:embeddedFont>
      <p:font typeface="Barlow Semi Condensed Medium"/>
      <p:regular r:id="rId63"/>
      <p:bold r:id="rId64"/>
      <p:italic r:id="rId65"/>
      <p:boldItalic r:id="rId66"/>
    </p:embeddedFont>
    <p:embeddedFont>
      <p:font typeface="Raleway Medium"/>
      <p:regular r:id="rId67"/>
      <p:bold r:id="rId68"/>
      <p:italic r:id="rId69"/>
      <p:boldItalic r:id="rId70"/>
    </p:embeddedFont>
    <p:embeddedFont>
      <p:font typeface="Raleway SemiBold"/>
      <p:regular r:id="rId71"/>
      <p:bold r:id="rId72"/>
      <p:italic r:id="rId73"/>
      <p:boldItalic r:id="rId74"/>
    </p:embeddedFont>
    <p:embeddedFont>
      <p:font typeface="Raleway ExtraBold"/>
      <p:bold r:id="rId75"/>
      <p:boldItalic r:id="rId76"/>
    </p:embeddedFont>
    <p:embeddedFont>
      <p:font typeface="Roboto"/>
      <p:regular r:id="rId77"/>
      <p:bold r:id="rId78"/>
      <p:italic r:id="rId79"/>
      <p:boldItalic r:id="rId80"/>
    </p:embeddedFont>
    <p:embeddedFont>
      <p:font typeface="Montserrat"/>
      <p:regular r:id="rId81"/>
      <p:bold r:id="rId82"/>
      <p:italic r:id="rId83"/>
      <p:boldItalic r:id="rId84"/>
    </p:embeddedFont>
    <p:embeddedFont>
      <p:font typeface="Dosis Medium"/>
      <p:regular r:id="rId85"/>
      <p:bold r:id="rId86"/>
    </p:embeddedFont>
    <p:embeddedFont>
      <p:font typeface="Barlow Semi Condensed"/>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1" roundtripDataSignature="AMtx7mgLyGIh9GKTnaG13UsuvbopdLBRp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evin Tebore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064659-D776-43E9-AA1B-ED74F55A4DA7}">
  <a:tblStyle styleId="{1C064659-D776-43E9-AA1B-ED74F55A4DA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Montserrat-boldItalic.fntdata"/><Relationship Id="rId83" Type="http://schemas.openxmlformats.org/officeDocument/2006/relationships/font" Target="fonts/Montserrat-italic.fntdata"/><Relationship Id="rId42" Type="http://schemas.openxmlformats.org/officeDocument/2006/relationships/slide" Target="slides/slide34.xml"/><Relationship Id="rId86" Type="http://schemas.openxmlformats.org/officeDocument/2006/relationships/font" Target="fonts/DosisMedium-bold.fntdata"/><Relationship Id="rId41" Type="http://schemas.openxmlformats.org/officeDocument/2006/relationships/slide" Target="slides/slide33.xml"/><Relationship Id="rId85" Type="http://schemas.openxmlformats.org/officeDocument/2006/relationships/font" Target="fonts/DosisMedium-regular.fntdata"/><Relationship Id="rId44" Type="http://schemas.openxmlformats.org/officeDocument/2006/relationships/slide" Target="slides/slide36.xml"/><Relationship Id="rId88" Type="http://schemas.openxmlformats.org/officeDocument/2006/relationships/font" Target="fonts/BarlowSemiCondensed-bold.fntdata"/><Relationship Id="rId43" Type="http://schemas.openxmlformats.org/officeDocument/2006/relationships/slide" Target="slides/slide35.xml"/><Relationship Id="rId87" Type="http://schemas.openxmlformats.org/officeDocument/2006/relationships/font" Target="fonts/BarlowSemiCondensed-regular.fntdata"/><Relationship Id="rId46" Type="http://schemas.openxmlformats.org/officeDocument/2006/relationships/slide" Target="slides/slide38.xml"/><Relationship Id="rId45" Type="http://schemas.openxmlformats.org/officeDocument/2006/relationships/slide" Target="slides/slide37.xml"/><Relationship Id="rId89" Type="http://schemas.openxmlformats.org/officeDocument/2006/relationships/font" Target="fonts/BarlowSemiCondensed-italic.fntdata"/><Relationship Id="rId80" Type="http://schemas.openxmlformats.org/officeDocument/2006/relationships/font" Target="fonts/Roboto-boldItalic.fntdata"/><Relationship Id="rId82" Type="http://schemas.openxmlformats.org/officeDocument/2006/relationships/font" Target="fonts/Montserrat-bold.fntdata"/><Relationship Id="rId81" Type="http://schemas.openxmlformats.org/officeDocument/2006/relationships/font" Target="fonts/Montserrat-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RalewaySemiBold-italic.fntdata"/><Relationship Id="rId72" Type="http://schemas.openxmlformats.org/officeDocument/2006/relationships/font" Target="fonts/RalewaySemiBold-bold.fntdata"/><Relationship Id="rId31" Type="http://schemas.openxmlformats.org/officeDocument/2006/relationships/slide" Target="slides/slide23.xml"/><Relationship Id="rId75" Type="http://schemas.openxmlformats.org/officeDocument/2006/relationships/font" Target="fonts/RalewayExtraBold-bold.fntdata"/><Relationship Id="rId30" Type="http://schemas.openxmlformats.org/officeDocument/2006/relationships/slide" Target="slides/slide22.xml"/><Relationship Id="rId74" Type="http://schemas.openxmlformats.org/officeDocument/2006/relationships/font" Target="fonts/RalewaySemiBold-boldItalic.fntdata"/><Relationship Id="rId33" Type="http://schemas.openxmlformats.org/officeDocument/2006/relationships/slide" Target="slides/slide25.xml"/><Relationship Id="rId77" Type="http://schemas.openxmlformats.org/officeDocument/2006/relationships/font" Target="fonts/Roboto-regular.fntdata"/><Relationship Id="rId32" Type="http://schemas.openxmlformats.org/officeDocument/2006/relationships/slide" Target="slides/slide24.xml"/><Relationship Id="rId76" Type="http://schemas.openxmlformats.org/officeDocument/2006/relationships/font" Target="fonts/RalewayExtraBold-boldItalic.fntdata"/><Relationship Id="rId35" Type="http://schemas.openxmlformats.org/officeDocument/2006/relationships/slide" Target="slides/slide27.xml"/><Relationship Id="rId79" Type="http://schemas.openxmlformats.org/officeDocument/2006/relationships/font" Target="fonts/Roboto-italic.fntdata"/><Relationship Id="rId34" Type="http://schemas.openxmlformats.org/officeDocument/2006/relationships/slide" Target="slides/slide26.xml"/><Relationship Id="rId78" Type="http://schemas.openxmlformats.org/officeDocument/2006/relationships/font" Target="fonts/Roboto-bold.fntdata"/><Relationship Id="rId71" Type="http://schemas.openxmlformats.org/officeDocument/2006/relationships/font" Target="fonts/RalewaySemiBold-regular.fntdata"/><Relationship Id="rId70" Type="http://schemas.openxmlformats.org/officeDocument/2006/relationships/font" Target="fonts/RalewayMedium-bold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FjallaOne-regular.fntdata"/><Relationship Id="rId61" Type="http://schemas.openxmlformats.org/officeDocument/2006/relationships/font" Target="fonts/DosisExtraBold-bold.fntdata"/><Relationship Id="rId20" Type="http://schemas.openxmlformats.org/officeDocument/2006/relationships/slide" Target="slides/slide12.xml"/><Relationship Id="rId64" Type="http://schemas.openxmlformats.org/officeDocument/2006/relationships/font" Target="fonts/BarlowSemiCondensedMedium-bold.fntdata"/><Relationship Id="rId63" Type="http://schemas.openxmlformats.org/officeDocument/2006/relationships/font" Target="fonts/BarlowSemiCondensedMedium-regular.fntdata"/><Relationship Id="rId22" Type="http://schemas.openxmlformats.org/officeDocument/2006/relationships/slide" Target="slides/slide14.xml"/><Relationship Id="rId66" Type="http://schemas.openxmlformats.org/officeDocument/2006/relationships/font" Target="fonts/BarlowSemiCondensedMedium-boldItalic.fntdata"/><Relationship Id="rId21" Type="http://schemas.openxmlformats.org/officeDocument/2006/relationships/slide" Target="slides/slide13.xml"/><Relationship Id="rId65" Type="http://schemas.openxmlformats.org/officeDocument/2006/relationships/font" Target="fonts/BarlowSemiCondensedMedium-italic.fntdata"/><Relationship Id="rId24" Type="http://schemas.openxmlformats.org/officeDocument/2006/relationships/slide" Target="slides/slide16.xml"/><Relationship Id="rId68" Type="http://schemas.openxmlformats.org/officeDocument/2006/relationships/font" Target="fonts/RalewayMedium-bold.fntdata"/><Relationship Id="rId23" Type="http://schemas.openxmlformats.org/officeDocument/2006/relationships/slide" Target="slides/slide15.xml"/><Relationship Id="rId67" Type="http://schemas.openxmlformats.org/officeDocument/2006/relationships/font" Target="fonts/RalewayMedium-regular.fntdata"/><Relationship Id="rId60" Type="http://schemas.openxmlformats.org/officeDocument/2006/relationships/font" Target="fonts/Raleway-bold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RalewayMedium-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font" Target="fonts/Dosis-regular.fntdata"/><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Raleway-regular.fntdata"/><Relationship Id="rId12" Type="http://schemas.openxmlformats.org/officeDocument/2006/relationships/slide" Target="slides/slide4.xml"/><Relationship Id="rId56" Type="http://schemas.openxmlformats.org/officeDocument/2006/relationships/font" Target="fonts/Dosis-bold.fntdata"/><Relationship Id="rId91" Type="http://customschemas.google.com/relationships/presentationmetadata" Target="metadata"/><Relationship Id="rId90" Type="http://schemas.openxmlformats.org/officeDocument/2006/relationships/font" Target="fonts/BarlowSemiCondensed-boldItalic.fntdata"/><Relationship Id="rId15" Type="http://schemas.openxmlformats.org/officeDocument/2006/relationships/slide" Target="slides/slide7.xml"/><Relationship Id="rId59" Type="http://schemas.openxmlformats.org/officeDocument/2006/relationships/font" Target="fonts/Raleway-italic.fntdata"/><Relationship Id="rId14" Type="http://schemas.openxmlformats.org/officeDocument/2006/relationships/slide" Target="slides/slide6.xml"/><Relationship Id="rId58" Type="http://schemas.openxmlformats.org/officeDocument/2006/relationships/font" Target="fonts/Raleway-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05T01:49:53.374">
    <p:pos x="6000" y="0"/>
    <p:text>@slr@threeplusone.us is this pulling a question?
_Assigned to slr@threeplusone.us_</p:text>
    <p:extLst>
      <p:ext uri="{C676402C-5697-4E1C-873F-D02D1690AC5C}">
        <p15:threadingInfo timeZoneBias="0"/>
      </p:ext>
      <p:ext uri="http://customooxmlschemas.google.com/">
        <go:slidesCustomData xmlns:go="http://customooxmlschemas.google.com/" commentPostId="AAABF3uH0L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4" name="Shape 3674"/>
        <p:cNvGrpSpPr/>
        <p:nvPr/>
      </p:nvGrpSpPr>
      <p:grpSpPr>
        <a:xfrm>
          <a:off x="0" y="0"/>
          <a:ext cx="0" cy="0"/>
          <a:chOff x="0" y="0"/>
          <a:chExt cx="0" cy="0"/>
        </a:xfrm>
      </p:grpSpPr>
      <p:sp>
        <p:nvSpPr>
          <p:cNvPr id="3675" name="Google Shape;36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6" name="Google Shape;36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412750" rtl="0" algn="l">
              <a:lnSpc>
                <a:spcPct val="125000"/>
              </a:lnSpc>
              <a:spcBef>
                <a:spcPts val="0"/>
              </a:spcBef>
              <a:spcAft>
                <a:spcPts val="0"/>
              </a:spcAft>
              <a:buClr>
                <a:srgbClr val="472670"/>
              </a:buClr>
              <a:buSzPts val="2500"/>
              <a:buChar char="•"/>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5" name="Shape 3785"/>
        <p:cNvGrpSpPr/>
        <p:nvPr/>
      </p:nvGrpSpPr>
      <p:grpSpPr>
        <a:xfrm>
          <a:off x="0" y="0"/>
          <a:ext cx="0" cy="0"/>
          <a:chOff x="0" y="0"/>
          <a:chExt cx="0" cy="0"/>
        </a:xfrm>
      </p:grpSpPr>
      <p:sp>
        <p:nvSpPr>
          <p:cNvPr id="3786" name="Google Shape;3786;g16457df6818_0_5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7" name="Google Shape;3787;g16457df6818_0_5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3" name="Shape 3793"/>
        <p:cNvGrpSpPr/>
        <p:nvPr/>
      </p:nvGrpSpPr>
      <p:grpSpPr>
        <a:xfrm>
          <a:off x="0" y="0"/>
          <a:ext cx="0" cy="0"/>
          <a:chOff x="0" y="0"/>
          <a:chExt cx="0" cy="0"/>
        </a:xfrm>
      </p:grpSpPr>
      <p:sp>
        <p:nvSpPr>
          <p:cNvPr id="3794" name="Google Shape;3794;g16457df6818_0_5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5" name="Google Shape;3795;g16457df6818_0_5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3" name="Shape 3803"/>
        <p:cNvGrpSpPr/>
        <p:nvPr/>
      </p:nvGrpSpPr>
      <p:grpSpPr>
        <a:xfrm>
          <a:off x="0" y="0"/>
          <a:ext cx="0" cy="0"/>
          <a:chOff x="0" y="0"/>
          <a:chExt cx="0" cy="0"/>
        </a:xfrm>
      </p:grpSpPr>
      <p:sp>
        <p:nvSpPr>
          <p:cNvPr id="3804" name="Google Shape;3804;g162cb7f6798_2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5" name="Google Shape;3805;g162cb7f6798_2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222222"/>
              </a:solidFill>
              <a:highlight>
                <a:srgbClr val="FFFFFF"/>
              </a:highlight>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8" name="Shape 3818"/>
        <p:cNvGrpSpPr/>
        <p:nvPr/>
      </p:nvGrpSpPr>
      <p:grpSpPr>
        <a:xfrm>
          <a:off x="0" y="0"/>
          <a:ext cx="0" cy="0"/>
          <a:chOff x="0" y="0"/>
          <a:chExt cx="0" cy="0"/>
        </a:xfrm>
      </p:grpSpPr>
      <p:sp>
        <p:nvSpPr>
          <p:cNvPr id="3819" name="Google Shape;3819;g162cb7f6798_2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0" name="Google Shape;3820;g162cb7f6798_2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222222"/>
              </a:solidFill>
              <a:highlight>
                <a:srgbClr val="FFFFFF"/>
              </a:highlight>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4" name="Shape 3834"/>
        <p:cNvGrpSpPr/>
        <p:nvPr/>
      </p:nvGrpSpPr>
      <p:grpSpPr>
        <a:xfrm>
          <a:off x="0" y="0"/>
          <a:ext cx="0" cy="0"/>
          <a:chOff x="0" y="0"/>
          <a:chExt cx="0" cy="0"/>
        </a:xfrm>
      </p:grpSpPr>
      <p:sp>
        <p:nvSpPr>
          <p:cNvPr id="3835" name="Google Shape;3835;g1680d5b1b5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6" name="Google Shape;3836;g1680d5b1b5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1" name="Shape 3841"/>
        <p:cNvGrpSpPr/>
        <p:nvPr/>
      </p:nvGrpSpPr>
      <p:grpSpPr>
        <a:xfrm>
          <a:off x="0" y="0"/>
          <a:ext cx="0" cy="0"/>
          <a:chOff x="0" y="0"/>
          <a:chExt cx="0" cy="0"/>
        </a:xfrm>
      </p:grpSpPr>
      <p:sp>
        <p:nvSpPr>
          <p:cNvPr id="3842" name="Google Shape;3842;g162e1e24d92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3" name="Google Shape;3843;g162e1e24d92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0" name="Shape 3850"/>
        <p:cNvGrpSpPr/>
        <p:nvPr/>
      </p:nvGrpSpPr>
      <p:grpSpPr>
        <a:xfrm>
          <a:off x="0" y="0"/>
          <a:ext cx="0" cy="0"/>
          <a:chOff x="0" y="0"/>
          <a:chExt cx="0" cy="0"/>
        </a:xfrm>
      </p:grpSpPr>
      <p:sp>
        <p:nvSpPr>
          <p:cNvPr id="3851" name="Google Shape;3851;g16457df6818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2" name="Google Shape;3852;g16457df681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0" name="Shape 3860"/>
        <p:cNvGrpSpPr/>
        <p:nvPr/>
      </p:nvGrpSpPr>
      <p:grpSpPr>
        <a:xfrm>
          <a:off x="0" y="0"/>
          <a:ext cx="0" cy="0"/>
          <a:chOff x="0" y="0"/>
          <a:chExt cx="0" cy="0"/>
        </a:xfrm>
      </p:grpSpPr>
      <p:sp>
        <p:nvSpPr>
          <p:cNvPr id="3861" name="Google Shape;3861;g16457df6818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2" name="Google Shape;3862;g16457df6818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4" name="Shape 3884"/>
        <p:cNvGrpSpPr/>
        <p:nvPr/>
      </p:nvGrpSpPr>
      <p:grpSpPr>
        <a:xfrm>
          <a:off x="0" y="0"/>
          <a:ext cx="0" cy="0"/>
          <a:chOff x="0" y="0"/>
          <a:chExt cx="0" cy="0"/>
        </a:xfrm>
      </p:grpSpPr>
      <p:sp>
        <p:nvSpPr>
          <p:cNvPr id="3885" name="Google Shape;3885;g16457df6818_0_5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6" name="Google Shape;3886;g16457df6818_0_5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3" name="Shape 3893"/>
        <p:cNvGrpSpPr/>
        <p:nvPr/>
      </p:nvGrpSpPr>
      <p:grpSpPr>
        <a:xfrm>
          <a:off x="0" y="0"/>
          <a:ext cx="0" cy="0"/>
          <a:chOff x="0" y="0"/>
          <a:chExt cx="0" cy="0"/>
        </a:xfrm>
      </p:grpSpPr>
      <p:sp>
        <p:nvSpPr>
          <p:cNvPr id="3894" name="Google Shape;3894;g2b667aef7f1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95" name="Google Shape;3895;g2b667aef7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6" name="Shape 3686"/>
        <p:cNvGrpSpPr/>
        <p:nvPr/>
      </p:nvGrpSpPr>
      <p:grpSpPr>
        <a:xfrm>
          <a:off x="0" y="0"/>
          <a:ext cx="0" cy="0"/>
          <a:chOff x="0" y="0"/>
          <a:chExt cx="0" cy="0"/>
        </a:xfrm>
      </p:grpSpPr>
      <p:sp>
        <p:nvSpPr>
          <p:cNvPr id="3687" name="Google Shape;3687;g15b80458f83_0_2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8" name="Google Shape;3688;g15b80458f83_0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1" name="Shape 3901"/>
        <p:cNvGrpSpPr/>
        <p:nvPr/>
      </p:nvGrpSpPr>
      <p:grpSpPr>
        <a:xfrm>
          <a:off x="0" y="0"/>
          <a:ext cx="0" cy="0"/>
          <a:chOff x="0" y="0"/>
          <a:chExt cx="0" cy="0"/>
        </a:xfrm>
      </p:grpSpPr>
      <p:sp>
        <p:nvSpPr>
          <p:cNvPr id="3902" name="Google Shape;3902;g16457df6818_0_5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3" name="Google Shape;3903;g16457df6818_0_5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1" name="Shape 3911"/>
        <p:cNvGrpSpPr/>
        <p:nvPr/>
      </p:nvGrpSpPr>
      <p:grpSpPr>
        <a:xfrm>
          <a:off x="0" y="0"/>
          <a:ext cx="0" cy="0"/>
          <a:chOff x="0" y="0"/>
          <a:chExt cx="0" cy="0"/>
        </a:xfrm>
      </p:grpSpPr>
      <p:sp>
        <p:nvSpPr>
          <p:cNvPr id="3912" name="Google Shape;3912;g16457df6818_0_6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3" name="Google Shape;3913;g16457df6818_0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2" name="Shape 3942"/>
        <p:cNvGrpSpPr/>
        <p:nvPr/>
      </p:nvGrpSpPr>
      <p:grpSpPr>
        <a:xfrm>
          <a:off x="0" y="0"/>
          <a:ext cx="0" cy="0"/>
          <a:chOff x="0" y="0"/>
          <a:chExt cx="0" cy="0"/>
        </a:xfrm>
      </p:grpSpPr>
      <p:sp>
        <p:nvSpPr>
          <p:cNvPr id="3943" name="Google Shape;3943;g2b667aef7f1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4" name="Google Shape;3944;g2b667aef7f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0" name="Shape 3950"/>
        <p:cNvGrpSpPr/>
        <p:nvPr/>
      </p:nvGrpSpPr>
      <p:grpSpPr>
        <a:xfrm>
          <a:off x="0" y="0"/>
          <a:ext cx="0" cy="0"/>
          <a:chOff x="0" y="0"/>
          <a:chExt cx="0" cy="0"/>
        </a:xfrm>
      </p:grpSpPr>
      <p:sp>
        <p:nvSpPr>
          <p:cNvPr id="3951" name="Google Shape;3951;g16457df6818_0_5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2" name="Google Shape;3952;g16457df6818_0_5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While we have emphasized using treasuries for investing and the treasury yield curve for benchmarking….we also are constantly surveilling the market to see how bank money market rates, institutional money market rates, checking account rates, ECRs and bank CDs perform in any given market place.  And while we know that treasuries are a very transparent market the local banking markets can have wide variations in rates on various instruments and arrangements so asking around for quotes from new institutions or institutions you don’t do much business with is a good thing every now and then.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In certain markets, which one of these options is the best for you might change.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2" name="Shape 3962"/>
        <p:cNvGrpSpPr/>
        <p:nvPr/>
      </p:nvGrpSpPr>
      <p:grpSpPr>
        <a:xfrm>
          <a:off x="0" y="0"/>
          <a:ext cx="0" cy="0"/>
          <a:chOff x="0" y="0"/>
          <a:chExt cx="0" cy="0"/>
        </a:xfrm>
      </p:grpSpPr>
      <p:sp>
        <p:nvSpPr>
          <p:cNvPr id="3963" name="Google Shape;3963;g16457df6818_0_5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4" name="Google Shape;3964;g16457df6818_0_5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This represents the range of ECRs the clients in our database receive. It is important to note that a ZERO ECR is not necessarily a bad thing.  You might choose to earn ZERO if you are willing to pay hard fees and if you then invest your available cash in instruments or accounts that earn more than the ECR your bank is willing to pay to you.</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1" name="Shape 3981"/>
        <p:cNvGrpSpPr/>
        <p:nvPr/>
      </p:nvGrpSpPr>
      <p:grpSpPr>
        <a:xfrm>
          <a:off x="0" y="0"/>
          <a:ext cx="0" cy="0"/>
          <a:chOff x="0" y="0"/>
          <a:chExt cx="0" cy="0"/>
        </a:xfrm>
      </p:grpSpPr>
      <p:sp>
        <p:nvSpPr>
          <p:cNvPr id="3982" name="Google Shape;3982;g16457df6818_0_6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3" name="Google Shape;3983;g16457df6818_0_6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In review of Linda Patterson’s presentation yesterday, banks want to know more about your liquidity.  They are using liquidity data to understand their balance sheet and if you can share your liquidity with them, they will be able to provide solutions with you.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-How many of you all have a requirements to work with a bank within your county?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-FDIC fee - What to do if you have this fee?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sz="1050">
                <a:solidFill>
                  <a:schemeClr val="dk1"/>
                </a:solidFill>
                <a:highlight>
                  <a:srgbClr val="FFFFFF"/>
                </a:highlight>
                <a:latin typeface="Roboto"/>
                <a:ea typeface="Roboto"/>
                <a:cs typeface="Roboto"/>
                <a:sym typeface="Roboto"/>
              </a:rPr>
              <a:t>and holistic approach to investing..meaning can see cash in total and not get stuck only thinking about "funds"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1" name="Shape 3991"/>
        <p:cNvGrpSpPr/>
        <p:nvPr/>
      </p:nvGrpSpPr>
      <p:grpSpPr>
        <a:xfrm>
          <a:off x="0" y="0"/>
          <a:ext cx="0" cy="0"/>
          <a:chOff x="0" y="0"/>
          <a:chExt cx="0" cy="0"/>
        </a:xfrm>
      </p:grpSpPr>
      <p:sp>
        <p:nvSpPr>
          <p:cNvPr id="3992" name="Google Shape;3992;g2b667aef7f1_2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93" name="Google Shape;3993;g2b667aef7f1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9" name="Shape 3999"/>
        <p:cNvGrpSpPr/>
        <p:nvPr/>
      </p:nvGrpSpPr>
      <p:grpSpPr>
        <a:xfrm>
          <a:off x="0" y="0"/>
          <a:ext cx="0" cy="0"/>
          <a:chOff x="0" y="0"/>
          <a:chExt cx="0" cy="0"/>
        </a:xfrm>
      </p:grpSpPr>
      <p:sp>
        <p:nvSpPr>
          <p:cNvPr id="4000" name="Google Shape;4000;g16503c6f412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1" name="Google Shape;4001;g16503c6f412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sz="1050">
                <a:solidFill>
                  <a:schemeClr val="dk1"/>
                </a:solidFill>
                <a:highlight>
                  <a:srgbClr val="FFFFFF"/>
                </a:highlight>
                <a:latin typeface="Roboto"/>
                <a:ea typeface="Roboto"/>
                <a:cs typeface="Roboto"/>
                <a:sym typeface="Roboto"/>
              </a:rPr>
              <a:t>and holistic approach to investing..meaning can see cash in total and not get stuck only thinking about "funds"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1" name="Shape 4041"/>
        <p:cNvGrpSpPr/>
        <p:nvPr/>
      </p:nvGrpSpPr>
      <p:grpSpPr>
        <a:xfrm>
          <a:off x="0" y="0"/>
          <a:ext cx="0" cy="0"/>
          <a:chOff x="0" y="0"/>
          <a:chExt cx="0" cy="0"/>
        </a:xfrm>
      </p:grpSpPr>
      <p:sp>
        <p:nvSpPr>
          <p:cNvPr id="4042" name="Google Shape;4042;g16503c6f412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3" name="Google Shape;4043;g16503c6f412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7" name="Shape 4057"/>
        <p:cNvGrpSpPr/>
        <p:nvPr/>
      </p:nvGrpSpPr>
      <p:grpSpPr>
        <a:xfrm>
          <a:off x="0" y="0"/>
          <a:ext cx="0" cy="0"/>
          <a:chOff x="0" y="0"/>
          <a:chExt cx="0" cy="0"/>
        </a:xfrm>
      </p:grpSpPr>
      <p:sp>
        <p:nvSpPr>
          <p:cNvPr id="4058" name="Google Shape;4058;g16457df6818_0_6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9" name="Google Shape;4059;g16457df6818_0_6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8" name="Shape 3698"/>
        <p:cNvGrpSpPr/>
        <p:nvPr/>
      </p:nvGrpSpPr>
      <p:grpSpPr>
        <a:xfrm>
          <a:off x="0" y="0"/>
          <a:ext cx="0" cy="0"/>
          <a:chOff x="0" y="0"/>
          <a:chExt cx="0" cy="0"/>
        </a:xfrm>
      </p:grpSpPr>
      <p:sp>
        <p:nvSpPr>
          <p:cNvPr id="3699" name="Google Shape;3699;g2b5e68777a0_8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0" name="Google Shape;3700;g2b5e68777a0_8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7" name="Shape 4077"/>
        <p:cNvGrpSpPr/>
        <p:nvPr/>
      </p:nvGrpSpPr>
      <p:grpSpPr>
        <a:xfrm>
          <a:off x="0" y="0"/>
          <a:ext cx="0" cy="0"/>
          <a:chOff x="0" y="0"/>
          <a:chExt cx="0" cy="0"/>
        </a:xfrm>
      </p:grpSpPr>
      <p:sp>
        <p:nvSpPr>
          <p:cNvPr id="4078" name="Google Shape;4078;g16457df6818_0_6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9" name="Google Shape;4079;g16457df6818_0_6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5" name="Shape 4085"/>
        <p:cNvGrpSpPr/>
        <p:nvPr/>
      </p:nvGrpSpPr>
      <p:grpSpPr>
        <a:xfrm>
          <a:off x="0" y="0"/>
          <a:ext cx="0" cy="0"/>
          <a:chOff x="0" y="0"/>
          <a:chExt cx="0" cy="0"/>
        </a:xfrm>
      </p:grpSpPr>
      <p:sp>
        <p:nvSpPr>
          <p:cNvPr id="4086" name="Google Shape;4086;g162cb7f6798_2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7" name="Google Shape;4087;g162cb7f6798_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3" name="Shape 4093"/>
        <p:cNvGrpSpPr/>
        <p:nvPr/>
      </p:nvGrpSpPr>
      <p:grpSpPr>
        <a:xfrm>
          <a:off x="0" y="0"/>
          <a:ext cx="0" cy="0"/>
          <a:chOff x="0" y="0"/>
          <a:chExt cx="0" cy="0"/>
        </a:xfrm>
      </p:grpSpPr>
      <p:sp>
        <p:nvSpPr>
          <p:cNvPr id="4094" name="Google Shape;4094;g15b80458f83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5" name="Google Shape;4095;g15b80458f83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3" name="Shape 4103"/>
        <p:cNvGrpSpPr/>
        <p:nvPr/>
      </p:nvGrpSpPr>
      <p:grpSpPr>
        <a:xfrm>
          <a:off x="0" y="0"/>
          <a:ext cx="0" cy="0"/>
          <a:chOff x="0" y="0"/>
          <a:chExt cx="0" cy="0"/>
        </a:xfrm>
      </p:grpSpPr>
      <p:sp>
        <p:nvSpPr>
          <p:cNvPr id="4104" name="Google Shape;4104;g13570803aac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5" name="Google Shape;4105;g13570803aa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This is our traditional approach to cash forecasting.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We’d typically take this approach to each of our governmental fund types and add them together to get a view of our cash position.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2" name="Shape 4112"/>
        <p:cNvGrpSpPr/>
        <p:nvPr/>
      </p:nvGrpSpPr>
      <p:grpSpPr>
        <a:xfrm>
          <a:off x="0" y="0"/>
          <a:ext cx="0" cy="0"/>
          <a:chOff x="0" y="0"/>
          <a:chExt cx="0" cy="0"/>
        </a:xfrm>
      </p:grpSpPr>
      <p:sp>
        <p:nvSpPr>
          <p:cNvPr id="4113" name="Google Shape;4113;g131e5cc7cff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4" name="Google Shape;4114;g131e5cc7cf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5" name="Shape 4125"/>
        <p:cNvGrpSpPr/>
        <p:nvPr/>
      </p:nvGrpSpPr>
      <p:grpSpPr>
        <a:xfrm>
          <a:off x="0" y="0"/>
          <a:ext cx="0" cy="0"/>
          <a:chOff x="0" y="0"/>
          <a:chExt cx="0" cy="0"/>
        </a:xfrm>
      </p:grpSpPr>
      <p:sp>
        <p:nvSpPr>
          <p:cNvPr id="4126" name="Google Shape;4126;g162cb7f6798_2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7" name="Google Shape;4127;g162cb7f6798_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9" name="Shape 4139"/>
        <p:cNvGrpSpPr/>
        <p:nvPr/>
      </p:nvGrpSpPr>
      <p:grpSpPr>
        <a:xfrm>
          <a:off x="0" y="0"/>
          <a:ext cx="0" cy="0"/>
          <a:chOff x="0" y="0"/>
          <a:chExt cx="0" cy="0"/>
        </a:xfrm>
      </p:grpSpPr>
      <p:sp>
        <p:nvSpPr>
          <p:cNvPr id="4140" name="Google Shape;4140;g1361c887271_2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1" name="Google Shape;4141;g1361c887271_2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Using your banking data we perform an analysis that looks not only at the daily transactional data and builds a forecast but also stress tests the data to determine how long your cash will remain under your control so it can be more optimally invested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In our methodology the “working capital” is the cash you’d typically have on deposit at your main receiving and disbursing accounts and your “cushion” is that cash you might keep in a bank money market account or in your local government pool.  Beyond the those two layers we separate your other cash into “levels” based on how long we think it will be in your control even adjusting for the “worst case” scenarios.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By determining these layers we can confidently construct an investment strategy that allows us to take advantage of the yield curve by investing for very modest lengths of time.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8" name="Shape 4148"/>
        <p:cNvGrpSpPr/>
        <p:nvPr/>
      </p:nvGrpSpPr>
      <p:grpSpPr>
        <a:xfrm>
          <a:off x="0" y="0"/>
          <a:ext cx="0" cy="0"/>
          <a:chOff x="0" y="0"/>
          <a:chExt cx="0" cy="0"/>
        </a:xfrm>
      </p:grpSpPr>
      <p:sp>
        <p:nvSpPr>
          <p:cNvPr id="4149" name="Google Shape;4149;g1361c887271_2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0" name="Google Shape;4150;g1361c887271_2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This table are the numbers related to the prior slide that allows you to make investments.  Not every client has all these levels.  The levels, amounts, and “durations” are based on our stress testing.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THE BENCHMARK RATE FOR THIS TABLE WAS AS OF May 31, 2022 EOD.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7" name="Shape 4157"/>
        <p:cNvGrpSpPr/>
        <p:nvPr/>
      </p:nvGrpSpPr>
      <p:grpSpPr>
        <a:xfrm>
          <a:off x="0" y="0"/>
          <a:ext cx="0" cy="0"/>
          <a:chOff x="0" y="0"/>
          <a:chExt cx="0" cy="0"/>
        </a:xfrm>
      </p:grpSpPr>
      <p:sp>
        <p:nvSpPr>
          <p:cNvPr id="4158" name="Google Shape;4158;g162e1e24d92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9" name="Google Shape;4159;g162e1e24d92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
                <a:solidFill>
                  <a:schemeClr val="dk1"/>
                </a:solidFill>
              </a:rPr>
              <a:t>A 30 year bond will be just as safe as a 2 year bond, but if you have a pessimistic view of the US Treasury or any other issuer then you might see a 30 year as less safe than a 2 year.</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rPr lang="en">
                <a:solidFill>
                  <a:schemeClr val="dk1"/>
                </a:solidFill>
              </a:rPr>
              <a:t>Treasury bills, bonds and notes they are all highly liquid meaning they can be traded easily, nearly 24/7 with transparent prices and pricing.  However, a 30 bond is more price volatile than a 2 year bond given how bonds are priced.  Bonds will longer maturities are more price sensitive to changes in prevailing interest rates.  So while all Treasury bills, bonds and notes are highly liquid a 30 year bond is less liquid by this definition in that its price is more sensitive to market changes than a 2 year note.</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rPr lang="en">
                <a:solidFill>
                  <a:schemeClr val="dk1"/>
                </a:solidFill>
              </a:rPr>
              <a:t>As we will discuss when we talk about the yield curve a longer maturing will almost always have a higher yield than a shorter maturity.  This is generally because over a longer period of time an investor needs to be compensated for liquidity risk and inflation risk in the case of Treasury securities.  If we are talking about corporate bonds we’d also have to add in some measure of credit risk which would further increase the yield differential.</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6" name="Shape 4166"/>
        <p:cNvGrpSpPr/>
        <p:nvPr/>
      </p:nvGrpSpPr>
      <p:grpSpPr>
        <a:xfrm>
          <a:off x="0" y="0"/>
          <a:ext cx="0" cy="0"/>
          <a:chOff x="0" y="0"/>
          <a:chExt cx="0" cy="0"/>
        </a:xfrm>
      </p:grpSpPr>
      <p:sp>
        <p:nvSpPr>
          <p:cNvPr id="4167" name="Google Shape;4167;g162e1e24d92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8" name="Google Shape;4168;g162e1e24d92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This slide is just to set the data series for the discussion.</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6" name="Shape 3706"/>
        <p:cNvGrpSpPr/>
        <p:nvPr/>
      </p:nvGrpSpPr>
      <p:grpSpPr>
        <a:xfrm>
          <a:off x="0" y="0"/>
          <a:ext cx="0" cy="0"/>
          <a:chOff x="0" y="0"/>
          <a:chExt cx="0" cy="0"/>
        </a:xfrm>
      </p:grpSpPr>
      <p:sp>
        <p:nvSpPr>
          <p:cNvPr id="3707" name="Google Shape;3707;g162e1e24d9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8" name="Google Shape;3708;g162e1e24d9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KT and PF will introduce the power of data. PF will ask </a:t>
            </a:r>
            <a:r>
              <a:rPr lang="en"/>
              <a:t>what</a:t>
            </a:r>
            <a:r>
              <a:rPr lang="en"/>
              <a:t> sources of data exists. KT will circulate and ask about it</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4" name="Shape 4174"/>
        <p:cNvGrpSpPr/>
        <p:nvPr/>
      </p:nvGrpSpPr>
      <p:grpSpPr>
        <a:xfrm>
          <a:off x="0" y="0"/>
          <a:ext cx="0" cy="0"/>
          <a:chOff x="0" y="0"/>
          <a:chExt cx="0" cy="0"/>
        </a:xfrm>
      </p:grpSpPr>
      <p:sp>
        <p:nvSpPr>
          <p:cNvPr id="4175" name="Google Shape;4175;g162e1e24d92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6" name="Google Shape;4176;g162e1e24d92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Many public treasurers or finance officers with responsibility for investing public funds end up investing in this manner.</a:t>
            </a:r>
            <a:endParaRPr/>
          </a:p>
          <a:p>
            <a:pPr indent="-317500" lvl="0" marL="457200" rtl="0" algn="l">
              <a:lnSpc>
                <a:spcPct val="100000"/>
              </a:lnSpc>
              <a:spcBef>
                <a:spcPts val="0"/>
              </a:spcBef>
              <a:spcAft>
                <a:spcPts val="0"/>
              </a:spcAft>
              <a:buSzPts val="1400"/>
              <a:buChar char="●"/>
            </a:pPr>
            <a:r>
              <a:rPr lang="en"/>
              <a:t>The vast majority of public investors are fiscally conservative and risk averse.</a:t>
            </a:r>
            <a:endParaRPr/>
          </a:p>
          <a:p>
            <a:pPr indent="-317500" lvl="0" marL="457200" rtl="0" algn="l">
              <a:lnSpc>
                <a:spcPct val="100000"/>
              </a:lnSpc>
              <a:spcBef>
                <a:spcPts val="0"/>
              </a:spcBef>
              <a:spcAft>
                <a:spcPts val="0"/>
              </a:spcAft>
              <a:buSzPts val="1400"/>
              <a:buChar char="●"/>
            </a:pPr>
            <a:r>
              <a:rPr lang="en"/>
              <a:t>At today’s rates this sort of investment strategy will earn 2.27%</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1" name="Shape 4181"/>
        <p:cNvGrpSpPr/>
        <p:nvPr/>
      </p:nvGrpSpPr>
      <p:grpSpPr>
        <a:xfrm>
          <a:off x="0" y="0"/>
          <a:ext cx="0" cy="0"/>
          <a:chOff x="0" y="0"/>
          <a:chExt cx="0" cy="0"/>
        </a:xfrm>
      </p:grpSpPr>
      <p:sp>
        <p:nvSpPr>
          <p:cNvPr id="4182" name="Google Shape;4182;g162e1e24d92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3" name="Google Shape;4183;g162e1e24d92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Char char="●"/>
            </a:pPr>
            <a:r>
              <a:rPr lang="en">
                <a:solidFill>
                  <a:schemeClr val="dk1"/>
                </a:solidFill>
              </a:rPr>
              <a:t>Most public treasuries would like to be here.</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
                <a:solidFill>
                  <a:schemeClr val="dk1"/>
                </a:solidFill>
              </a:rPr>
              <a:t>And the vast majority have an investment policy that allows them to do this with treasury securities or CDs.</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
                <a:solidFill>
                  <a:schemeClr val="dk1"/>
                </a:solidFill>
              </a:rPr>
              <a:t>The yellow bar is where they would like to be invested.</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
                <a:solidFill>
                  <a:schemeClr val="dk1"/>
                </a:solidFill>
              </a:rPr>
              <a:t>The expected return of this “strategy” is 2.15%.  Where 2.15% is the sum of the weighted expected returns by levels/maturities.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8" name="Shape 4188"/>
        <p:cNvGrpSpPr/>
        <p:nvPr/>
      </p:nvGrpSpPr>
      <p:grpSpPr>
        <a:xfrm>
          <a:off x="0" y="0"/>
          <a:ext cx="0" cy="0"/>
          <a:chOff x="0" y="0"/>
          <a:chExt cx="0" cy="0"/>
        </a:xfrm>
      </p:grpSpPr>
      <p:sp>
        <p:nvSpPr>
          <p:cNvPr id="4189" name="Google Shape;4189;g162e1e24d92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0" name="Google Shape;4190;g162e1e24d92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We are taking on a certain amount of duration/maturity risk.  The weighted average maturity of this portfolio goes from 100 to over 500 days.  However….this is mitigated by the fact the fact that we have laddered in the selected treasury investments.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2" name="Shape 4202"/>
        <p:cNvGrpSpPr/>
        <p:nvPr/>
      </p:nvGrpSpPr>
      <p:grpSpPr>
        <a:xfrm>
          <a:off x="0" y="0"/>
          <a:ext cx="0" cy="0"/>
          <a:chOff x="0" y="0"/>
          <a:chExt cx="0" cy="0"/>
        </a:xfrm>
      </p:grpSpPr>
      <p:sp>
        <p:nvSpPr>
          <p:cNvPr id="4203" name="Google Shape;4203;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4" name="Google Shape;420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This slide is to reinforce our ladder approach to placing/investing funds but also to advocate for a treasurer to take steps to use the data to extend the portfolio and start investing.</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4" name="Shape 4214"/>
        <p:cNvGrpSpPr/>
        <p:nvPr/>
      </p:nvGrpSpPr>
      <p:grpSpPr>
        <a:xfrm>
          <a:off x="0" y="0"/>
          <a:ext cx="0" cy="0"/>
          <a:chOff x="0" y="0"/>
          <a:chExt cx="0" cy="0"/>
        </a:xfrm>
      </p:grpSpPr>
      <p:sp>
        <p:nvSpPr>
          <p:cNvPr id="4215" name="Google Shape;4215;g16457df6818_0_7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6" name="Google Shape;4216;g16457df6818_0_7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34"/>
                  </a:ext>
                </a:extLst>
              </a:rPr>
              <a:t>1. Understand that data has power to help drive decision making</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35"/>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36"/>
                  </a:ext>
                </a:extLst>
              </a:rPr>
              <a:t>2. Has an updated business continuity plan in place</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37"/>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38"/>
                  </a:ext>
                </a:extLst>
              </a:rPr>
              <a:t>3. Is cyber security aware!</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39"/>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0"/>
                  </a:ext>
                </a:extLst>
              </a:rPr>
              <a:t>4. Open to innovation</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1"/>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2"/>
                  </a:ext>
                </a:extLst>
              </a:rPr>
              <a:t>5. Has an active investment policy</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3"/>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4"/>
                  </a:ext>
                </a:extLst>
              </a:rPr>
              <a:t>6. Knows peer and market benchmarks</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5"/>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6"/>
                  </a:ext>
                </a:extLst>
              </a:rPr>
              <a:t>7. Knows when to go out for a Request for Proposal (RFP)</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7"/>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8"/>
                  </a:ext>
                </a:extLst>
              </a:rPr>
              <a:t>8. Optimizes its banking structures</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49"/>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50"/>
                  </a:ext>
                </a:extLst>
              </a:rPr>
              <a:t>9. Complements cash flow with liquidity management</a:t>
            </a:r>
            <a:endParaRPr b="1">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51"/>
                </a:ext>
              </a:extLst>
            </a:endParaRPr>
          </a:p>
          <a:p>
            <a:pPr indent="0" lvl="0" marL="228600" rtl="0" algn="l">
              <a:lnSpc>
                <a:spcPct val="115000"/>
              </a:lnSpc>
              <a:spcBef>
                <a:spcPts val="0"/>
              </a:spcBef>
              <a:spcAft>
                <a:spcPts val="0"/>
              </a:spcAft>
              <a:buClr>
                <a:schemeClr val="dk1"/>
              </a:buClr>
              <a:buSzPts val="1100"/>
              <a:buFont typeface="Arial"/>
              <a:buNone/>
            </a:pPr>
            <a:r>
              <a:rPr b="1" lang="en">
                <a:solidFill>
                  <a:srgbClr val="472670"/>
                </a:solidFill>
                <a:latin typeface="Times New Roman"/>
                <a:ea typeface="Times New Roman"/>
                <a:cs typeface="Times New Roman"/>
                <a:sym typeface="Times New Roman"/>
                <a:extLst>
                  <a:ext uri="http://customooxmlschemas.google.com/">
                    <go:slidesCustomData xmlns:go="http://customooxmlschemas.google.com/" textRoundtripDataId="52"/>
                  </a:ext>
                </a:extLst>
              </a:rPr>
              <a:t>10. Balances liquidity with yield</a:t>
            </a:r>
            <a:endParaRPr b="1">
              <a:solidFill>
                <a:srgbClr val="47267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2" name="Shape 4262"/>
        <p:cNvGrpSpPr/>
        <p:nvPr/>
      </p:nvGrpSpPr>
      <p:grpSpPr>
        <a:xfrm>
          <a:off x="0" y="0"/>
          <a:ext cx="0" cy="0"/>
          <a:chOff x="0" y="0"/>
          <a:chExt cx="0" cy="0"/>
        </a:xfrm>
      </p:grpSpPr>
      <p:sp>
        <p:nvSpPr>
          <p:cNvPr id="4263" name="Google Shape;4263;g135f50d2561_1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4" name="Google Shape;4264;g135f50d2561_1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1" name="Shape 4271"/>
        <p:cNvGrpSpPr/>
        <p:nvPr/>
      </p:nvGrpSpPr>
      <p:grpSpPr>
        <a:xfrm>
          <a:off x="0" y="0"/>
          <a:ext cx="0" cy="0"/>
          <a:chOff x="0" y="0"/>
          <a:chExt cx="0" cy="0"/>
        </a:xfrm>
      </p:grpSpPr>
      <p:sp>
        <p:nvSpPr>
          <p:cNvPr id="4272" name="Google Shape;4272;g2b43e54a952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3" name="Google Shape;4273;g2b43e54a952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1" name="Shape 3721"/>
        <p:cNvGrpSpPr/>
        <p:nvPr/>
      </p:nvGrpSpPr>
      <p:grpSpPr>
        <a:xfrm>
          <a:off x="0" y="0"/>
          <a:ext cx="0" cy="0"/>
          <a:chOff x="0" y="0"/>
          <a:chExt cx="0" cy="0"/>
        </a:xfrm>
      </p:grpSpPr>
      <p:sp>
        <p:nvSpPr>
          <p:cNvPr id="3722" name="Google Shape;3722;g162e1e24d9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3" name="Google Shape;3723;g162e1e24d9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KT will ask about data sources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1" name="Shape 3731"/>
        <p:cNvGrpSpPr/>
        <p:nvPr/>
      </p:nvGrpSpPr>
      <p:grpSpPr>
        <a:xfrm>
          <a:off x="0" y="0"/>
          <a:ext cx="0" cy="0"/>
          <a:chOff x="0" y="0"/>
          <a:chExt cx="0" cy="0"/>
        </a:xfrm>
      </p:grpSpPr>
      <p:sp>
        <p:nvSpPr>
          <p:cNvPr id="3732" name="Google Shape;3732;g162e1e24d9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3" name="Google Shape;3733;g162e1e24d92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9" name="Shape 3749"/>
        <p:cNvGrpSpPr/>
        <p:nvPr/>
      </p:nvGrpSpPr>
      <p:grpSpPr>
        <a:xfrm>
          <a:off x="0" y="0"/>
          <a:ext cx="0" cy="0"/>
          <a:chOff x="0" y="0"/>
          <a:chExt cx="0" cy="0"/>
        </a:xfrm>
      </p:grpSpPr>
      <p:sp>
        <p:nvSpPr>
          <p:cNvPr id="3750" name="Google Shape;3750;g2b5807fe76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1" name="Google Shape;3751;g2b5807fe76f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2" name="Shape 3762"/>
        <p:cNvGrpSpPr/>
        <p:nvPr/>
      </p:nvGrpSpPr>
      <p:grpSpPr>
        <a:xfrm>
          <a:off x="0" y="0"/>
          <a:ext cx="0" cy="0"/>
          <a:chOff x="0" y="0"/>
          <a:chExt cx="0" cy="0"/>
        </a:xfrm>
      </p:grpSpPr>
      <p:sp>
        <p:nvSpPr>
          <p:cNvPr id="3763" name="Google Shape;3763;g162e1e24d92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4" name="Google Shape;3764;g162e1e24d92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Use the data on different payment methods and amounts to pair with your vendor database to create different solutions for different vendors or payees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Assuming the goal of the County is to increase the vendors/residents receiving electronic payments here is the process we would follow:</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Determine the total number of payments made by the County by all means:</a:t>
            </a:r>
            <a:endParaRPr sz="1200">
              <a:solidFill>
                <a:schemeClr val="dk1"/>
              </a:solidFill>
              <a:latin typeface="Calibri"/>
              <a:ea typeface="Calibri"/>
              <a:cs typeface="Calibri"/>
              <a:sym typeface="Calibri"/>
            </a:endParaRPr>
          </a:p>
          <a:p>
            <a:pPr indent="-304800" lvl="1" marL="914400" rtl="0" algn="l">
              <a:lnSpc>
                <a:spcPct val="100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ACH</a:t>
            </a:r>
            <a:endParaRPr sz="1200">
              <a:solidFill>
                <a:schemeClr val="dk1"/>
              </a:solidFill>
              <a:latin typeface="Calibri"/>
              <a:ea typeface="Calibri"/>
              <a:cs typeface="Calibri"/>
              <a:sym typeface="Calibri"/>
            </a:endParaRPr>
          </a:p>
          <a:p>
            <a:pPr indent="-304800" lvl="1" marL="914400" rtl="0" algn="l">
              <a:lnSpc>
                <a:spcPct val="100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Wire</a:t>
            </a:r>
            <a:endParaRPr sz="1200">
              <a:solidFill>
                <a:schemeClr val="dk1"/>
              </a:solidFill>
              <a:latin typeface="Calibri"/>
              <a:ea typeface="Calibri"/>
              <a:cs typeface="Calibri"/>
              <a:sym typeface="Calibri"/>
            </a:endParaRPr>
          </a:p>
          <a:p>
            <a:pPr indent="-304800" lvl="1" marL="914400" rtl="0" algn="l">
              <a:lnSpc>
                <a:spcPct val="100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Check</a:t>
            </a:r>
            <a:endParaRPr sz="1200">
              <a:solidFill>
                <a:schemeClr val="dk1"/>
              </a:solidFill>
              <a:latin typeface="Calibri"/>
              <a:ea typeface="Calibri"/>
              <a:cs typeface="Calibri"/>
              <a:sym typeface="Calibri"/>
            </a:endParaRPr>
          </a:p>
          <a:p>
            <a:pPr indent="-304800" lvl="1" marL="914400" rtl="0" algn="l">
              <a:lnSpc>
                <a:spcPct val="100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Procurement Card (Assuming you have a procurement card program lets include all those payments in our analysis.)</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For those that receive a check lets analyze the vendors to determine by dollar volume and number of checks who we should target to simply convert to our current ACH program.</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Or in #2 should we convert those vendors to participate in our procurement card program.</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How many checks are we writing to our employees for reimbursements of various costs.  Can we merge those payments into our payroll process, assuming the vast majority of those employees receive direct deposit?</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Let’s also analyze from which departments those check requests are coming from.  You probably already know intuitively which these are but if you have the data and can look at it, it might help with strategizing with options.</a:t>
            </a:r>
            <a:endParaRPr sz="1200">
              <a:solidFill>
                <a:schemeClr val="dk1"/>
              </a:solidFill>
              <a:latin typeface="Calibri"/>
              <a:ea typeface="Calibri"/>
              <a:cs typeface="Calibri"/>
              <a:sym typeface="Calibri"/>
            </a:endParaRPr>
          </a:p>
          <a:p>
            <a:pPr indent="-304800" lvl="0" marL="457200" rtl="0" algn="l">
              <a:lnSpc>
                <a:spcPct val="100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You might consider having the governing body adopt a policy that requires every new vendor going forward to sign up for ACH payments or they won’t be able to do business with the County.  (Or upon renewal of current contracts you enforce this new requirement.)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6" name="Shape 3776"/>
        <p:cNvGrpSpPr/>
        <p:nvPr/>
      </p:nvGrpSpPr>
      <p:grpSpPr>
        <a:xfrm>
          <a:off x="0" y="0"/>
          <a:ext cx="0" cy="0"/>
          <a:chOff x="0" y="0"/>
          <a:chExt cx="0" cy="0"/>
        </a:xfrm>
      </p:grpSpPr>
      <p:sp>
        <p:nvSpPr>
          <p:cNvPr id="3777" name="Google Shape;3777;g16457df6818_0_5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8" name="Google Shape;3778;g16457df6818_0_5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5"/>
          <p:cNvSpPr txBox="1"/>
          <p:nvPr>
            <p:ph type="ctrTitle"/>
          </p:nvPr>
        </p:nvSpPr>
        <p:spPr>
          <a:xfrm>
            <a:off x="5248656" y="2002536"/>
            <a:ext cx="3264300" cy="1792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200"/>
            </a:lvl1pPr>
            <a:lvl2pPr lvl="1" algn="r">
              <a:lnSpc>
                <a:spcPct val="100000"/>
              </a:lnSpc>
              <a:spcBef>
                <a:spcPts val="0"/>
              </a:spcBef>
              <a:spcAft>
                <a:spcPts val="0"/>
              </a:spcAft>
              <a:buSzPts val="5200"/>
              <a:buNone/>
              <a:defRPr sz="5200"/>
            </a:lvl2pPr>
            <a:lvl3pPr lvl="2" algn="r">
              <a:lnSpc>
                <a:spcPct val="100000"/>
              </a:lnSpc>
              <a:spcBef>
                <a:spcPts val="0"/>
              </a:spcBef>
              <a:spcAft>
                <a:spcPts val="0"/>
              </a:spcAft>
              <a:buSzPts val="5200"/>
              <a:buNone/>
              <a:defRPr sz="5200"/>
            </a:lvl3pPr>
            <a:lvl4pPr lvl="3" algn="r">
              <a:lnSpc>
                <a:spcPct val="100000"/>
              </a:lnSpc>
              <a:spcBef>
                <a:spcPts val="0"/>
              </a:spcBef>
              <a:spcAft>
                <a:spcPts val="0"/>
              </a:spcAft>
              <a:buSzPts val="5200"/>
              <a:buNone/>
              <a:defRPr sz="5200"/>
            </a:lvl4pPr>
            <a:lvl5pPr lvl="4" algn="r">
              <a:lnSpc>
                <a:spcPct val="100000"/>
              </a:lnSpc>
              <a:spcBef>
                <a:spcPts val="0"/>
              </a:spcBef>
              <a:spcAft>
                <a:spcPts val="0"/>
              </a:spcAft>
              <a:buSzPts val="5200"/>
              <a:buNone/>
              <a:defRPr sz="5200"/>
            </a:lvl5pPr>
            <a:lvl6pPr lvl="5" algn="r">
              <a:lnSpc>
                <a:spcPct val="100000"/>
              </a:lnSpc>
              <a:spcBef>
                <a:spcPts val="0"/>
              </a:spcBef>
              <a:spcAft>
                <a:spcPts val="0"/>
              </a:spcAft>
              <a:buSzPts val="5200"/>
              <a:buNone/>
              <a:defRPr sz="5200"/>
            </a:lvl6pPr>
            <a:lvl7pPr lvl="6" algn="r">
              <a:lnSpc>
                <a:spcPct val="100000"/>
              </a:lnSpc>
              <a:spcBef>
                <a:spcPts val="0"/>
              </a:spcBef>
              <a:spcAft>
                <a:spcPts val="0"/>
              </a:spcAft>
              <a:buSzPts val="5200"/>
              <a:buNone/>
              <a:defRPr sz="5200"/>
            </a:lvl7pPr>
            <a:lvl8pPr lvl="7" algn="r">
              <a:lnSpc>
                <a:spcPct val="100000"/>
              </a:lnSpc>
              <a:spcBef>
                <a:spcPts val="0"/>
              </a:spcBef>
              <a:spcAft>
                <a:spcPts val="0"/>
              </a:spcAft>
              <a:buSzPts val="5200"/>
              <a:buNone/>
              <a:defRPr sz="5200"/>
            </a:lvl8pPr>
            <a:lvl9pPr lvl="8" algn="r">
              <a:lnSpc>
                <a:spcPct val="100000"/>
              </a:lnSpc>
              <a:spcBef>
                <a:spcPts val="0"/>
              </a:spcBef>
              <a:spcAft>
                <a:spcPts val="0"/>
              </a:spcAft>
              <a:buSzPts val="5200"/>
              <a:buNone/>
              <a:defRPr sz="5200"/>
            </a:lvl9pPr>
          </a:lstStyle>
          <a:p/>
        </p:txBody>
      </p:sp>
      <p:sp>
        <p:nvSpPr>
          <p:cNvPr id="10" name="Google Shape;10;p25"/>
          <p:cNvSpPr txBox="1"/>
          <p:nvPr>
            <p:ph idx="1" type="subTitle"/>
          </p:nvPr>
        </p:nvSpPr>
        <p:spPr>
          <a:xfrm>
            <a:off x="5248656" y="3721608"/>
            <a:ext cx="3264300" cy="8961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11" name="Google Shape;11;p25"/>
          <p:cNvCxnSpPr/>
          <p:nvPr/>
        </p:nvCxnSpPr>
        <p:spPr>
          <a:xfrm flipH="1">
            <a:off x="5827050" y="451300"/>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12" name="Google Shape;12;p25"/>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13" name="Google Shape;13;p25"/>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14" name="Google Shape;14;p25"/>
          <p:cNvGrpSpPr/>
          <p:nvPr/>
        </p:nvGrpSpPr>
        <p:grpSpPr>
          <a:xfrm>
            <a:off x="8064275" y="887850"/>
            <a:ext cx="581800" cy="582350"/>
            <a:chOff x="8064275" y="887850"/>
            <a:chExt cx="581800" cy="582350"/>
          </a:xfrm>
        </p:grpSpPr>
        <p:sp>
          <p:nvSpPr>
            <p:cNvPr id="15" name="Google Shape;15;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 name="Google Shape;21;p25"/>
          <p:cNvGrpSpPr/>
          <p:nvPr/>
        </p:nvGrpSpPr>
        <p:grpSpPr>
          <a:xfrm>
            <a:off x="7353050" y="316275"/>
            <a:ext cx="292025" cy="292575"/>
            <a:chOff x="7353050" y="316275"/>
            <a:chExt cx="292025" cy="292575"/>
          </a:xfrm>
        </p:grpSpPr>
        <p:sp>
          <p:nvSpPr>
            <p:cNvPr id="22" name="Google Shape;22;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25"/>
          <p:cNvSpPr/>
          <p:nvPr/>
        </p:nvSpPr>
        <p:spPr>
          <a:xfrm>
            <a:off x="5690580" y="4258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5"/>
          <p:cNvSpPr/>
          <p:nvPr/>
        </p:nvSpPr>
        <p:spPr>
          <a:xfrm>
            <a:off x="5688325" y="4232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5"/>
          <p:cNvSpPr/>
          <p:nvPr/>
        </p:nvSpPr>
        <p:spPr>
          <a:xfrm>
            <a:off x="5727069" y="4623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5724827" y="4597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5766657" y="5018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5764415" y="4996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25"/>
          <p:cNvGrpSpPr/>
          <p:nvPr/>
        </p:nvGrpSpPr>
        <p:grpSpPr>
          <a:xfrm>
            <a:off x="5443350" y="289275"/>
            <a:ext cx="175013" cy="27000"/>
            <a:chOff x="5662375" y="212375"/>
            <a:chExt cx="175013" cy="27000"/>
          </a:xfrm>
        </p:grpSpPr>
        <p:sp>
          <p:nvSpPr>
            <p:cNvPr id="33" name="Google Shape;33;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 name="Google Shape;36;p25"/>
          <p:cNvGrpSpPr/>
          <p:nvPr/>
        </p:nvGrpSpPr>
        <p:grpSpPr>
          <a:xfrm>
            <a:off x="8490050" y="170875"/>
            <a:ext cx="175013" cy="27000"/>
            <a:chOff x="5662375" y="212375"/>
            <a:chExt cx="175013" cy="27000"/>
          </a:xfrm>
        </p:grpSpPr>
        <p:sp>
          <p:nvSpPr>
            <p:cNvPr id="37" name="Google Shape;37;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p25"/>
          <p:cNvGrpSpPr/>
          <p:nvPr/>
        </p:nvGrpSpPr>
        <p:grpSpPr>
          <a:xfrm>
            <a:off x="8068750" y="1581800"/>
            <a:ext cx="175013" cy="27000"/>
            <a:chOff x="5662375" y="212375"/>
            <a:chExt cx="175013" cy="27000"/>
          </a:xfrm>
        </p:grpSpPr>
        <p:sp>
          <p:nvSpPr>
            <p:cNvPr id="41" name="Google Shape;41;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3" name="Shape 513"/>
        <p:cNvGrpSpPr/>
        <p:nvPr/>
      </p:nvGrpSpPr>
      <p:grpSpPr>
        <a:xfrm>
          <a:off x="0" y="0"/>
          <a:ext cx="0" cy="0"/>
          <a:chOff x="0" y="0"/>
          <a:chExt cx="0" cy="0"/>
        </a:xfrm>
      </p:grpSpPr>
      <p:sp>
        <p:nvSpPr>
          <p:cNvPr id="514" name="Google Shape;514;p57"/>
          <p:cNvSpPr txBox="1"/>
          <p:nvPr>
            <p:ph idx="1" type="body"/>
          </p:nvPr>
        </p:nvSpPr>
        <p:spPr>
          <a:xfrm>
            <a:off x="1122050" y="1947672"/>
            <a:ext cx="2788800" cy="13626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600"/>
              <a:buFont typeface="Barlow Semi Condensed"/>
              <a:buNone/>
              <a:defRPr b="0" i="0" sz="1600" u="none" cap="none" strike="noStrike">
                <a:solidFill>
                  <a:schemeClr val="dk2"/>
                </a:solidFill>
                <a:latin typeface="Barlow Semi Condensed"/>
                <a:ea typeface="Barlow Semi Condensed"/>
                <a:cs typeface="Barlow Semi Condensed"/>
                <a:sym typeface="Barlow Semi Condensed"/>
              </a:defRPr>
            </a:lvl1pPr>
          </a:lstStyle>
          <a:p/>
        </p:txBody>
      </p:sp>
      <p:sp>
        <p:nvSpPr>
          <p:cNvPr id="515" name="Google Shape;515;p57"/>
          <p:cNvSpPr txBox="1"/>
          <p:nvPr>
            <p:ph type="title"/>
          </p:nvPr>
        </p:nvSpPr>
        <p:spPr>
          <a:xfrm>
            <a:off x="2100600" y="347472"/>
            <a:ext cx="4947000" cy="58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cxnSp>
        <p:nvCxnSpPr>
          <p:cNvPr id="516" name="Google Shape;516;p57"/>
          <p:cNvCxnSpPr/>
          <p:nvPr/>
        </p:nvCxnSpPr>
        <p:spPr>
          <a:xfrm>
            <a:off x="590450" y="4340600"/>
            <a:ext cx="1212900" cy="422700"/>
          </a:xfrm>
          <a:prstGeom prst="straightConnector1">
            <a:avLst/>
          </a:prstGeom>
          <a:noFill/>
          <a:ln cap="flat" cmpd="sng" w="9525">
            <a:solidFill>
              <a:schemeClr val="dk1"/>
            </a:solidFill>
            <a:prstDash val="solid"/>
            <a:round/>
            <a:headEnd len="sm" w="sm" type="none"/>
            <a:tailEnd len="sm" w="sm" type="none"/>
          </a:ln>
        </p:spPr>
      </p:cxnSp>
      <p:cxnSp>
        <p:nvCxnSpPr>
          <p:cNvPr id="517" name="Google Shape;517;p57"/>
          <p:cNvCxnSpPr/>
          <p:nvPr/>
        </p:nvCxnSpPr>
        <p:spPr>
          <a:xfrm flipH="1" rot="10800000">
            <a:off x="7975" y="4332600"/>
            <a:ext cx="582600" cy="654300"/>
          </a:xfrm>
          <a:prstGeom prst="straightConnector1">
            <a:avLst/>
          </a:prstGeom>
          <a:noFill/>
          <a:ln cap="flat" cmpd="sng" w="9525">
            <a:solidFill>
              <a:schemeClr val="dk1"/>
            </a:solidFill>
            <a:prstDash val="solid"/>
            <a:round/>
            <a:headEnd len="sm" w="sm" type="none"/>
            <a:tailEnd len="sm" w="sm" type="none"/>
          </a:ln>
        </p:spPr>
      </p:cxnSp>
      <p:grpSp>
        <p:nvGrpSpPr>
          <p:cNvPr id="518" name="Google Shape;518;p57"/>
          <p:cNvGrpSpPr/>
          <p:nvPr/>
        </p:nvGrpSpPr>
        <p:grpSpPr>
          <a:xfrm flipH="1">
            <a:off x="431725" y="4183775"/>
            <a:ext cx="292025" cy="292575"/>
            <a:chOff x="7353050" y="316275"/>
            <a:chExt cx="292025" cy="292575"/>
          </a:xfrm>
        </p:grpSpPr>
        <p:sp>
          <p:nvSpPr>
            <p:cNvPr id="519" name="Google Shape;519;p5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5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5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5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3" name="Google Shape;523;p57"/>
          <p:cNvGrpSpPr/>
          <p:nvPr/>
        </p:nvGrpSpPr>
        <p:grpSpPr>
          <a:xfrm>
            <a:off x="1646714" y="4616575"/>
            <a:ext cx="293111" cy="293388"/>
            <a:chOff x="3164039" y="430875"/>
            <a:chExt cx="293111" cy="293388"/>
          </a:xfrm>
        </p:grpSpPr>
        <p:sp>
          <p:nvSpPr>
            <p:cNvPr id="524" name="Google Shape;524;p5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5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5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5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5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5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30" name="Google Shape;530;p57"/>
          <p:cNvCxnSpPr/>
          <p:nvPr/>
        </p:nvCxnSpPr>
        <p:spPr>
          <a:xfrm rot="10800000">
            <a:off x="7196975" y="2951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531" name="Google Shape;531;p57"/>
          <p:cNvCxnSpPr/>
          <p:nvPr/>
        </p:nvCxnSpPr>
        <p:spPr>
          <a:xfrm flipH="1">
            <a:off x="8354075" y="-66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532" name="Google Shape;532;p57"/>
          <p:cNvGrpSpPr/>
          <p:nvPr/>
        </p:nvGrpSpPr>
        <p:grpSpPr>
          <a:xfrm>
            <a:off x="8064275" y="526925"/>
            <a:ext cx="581800" cy="582350"/>
            <a:chOff x="8064275" y="887850"/>
            <a:chExt cx="581800" cy="582350"/>
          </a:xfrm>
        </p:grpSpPr>
        <p:sp>
          <p:nvSpPr>
            <p:cNvPr id="533" name="Google Shape;533;p5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5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5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5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5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5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9" name="Google Shape;539;p57"/>
          <p:cNvGrpSpPr/>
          <p:nvPr/>
        </p:nvGrpSpPr>
        <p:grpSpPr>
          <a:xfrm>
            <a:off x="7033875" y="170875"/>
            <a:ext cx="292025" cy="292575"/>
            <a:chOff x="7353050" y="316275"/>
            <a:chExt cx="292025" cy="292575"/>
          </a:xfrm>
        </p:grpSpPr>
        <p:sp>
          <p:nvSpPr>
            <p:cNvPr id="540" name="Google Shape;540;p5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5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5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5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4" name="Google Shape;544;p57"/>
          <p:cNvGrpSpPr/>
          <p:nvPr/>
        </p:nvGrpSpPr>
        <p:grpSpPr>
          <a:xfrm>
            <a:off x="8757950" y="229650"/>
            <a:ext cx="175000" cy="175000"/>
            <a:chOff x="8792300" y="321275"/>
            <a:chExt cx="175000" cy="175000"/>
          </a:xfrm>
        </p:grpSpPr>
        <p:sp>
          <p:nvSpPr>
            <p:cNvPr id="545" name="Google Shape;545;p5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5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5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5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9" name="Google Shape;549;p57"/>
          <p:cNvGrpSpPr/>
          <p:nvPr/>
        </p:nvGrpSpPr>
        <p:grpSpPr>
          <a:xfrm>
            <a:off x="8490050" y="170875"/>
            <a:ext cx="175013" cy="27000"/>
            <a:chOff x="5662375" y="212375"/>
            <a:chExt cx="175013" cy="27000"/>
          </a:xfrm>
        </p:grpSpPr>
        <p:sp>
          <p:nvSpPr>
            <p:cNvPr id="550" name="Google Shape;550;p5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5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5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3" name="Google Shape;553;p57"/>
          <p:cNvGrpSpPr/>
          <p:nvPr/>
        </p:nvGrpSpPr>
        <p:grpSpPr>
          <a:xfrm>
            <a:off x="7916350" y="1124600"/>
            <a:ext cx="175013" cy="27000"/>
            <a:chOff x="5662375" y="212375"/>
            <a:chExt cx="175013" cy="27000"/>
          </a:xfrm>
        </p:grpSpPr>
        <p:sp>
          <p:nvSpPr>
            <p:cNvPr id="554" name="Google Shape;554;p5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5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7" name="Google Shape;557;p5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8" name="Shape 558"/>
        <p:cNvGrpSpPr/>
        <p:nvPr/>
      </p:nvGrpSpPr>
      <p:grpSpPr>
        <a:xfrm>
          <a:off x="0" y="0"/>
          <a:ext cx="0" cy="0"/>
          <a:chOff x="0" y="0"/>
          <a:chExt cx="0" cy="0"/>
        </a:xfrm>
      </p:grpSpPr>
      <p:grpSp>
        <p:nvGrpSpPr>
          <p:cNvPr id="559" name="Google Shape;559;p58"/>
          <p:cNvGrpSpPr/>
          <p:nvPr/>
        </p:nvGrpSpPr>
        <p:grpSpPr>
          <a:xfrm rot="10800000">
            <a:off x="1954823" y="1124844"/>
            <a:ext cx="5234354" cy="3069144"/>
            <a:chOff x="1098425" y="237675"/>
            <a:chExt cx="5358675" cy="5174750"/>
          </a:xfrm>
        </p:grpSpPr>
        <p:sp>
          <p:nvSpPr>
            <p:cNvPr id="560" name="Google Shape;560;p58"/>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58"/>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58"/>
            <p:cNvSpPr/>
            <p:nvPr/>
          </p:nvSpPr>
          <p:spPr>
            <a:xfrm>
              <a:off x="1119425" y="238125"/>
              <a:ext cx="5331675" cy="5174300"/>
            </a:xfrm>
            <a:custGeom>
              <a:rect b="b" l="l" r="r" t="t"/>
              <a:pathLst>
                <a:path extrusionOk="0" h="206972" w="213267">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3" name="Google Shape;563;p58"/>
          <p:cNvSpPr txBox="1"/>
          <p:nvPr>
            <p:ph idx="1" type="subTitle"/>
          </p:nvPr>
        </p:nvSpPr>
        <p:spPr>
          <a:xfrm>
            <a:off x="3227832" y="2816352"/>
            <a:ext cx="2679300" cy="658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564" name="Google Shape;564;p58"/>
          <p:cNvCxnSpPr/>
          <p:nvPr/>
        </p:nvCxnSpPr>
        <p:spPr>
          <a:xfrm rot="5400000">
            <a:off x="7269708" y="3324550"/>
            <a:ext cx="1133100" cy="306300"/>
          </a:xfrm>
          <a:prstGeom prst="straightConnector1">
            <a:avLst/>
          </a:prstGeom>
          <a:noFill/>
          <a:ln cap="flat" cmpd="sng" w="9525">
            <a:solidFill>
              <a:schemeClr val="dk1"/>
            </a:solidFill>
            <a:prstDash val="solid"/>
            <a:round/>
            <a:headEnd len="sm" w="sm" type="none"/>
            <a:tailEnd len="sm" w="sm" type="none"/>
          </a:ln>
        </p:spPr>
      </p:cxnSp>
      <p:cxnSp>
        <p:nvCxnSpPr>
          <p:cNvPr id="565" name="Google Shape;565;p58"/>
          <p:cNvCxnSpPr/>
          <p:nvPr/>
        </p:nvCxnSpPr>
        <p:spPr>
          <a:xfrm flipH="1" rot="-5400000">
            <a:off x="7181408" y="2082400"/>
            <a:ext cx="1342200" cy="315300"/>
          </a:xfrm>
          <a:prstGeom prst="straightConnector1">
            <a:avLst/>
          </a:prstGeom>
          <a:noFill/>
          <a:ln cap="flat" cmpd="sng" w="9525">
            <a:solidFill>
              <a:schemeClr val="dk1"/>
            </a:solidFill>
            <a:prstDash val="solid"/>
            <a:round/>
            <a:headEnd len="sm" w="sm" type="none"/>
            <a:tailEnd len="sm" w="sm" type="none"/>
          </a:ln>
        </p:spPr>
      </p:cxnSp>
      <p:cxnSp>
        <p:nvCxnSpPr>
          <p:cNvPr id="566" name="Google Shape;566;p58"/>
          <p:cNvCxnSpPr/>
          <p:nvPr/>
        </p:nvCxnSpPr>
        <p:spPr>
          <a:xfrm rot="5400000">
            <a:off x="7232433" y="736375"/>
            <a:ext cx="1332000" cy="392100"/>
          </a:xfrm>
          <a:prstGeom prst="straightConnector1">
            <a:avLst/>
          </a:prstGeom>
          <a:noFill/>
          <a:ln cap="flat" cmpd="sng" w="9525">
            <a:solidFill>
              <a:schemeClr val="dk1"/>
            </a:solidFill>
            <a:prstDash val="solid"/>
            <a:round/>
            <a:headEnd len="sm" w="sm" type="none"/>
            <a:tailEnd len="sm" w="sm" type="none"/>
          </a:ln>
        </p:spPr>
      </p:cxnSp>
      <p:cxnSp>
        <p:nvCxnSpPr>
          <p:cNvPr id="567" name="Google Shape;567;p58"/>
          <p:cNvCxnSpPr/>
          <p:nvPr/>
        </p:nvCxnSpPr>
        <p:spPr>
          <a:xfrm rot="5400000">
            <a:off x="8168433" y="-66600"/>
            <a:ext cx="273900" cy="407100"/>
          </a:xfrm>
          <a:prstGeom prst="straightConnector1">
            <a:avLst/>
          </a:prstGeom>
          <a:noFill/>
          <a:ln cap="flat" cmpd="sng" w="9525">
            <a:solidFill>
              <a:schemeClr val="dk1"/>
            </a:solidFill>
            <a:prstDash val="solid"/>
            <a:round/>
            <a:headEnd len="sm" w="sm" type="none"/>
            <a:tailEnd len="sm" w="sm" type="none"/>
          </a:ln>
        </p:spPr>
      </p:cxnSp>
      <p:grpSp>
        <p:nvGrpSpPr>
          <p:cNvPr id="568" name="Google Shape;568;p58"/>
          <p:cNvGrpSpPr/>
          <p:nvPr/>
        </p:nvGrpSpPr>
        <p:grpSpPr>
          <a:xfrm flipH="1" rot="5400000">
            <a:off x="7407333" y="1284925"/>
            <a:ext cx="581800" cy="582350"/>
            <a:chOff x="8064275" y="887850"/>
            <a:chExt cx="581800" cy="582350"/>
          </a:xfrm>
        </p:grpSpPr>
        <p:sp>
          <p:nvSpPr>
            <p:cNvPr id="569" name="Google Shape;569;p5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5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5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5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5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5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5" name="Google Shape;575;p58"/>
          <p:cNvGrpSpPr/>
          <p:nvPr/>
        </p:nvGrpSpPr>
        <p:grpSpPr>
          <a:xfrm flipH="1" rot="5400000">
            <a:off x="7869720" y="2754200"/>
            <a:ext cx="292025" cy="292575"/>
            <a:chOff x="7353050" y="316275"/>
            <a:chExt cx="292025" cy="292575"/>
          </a:xfrm>
        </p:grpSpPr>
        <p:sp>
          <p:nvSpPr>
            <p:cNvPr id="576" name="Google Shape;576;p5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5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5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5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0" name="Google Shape;580;p58"/>
          <p:cNvGrpSpPr/>
          <p:nvPr/>
        </p:nvGrpSpPr>
        <p:grpSpPr>
          <a:xfrm flipH="1" rot="5400000">
            <a:off x="8012458" y="178175"/>
            <a:ext cx="175000" cy="175000"/>
            <a:chOff x="8792300" y="321275"/>
            <a:chExt cx="175000" cy="175000"/>
          </a:xfrm>
        </p:grpSpPr>
        <p:sp>
          <p:nvSpPr>
            <p:cNvPr id="581" name="Google Shape;581;p5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5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5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5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5" name="Google Shape;585;p58"/>
          <p:cNvGrpSpPr/>
          <p:nvPr/>
        </p:nvGrpSpPr>
        <p:grpSpPr>
          <a:xfrm rot="5400000">
            <a:off x="7551683" y="3879926"/>
            <a:ext cx="293111" cy="293388"/>
            <a:chOff x="3164039" y="430875"/>
            <a:chExt cx="293111" cy="293388"/>
          </a:xfrm>
        </p:grpSpPr>
        <p:sp>
          <p:nvSpPr>
            <p:cNvPr id="586" name="Google Shape;586;p5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5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5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5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5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5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2" name="Google Shape;592;p58"/>
          <p:cNvGrpSpPr/>
          <p:nvPr/>
        </p:nvGrpSpPr>
        <p:grpSpPr>
          <a:xfrm flipH="1" rot="5400000">
            <a:off x="8259052" y="323144"/>
            <a:ext cx="175013" cy="27000"/>
            <a:chOff x="5662375" y="212375"/>
            <a:chExt cx="175013" cy="27000"/>
          </a:xfrm>
        </p:grpSpPr>
        <p:sp>
          <p:nvSpPr>
            <p:cNvPr id="593" name="Google Shape;593;p5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5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5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96" name="Google Shape;596;p58"/>
          <p:cNvCxnSpPr/>
          <p:nvPr/>
        </p:nvCxnSpPr>
        <p:spPr>
          <a:xfrm flipH="1" rot="5400000">
            <a:off x="740850" y="2598325"/>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597" name="Google Shape;597;p58"/>
          <p:cNvCxnSpPr/>
          <p:nvPr/>
        </p:nvCxnSpPr>
        <p:spPr>
          <a:xfrm rot="-5400000">
            <a:off x="847100" y="355400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598" name="Google Shape;598;p58"/>
          <p:cNvCxnSpPr/>
          <p:nvPr/>
        </p:nvCxnSpPr>
        <p:spPr>
          <a:xfrm flipH="1" rot="5400000">
            <a:off x="1105775" y="4151250"/>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599" name="Google Shape;599;p58"/>
          <p:cNvGrpSpPr/>
          <p:nvPr/>
        </p:nvGrpSpPr>
        <p:grpSpPr>
          <a:xfrm rot="5400000">
            <a:off x="621475" y="4062025"/>
            <a:ext cx="581800" cy="582350"/>
            <a:chOff x="8064275" y="887850"/>
            <a:chExt cx="581800" cy="582350"/>
          </a:xfrm>
        </p:grpSpPr>
        <p:sp>
          <p:nvSpPr>
            <p:cNvPr id="600" name="Google Shape;600;p5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5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5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5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5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5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6" name="Google Shape;606;p58"/>
          <p:cNvGrpSpPr/>
          <p:nvPr/>
        </p:nvGrpSpPr>
        <p:grpSpPr>
          <a:xfrm rot="5400000">
            <a:off x="1482825" y="3350800"/>
            <a:ext cx="292025" cy="292575"/>
            <a:chOff x="7353050" y="316275"/>
            <a:chExt cx="292025" cy="292575"/>
          </a:xfrm>
        </p:grpSpPr>
        <p:sp>
          <p:nvSpPr>
            <p:cNvPr id="607" name="Google Shape;607;p5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5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5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5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1" name="Google Shape;611;p58"/>
          <p:cNvGrpSpPr/>
          <p:nvPr/>
        </p:nvGrpSpPr>
        <p:grpSpPr>
          <a:xfrm rot="5400000">
            <a:off x="1595125" y="4790325"/>
            <a:ext cx="175000" cy="175000"/>
            <a:chOff x="8792300" y="321275"/>
            <a:chExt cx="175000" cy="175000"/>
          </a:xfrm>
        </p:grpSpPr>
        <p:sp>
          <p:nvSpPr>
            <p:cNvPr id="612" name="Google Shape;612;p5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5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5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5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6" name="Google Shape;616;p58"/>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58"/>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58"/>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58"/>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58"/>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58"/>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2" name="Google Shape;622;p58"/>
          <p:cNvGrpSpPr/>
          <p:nvPr/>
        </p:nvGrpSpPr>
        <p:grpSpPr>
          <a:xfrm rot="5400000">
            <a:off x="1701119" y="1515381"/>
            <a:ext cx="175013" cy="27000"/>
            <a:chOff x="5662375" y="212375"/>
            <a:chExt cx="175013" cy="27000"/>
          </a:xfrm>
        </p:grpSpPr>
        <p:sp>
          <p:nvSpPr>
            <p:cNvPr id="623" name="Google Shape;623;p5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5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5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6" name="Google Shape;626;p58"/>
          <p:cNvGrpSpPr/>
          <p:nvPr/>
        </p:nvGrpSpPr>
        <p:grpSpPr>
          <a:xfrm rot="5400000">
            <a:off x="1819519" y="4562081"/>
            <a:ext cx="175013" cy="27000"/>
            <a:chOff x="5662375" y="212375"/>
            <a:chExt cx="175013" cy="27000"/>
          </a:xfrm>
        </p:grpSpPr>
        <p:sp>
          <p:nvSpPr>
            <p:cNvPr id="627" name="Google Shape;627;p5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5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5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0" name="Google Shape;630;p58"/>
          <p:cNvGrpSpPr/>
          <p:nvPr/>
        </p:nvGrpSpPr>
        <p:grpSpPr>
          <a:xfrm rot="5400000">
            <a:off x="408594" y="4140781"/>
            <a:ext cx="175013" cy="27000"/>
            <a:chOff x="5662375" y="212375"/>
            <a:chExt cx="175013" cy="27000"/>
          </a:xfrm>
        </p:grpSpPr>
        <p:sp>
          <p:nvSpPr>
            <p:cNvPr id="631" name="Google Shape;631;p5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5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5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4" name="Google Shape;634;p58"/>
          <p:cNvSpPr txBox="1"/>
          <p:nvPr>
            <p:ph hasCustomPrompt="1" type="title"/>
          </p:nvPr>
        </p:nvSpPr>
        <p:spPr>
          <a:xfrm>
            <a:off x="2624328" y="2057400"/>
            <a:ext cx="3904500" cy="78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635" name="Google Shape;635;p5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6" name="Shape 636"/>
        <p:cNvGrpSpPr/>
        <p:nvPr/>
      </p:nvGrpSpPr>
      <p:grpSpPr>
        <a:xfrm>
          <a:off x="0" y="0"/>
          <a:ext cx="0" cy="0"/>
          <a:chOff x="0" y="0"/>
          <a:chExt cx="0" cy="0"/>
        </a:xfrm>
      </p:grpSpPr>
      <p:sp>
        <p:nvSpPr>
          <p:cNvPr id="637" name="Google Shape;637;p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638" name="Shape 638"/>
        <p:cNvGrpSpPr/>
        <p:nvPr/>
      </p:nvGrpSpPr>
      <p:grpSpPr>
        <a:xfrm>
          <a:off x="0" y="0"/>
          <a:ext cx="0" cy="0"/>
          <a:chOff x="0" y="0"/>
          <a:chExt cx="0" cy="0"/>
        </a:xfrm>
      </p:grpSpPr>
      <p:sp>
        <p:nvSpPr>
          <p:cNvPr id="639" name="Google Shape;639;p60"/>
          <p:cNvSpPr txBox="1"/>
          <p:nvPr>
            <p:ph type="title"/>
          </p:nvPr>
        </p:nvSpPr>
        <p:spPr>
          <a:xfrm>
            <a:off x="5907024" y="356616"/>
            <a:ext cx="2615100" cy="576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640" name="Google Shape;640;p60"/>
          <p:cNvSpPr txBox="1"/>
          <p:nvPr>
            <p:ph idx="1" type="subTitle"/>
          </p:nvPr>
        </p:nvSpPr>
        <p:spPr>
          <a:xfrm>
            <a:off x="1664208" y="429768"/>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41" name="Google Shape;641;p60"/>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642" name="Google Shape;642;p60"/>
          <p:cNvSpPr txBox="1"/>
          <p:nvPr>
            <p:ph idx="3" type="subTitle"/>
          </p:nvPr>
        </p:nvSpPr>
        <p:spPr>
          <a:xfrm>
            <a:off x="1664208" y="1508760"/>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43" name="Google Shape;643;p60"/>
          <p:cNvSpPr txBox="1"/>
          <p:nvPr>
            <p:ph idx="4" type="subTitle"/>
          </p:nvPr>
        </p:nvSpPr>
        <p:spPr>
          <a:xfrm>
            <a:off x="1664208" y="1792224"/>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644" name="Google Shape;644;p60"/>
          <p:cNvSpPr txBox="1"/>
          <p:nvPr>
            <p:ph idx="5" type="subTitle"/>
          </p:nvPr>
        </p:nvSpPr>
        <p:spPr>
          <a:xfrm>
            <a:off x="1664208" y="2587752"/>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45" name="Google Shape;645;p60"/>
          <p:cNvSpPr txBox="1"/>
          <p:nvPr>
            <p:ph idx="6" type="subTitle"/>
          </p:nvPr>
        </p:nvSpPr>
        <p:spPr>
          <a:xfrm>
            <a:off x="1664208" y="2871216"/>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646" name="Google Shape;646;p60"/>
          <p:cNvSpPr txBox="1"/>
          <p:nvPr>
            <p:ph idx="7" type="subTitle"/>
          </p:nvPr>
        </p:nvSpPr>
        <p:spPr>
          <a:xfrm>
            <a:off x="1664208" y="3666744"/>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47" name="Google Shape;647;p60"/>
          <p:cNvSpPr txBox="1"/>
          <p:nvPr>
            <p:ph idx="8" type="subTitle"/>
          </p:nvPr>
        </p:nvSpPr>
        <p:spPr>
          <a:xfrm>
            <a:off x="1664208" y="3950208"/>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648" name="Google Shape;648;p60"/>
          <p:cNvSpPr txBox="1"/>
          <p:nvPr>
            <p:ph idx="9" type="title"/>
          </p:nvPr>
        </p:nvSpPr>
        <p:spPr>
          <a:xfrm>
            <a:off x="813816" y="722376"/>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649" name="Google Shape;649;p60"/>
          <p:cNvSpPr txBox="1"/>
          <p:nvPr>
            <p:ph idx="13" type="title"/>
          </p:nvPr>
        </p:nvSpPr>
        <p:spPr>
          <a:xfrm>
            <a:off x="813816" y="1801368"/>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650" name="Google Shape;650;p60"/>
          <p:cNvSpPr txBox="1"/>
          <p:nvPr>
            <p:ph idx="14" type="title"/>
          </p:nvPr>
        </p:nvSpPr>
        <p:spPr>
          <a:xfrm>
            <a:off x="813816" y="2880360"/>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651" name="Google Shape;651;p60"/>
          <p:cNvSpPr txBox="1"/>
          <p:nvPr>
            <p:ph idx="15" type="title"/>
          </p:nvPr>
        </p:nvSpPr>
        <p:spPr>
          <a:xfrm>
            <a:off x="813816" y="3959352"/>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652" name="Google Shape;652;p6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653" name="Shape 653"/>
        <p:cNvGrpSpPr/>
        <p:nvPr/>
      </p:nvGrpSpPr>
      <p:grpSpPr>
        <a:xfrm>
          <a:off x="0" y="0"/>
          <a:ext cx="0" cy="0"/>
          <a:chOff x="0" y="0"/>
          <a:chExt cx="0" cy="0"/>
        </a:xfrm>
      </p:grpSpPr>
      <p:sp>
        <p:nvSpPr>
          <p:cNvPr id="654" name="Google Shape;654;p61"/>
          <p:cNvSpPr txBox="1"/>
          <p:nvPr>
            <p:ph type="title"/>
          </p:nvPr>
        </p:nvSpPr>
        <p:spPr>
          <a:xfrm>
            <a:off x="1719072" y="338328"/>
            <a:ext cx="5577900" cy="59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655" name="Google Shape;655;p61"/>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56" name="Google Shape;656;p61"/>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57" name="Google Shape;657;p61"/>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58" name="Google Shape;658;p61"/>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659" name="Google Shape;659;p61"/>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660" name="Google Shape;660;p61"/>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grpSp>
        <p:nvGrpSpPr>
          <p:cNvPr id="661" name="Google Shape;661;p61"/>
          <p:cNvGrpSpPr/>
          <p:nvPr/>
        </p:nvGrpSpPr>
        <p:grpSpPr>
          <a:xfrm>
            <a:off x="261711" y="-1158"/>
            <a:ext cx="8550327" cy="3981600"/>
            <a:chOff x="261711" y="-1158"/>
            <a:chExt cx="8550327" cy="3981600"/>
          </a:xfrm>
        </p:grpSpPr>
        <p:cxnSp>
          <p:nvCxnSpPr>
            <p:cNvPr id="662" name="Google Shape;662;p61"/>
            <p:cNvCxnSpPr/>
            <p:nvPr/>
          </p:nvCxnSpPr>
          <p:spPr>
            <a:xfrm>
              <a:off x="515925" y="-1158"/>
              <a:ext cx="0" cy="3981600"/>
            </a:xfrm>
            <a:prstGeom prst="straightConnector1">
              <a:avLst/>
            </a:prstGeom>
            <a:noFill/>
            <a:ln cap="flat" cmpd="sng" w="9525">
              <a:solidFill>
                <a:schemeClr val="dk1"/>
              </a:solidFill>
              <a:prstDash val="solid"/>
              <a:round/>
              <a:headEnd len="sm" w="sm" type="none"/>
              <a:tailEnd len="sm" w="sm" type="none"/>
            </a:ln>
          </p:spPr>
        </p:cxnSp>
        <p:cxnSp>
          <p:nvCxnSpPr>
            <p:cNvPr id="663" name="Google Shape;663;p61"/>
            <p:cNvCxnSpPr/>
            <p:nvPr/>
          </p:nvCxnSpPr>
          <p:spPr>
            <a:xfrm>
              <a:off x="8666025" y="-1158"/>
              <a:ext cx="0" cy="1902000"/>
            </a:xfrm>
            <a:prstGeom prst="straightConnector1">
              <a:avLst/>
            </a:prstGeom>
            <a:noFill/>
            <a:ln cap="flat" cmpd="sng" w="9525">
              <a:solidFill>
                <a:schemeClr val="dk1"/>
              </a:solidFill>
              <a:prstDash val="solid"/>
              <a:round/>
              <a:headEnd len="sm" w="sm" type="none"/>
              <a:tailEnd len="sm" w="sm" type="none"/>
            </a:ln>
          </p:spPr>
        </p:cxnSp>
        <p:grpSp>
          <p:nvGrpSpPr>
            <p:cNvPr id="664" name="Google Shape;664;p61"/>
            <p:cNvGrpSpPr/>
            <p:nvPr/>
          </p:nvGrpSpPr>
          <p:grpSpPr>
            <a:xfrm rot="10800000">
              <a:off x="343275" y="3300779"/>
              <a:ext cx="344736" cy="345385"/>
              <a:chOff x="7353050" y="316275"/>
              <a:chExt cx="292025" cy="292575"/>
            </a:xfrm>
          </p:grpSpPr>
          <p:sp>
            <p:nvSpPr>
              <p:cNvPr id="665" name="Google Shape;665;p6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6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6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6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9" name="Google Shape;669;p61"/>
            <p:cNvGrpSpPr/>
            <p:nvPr/>
          </p:nvGrpSpPr>
          <p:grpSpPr>
            <a:xfrm rot="10800000">
              <a:off x="8520013" y="714742"/>
              <a:ext cx="292025" cy="292575"/>
              <a:chOff x="7353050" y="316275"/>
              <a:chExt cx="292025" cy="292575"/>
            </a:xfrm>
          </p:grpSpPr>
          <p:sp>
            <p:nvSpPr>
              <p:cNvPr id="670" name="Google Shape;670;p6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6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6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6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4" name="Google Shape;674;p61"/>
            <p:cNvGrpSpPr/>
            <p:nvPr/>
          </p:nvGrpSpPr>
          <p:grpSpPr>
            <a:xfrm rot="10800000">
              <a:off x="261711" y="465077"/>
              <a:ext cx="507562" cy="507984"/>
              <a:chOff x="8064275" y="887850"/>
              <a:chExt cx="581800" cy="582350"/>
            </a:xfrm>
          </p:grpSpPr>
          <p:sp>
            <p:nvSpPr>
              <p:cNvPr id="675" name="Google Shape;675;p6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6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6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6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6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6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81" name="Google Shape;681;p6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2">
    <p:spTree>
      <p:nvGrpSpPr>
        <p:cNvPr id="682" name="Shape 682"/>
        <p:cNvGrpSpPr/>
        <p:nvPr/>
      </p:nvGrpSpPr>
      <p:grpSpPr>
        <a:xfrm>
          <a:off x="0" y="0"/>
          <a:ext cx="0" cy="0"/>
          <a:chOff x="0" y="0"/>
          <a:chExt cx="0" cy="0"/>
        </a:xfrm>
      </p:grpSpPr>
      <p:sp>
        <p:nvSpPr>
          <p:cNvPr id="683" name="Google Shape;683;p62"/>
          <p:cNvSpPr txBox="1"/>
          <p:nvPr>
            <p:ph type="title"/>
          </p:nvPr>
        </p:nvSpPr>
        <p:spPr>
          <a:xfrm>
            <a:off x="1568775" y="442350"/>
            <a:ext cx="6006300" cy="59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684" name="Google Shape;684;p62"/>
          <p:cNvSpPr txBox="1"/>
          <p:nvPr>
            <p:ph idx="1" type="subTitle"/>
          </p:nvPr>
        </p:nvSpPr>
        <p:spPr>
          <a:xfrm>
            <a:off x="1709928" y="1545336"/>
            <a:ext cx="19452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85" name="Google Shape;685;p62"/>
          <p:cNvSpPr txBox="1"/>
          <p:nvPr>
            <p:ph idx="2" type="subTitle"/>
          </p:nvPr>
        </p:nvSpPr>
        <p:spPr>
          <a:xfrm>
            <a:off x="1709928" y="1938528"/>
            <a:ext cx="1945200" cy="75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9pPr>
          </a:lstStyle>
          <a:p/>
        </p:txBody>
      </p:sp>
      <p:sp>
        <p:nvSpPr>
          <p:cNvPr id="686" name="Google Shape;686;p62"/>
          <p:cNvSpPr txBox="1"/>
          <p:nvPr>
            <p:ph idx="3" type="subTitle"/>
          </p:nvPr>
        </p:nvSpPr>
        <p:spPr>
          <a:xfrm>
            <a:off x="5468112" y="1545336"/>
            <a:ext cx="19476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87" name="Google Shape;687;p62"/>
          <p:cNvSpPr txBox="1"/>
          <p:nvPr>
            <p:ph idx="4" type="subTitle"/>
          </p:nvPr>
        </p:nvSpPr>
        <p:spPr>
          <a:xfrm>
            <a:off x="5468112" y="1938528"/>
            <a:ext cx="1947600" cy="75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9pPr>
          </a:lstStyle>
          <a:p/>
        </p:txBody>
      </p:sp>
      <p:sp>
        <p:nvSpPr>
          <p:cNvPr id="688" name="Google Shape;688;p62"/>
          <p:cNvSpPr txBox="1"/>
          <p:nvPr>
            <p:ph idx="5" type="subTitle"/>
          </p:nvPr>
        </p:nvSpPr>
        <p:spPr>
          <a:xfrm>
            <a:off x="2825496" y="3200400"/>
            <a:ext cx="19452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89" name="Google Shape;689;p62"/>
          <p:cNvSpPr txBox="1"/>
          <p:nvPr>
            <p:ph idx="6" type="subTitle"/>
          </p:nvPr>
        </p:nvSpPr>
        <p:spPr>
          <a:xfrm>
            <a:off x="2825496" y="3593592"/>
            <a:ext cx="1945200" cy="75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9pPr>
          </a:lstStyle>
          <a:p/>
        </p:txBody>
      </p:sp>
      <p:sp>
        <p:nvSpPr>
          <p:cNvPr id="690" name="Google Shape;690;p62"/>
          <p:cNvSpPr txBox="1"/>
          <p:nvPr>
            <p:ph idx="7" type="subTitle"/>
          </p:nvPr>
        </p:nvSpPr>
        <p:spPr>
          <a:xfrm>
            <a:off x="6464808" y="3200400"/>
            <a:ext cx="19935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691" name="Google Shape;691;p62"/>
          <p:cNvSpPr txBox="1"/>
          <p:nvPr>
            <p:ph idx="8" type="subTitle"/>
          </p:nvPr>
        </p:nvSpPr>
        <p:spPr>
          <a:xfrm>
            <a:off x="6464808" y="3593592"/>
            <a:ext cx="1993500" cy="75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692" name="Google Shape;692;p62"/>
          <p:cNvCxnSpPr/>
          <p:nvPr/>
        </p:nvCxnSpPr>
        <p:spPr>
          <a:xfrm rot="10800000">
            <a:off x="8109000" y="501275"/>
            <a:ext cx="737700" cy="737700"/>
          </a:xfrm>
          <a:prstGeom prst="straightConnector1">
            <a:avLst/>
          </a:prstGeom>
          <a:noFill/>
          <a:ln cap="flat" cmpd="sng" w="9525">
            <a:solidFill>
              <a:schemeClr val="dk1"/>
            </a:solidFill>
            <a:prstDash val="solid"/>
            <a:round/>
            <a:headEnd len="sm" w="sm" type="none"/>
            <a:tailEnd len="sm" w="sm" type="none"/>
          </a:ln>
        </p:spPr>
      </p:cxnSp>
      <p:cxnSp>
        <p:nvCxnSpPr>
          <p:cNvPr id="693" name="Google Shape;693;p62"/>
          <p:cNvCxnSpPr/>
          <p:nvPr/>
        </p:nvCxnSpPr>
        <p:spPr>
          <a:xfrm>
            <a:off x="582475" y="282188"/>
            <a:ext cx="1212900" cy="422700"/>
          </a:xfrm>
          <a:prstGeom prst="straightConnector1">
            <a:avLst/>
          </a:prstGeom>
          <a:noFill/>
          <a:ln cap="flat" cmpd="sng" w="9525">
            <a:solidFill>
              <a:schemeClr val="dk1"/>
            </a:solidFill>
            <a:prstDash val="solid"/>
            <a:round/>
            <a:headEnd len="sm" w="sm" type="none"/>
            <a:tailEnd len="sm" w="sm" type="none"/>
          </a:ln>
        </p:spPr>
      </p:cxnSp>
      <p:cxnSp>
        <p:nvCxnSpPr>
          <p:cNvPr id="694" name="Google Shape;694;p62"/>
          <p:cNvCxnSpPr/>
          <p:nvPr/>
        </p:nvCxnSpPr>
        <p:spPr>
          <a:xfrm flipH="1" rot="10800000">
            <a:off x="0" y="274188"/>
            <a:ext cx="582600" cy="654300"/>
          </a:xfrm>
          <a:prstGeom prst="straightConnector1">
            <a:avLst/>
          </a:prstGeom>
          <a:noFill/>
          <a:ln cap="flat" cmpd="sng" w="9525">
            <a:solidFill>
              <a:schemeClr val="dk1"/>
            </a:solidFill>
            <a:prstDash val="solid"/>
            <a:round/>
            <a:headEnd len="sm" w="sm" type="none"/>
            <a:tailEnd len="sm" w="sm" type="none"/>
          </a:ln>
        </p:spPr>
      </p:cxnSp>
      <p:grpSp>
        <p:nvGrpSpPr>
          <p:cNvPr id="695" name="Google Shape;695;p62"/>
          <p:cNvGrpSpPr/>
          <p:nvPr/>
        </p:nvGrpSpPr>
        <p:grpSpPr>
          <a:xfrm flipH="1">
            <a:off x="423750" y="125363"/>
            <a:ext cx="292025" cy="292575"/>
            <a:chOff x="7353050" y="316275"/>
            <a:chExt cx="292025" cy="292575"/>
          </a:xfrm>
        </p:grpSpPr>
        <p:sp>
          <p:nvSpPr>
            <p:cNvPr id="696" name="Google Shape;696;p6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6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6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6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0" name="Google Shape;700;p62"/>
          <p:cNvGrpSpPr/>
          <p:nvPr/>
        </p:nvGrpSpPr>
        <p:grpSpPr>
          <a:xfrm>
            <a:off x="1638739" y="558163"/>
            <a:ext cx="293111" cy="293388"/>
            <a:chOff x="3164039" y="430875"/>
            <a:chExt cx="293111" cy="293388"/>
          </a:xfrm>
        </p:grpSpPr>
        <p:sp>
          <p:nvSpPr>
            <p:cNvPr id="701" name="Google Shape;701;p6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6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6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6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6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6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7" name="Google Shape;707;p62"/>
          <p:cNvGrpSpPr/>
          <p:nvPr/>
        </p:nvGrpSpPr>
        <p:grpSpPr>
          <a:xfrm>
            <a:off x="1591750" y="362600"/>
            <a:ext cx="175013" cy="27000"/>
            <a:chOff x="5662375" y="212375"/>
            <a:chExt cx="175013" cy="27000"/>
          </a:xfrm>
        </p:grpSpPr>
        <p:sp>
          <p:nvSpPr>
            <p:cNvPr id="708" name="Google Shape;708;p6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6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6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11" name="Google Shape;711;p62"/>
          <p:cNvCxnSpPr/>
          <p:nvPr/>
        </p:nvCxnSpPr>
        <p:spPr>
          <a:xfrm flipH="1">
            <a:off x="8151325" y="6875"/>
            <a:ext cx="1002600" cy="494400"/>
          </a:xfrm>
          <a:prstGeom prst="straightConnector1">
            <a:avLst/>
          </a:prstGeom>
          <a:noFill/>
          <a:ln cap="flat" cmpd="sng" w="9525">
            <a:solidFill>
              <a:schemeClr val="dk1"/>
            </a:solidFill>
            <a:prstDash val="solid"/>
            <a:round/>
            <a:headEnd len="sm" w="sm" type="none"/>
            <a:tailEnd len="sm" w="sm" type="none"/>
          </a:ln>
        </p:spPr>
      </p:cxnSp>
      <p:grpSp>
        <p:nvGrpSpPr>
          <p:cNvPr id="712" name="Google Shape;712;p62"/>
          <p:cNvGrpSpPr/>
          <p:nvPr/>
        </p:nvGrpSpPr>
        <p:grpSpPr>
          <a:xfrm>
            <a:off x="7823875" y="202375"/>
            <a:ext cx="581800" cy="582350"/>
            <a:chOff x="8064275" y="887850"/>
            <a:chExt cx="581800" cy="582350"/>
          </a:xfrm>
        </p:grpSpPr>
        <p:sp>
          <p:nvSpPr>
            <p:cNvPr id="713" name="Google Shape;713;p6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6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6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6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6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6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9" name="Google Shape;719;p62"/>
          <p:cNvGrpSpPr/>
          <p:nvPr/>
        </p:nvGrpSpPr>
        <p:grpSpPr>
          <a:xfrm flipH="1">
            <a:off x="8698650" y="1117488"/>
            <a:ext cx="292025" cy="292575"/>
            <a:chOff x="7353050" y="316275"/>
            <a:chExt cx="292025" cy="292575"/>
          </a:xfrm>
        </p:grpSpPr>
        <p:sp>
          <p:nvSpPr>
            <p:cNvPr id="720" name="Google Shape;720;p6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6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6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6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4" name="Google Shape;724;p62"/>
          <p:cNvGrpSpPr/>
          <p:nvPr/>
        </p:nvGrpSpPr>
        <p:grpSpPr>
          <a:xfrm>
            <a:off x="8678350" y="1581800"/>
            <a:ext cx="175013" cy="27000"/>
            <a:chOff x="5662375" y="212375"/>
            <a:chExt cx="175013" cy="27000"/>
          </a:xfrm>
        </p:grpSpPr>
        <p:sp>
          <p:nvSpPr>
            <p:cNvPr id="725" name="Google Shape;725;p6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6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6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8" name="Google Shape;728;p6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2">
  <p:cSld name="CUSTOM_7">
    <p:spTree>
      <p:nvGrpSpPr>
        <p:cNvPr id="729" name="Shape 729"/>
        <p:cNvGrpSpPr/>
        <p:nvPr/>
      </p:nvGrpSpPr>
      <p:grpSpPr>
        <a:xfrm>
          <a:off x="0" y="0"/>
          <a:ext cx="0" cy="0"/>
          <a:chOff x="0" y="0"/>
          <a:chExt cx="0" cy="0"/>
        </a:xfrm>
      </p:grpSpPr>
      <p:cxnSp>
        <p:nvCxnSpPr>
          <p:cNvPr id="730" name="Google Shape;730;p63"/>
          <p:cNvCxnSpPr/>
          <p:nvPr/>
        </p:nvCxnSpPr>
        <p:spPr>
          <a:xfrm>
            <a:off x="590450" y="4340600"/>
            <a:ext cx="670200" cy="423000"/>
          </a:xfrm>
          <a:prstGeom prst="straightConnector1">
            <a:avLst/>
          </a:prstGeom>
          <a:noFill/>
          <a:ln cap="flat" cmpd="sng" w="9525">
            <a:solidFill>
              <a:schemeClr val="dk1"/>
            </a:solidFill>
            <a:prstDash val="solid"/>
            <a:round/>
            <a:headEnd len="sm" w="sm" type="none"/>
            <a:tailEnd len="sm" w="sm" type="none"/>
          </a:ln>
        </p:spPr>
      </p:cxnSp>
      <p:sp>
        <p:nvSpPr>
          <p:cNvPr id="731" name="Google Shape;731;p63"/>
          <p:cNvSpPr txBox="1"/>
          <p:nvPr>
            <p:ph type="title"/>
          </p:nvPr>
        </p:nvSpPr>
        <p:spPr>
          <a:xfrm>
            <a:off x="2208175" y="342775"/>
            <a:ext cx="4727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732" name="Google Shape;732;p63"/>
          <p:cNvCxnSpPr/>
          <p:nvPr/>
        </p:nvCxnSpPr>
        <p:spPr>
          <a:xfrm flipH="1" rot="10800000">
            <a:off x="0" y="4332550"/>
            <a:ext cx="590700" cy="663900"/>
          </a:xfrm>
          <a:prstGeom prst="straightConnector1">
            <a:avLst/>
          </a:prstGeom>
          <a:noFill/>
          <a:ln cap="flat" cmpd="sng" w="9525">
            <a:solidFill>
              <a:schemeClr val="dk1"/>
            </a:solidFill>
            <a:prstDash val="solid"/>
            <a:round/>
            <a:headEnd len="sm" w="sm" type="none"/>
            <a:tailEnd len="sm" w="sm" type="none"/>
          </a:ln>
        </p:spPr>
      </p:cxnSp>
      <p:grpSp>
        <p:nvGrpSpPr>
          <p:cNvPr id="733" name="Google Shape;733;p63"/>
          <p:cNvGrpSpPr/>
          <p:nvPr/>
        </p:nvGrpSpPr>
        <p:grpSpPr>
          <a:xfrm flipH="1">
            <a:off x="431725" y="4183775"/>
            <a:ext cx="292025" cy="292575"/>
            <a:chOff x="7353050" y="316275"/>
            <a:chExt cx="292025" cy="292575"/>
          </a:xfrm>
        </p:grpSpPr>
        <p:sp>
          <p:nvSpPr>
            <p:cNvPr id="734" name="Google Shape;734;p6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6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6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6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8" name="Google Shape;738;p63"/>
          <p:cNvGrpSpPr/>
          <p:nvPr/>
        </p:nvGrpSpPr>
        <p:grpSpPr>
          <a:xfrm>
            <a:off x="1075789" y="4604675"/>
            <a:ext cx="293111" cy="293388"/>
            <a:chOff x="3164039" y="430875"/>
            <a:chExt cx="293111" cy="293388"/>
          </a:xfrm>
        </p:grpSpPr>
        <p:sp>
          <p:nvSpPr>
            <p:cNvPr id="739" name="Google Shape;739;p6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6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6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6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6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6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45" name="Google Shape;745;p63"/>
          <p:cNvCxnSpPr/>
          <p:nvPr/>
        </p:nvCxnSpPr>
        <p:spPr>
          <a:xfrm rot="10800000">
            <a:off x="7196975" y="2951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746" name="Google Shape;746;p63"/>
          <p:cNvCxnSpPr/>
          <p:nvPr/>
        </p:nvCxnSpPr>
        <p:spPr>
          <a:xfrm flipH="1">
            <a:off x="8354075" y="-66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747" name="Google Shape;747;p63"/>
          <p:cNvGrpSpPr/>
          <p:nvPr/>
        </p:nvGrpSpPr>
        <p:grpSpPr>
          <a:xfrm>
            <a:off x="8064275" y="526925"/>
            <a:ext cx="581800" cy="582350"/>
            <a:chOff x="8064275" y="887850"/>
            <a:chExt cx="581800" cy="582350"/>
          </a:xfrm>
        </p:grpSpPr>
        <p:sp>
          <p:nvSpPr>
            <p:cNvPr id="748" name="Google Shape;748;p6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6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6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6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6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6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4" name="Google Shape;754;p63"/>
          <p:cNvGrpSpPr/>
          <p:nvPr/>
        </p:nvGrpSpPr>
        <p:grpSpPr>
          <a:xfrm>
            <a:off x="7033875" y="170875"/>
            <a:ext cx="292025" cy="292575"/>
            <a:chOff x="7353050" y="316275"/>
            <a:chExt cx="292025" cy="292575"/>
          </a:xfrm>
        </p:grpSpPr>
        <p:sp>
          <p:nvSpPr>
            <p:cNvPr id="755" name="Google Shape;755;p6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6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6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6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9" name="Google Shape;759;p63"/>
          <p:cNvGrpSpPr/>
          <p:nvPr/>
        </p:nvGrpSpPr>
        <p:grpSpPr>
          <a:xfrm>
            <a:off x="8757950" y="229650"/>
            <a:ext cx="175000" cy="175000"/>
            <a:chOff x="8792300" y="321275"/>
            <a:chExt cx="175000" cy="175000"/>
          </a:xfrm>
        </p:grpSpPr>
        <p:sp>
          <p:nvSpPr>
            <p:cNvPr id="760" name="Google Shape;760;p6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6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6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6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4" name="Google Shape;764;p63"/>
          <p:cNvGrpSpPr/>
          <p:nvPr/>
        </p:nvGrpSpPr>
        <p:grpSpPr>
          <a:xfrm>
            <a:off x="8490050" y="170875"/>
            <a:ext cx="175013" cy="27000"/>
            <a:chOff x="5662375" y="212375"/>
            <a:chExt cx="175013" cy="27000"/>
          </a:xfrm>
        </p:grpSpPr>
        <p:sp>
          <p:nvSpPr>
            <p:cNvPr id="765" name="Google Shape;765;p6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6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6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8" name="Google Shape;768;p63"/>
          <p:cNvGrpSpPr/>
          <p:nvPr/>
        </p:nvGrpSpPr>
        <p:grpSpPr>
          <a:xfrm>
            <a:off x="7916350" y="1124600"/>
            <a:ext cx="175013" cy="27000"/>
            <a:chOff x="5662375" y="212375"/>
            <a:chExt cx="175013" cy="27000"/>
          </a:xfrm>
        </p:grpSpPr>
        <p:sp>
          <p:nvSpPr>
            <p:cNvPr id="769" name="Google Shape;769;p6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6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6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2" name="Google Shape;772;p63"/>
          <p:cNvSpPr txBox="1"/>
          <p:nvPr>
            <p:ph idx="1" type="subTitle"/>
          </p:nvPr>
        </p:nvSpPr>
        <p:spPr>
          <a:xfrm>
            <a:off x="6217920" y="1819656"/>
            <a:ext cx="1636800" cy="356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73" name="Google Shape;773;p63"/>
          <p:cNvSpPr txBox="1"/>
          <p:nvPr>
            <p:ph idx="2" type="subTitle"/>
          </p:nvPr>
        </p:nvSpPr>
        <p:spPr>
          <a:xfrm>
            <a:off x="3749040" y="1252728"/>
            <a:ext cx="1636800" cy="356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74" name="Google Shape;774;p63"/>
          <p:cNvSpPr txBox="1"/>
          <p:nvPr>
            <p:ph idx="3" type="subTitle"/>
          </p:nvPr>
        </p:nvSpPr>
        <p:spPr>
          <a:xfrm>
            <a:off x="1289304" y="1819656"/>
            <a:ext cx="1636800" cy="356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75" name="Google Shape;775;p63"/>
          <p:cNvSpPr txBox="1"/>
          <p:nvPr>
            <p:ph idx="4" type="subTitle"/>
          </p:nvPr>
        </p:nvSpPr>
        <p:spPr>
          <a:xfrm>
            <a:off x="6217920" y="2139696"/>
            <a:ext cx="1636800" cy="877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776" name="Google Shape;776;p63"/>
          <p:cNvSpPr txBox="1"/>
          <p:nvPr>
            <p:ph idx="5" type="subTitle"/>
          </p:nvPr>
        </p:nvSpPr>
        <p:spPr>
          <a:xfrm>
            <a:off x="3749040" y="1581912"/>
            <a:ext cx="1636800" cy="877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777" name="Google Shape;777;p63"/>
          <p:cNvSpPr txBox="1"/>
          <p:nvPr>
            <p:ph idx="6" type="subTitle"/>
          </p:nvPr>
        </p:nvSpPr>
        <p:spPr>
          <a:xfrm>
            <a:off x="1289304" y="2139696"/>
            <a:ext cx="1636800" cy="877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778" name="Google Shape;778;p6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8">
    <p:spTree>
      <p:nvGrpSpPr>
        <p:cNvPr id="779" name="Shape 779"/>
        <p:cNvGrpSpPr/>
        <p:nvPr/>
      </p:nvGrpSpPr>
      <p:grpSpPr>
        <a:xfrm>
          <a:off x="0" y="0"/>
          <a:ext cx="0" cy="0"/>
          <a:chOff x="0" y="0"/>
          <a:chExt cx="0" cy="0"/>
        </a:xfrm>
      </p:grpSpPr>
      <p:sp>
        <p:nvSpPr>
          <p:cNvPr id="780" name="Google Shape;780;p64"/>
          <p:cNvSpPr txBox="1"/>
          <p:nvPr>
            <p:ph type="title"/>
          </p:nvPr>
        </p:nvSpPr>
        <p:spPr>
          <a:xfrm>
            <a:off x="3090672" y="338328"/>
            <a:ext cx="29628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781" name="Google Shape;781;p64"/>
          <p:cNvSpPr txBox="1"/>
          <p:nvPr>
            <p:ph idx="1" type="subTitle"/>
          </p:nvPr>
        </p:nvSpPr>
        <p:spPr>
          <a:xfrm>
            <a:off x="1522425" y="1588336"/>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82" name="Google Shape;782;p64"/>
          <p:cNvSpPr txBox="1"/>
          <p:nvPr>
            <p:ph idx="2" type="subTitle"/>
          </p:nvPr>
        </p:nvSpPr>
        <p:spPr>
          <a:xfrm>
            <a:off x="1522425" y="1928169"/>
            <a:ext cx="17649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783" name="Google Shape;783;p64"/>
          <p:cNvSpPr txBox="1"/>
          <p:nvPr>
            <p:ph idx="3" type="subTitle"/>
          </p:nvPr>
        </p:nvSpPr>
        <p:spPr>
          <a:xfrm>
            <a:off x="3689552" y="1588336"/>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84" name="Google Shape;784;p64"/>
          <p:cNvSpPr txBox="1"/>
          <p:nvPr>
            <p:ph idx="4" type="subTitle"/>
          </p:nvPr>
        </p:nvSpPr>
        <p:spPr>
          <a:xfrm>
            <a:off x="3689552" y="1928169"/>
            <a:ext cx="17649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9pPr>
          </a:lstStyle>
          <a:p/>
        </p:txBody>
      </p:sp>
      <p:sp>
        <p:nvSpPr>
          <p:cNvPr id="785" name="Google Shape;785;p64"/>
          <p:cNvSpPr txBox="1"/>
          <p:nvPr>
            <p:ph idx="5" type="subTitle"/>
          </p:nvPr>
        </p:nvSpPr>
        <p:spPr>
          <a:xfrm>
            <a:off x="5856675" y="1588336"/>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86" name="Google Shape;786;p64"/>
          <p:cNvSpPr txBox="1"/>
          <p:nvPr>
            <p:ph idx="6" type="subTitle"/>
          </p:nvPr>
        </p:nvSpPr>
        <p:spPr>
          <a:xfrm>
            <a:off x="5856675" y="1928169"/>
            <a:ext cx="17649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787" name="Google Shape;787;p64"/>
          <p:cNvSpPr txBox="1"/>
          <p:nvPr>
            <p:ph idx="7" type="subTitle"/>
          </p:nvPr>
        </p:nvSpPr>
        <p:spPr>
          <a:xfrm>
            <a:off x="1522425" y="3215958"/>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88" name="Google Shape;788;p64"/>
          <p:cNvSpPr txBox="1"/>
          <p:nvPr>
            <p:ph idx="8" type="subTitle"/>
          </p:nvPr>
        </p:nvSpPr>
        <p:spPr>
          <a:xfrm>
            <a:off x="1522425" y="3556017"/>
            <a:ext cx="1764900" cy="6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789" name="Google Shape;789;p64"/>
          <p:cNvSpPr txBox="1"/>
          <p:nvPr>
            <p:ph idx="9" type="subTitle"/>
          </p:nvPr>
        </p:nvSpPr>
        <p:spPr>
          <a:xfrm>
            <a:off x="3597450" y="3215961"/>
            <a:ext cx="19491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90" name="Google Shape;790;p64"/>
          <p:cNvSpPr txBox="1"/>
          <p:nvPr>
            <p:ph idx="13" type="subTitle"/>
          </p:nvPr>
        </p:nvSpPr>
        <p:spPr>
          <a:xfrm>
            <a:off x="3597500" y="3556017"/>
            <a:ext cx="1949100" cy="6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791" name="Google Shape;791;p64"/>
          <p:cNvSpPr txBox="1"/>
          <p:nvPr>
            <p:ph idx="14" type="subTitle"/>
          </p:nvPr>
        </p:nvSpPr>
        <p:spPr>
          <a:xfrm>
            <a:off x="5856675" y="3215958"/>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792" name="Google Shape;792;p64"/>
          <p:cNvSpPr txBox="1"/>
          <p:nvPr>
            <p:ph idx="15" type="subTitle"/>
          </p:nvPr>
        </p:nvSpPr>
        <p:spPr>
          <a:xfrm>
            <a:off x="5856675" y="3556017"/>
            <a:ext cx="1764900" cy="6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793" name="Google Shape;793;p64"/>
          <p:cNvCxnSpPr/>
          <p:nvPr/>
        </p:nvCxnSpPr>
        <p:spPr>
          <a:xfrm>
            <a:off x="2904283" y="4513075"/>
            <a:ext cx="1133100" cy="306300"/>
          </a:xfrm>
          <a:prstGeom prst="straightConnector1">
            <a:avLst/>
          </a:prstGeom>
          <a:noFill/>
          <a:ln cap="flat" cmpd="sng" w="9525">
            <a:solidFill>
              <a:schemeClr val="dk1"/>
            </a:solidFill>
            <a:prstDash val="solid"/>
            <a:round/>
            <a:headEnd len="sm" w="sm" type="none"/>
            <a:tailEnd len="sm" w="sm" type="none"/>
          </a:ln>
        </p:spPr>
      </p:cxnSp>
      <p:cxnSp>
        <p:nvCxnSpPr>
          <p:cNvPr id="794" name="Google Shape;794;p64"/>
          <p:cNvCxnSpPr/>
          <p:nvPr/>
        </p:nvCxnSpPr>
        <p:spPr>
          <a:xfrm flipH="1" rot="10800000">
            <a:off x="1562083" y="4492325"/>
            <a:ext cx="1342200" cy="315300"/>
          </a:xfrm>
          <a:prstGeom prst="straightConnector1">
            <a:avLst/>
          </a:prstGeom>
          <a:noFill/>
          <a:ln cap="flat" cmpd="sng" w="9525">
            <a:solidFill>
              <a:schemeClr val="dk1"/>
            </a:solidFill>
            <a:prstDash val="solid"/>
            <a:round/>
            <a:headEnd len="sm" w="sm" type="none"/>
            <a:tailEnd len="sm" w="sm" type="none"/>
          </a:ln>
        </p:spPr>
      </p:cxnSp>
      <p:cxnSp>
        <p:nvCxnSpPr>
          <p:cNvPr id="795" name="Google Shape;795;p64"/>
          <p:cNvCxnSpPr/>
          <p:nvPr/>
        </p:nvCxnSpPr>
        <p:spPr>
          <a:xfrm>
            <a:off x="259558" y="4408000"/>
            <a:ext cx="1332000" cy="392100"/>
          </a:xfrm>
          <a:prstGeom prst="straightConnector1">
            <a:avLst/>
          </a:prstGeom>
          <a:noFill/>
          <a:ln cap="flat" cmpd="sng" w="9525">
            <a:solidFill>
              <a:schemeClr val="dk1"/>
            </a:solidFill>
            <a:prstDash val="solid"/>
            <a:round/>
            <a:headEnd len="sm" w="sm" type="none"/>
            <a:tailEnd len="sm" w="sm" type="none"/>
          </a:ln>
        </p:spPr>
      </p:cxnSp>
      <p:cxnSp>
        <p:nvCxnSpPr>
          <p:cNvPr id="796" name="Google Shape;796;p64"/>
          <p:cNvCxnSpPr/>
          <p:nvPr/>
        </p:nvCxnSpPr>
        <p:spPr>
          <a:xfrm>
            <a:off x="-6867" y="3993550"/>
            <a:ext cx="273900" cy="407100"/>
          </a:xfrm>
          <a:prstGeom prst="straightConnector1">
            <a:avLst/>
          </a:prstGeom>
          <a:noFill/>
          <a:ln cap="flat" cmpd="sng" w="9525">
            <a:solidFill>
              <a:schemeClr val="dk1"/>
            </a:solidFill>
            <a:prstDash val="solid"/>
            <a:round/>
            <a:headEnd len="sm" w="sm" type="none"/>
            <a:tailEnd len="sm" w="sm" type="none"/>
          </a:ln>
        </p:spPr>
      </p:cxnSp>
      <p:grpSp>
        <p:nvGrpSpPr>
          <p:cNvPr id="797" name="Google Shape;797;p64"/>
          <p:cNvGrpSpPr/>
          <p:nvPr/>
        </p:nvGrpSpPr>
        <p:grpSpPr>
          <a:xfrm flipH="1">
            <a:off x="1278333" y="4513075"/>
            <a:ext cx="581800" cy="582350"/>
            <a:chOff x="8064275" y="887850"/>
            <a:chExt cx="581800" cy="582350"/>
          </a:xfrm>
        </p:grpSpPr>
        <p:sp>
          <p:nvSpPr>
            <p:cNvPr id="798" name="Google Shape;798;p6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6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6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6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6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6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4" name="Google Shape;804;p64"/>
          <p:cNvGrpSpPr/>
          <p:nvPr/>
        </p:nvGrpSpPr>
        <p:grpSpPr>
          <a:xfrm flipH="1">
            <a:off x="2747608" y="4340463"/>
            <a:ext cx="292025" cy="292575"/>
            <a:chOff x="7353050" y="316275"/>
            <a:chExt cx="292025" cy="292575"/>
          </a:xfrm>
        </p:grpSpPr>
        <p:sp>
          <p:nvSpPr>
            <p:cNvPr id="805" name="Google Shape;805;p6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6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6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6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9" name="Google Shape;809;p64"/>
          <p:cNvGrpSpPr/>
          <p:nvPr/>
        </p:nvGrpSpPr>
        <p:grpSpPr>
          <a:xfrm flipH="1">
            <a:off x="171308" y="4315025"/>
            <a:ext cx="175000" cy="175000"/>
            <a:chOff x="8792300" y="321275"/>
            <a:chExt cx="175000" cy="175000"/>
          </a:xfrm>
        </p:grpSpPr>
        <p:sp>
          <p:nvSpPr>
            <p:cNvPr id="810" name="Google Shape;810;p6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6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6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6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4" name="Google Shape;814;p64"/>
          <p:cNvGrpSpPr/>
          <p:nvPr/>
        </p:nvGrpSpPr>
        <p:grpSpPr>
          <a:xfrm>
            <a:off x="3873197" y="4657550"/>
            <a:ext cx="293111" cy="293388"/>
            <a:chOff x="3164039" y="430875"/>
            <a:chExt cx="293111" cy="293388"/>
          </a:xfrm>
        </p:grpSpPr>
        <p:sp>
          <p:nvSpPr>
            <p:cNvPr id="815" name="Google Shape;815;p6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6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6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6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6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6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1" name="Google Shape;821;p64"/>
          <p:cNvGrpSpPr/>
          <p:nvPr/>
        </p:nvGrpSpPr>
        <p:grpSpPr>
          <a:xfrm flipH="1">
            <a:off x="242270" y="4142425"/>
            <a:ext cx="175013" cy="27000"/>
            <a:chOff x="5662375" y="212375"/>
            <a:chExt cx="175013" cy="27000"/>
          </a:xfrm>
        </p:grpSpPr>
        <p:sp>
          <p:nvSpPr>
            <p:cNvPr id="822" name="Google Shape;822;p6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6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6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25" name="Google Shape;825;p64"/>
          <p:cNvCxnSpPr/>
          <p:nvPr/>
        </p:nvCxnSpPr>
        <p:spPr>
          <a:xfrm rot="10800000">
            <a:off x="5995050" y="226600"/>
            <a:ext cx="1504500" cy="224700"/>
          </a:xfrm>
          <a:prstGeom prst="straightConnector1">
            <a:avLst/>
          </a:prstGeom>
          <a:noFill/>
          <a:ln cap="flat" cmpd="sng" w="9525">
            <a:solidFill>
              <a:schemeClr val="dk1"/>
            </a:solidFill>
            <a:prstDash val="solid"/>
            <a:round/>
            <a:headEnd len="sm" w="sm" type="none"/>
            <a:tailEnd len="sm" w="sm" type="none"/>
          </a:ln>
        </p:spPr>
      </p:cxnSp>
      <p:cxnSp>
        <p:nvCxnSpPr>
          <p:cNvPr id="826" name="Google Shape;826;p64"/>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827" name="Google Shape;827;p64"/>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828" name="Google Shape;828;p64"/>
          <p:cNvGrpSpPr/>
          <p:nvPr/>
        </p:nvGrpSpPr>
        <p:grpSpPr>
          <a:xfrm>
            <a:off x="8064275" y="1040250"/>
            <a:ext cx="581800" cy="582350"/>
            <a:chOff x="8064275" y="887850"/>
            <a:chExt cx="581800" cy="582350"/>
          </a:xfrm>
        </p:grpSpPr>
        <p:sp>
          <p:nvSpPr>
            <p:cNvPr id="829" name="Google Shape;829;p6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6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6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6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6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6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5" name="Google Shape;835;p64"/>
          <p:cNvGrpSpPr/>
          <p:nvPr/>
        </p:nvGrpSpPr>
        <p:grpSpPr>
          <a:xfrm>
            <a:off x="7353050" y="316275"/>
            <a:ext cx="292025" cy="292575"/>
            <a:chOff x="7353050" y="316275"/>
            <a:chExt cx="292025" cy="292575"/>
          </a:xfrm>
        </p:grpSpPr>
        <p:sp>
          <p:nvSpPr>
            <p:cNvPr id="836" name="Google Shape;836;p6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6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6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6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0" name="Google Shape;840;p64"/>
          <p:cNvGrpSpPr/>
          <p:nvPr/>
        </p:nvGrpSpPr>
        <p:grpSpPr>
          <a:xfrm>
            <a:off x="8792300" y="321275"/>
            <a:ext cx="175000" cy="175000"/>
            <a:chOff x="8792300" y="321275"/>
            <a:chExt cx="175000" cy="175000"/>
          </a:xfrm>
        </p:grpSpPr>
        <p:sp>
          <p:nvSpPr>
            <p:cNvPr id="841" name="Google Shape;841;p6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6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6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6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5" name="Google Shape;845;p64"/>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64"/>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64"/>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64"/>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64"/>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64"/>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1" name="Google Shape;851;p64"/>
          <p:cNvGrpSpPr/>
          <p:nvPr/>
        </p:nvGrpSpPr>
        <p:grpSpPr>
          <a:xfrm>
            <a:off x="8490050" y="170875"/>
            <a:ext cx="175013" cy="27000"/>
            <a:chOff x="5662375" y="212375"/>
            <a:chExt cx="175013" cy="27000"/>
          </a:xfrm>
        </p:grpSpPr>
        <p:sp>
          <p:nvSpPr>
            <p:cNvPr id="852" name="Google Shape;852;p6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6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6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5" name="Google Shape;855;p64"/>
          <p:cNvGrpSpPr/>
          <p:nvPr/>
        </p:nvGrpSpPr>
        <p:grpSpPr>
          <a:xfrm>
            <a:off x="8678350" y="1658000"/>
            <a:ext cx="175013" cy="27000"/>
            <a:chOff x="5662375" y="212375"/>
            <a:chExt cx="175013" cy="27000"/>
          </a:xfrm>
        </p:grpSpPr>
        <p:sp>
          <p:nvSpPr>
            <p:cNvPr id="856" name="Google Shape;856;p6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6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6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9" name="Google Shape;859;p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0">
    <p:spTree>
      <p:nvGrpSpPr>
        <p:cNvPr id="860" name="Shape 860"/>
        <p:cNvGrpSpPr/>
        <p:nvPr/>
      </p:nvGrpSpPr>
      <p:grpSpPr>
        <a:xfrm>
          <a:off x="0" y="0"/>
          <a:ext cx="0" cy="0"/>
          <a:chOff x="0" y="0"/>
          <a:chExt cx="0" cy="0"/>
        </a:xfrm>
      </p:grpSpPr>
      <p:sp>
        <p:nvSpPr>
          <p:cNvPr id="861" name="Google Shape;861;p65"/>
          <p:cNvSpPr txBox="1"/>
          <p:nvPr>
            <p:ph type="title"/>
          </p:nvPr>
        </p:nvSpPr>
        <p:spPr>
          <a:xfrm>
            <a:off x="1271016" y="338328"/>
            <a:ext cx="6611100" cy="54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862" name="Google Shape;862;p65"/>
          <p:cNvSpPr txBox="1"/>
          <p:nvPr>
            <p:ph idx="1" type="subTitle"/>
          </p:nvPr>
        </p:nvSpPr>
        <p:spPr>
          <a:xfrm>
            <a:off x="4690875" y="1491351"/>
            <a:ext cx="3557100" cy="2656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863" name="Google Shape;863;p65"/>
          <p:cNvCxnSpPr/>
          <p:nvPr/>
        </p:nvCxnSpPr>
        <p:spPr>
          <a:xfrm rot="10800000">
            <a:off x="8109000" y="501275"/>
            <a:ext cx="737700" cy="737700"/>
          </a:xfrm>
          <a:prstGeom prst="straightConnector1">
            <a:avLst/>
          </a:prstGeom>
          <a:noFill/>
          <a:ln cap="flat" cmpd="sng" w="9525">
            <a:solidFill>
              <a:schemeClr val="dk1"/>
            </a:solidFill>
            <a:prstDash val="solid"/>
            <a:round/>
            <a:headEnd len="sm" w="sm" type="none"/>
            <a:tailEnd len="sm" w="sm" type="none"/>
          </a:ln>
        </p:spPr>
      </p:cxnSp>
      <p:cxnSp>
        <p:nvCxnSpPr>
          <p:cNvPr id="864" name="Google Shape;864;p65"/>
          <p:cNvCxnSpPr/>
          <p:nvPr/>
        </p:nvCxnSpPr>
        <p:spPr>
          <a:xfrm>
            <a:off x="582475" y="282188"/>
            <a:ext cx="1212900" cy="422700"/>
          </a:xfrm>
          <a:prstGeom prst="straightConnector1">
            <a:avLst/>
          </a:prstGeom>
          <a:noFill/>
          <a:ln cap="flat" cmpd="sng" w="9525">
            <a:solidFill>
              <a:schemeClr val="dk1"/>
            </a:solidFill>
            <a:prstDash val="solid"/>
            <a:round/>
            <a:headEnd len="sm" w="sm" type="none"/>
            <a:tailEnd len="sm" w="sm" type="none"/>
          </a:ln>
        </p:spPr>
      </p:cxnSp>
      <p:cxnSp>
        <p:nvCxnSpPr>
          <p:cNvPr id="865" name="Google Shape;865;p65"/>
          <p:cNvCxnSpPr/>
          <p:nvPr/>
        </p:nvCxnSpPr>
        <p:spPr>
          <a:xfrm flipH="1" rot="10800000">
            <a:off x="0" y="274188"/>
            <a:ext cx="582600" cy="654300"/>
          </a:xfrm>
          <a:prstGeom prst="straightConnector1">
            <a:avLst/>
          </a:prstGeom>
          <a:noFill/>
          <a:ln cap="flat" cmpd="sng" w="9525">
            <a:solidFill>
              <a:schemeClr val="dk1"/>
            </a:solidFill>
            <a:prstDash val="solid"/>
            <a:round/>
            <a:headEnd len="sm" w="sm" type="none"/>
            <a:tailEnd len="sm" w="sm" type="none"/>
          </a:ln>
        </p:spPr>
      </p:cxnSp>
      <p:grpSp>
        <p:nvGrpSpPr>
          <p:cNvPr id="866" name="Google Shape;866;p65"/>
          <p:cNvGrpSpPr/>
          <p:nvPr/>
        </p:nvGrpSpPr>
        <p:grpSpPr>
          <a:xfrm flipH="1">
            <a:off x="423750" y="125363"/>
            <a:ext cx="292025" cy="292575"/>
            <a:chOff x="7353050" y="316275"/>
            <a:chExt cx="292025" cy="292575"/>
          </a:xfrm>
        </p:grpSpPr>
        <p:sp>
          <p:nvSpPr>
            <p:cNvPr id="867" name="Google Shape;867;p6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6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6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6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1" name="Google Shape;871;p65"/>
          <p:cNvGrpSpPr/>
          <p:nvPr/>
        </p:nvGrpSpPr>
        <p:grpSpPr>
          <a:xfrm>
            <a:off x="1638739" y="558163"/>
            <a:ext cx="293111" cy="293388"/>
            <a:chOff x="3164039" y="430875"/>
            <a:chExt cx="293111" cy="293388"/>
          </a:xfrm>
        </p:grpSpPr>
        <p:sp>
          <p:nvSpPr>
            <p:cNvPr id="872" name="Google Shape;872;p6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6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6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6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6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6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8" name="Google Shape;878;p65"/>
          <p:cNvGrpSpPr/>
          <p:nvPr/>
        </p:nvGrpSpPr>
        <p:grpSpPr>
          <a:xfrm>
            <a:off x="1591750" y="362600"/>
            <a:ext cx="175013" cy="27000"/>
            <a:chOff x="5662375" y="212375"/>
            <a:chExt cx="175013" cy="27000"/>
          </a:xfrm>
        </p:grpSpPr>
        <p:sp>
          <p:nvSpPr>
            <p:cNvPr id="879" name="Google Shape;879;p6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6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6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82" name="Google Shape;882;p65"/>
          <p:cNvCxnSpPr/>
          <p:nvPr/>
        </p:nvCxnSpPr>
        <p:spPr>
          <a:xfrm flipH="1">
            <a:off x="8151325" y="6875"/>
            <a:ext cx="1002600" cy="494400"/>
          </a:xfrm>
          <a:prstGeom prst="straightConnector1">
            <a:avLst/>
          </a:prstGeom>
          <a:noFill/>
          <a:ln cap="flat" cmpd="sng" w="9525">
            <a:solidFill>
              <a:schemeClr val="dk1"/>
            </a:solidFill>
            <a:prstDash val="solid"/>
            <a:round/>
            <a:headEnd len="sm" w="sm" type="none"/>
            <a:tailEnd len="sm" w="sm" type="none"/>
          </a:ln>
        </p:spPr>
      </p:cxnSp>
      <p:grpSp>
        <p:nvGrpSpPr>
          <p:cNvPr id="883" name="Google Shape;883;p65"/>
          <p:cNvGrpSpPr/>
          <p:nvPr/>
        </p:nvGrpSpPr>
        <p:grpSpPr>
          <a:xfrm>
            <a:off x="7823875" y="202375"/>
            <a:ext cx="581800" cy="582350"/>
            <a:chOff x="8064275" y="887850"/>
            <a:chExt cx="581800" cy="582350"/>
          </a:xfrm>
        </p:grpSpPr>
        <p:sp>
          <p:nvSpPr>
            <p:cNvPr id="884" name="Google Shape;884;p6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6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6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6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6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6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0" name="Google Shape;890;p65"/>
          <p:cNvGrpSpPr/>
          <p:nvPr/>
        </p:nvGrpSpPr>
        <p:grpSpPr>
          <a:xfrm flipH="1">
            <a:off x="8698650" y="1117488"/>
            <a:ext cx="292025" cy="292575"/>
            <a:chOff x="7353050" y="316275"/>
            <a:chExt cx="292025" cy="292575"/>
          </a:xfrm>
        </p:grpSpPr>
        <p:sp>
          <p:nvSpPr>
            <p:cNvPr id="891" name="Google Shape;891;p6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6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6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6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5" name="Google Shape;895;p65"/>
          <p:cNvGrpSpPr/>
          <p:nvPr/>
        </p:nvGrpSpPr>
        <p:grpSpPr>
          <a:xfrm>
            <a:off x="8678350" y="1581800"/>
            <a:ext cx="175013" cy="27000"/>
            <a:chOff x="5662375" y="212375"/>
            <a:chExt cx="175013" cy="27000"/>
          </a:xfrm>
        </p:grpSpPr>
        <p:sp>
          <p:nvSpPr>
            <p:cNvPr id="896" name="Google Shape;896;p6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6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6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99" name="Google Shape;899;p65"/>
          <p:cNvCxnSpPr/>
          <p:nvPr/>
        </p:nvCxnSpPr>
        <p:spPr>
          <a:xfrm flipH="1">
            <a:off x="5101704" y="4513075"/>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900" name="Google Shape;900;p65"/>
          <p:cNvCxnSpPr/>
          <p:nvPr/>
        </p:nvCxnSpPr>
        <p:spPr>
          <a:xfrm rot="10800000">
            <a:off x="6234804" y="4492325"/>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901" name="Google Shape;901;p65"/>
          <p:cNvCxnSpPr/>
          <p:nvPr/>
        </p:nvCxnSpPr>
        <p:spPr>
          <a:xfrm flipH="1">
            <a:off x="7547529" y="4408000"/>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902" name="Google Shape;902;p65"/>
          <p:cNvCxnSpPr/>
          <p:nvPr/>
        </p:nvCxnSpPr>
        <p:spPr>
          <a:xfrm flipH="1">
            <a:off x="8872054" y="399355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903" name="Google Shape;903;p65"/>
          <p:cNvGrpSpPr/>
          <p:nvPr/>
        </p:nvGrpSpPr>
        <p:grpSpPr>
          <a:xfrm>
            <a:off x="7278954" y="4513075"/>
            <a:ext cx="581800" cy="582350"/>
            <a:chOff x="8064275" y="887850"/>
            <a:chExt cx="581800" cy="582350"/>
          </a:xfrm>
        </p:grpSpPr>
        <p:sp>
          <p:nvSpPr>
            <p:cNvPr id="904" name="Google Shape;904;p6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6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6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6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6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6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0" name="Google Shape;910;p65"/>
          <p:cNvGrpSpPr/>
          <p:nvPr/>
        </p:nvGrpSpPr>
        <p:grpSpPr>
          <a:xfrm>
            <a:off x="6099454" y="4340463"/>
            <a:ext cx="292025" cy="292575"/>
            <a:chOff x="7353050" y="316275"/>
            <a:chExt cx="292025" cy="292575"/>
          </a:xfrm>
        </p:grpSpPr>
        <p:sp>
          <p:nvSpPr>
            <p:cNvPr id="911" name="Google Shape;911;p6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6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6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6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5" name="Google Shape;915;p65"/>
          <p:cNvGrpSpPr/>
          <p:nvPr/>
        </p:nvGrpSpPr>
        <p:grpSpPr>
          <a:xfrm>
            <a:off x="8792779" y="4315025"/>
            <a:ext cx="175000" cy="175000"/>
            <a:chOff x="8792300" y="321275"/>
            <a:chExt cx="175000" cy="175000"/>
          </a:xfrm>
        </p:grpSpPr>
        <p:sp>
          <p:nvSpPr>
            <p:cNvPr id="916" name="Google Shape;916;p6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6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6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6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0" name="Google Shape;920;p65"/>
          <p:cNvGrpSpPr/>
          <p:nvPr/>
        </p:nvGrpSpPr>
        <p:grpSpPr>
          <a:xfrm flipH="1">
            <a:off x="4972779" y="4657550"/>
            <a:ext cx="293111" cy="293388"/>
            <a:chOff x="3164039" y="430875"/>
            <a:chExt cx="293111" cy="293388"/>
          </a:xfrm>
        </p:grpSpPr>
        <p:sp>
          <p:nvSpPr>
            <p:cNvPr id="921" name="Google Shape;921;p6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6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6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6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6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6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7" name="Google Shape;927;p65"/>
          <p:cNvGrpSpPr/>
          <p:nvPr/>
        </p:nvGrpSpPr>
        <p:grpSpPr>
          <a:xfrm>
            <a:off x="8721804" y="4142425"/>
            <a:ext cx="175013" cy="27000"/>
            <a:chOff x="5662375" y="212375"/>
            <a:chExt cx="175013" cy="27000"/>
          </a:xfrm>
        </p:grpSpPr>
        <p:sp>
          <p:nvSpPr>
            <p:cNvPr id="928" name="Google Shape;928;p6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6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6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1" name="Google Shape;931;p6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932" name="Shape 932"/>
        <p:cNvGrpSpPr/>
        <p:nvPr/>
      </p:nvGrpSpPr>
      <p:grpSpPr>
        <a:xfrm>
          <a:off x="0" y="0"/>
          <a:ext cx="0" cy="0"/>
          <a:chOff x="0" y="0"/>
          <a:chExt cx="0" cy="0"/>
        </a:xfrm>
      </p:grpSpPr>
      <p:sp>
        <p:nvSpPr>
          <p:cNvPr id="933" name="Google Shape;933;p66"/>
          <p:cNvSpPr txBox="1"/>
          <p:nvPr>
            <p:ph type="title"/>
          </p:nvPr>
        </p:nvSpPr>
        <p:spPr>
          <a:xfrm>
            <a:off x="2105425" y="384048"/>
            <a:ext cx="4937700" cy="107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sz="4800"/>
            </a:lvl2pPr>
            <a:lvl3pPr lvl="2" algn="l">
              <a:lnSpc>
                <a:spcPct val="100000"/>
              </a:lnSpc>
              <a:spcBef>
                <a:spcPts val="0"/>
              </a:spcBef>
              <a:spcAft>
                <a:spcPts val="0"/>
              </a:spcAft>
              <a:buSzPts val="2800"/>
              <a:buNone/>
              <a:defRPr sz="4800"/>
            </a:lvl3pPr>
            <a:lvl4pPr lvl="3" algn="l">
              <a:lnSpc>
                <a:spcPct val="100000"/>
              </a:lnSpc>
              <a:spcBef>
                <a:spcPts val="0"/>
              </a:spcBef>
              <a:spcAft>
                <a:spcPts val="0"/>
              </a:spcAft>
              <a:buSzPts val="2800"/>
              <a:buNone/>
              <a:defRPr sz="4800"/>
            </a:lvl4pPr>
            <a:lvl5pPr lvl="4" algn="l">
              <a:lnSpc>
                <a:spcPct val="100000"/>
              </a:lnSpc>
              <a:spcBef>
                <a:spcPts val="0"/>
              </a:spcBef>
              <a:spcAft>
                <a:spcPts val="0"/>
              </a:spcAft>
              <a:buSzPts val="2800"/>
              <a:buNone/>
              <a:defRPr sz="4800"/>
            </a:lvl5pPr>
            <a:lvl6pPr lvl="5" algn="l">
              <a:lnSpc>
                <a:spcPct val="100000"/>
              </a:lnSpc>
              <a:spcBef>
                <a:spcPts val="0"/>
              </a:spcBef>
              <a:spcAft>
                <a:spcPts val="0"/>
              </a:spcAft>
              <a:buSzPts val="2800"/>
              <a:buNone/>
              <a:defRPr sz="4800"/>
            </a:lvl6pPr>
            <a:lvl7pPr lvl="6" algn="l">
              <a:lnSpc>
                <a:spcPct val="100000"/>
              </a:lnSpc>
              <a:spcBef>
                <a:spcPts val="0"/>
              </a:spcBef>
              <a:spcAft>
                <a:spcPts val="0"/>
              </a:spcAft>
              <a:buSzPts val="2800"/>
              <a:buNone/>
              <a:defRPr sz="4800"/>
            </a:lvl7pPr>
            <a:lvl8pPr lvl="7" algn="l">
              <a:lnSpc>
                <a:spcPct val="100000"/>
              </a:lnSpc>
              <a:spcBef>
                <a:spcPts val="0"/>
              </a:spcBef>
              <a:spcAft>
                <a:spcPts val="0"/>
              </a:spcAft>
              <a:buSzPts val="2800"/>
              <a:buNone/>
              <a:defRPr sz="4800"/>
            </a:lvl8pPr>
            <a:lvl9pPr lvl="8" algn="l">
              <a:lnSpc>
                <a:spcPct val="100000"/>
              </a:lnSpc>
              <a:spcBef>
                <a:spcPts val="0"/>
              </a:spcBef>
              <a:spcAft>
                <a:spcPts val="0"/>
              </a:spcAft>
              <a:buSzPts val="2800"/>
              <a:buNone/>
              <a:defRPr sz="4800"/>
            </a:lvl9pPr>
          </a:lstStyle>
          <a:p/>
        </p:txBody>
      </p:sp>
      <p:sp>
        <p:nvSpPr>
          <p:cNvPr id="934" name="Google Shape;934;p66"/>
          <p:cNvSpPr txBox="1"/>
          <p:nvPr>
            <p:ph idx="1" type="subTitle"/>
          </p:nvPr>
        </p:nvSpPr>
        <p:spPr>
          <a:xfrm>
            <a:off x="3017520" y="1709928"/>
            <a:ext cx="3099900" cy="1435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9pPr>
          </a:lstStyle>
          <a:p/>
        </p:txBody>
      </p:sp>
      <p:sp>
        <p:nvSpPr>
          <p:cNvPr id="935" name="Google Shape;935;p66"/>
          <p:cNvSpPr txBox="1"/>
          <p:nvPr/>
        </p:nvSpPr>
        <p:spPr>
          <a:xfrm>
            <a:off x="2489375" y="3664200"/>
            <a:ext cx="4161600" cy="762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0" i="0" lang="en" sz="1100" u="none" cap="none" strike="noStrike">
                <a:solidFill>
                  <a:schemeClr val="accent1"/>
                </a:solidFill>
                <a:latin typeface="Barlow Semi Condensed Medium"/>
                <a:ea typeface="Barlow Semi Condensed Medium"/>
                <a:cs typeface="Barlow Semi Condensed Medium"/>
                <a:sym typeface="Barlow Semi Condensed Medium"/>
              </a:rPr>
              <a:t>CREDITS:</a:t>
            </a:r>
            <a:r>
              <a:rPr b="0" i="0" lang="en" sz="1100" u="none" cap="none" strike="noStrike">
                <a:solidFill>
                  <a:schemeClr val="dk2"/>
                </a:solidFill>
                <a:latin typeface="Barlow Semi Condensed"/>
                <a:ea typeface="Barlow Semi Condensed"/>
                <a:cs typeface="Barlow Semi Condensed"/>
                <a:sym typeface="Barlow Semi Condensed"/>
              </a:rPr>
              <a:t> This presentation template was created by </a:t>
            </a:r>
            <a:r>
              <a:rPr b="0" i="0" lang="en" sz="1100" u="none" cap="none" strike="noStrike">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val="tx"/>
                    </a:ext>
                  </a:extLst>
                </a:hlinkClick>
              </a:rPr>
              <a:t>Slidesgo</a:t>
            </a:r>
            <a:r>
              <a:rPr b="0" i="0" lang="en" sz="1100" u="none" cap="none" strike="noStrike">
                <a:solidFill>
                  <a:schemeClr val="dk2"/>
                </a:solidFill>
                <a:latin typeface="Barlow Semi Condensed"/>
                <a:ea typeface="Barlow Semi Condensed"/>
                <a:cs typeface="Barlow Semi Condensed"/>
                <a:sym typeface="Barlow Semi Condensed"/>
              </a:rPr>
              <a:t>, including icons by </a:t>
            </a:r>
            <a:r>
              <a:rPr b="0" i="0" lang="en" sz="1100" u="none" cap="none" strike="noStrike">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val="tx"/>
                    </a:ext>
                  </a:extLst>
                </a:hlinkClick>
              </a:rPr>
              <a:t>Flaticon</a:t>
            </a:r>
            <a:r>
              <a:rPr b="0" i="0" lang="en" sz="1100" u="none" cap="none" strike="noStrike">
                <a:solidFill>
                  <a:schemeClr val="dk2"/>
                </a:solidFill>
                <a:latin typeface="Barlow Semi Condensed"/>
                <a:ea typeface="Barlow Semi Condensed"/>
                <a:cs typeface="Barlow Semi Condensed"/>
                <a:sym typeface="Barlow Semi Condensed"/>
              </a:rPr>
              <a:t>, infographics &amp; images by </a:t>
            </a:r>
            <a:r>
              <a:rPr b="0" i="0" lang="en" sz="1100" u="none" cap="none" strike="noStrike">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val="tx"/>
                    </a:ext>
                  </a:extLst>
                </a:hlinkClick>
              </a:rPr>
              <a:t>Freepik</a:t>
            </a:r>
            <a:r>
              <a:rPr b="0" i="0" lang="en" sz="1100" u="none" cap="none" strike="noStrike">
                <a:solidFill>
                  <a:schemeClr val="dk2"/>
                </a:solidFill>
                <a:latin typeface="Barlow Semi Condensed"/>
                <a:ea typeface="Barlow Semi Condensed"/>
                <a:cs typeface="Barlow Semi Condensed"/>
                <a:sym typeface="Barlow Semi Condensed"/>
              </a:rPr>
              <a:t> and illustrations by </a:t>
            </a:r>
            <a:r>
              <a:rPr b="0" i="0" lang="en" sz="1100" u="none" cap="none" strike="noStrike">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val="tx"/>
                    </a:ext>
                  </a:extLst>
                </a:hlinkClick>
              </a:rPr>
              <a:t>Stories</a:t>
            </a:r>
            <a:endParaRPr b="0" i="0" sz="1400" u="none" cap="none" strike="noStrike">
              <a:solidFill>
                <a:schemeClr val="dk2"/>
              </a:solidFill>
              <a:latin typeface="Barlow Semi Condensed Medium"/>
              <a:ea typeface="Barlow Semi Condensed Medium"/>
              <a:cs typeface="Barlow Semi Condensed Medium"/>
              <a:sym typeface="Barlow Semi Condensed Medium"/>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Barlow Semi Condensed"/>
              <a:ea typeface="Barlow Semi Condensed"/>
              <a:cs typeface="Barlow Semi Condensed"/>
              <a:sym typeface="Barlow Semi Condensed"/>
            </a:endParaRPr>
          </a:p>
        </p:txBody>
      </p:sp>
      <p:cxnSp>
        <p:nvCxnSpPr>
          <p:cNvPr id="936" name="Google Shape;936;p66"/>
          <p:cNvCxnSpPr/>
          <p:nvPr/>
        </p:nvCxnSpPr>
        <p:spPr>
          <a:xfrm rot="5400000">
            <a:off x="7269708" y="3324550"/>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937" name="Google Shape;937;p66"/>
          <p:cNvCxnSpPr/>
          <p:nvPr/>
        </p:nvCxnSpPr>
        <p:spPr>
          <a:xfrm flipH="1" rot="-5400000">
            <a:off x="7181408" y="2082400"/>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938" name="Google Shape;938;p66"/>
          <p:cNvCxnSpPr/>
          <p:nvPr/>
        </p:nvCxnSpPr>
        <p:spPr>
          <a:xfrm rot="5400000">
            <a:off x="7232433" y="736375"/>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939" name="Google Shape;939;p66"/>
          <p:cNvCxnSpPr/>
          <p:nvPr/>
        </p:nvCxnSpPr>
        <p:spPr>
          <a:xfrm rot="5400000">
            <a:off x="8168433" y="-6660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940" name="Google Shape;940;p66"/>
          <p:cNvGrpSpPr/>
          <p:nvPr/>
        </p:nvGrpSpPr>
        <p:grpSpPr>
          <a:xfrm flipH="1" rot="5400000">
            <a:off x="7407333" y="1284925"/>
            <a:ext cx="581800" cy="582350"/>
            <a:chOff x="8064275" y="887850"/>
            <a:chExt cx="581800" cy="582350"/>
          </a:xfrm>
        </p:grpSpPr>
        <p:sp>
          <p:nvSpPr>
            <p:cNvPr id="941" name="Google Shape;941;p6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6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6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6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6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6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7" name="Google Shape;947;p66"/>
          <p:cNvGrpSpPr/>
          <p:nvPr/>
        </p:nvGrpSpPr>
        <p:grpSpPr>
          <a:xfrm flipH="1" rot="5400000">
            <a:off x="7869720" y="2754200"/>
            <a:ext cx="292025" cy="292575"/>
            <a:chOff x="7353050" y="316275"/>
            <a:chExt cx="292025" cy="292575"/>
          </a:xfrm>
        </p:grpSpPr>
        <p:sp>
          <p:nvSpPr>
            <p:cNvPr id="948" name="Google Shape;948;p6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6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6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6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2" name="Google Shape;952;p66"/>
          <p:cNvGrpSpPr/>
          <p:nvPr/>
        </p:nvGrpSpPr>
        <p:grpSpPr>
          <a:xfrm flipH="1" rot="5400000">
            <a:off x="8012458" y="178175"/>
            <a:ext cx="175000" cy="175000"/>
            <a:chOff x="8792300" y="321275"/>
            <a:chExt cx="175000" cy="175000"/>
          </a:xfrm>
        </p:grpSpPr>
        <p:sp>
          <p:nvSpPr>
            <p:cNvPr id="953" name="Google Shape;953;p6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6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6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6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7" name="Google Shape;957;p66"/>
          <p:cNvGrpSpPr/>
          <p:nvPr/>
        </p:nvGrpSpPr>
        <p:grpSpPr>
          <a:xfrm rot="5400000">
            <a:off x="7551683" y="3879926"/>
            <a:ext cx="293111" cy="293388"/>
            <a:chOff x="3164039" y="430875"/>
            <a:chExt cx="293111" cy="293388"/>
          </a:xfrm>
        </p:grpSpPr>
        <p:sp>
          <p:nvSpPr>
            <p:cNvPr id="958" name="Google Shape;958;p6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6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6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6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6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6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4" name="Google Shape;964;p66"/>
          <p:cNvGrpSpPr/>
          <p:nvPr/>
        </p:nvGrpSpPr>
        <p:grpSpPr>
          <a:xfrm flipH="1" rot="5400000">
            <a:off x="8259052" y="323144"/>
            <a:ext cx="175013" cy="27000"/>
            <a:chOff x="5662375" y="212375"/>
            <a:chExt cx="175013" cy="27000"/>
          </a:xfrm>
        </p:grpSpPr>
        <p:sp>
          <p:nvSpPr>
            <p:cNvPr id="965" name="Google Shape;965;p6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6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6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968" name="Google Shape;968;p66"/>
          <p:cNvCxnSpPr/>
          <p:nvPr/>
        </p:nvCxnSpPr>
        <p:spPr>
          <a:xfrm flipH="1" rot="5400000">
            <a:off x="740850" y="2598325"/>
            <a:ext cx="1672500" cy="126000"/>
          </a:xfrm>
          <a:prstGeom prst="straightConnector1">
            <a:avLst/>
          </a:prstGeom>
          <a:noFill/>
          <a:ln cap="flat" cmpd="sng" w="9525">
            <a:solidFill>
              <a:schemeClr val="dk2"/>
            </a:solidFill>
            <a:prstDash val="solid"/>
            <a:round/>
            <a:headEnd len="sm" w="sm" type="none"/>
            <a:tailEnd len="sm" w="sm" type="none"/>
          </a:ln>
        </p:spPr>
      </p:cxnSp>
      <p:cxnSp>
        <p:nvCxnSpPr>
          <p:cNvPr id="969" name="Google Shape;969;p66"/>
          <p:cNvCxnSpPr/>
          <p:nvPr/>
        </p:nvCxnSpPr>
        <p:spPr>
          <a:xfrm rot="-5400000">
            <a:off x="847100" y="3554000"/>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970" name="Google Shape;970;p66"/>
          <p:cNvCxnSpPr/>
          <p:nvPr/>
        </p:nvCxnSpPr>
        <p:spPr>
          <a:xfrm flipH="1" rot="5400000">
            <a:off x="1105775" y="4151250"/>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971" name="Google Shape;971;p66"/>
          <p:cNvGrpSpPr/>
          <p:nvPr/>
        </p:nvGrpSpPr>
        <p:grpSpPr>
          <a:xfrm rot="5400000">
            <a:off x="621475" y="4062025"/>
            <a:ext cx="581800" cy="582350"/>
            <a:chOff x="8064275" y="887850"/>
            <a:chExt cx="581800" cy="582350"/>
          </a:xfrm>
        </p:grpSpPr>
        <p:sp>
          <p:nvSpPr>
            <p:cNvPr id="972" name="Google Shape;972;p6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6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6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6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6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6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8" name="Google Shape;978;p66"/>
          <p:cNvGrpSpPr/>
          <p:nvPr/>
        </p:nvGrpSpPr>
        <p:grpSpPr>
          <a:xfrm rot="5400000">
            <a:off x="1482825" y="3350800"/>
            <a:ext cx="292025" cy="292575"/>
            <a:chOff x="7353050" y="316275"/>
            <a:chExt cx="292025" cy="292575"/>
          </a:xfrm>
        </p:grpSpPr>
        <p:sp>
          <p:nvSpPr>
            <p:cNvPr id="979" name="Google Shape;979;p6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6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6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6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3" name="Google Shape;983;p66"/>
          <p:cNvGrpSpPr/>
          <p:nvPr/>
        </p:nvGrpSpPr>
        <p:grpSpPr>
          <a:xfrm rot="5400000">
            <a:off x="1595125" y="4790325"/>
            <a:ext cx="175000" cy="175000"/>
            <a:chOff x="8792300" y="321275"/>
            <a:chExt cx="175000" cy="175000"/>
          </a:xfrm>
        </p:grpSpPr>
        <p:sp>
          <p:nvSpPr>
            <p:cNvPr id="984" name="Google Shape;984;p6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6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6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6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8" name="Google Shape;988;p66"/>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66"/>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66"/>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66"/>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66"/>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66"/>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4" name="Google Shape;994;p66"/>
          <p:cNvGrpSpPr/>
          <p:nvPr/>
        </p:nvGrpSpPr>
        <p:grpSpPr>
          <a:xfrm rot="5400000">
            <a:off x="1701119" y="1515381"/>
            <a:ext cx="175013" cy="27000"/>
            <a:chOff x="5662375" y="212375"/>
            <a:chExt cx="175013" cy="27000"/>
          </a:xfrm>
        </p:grpSpPr>
        <p:sp>
          <p:nvSpPr>
            <p:cNvPr id="995" name="Google Shape;995;p6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6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6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8" name="Google Shape;998;p66"/>
          <p:cNvGrpSpPr/>
          <p:nvPr/>
        </p:nvGrpSpPr>
        <p:grpSpPr>
          <a:xfrm rot="5400000">
            <a:off x="1819519" y="4562081"/>
            <a:ext cx="175013" cy="27000"/>
            <a:chOff x="5662375" y="212375"/>
            <a:chExt cx="175013" cy="27000"/>
          </a:xfrm>
        </p:grpSpPr>
        <p:sp>
          <p:nvSpPr>
            <p:cNvPr id="999" name="Google Shape;999;p6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6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6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2" name="Google Shape;1002;p66"/>
          <p:cNvGrpSpPr/>
          <p:nvPr/>
        </p:nvGrpSpPr>
        <p:grpSpPr>
          <a:xfrm rot="5400000">
            <a:off x="408594" y="4140781"/>
            <a:ext cx="175013" cy="27000"/>
            <a:chOff x="5662375" y="212375"/>
            <a:chExt cx="175013" cy="27000"/>
          </a:xfrm>
        </p:grpSpPr>
        <p:sp>
          <p:nvSpPr>
            <p:cNvPr id="1003" name="Google Shape;1003;p6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6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6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6" name="Google Shape;1006;p6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grpSp>
        <p:nvGrpSpPr>
          <p:cNvPr id="46" name="Google Shape;46;p49"/>
          <p:cNvGrpSpPr/>
          <p:nvPr/>
        </p:nvGrpSpPr>
        <p:grpSpPr>
          <a:xfrm>
            <a:off x="2132649" y="713253"/>
            <a:ext cx="4878702" cy="3717004"/>
            <a:chOff x="399425" y="238125"/>
            <a:chExt cx="6810025" cy="5187000"/>
          </a:xfrm>
        </p:grpSpPr>
        <p:sp>
          <p:nvSpPr>
            <p:cNvPr id="47" name="Google Shape;47;p49"/>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9"/>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49"/>
          <p:cNvSpPr txBox="1"/>
          <p:nvPr>
            <p:ph type="title"/>
          </p:nvPr>
        </p:nvSpPr>
        <p:spPr>
          <a:xfrm>
            <a:off x="2971800" y="2231136"/>
            <a:ext cx="3200400" cy="80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0" name="Google Shape;50;p49"/>
          <p:cNvSpPr txBox="1"/>
          <p:nvPr>
            <p:ph idx="2" type="title"/>
          </p:nvPr>
        </p:nvSpPr>
        <p:spPr>
          <a:xfrm>
            <a:off x="2971800" y="1161288"/>
            <a:ext cx="2967600" cy="106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Font typeface="Dosis"/>
              <a:buNone/>
              <a:defRPr sz="9600">
                <a:latin typeface="Dosis"/>
                <a:ea typeface="Dosis"/>
                <a:cs typeface="Dosis"/>
                <a:sym typeface="Dosis"/>
              </a:defRPr>
            </a:lvl1pPr>
            <a:lvl2pPr lvl="1" algn="ctr">
              <a:lnSpc>
                <a:spcPct val="100000"/>
              </a:lnSpc>
              <a:spcBef>
                <a:spcPts val="0"/>
              </a:spcBef>
              <a:spcAft>
                <a:spcPts val="0"/>
              </a:spcAft>
              <a:buSzPts val="9600"/>
              <a:buFont typeface="Dosis"/>
              <a:buNone/>
              <a:defRPr sz="9600">
                <a:latin typeface="Dosis"/>
                <a:ea typeface="Dosis"/>
                <a:cs typeface="Dosis"/>
                <a:sym typeface="Dosis"/>
              </a:defRPr>
            </a:lvl2pPr>
            <a:lvl3pPr lvl="2" algn="ctr">
              <a:lnSpc>
                <a:spcPct val="100000"/>
              </a:lnSpc>
              <a:spcBef>
                <a:spcPts val="0"/>
              </a:spcBef>
              <a:spcAft>
                <a:spcPts val="0"/>
              </a:spcAft>
              <a:buSzPts val="9600"/>
              <a:buFont typeface="Dosis"/>
              <a:buNone/>
              <a:defRPr sz="9600">
                <a:latin typeface="Dosis"/>
                <a:ea typeface="Dosis"/>
                <a:cs typeface="Dosis"/>
                <a:sym typeface="Dosis"/>
              </a:defRPr>
            </a:lvl3pPr>
            <a:lvl4pPr lvl="3" algn="ctr">
              <a:lnSpc>
                <a:spcPct val="100000"/>
              </a:lnSpc>
              <a:spcBef>
                <a:spcPts val="0"/>
              </a:spcBef>
              <a:spcAft>
                <a:spcPts val="0"/>
              </a:spcAft>
              <a:buSzPts val="9600"/>
              <a:buFont typeface="Dosis"/>
              <a:buNone/>
              <a:defRPr sz="9600">
                <a:latin typeface="Dosis"/>
                <a:ea typeface="Dosis"/>
                <a:cs typeface="Dosis"/>
                <a:sym typeface="Dosis"/>
              </a:defRPr>
            </a:lvl4pPr>
            <a:lvl5pPr lvl="4" algn="ctr">
              <a:lnSpc>
                <a:spcPct val="100000"/>
              </a:lnSpc>
              <a:spcBef>
                <a:spcPts val="0"/>
              </a:spcBef>
              <a:spcAft>
                <a:spcPts val="0"/>
              </a:spcAft>
              <a:buSzPts val="9600"/>
              <a:buFont typeface="Dosis"/>
              <a:buNone/>
              <a:defRPr sz="9600">
                <a:latin typeface="Dosis"/>
                <a:ea typeface="Dosis"/>
                <a:cs typeface="Dosis"/>
                <a:sym typeface="Dosis"/>
              </a:defRPr>
            </a:lvl5pPr>
            <a:lvl6pPr lvl="5" algn="ctr">
              <a:lnSpc>
                <a:spcPct val="100000"/>
              </a:lnSpc>
              <a:spcBef>
                <a:spcPts val="0"/>
              </a:spcBef>
              <a:spcAft>
                <a:spcPts val="0"/>
              </a:spcAft>
              <a:buSzPts val="9600"/>
              <a:buFont typeface="Dosis"/>
              <a:buNone/>
              <a:defRPr sz="9600">
                <a:latin typeface="Dosis"/>
                <a:ea typeface="Dosis"/>
                <a:cs typeface="Dosis"/>
                <a:sym typeface="Dosis"/>
              </a:defRPr>
            </a:lvl6pPr>
            <a:lvl7pPr lvl="6" algn="ctr">
              <a:lnSpc>
                <a:spcPct val="100000"/>
              </a:lnSpc>
              <a:spcBef>
                <a:spcPts val="0"/>
              </a:spcBef>
              <a:spcAft>
                <a:spcPts val="0"/>
              </a:spcAft>
              <a:buSzPts val="9600"/>
              <a:buFont typeface="Dosis"/>
              <a:buNone/>
              <a:defRPr sz="9600">
                <a:latin typeface="Dosis"/>
                <a:ea typeface="Dosis"/>
                <a:cs typeface="Dosis"/>
                <a:sym typeface="Dosis"/>
              </a:defRPr>
            </a:lvl7pPr>
            <a:lvl8pPr lvl="7" algn="ctr">
              <a:lnSpc>
                <a:spcPct val="100000"/>
              </a:lnSpc>
              <a:spcBef>
                <a:spcPts val="0"/>
              </a:spcBef>
              <a:spcAft>
                <a:spcPts val="0"/>
              </a:spcAft>
              <a:buSzPts val="9600"/>
              <a:buFont typeface="Dosis"/>
              <a:buNone/>
              <a:defRPr sz="9600">
                <a:latin typeface="Dosis"/>
                <a:ea typeface="Dosis"/>
                <a:cs typeface="Dosis"/>
                <a:sym typeface="Dosis"/>
              </a:defRPr>
            </a:lvl8pPr>
            <a:lvl9pPr lvl="8" algn="ctr">
              <a:lnSpc>
                <a:spcPct val="100000"/>
              </a:lnSpc>
              <a:spcBef>
                <a:spcPts val="0"/>
              </a:spcBef>
              <a:spcAft>
                <a:spcPts val="0"/>
              </a:spcAft>
              <a:buSzPts val="9600"/>
              <a:buFont typeface="Dosis"/>
              <a:buNone/>
              <a:defRPr sz="9600">
                <a:latin typeface="Dosis"/>
                <a:ea typeface="Dosis"/>
                <a:cs typeface="Dosis"/>
                <a:sym typeface="Dosis"/>
              </a:defRPr>
            </a:lvl9pPr>
          </a:lstStyle>
          <a:p/>
        </p:txBody>
      </p:sp>
      <p:sp>
        <p:nvSpPr>
          <p:cNvPr id="51" name="Google Shape;51;p49"/>
          <p:cNvSpPr txBox="1"/>
          <p:nvPr>
            <p:ph idx="1" type="subTitle"/>
          </p:nvPr>
        </p:nvSpPr>
        <p:spPr>
          <a:xfrm>
            <a:off x="2973225" y="2999232"/>
            <a:ext cx="3200400" cy="685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grpSp>
        <p:nvGrpSpPr>
          <p:cNvPr id="52" name="Google Shape;52;p49"/>
          <p:cNvGrpSpPr/>
          <p:nvPr/>
        </p:nvGrpSpPr>
        <p:grpSpPr>
          <a:xfrm>
            <a:off x="432850" y="0"/>
            <a:ext cx="8278300" cy="5165700"/>
            <a:chOff x="432850" y="0"/>
            <a:chExt cx="8278300" cy="5165700"/>
          </a:xfrm>
        </p:grpSpPr>
        <p:cxnSp>
          <p:nvCxnSpPr>
            <p:cNvPr id="53" name="Google Shape;53;p49"/>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54" name="Google Shape;54;p49"/>
            <p:cNvGrpSpPr/>
            <p:nvPr/>
          </p:nvGrpSpPr>
          <p:grpSpPr>
            <a:xfrm>
              <a:off x="8129350" y="4292175"/>
              <a:ext cx="581800" cy="582350"/>
              <a:chOff x="8064275" y="887850"/>
              <a:chExt cx="581800" cy="582350"/>
            </a:xfrm>
          </p:grpSpPr>
          <p:sp>
            <p:nvSpPr>
              <p:cNvPr id="55" name="Google Shape;55;p4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 name="Google Shape;61;p49"/>
            <p:cNvGrpSpPr/>
            <p:nvPr/>
          </p:nvGrpSpPr>
          <p:grpSpPr>
            <a:xfrm>
              <a:off x="8274238" y="3720600"/>
              <a:ext cx="292025" cy="292575"/>
              <a:chOff x="7353050" y="316275"/>
              <a:chExt cx="292025" cy="292575"/>
            </a:xfrm>
          </p:grpSpPr>
          <p:sp>
            <p:nvSpPr>
              <p:cNvPr id="62" name="Google Shape;62;p4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 name="Google Shape;66;p49"/>
            <p:cNvGrpSpPr/>
            <p:nvPr/>
          </p:nvGrpSpPr>
          <p:grpSpPr>
            <a:xfrm>
              <a:off x="8332763" y="3212475"/>
              <a:ext cx="175000" cy="175000"/>
              <a:chOff x="8792300" y="321275"/>
              <a:chExt cx="175000" cy="175000"/>
            </a:xfrm>
          </p:grpSpPr>
          <p:sp>
            <p:nvSpPr>
              <p:cNvPr id="67" name="Google Shape;67;p4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1" name="Google Shape;71;p49"/>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72" name="Google Shape;72;p49"/>
            <p:cNvGrpSpPr/>
            <p:nvPr/>
          </p:nvGrpSpPr>
          <p:grpSpPr>
            <a:xfrm rot="10800000">
              <a:off x="432850" y="291788"/>
              <a:ext cx="581800" cy="582350"/>
              <a:chOff x="8064275" y="887850"/>
              <a:chExt cx="581800" cy="582350"/>
            </a:xfrm>
          </p:grpSpPr>
          <p:sp>
            <p:nvSpPr>
              <p:cNvPr id="73" name="Google Shape;73;p4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 name="Google Shape;79;p49"/>
            <p:cNvGrpSpPr/>
            <p:nvPr/>
          </p:nvGrpSpPr>
          <p:grpSpPr>
            <a:xfrm rot="10800000">
              <a:off x="577738" y="1153138"/>
              <a:ext cx="292025" cy="292575"/>
              <a:chOff x="7353050" y="316275"/>
              <a:chExt cx="292025" cy="292575"/>
            </a:xfrm>
          </p:grpSpPr>
          <p:sp>
            <p:nvSpPr>
              <p:cNvPr id="80" name="Google Shape;80;p4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 name="Google Shape;84;p49"/>
            <p:cNvGrpSpPr/>
            <p:nvPr/>
          </p:nvGrpSpPr>
          <p:grpSpPr>
            <a:xfrm rot="10800000">
              <a:off x="636238" y="1778838"/>
              <a:ext cx="175000" cy="175000"/>
              <a:chOff x="8792300" y="321275"/>
              <a:chExt cx="175000" cy="175000"/>
            </a:xfrm>
          </p:grpSpPr>
          <p:sp>
            <p:nvSpPr>
              <p:cNvPr id="85" name="Google Shape;85;p4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49"/>
            <p:cNvGrpSpPr/>
            <p:nvPr/>
          </p:nvGrpSpPr>
          <p:grpSpPr>
            <a:xfrm>
              <a:off x="432850" y="2003163"/>
              <a:ext cx="175013" cy="27000"/>
              <a:chOff x="5662375" y="212375"/>
              <a:chExt cx="175013" cy="27000"/>
            </a:xfrm>
          </p:grpSpPr>
          <p:sp>
            <p:nvSpPr>
              <p:cNvPr id="90" name="Google Shape;90;p4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 name="Google Shape;93;p49"/>
            <p:cNvGrpSpPr/>
            <p:nvPr/>
          </p:nvGrpSpPr>
          <p:grpSpPr>
            <a:xfrm>
              <a:off x="788100" y="208488"/>
              <a:ext cx="175013" cy="27000"/>
              <a:chOff x="5662375" y="212375"/>
              <a:chExt cx="175013" cy="27000"/>
            </a:xfrm>
          </p:grpSpPr>
          <p:sp>
            <p:nvSpPr>
              <p:cNvPr id="94" name="Google Shape;94;p4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 name="Google Shape;97;p49"/>
            <p:cNvGrpSpPr/>
            <p:nvPr/>
          </p:nvGrpSpPr>
          <p:grpSpPr>
            <a:xfrm>
              <a:off x="8129350" y="4988725"/>
              <a:ext cx="175013" cy="27000"/>
              <a:chOff x="5662375" y="212375"/>
              <a:chExt cx="175013" cy="27000"/>
            </a:xfrm>
          </p:grpSpPr>
          <p:sp>
            <p:nvSpPr>
              <p:cNvPr id="98" name="Google Shape;98;p4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4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 name="Google Shape;101;p49"/>
            <p:cNvGrpSpPr/>
            <p:nvPr/>
          </p:nvGrpSpPr>
          <p:grpSpPr>
            <a:xfrm>
              <a:off x="8497550" y="3429425"/>
              <a:ext cx="175013" cy="27000"/>
              <a:chOff x="5662375" y="212375"/>
              <a:chExt cx="175013" cy="27000"/>
            </a:xfrm>
          </p:grpSpPr>
          <p:sp>
            <p:nvSpPr>
              <p:cNvPr id="102" name="Google Shape;102;p4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5" name="Google Shape;105;p49"/>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106" name="Google Shape;106;p49"/>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107" name="Google Shape;107;p49"/>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9"/>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9"/>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9"/>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 name="Google Shape;111;p4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11">
    <p:spTree>
      <p:nvGrpSpPr>
        <p:cNvPr id="1007" name="Shape 1007"/>
        <p:cNvGrpSpPr/>
        <p:nvPr/>
      </p:nvGrpSpPr>
      <p:grpSpPr>
        <a:xfrm>
          <a:off x="0" y="0"/>
          <a:ext cx="0" cy="0"/>
          <a:chOff x="0" y="0"/>
          <a:chExt cx="0" cy="0"/>
        </a:xfrm>
      </p:grpSpPr>
      <p:sp>
        <p:nvSpPr>
          <p:cNvPr id="1008" name="Google Shape;1008;p67"/>
          <p:cNvSpPr txBox="1"/>
          <p:nvPr>
            <p:ph type="title"/>
          </p:nvPr>
        </p:nvSpPr>
        <p:spPr>
          <a:xfrm>
            <a:off x="2825496" y="704088"/>
            <a:ext cx="3483900" cy="56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
        <p:nvSpPr>
          <p:cNvPr id="1009" name="Google Shape;1009;p67"/>
          <p:cNvSpPr txBox="1"/>
          <p:nvPr>
            <p:ph idx="1" type="subTitle"/>
          </p:nvPr>
        </p:nvSpPr>
        <p:spPr>
          <a:xfrm>
            <a:off x="2825496" y="1225296"/>
            <a:ext cx="3483900" cy="274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1010" name="Google Shape;1010;p67"/>
          <p:cNvSpPr txBox="1"/>
          <p:nvPr>
            <p:ph idx="2" type="title"/>
          </p:nvPr>
        </p:nvSpPr>
        <p:spPr>
          <a:xfrm>
            <a:off x="2825496" y="2185416"/>
            <a:ext cx="3483900" cy="56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
        <p:nvSpPr>
          <p:cNvPr id="1011" name="Google Shape;1011;p67"/>
          <p:cNvSpPr txBox="1"/>
          <p:nvPr>
            <p:ph idx="3" type="subTitle"/>
          </p:nvPr>
        </p:nvSpPr>
        <p:spPr>
          <a:xfrm>
            <a:off x="2825496" y="2697480"/>
            <a:ext cx="3483900" cy="274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1012" name="Google Shape;1012;p67"/>
          <p:cNvSpPr txBox="1"/>
          <p:nvPr>
            <p:ph idx="4" type="title"/>
          </p:nvPr>
        </p:nvSpPr>
        <p:spPr>
          <a:xfrm>
            <a:off x="2825496" y="3648456"/>
            <a:ext cx="3483900" cy="56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
        <p:nvSpPr>
          <p:cNvPr id="1013" name="Google Shape;1013;p67"/>
          <p:cNvSpPr txBox="1"/>
          <p:nvPr>
            <p:ph idx="5" type="subTitle"/>
          </p:nvPr>
        </p:nvSpPr>
        <p:spPr>
          <a:xfrm>
            <a:off x="2834640" y="4169664"/>
            <a:ext cx="3483900" cy="274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1014" name="Google Shape;1014;p67"/>
          <p:cNvCxnSpPr/>
          <p:nvPr/>
        </p:nvCxnSpPr>
        <p:spPr>
          <a:xfrm rot="5400000">
            <a:off x="7269708" y="3324550"/>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1015" name="Google Shape;1015;p67"/>
          <p:cNvCxnSpPr/>
          <p:nvPr/>
        </p:nvCxnSpPr>
        <p:spPr>
          <a:xfrm flipH="1" rot="-5400000">
            <a:off x="7181408" y="2082400"/>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1016" name="Google Shape;1016;p67"/>
          <p:cNvCxnSpPr/>
          <p:nvPr/>
        </p:nvCxnSpPr>
        <p:spPr>
          <a:xfrm rot="5400000">
            <a:off x="7232433" y="736375"/>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1017" name="Google Shape;1017;p67"/>
          <p:cNvCxnSpPr/>
          <p:nvPr/>
        </p:nvCxnSpPr>
        <p:spPr>
          <a:xfrm rot="5400000">
            <a:off x="8168433" y="-6660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1018" name="Google Shape;1018;p67"/>
          <p:cNvGrpSpPr/>
          <p:nvPr/>
        </p:nvGrpSpPr>
        <p:grpSpPr>
          <a:xfrm flipH="1" rot="5400000">
            <a:off x="7407333" y="1284925"/>
            <a:ext cx="581800" cy="582350"/>
            <a:chOff x="8064275" y="887850"/>
            <a:chExt cx="581800" cy="582350"/>
          </a:xfrm>
        </p:grpSpPr>
        <p:sp>
          <p:nvSpPr>
            <p:cNvPr id="1019" name="Google Shape;1019;p6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6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6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6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6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6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5" name="Google Shape;1025;p67"/>
          <p:cNvGrpSpPr/>
          <p:nvPr/>
        </p:nvGrpSpPr>
        <p:grpSpPr>
          <a:xfrm flipH="1" rot="5400000">
            <a:off x="7869720" y="2754200"/>
            <a:ext cx="292025" cy="292575"/>
            <a:chOff x="7353050" y="316275"/>
            <a:chExt cx="292025" cy="292575"/>
          </a:xfrm>
        </p:grpSpPr>
        <p:sp>
          <p:nvSpPr>
            <p:cNvPr id="1026" name="Google Shape;1026;p6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6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6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6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0" name="Google Shape;1030;p67"/>
          <p:cNvGrpSpPr/>
          <p:nvPr/>
        </p:nvGrpSpPr>
        <p:grpSpPr>
          <a:xfrm flipH="1" rot="5400000">
            <a:off x="8012458" y="178175"/>
            <a:ext cx="175000" cy="175000"/>
            <a:chOff x="8792300" y="321275"/>
            <a:chExt cx="175000" cy="175000"/>
          </a:xfrm>
        </p:grpSpPr>
        <p:sp>
          <p:nvSpPr>
            <p:cNvPr id="1031" name="Google Shape;1031;p6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6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6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6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5" name="Google Shape;1035;p67"/>
          <p:cNvGrpSpPr/>
          <p:nvPr/>
        </p:nvGrpSpPr>
        <p:grpSpPr>
          <a:xfrm rot="5400000">
            <a:off x="7551683" y="3879926"/>
            <a:ext cx="293111" cy="293388"/>
            <a:chOff x="3164039" y="430875"/>
            <a:chExt cx="293111" cy="293388"/>
          </a:xfrm>
        </p:grpSpPr>
        <p:sp>
          <p:nvSpPr>
            <p:cNvPr id="1036" name="Google Shape;1036;p6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6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6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6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6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6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2" name="Google Shape;1042;p67"/>
          <p:cNvGrpSpPr/>
          <p:nvPr/>
        </p:nvGrpSpPr>
        <p:grpSpPr>
          <a:xfrm flipH="1" rot="5400000">
            <a:off x="8259052" y="323144"/>
            <a:ext cx="175013" cy="27000"/>
            <a:chOff x="5662375" y="212375"/>
            <a:chExt cx="175013" cy="27000"/>
          </a:xfrm>
        </p:grpSpPr>
        <p:sp>
          <p:nvSpPr>
            <p:cNvPr id="1043" name="Google Shape;1043;p67"/>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67"/>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67"/>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46" name="Google Shape;1046;p67"/>
          <p:cNvCxnSpPr/>
          <p:nvPr/>
        </p:nvCxnSpPr>
        <p:spPr>
          <a:xfrm flipH="1" rot="5400000">
            <a:off x="740850" y="2598325"/>
            <a:ext cx="1672500" cy="126000"/>
          </a:xfrm>
          <a:prstGeom prst="straightConnector1">
            <a:avLst/>
          </a:prstGeom>
          <a:noFill/>
          <a:ln cap="flat" cmpd="sng" w="9525">
            <a:solidFill>
              <a:schemeClr val="dk2"/>
            </a:solidFill>
            <a:prstDash val="solid"/>
            <a:round/>
            <a:headEnd len="sm" w="sm" type="none"/>
            <a:tailEnd len="sm" w="sm" type="none"/>
          </a:ln>
        </p:spPr>
      </p:cxnSp>
      <p:cxnSp>
        <p:nvCxnSpPr>
          <p:cNvPr id="1047" name="Google Shape;1047;p67"/>
          <p:cNvCxnSpPr/>
          <p:nvPr/>
        </p:nvCxnSpPr>
        <p:spPr>
          <a:xfrm rot="-5400000">
            <a:off x="847100" y="3554000"/>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1048" name="Google Shape;1048;p67"/>
          <p:cNvCxnSpPr/>
          <p:nvPr/>
        </p:nvCxnSpPr>
        <p:spPr>
          <a:xfrm flipH="1" rot="5400000">
            <a:off x="1105775" y="4151250"/>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1049" name="Google Shape;1049;p67"/>
          <p:cNvGrpSpPr/>
          <p:nvPr/>
        </p:nvGrpSpPr>
        <p:grpSpPr>
          <a:xfrm rot="5400000">
            <a:off x="621475" y="4062025"/>
            <a:ext cx="581800" cy="582350"/>
            <a:chOff x="8064275" y="887850"/>
            <a:chExt cx="581800" cy="582350"/>
          </a:xfrm>
        </p:grpSpPr>
        <p:sp>
          <p:nvSpPr>
            <p:cNvPr id="1050" name="Google Shape;1050;p6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6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6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6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6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6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6" name="Google Shape;1056;p67"/>
          <p:cNvGrpSpPr/>
          <p:nvPr/>
        </p:nvGrpSpPr>
        <p:grpSpPr>
          <a:xfrm rot="5400000">
            <a:off x="1482825" y="3350800"/>
            <a:ext cx="292025" cy="292575"/>
            <a:chOff x="7353050" y="316275"/>
            <a:chExt cx="292025" cy="292575"/>
          </a:xfrm>
        </p:grpSpPr>
        <p:sp>
          <p:nvSpPr>
            <p:cNvPr id="1057" name="Google Shape;1057;p6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6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6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6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1" name="Google Shape;1061;p67"/>
          <p:cNvGrpSpPr/>
          <p:nvPr/>
        </p:nvGrpSpPr>
        <p:grpSpPr>
          <a:xfrm rot="5400000">
            <a:off x="1595125" y="4790325"/>
            <a:ext cx="175000" cy="175000"/>
            <a:chOff x="8792300" y="321275"/>
            <a:chExt cx="175000" cy="175000"/>
          </a:xfrm>
        </p:grpSpPr>
        <p:sp>
          <p:nvSpPr>
            <p:cNvPr id="1062" name="Google Shape;1062;p6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6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6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6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6" name="Google Shape;1066;p67"/>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67"/>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67"/>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67"/>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67"/>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67"/>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2" name="Google Shape;1072;p67"/>
          <p:cNvGrpSpPr/>
          <p:nvPr/>
        </p:nvGrpSpPr>
        <p:grpSpPr>
          <a:xfrm rot="5400000">
            <a:off x="1701119" y="1515381"/>
            <a:ext cx="175013" cy="27000"/>
            <a:chOff x="5662375" y="212375"/>
            <a:chExt cx="175013" cy="27000"/>
          </a:xfrm>
        </p:grpSpPr>
        <p:sp>
          <p:nvSpPr>
            <p:cNvPr id="1073" name="Google Shape;1073;p67"/>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67"/>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67"/>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6" name="Google Shape;1076;p67"/>
          <p:cNvGrpSpPr/>
          <p:nvPr/>
        </p:nvGrpSpPr>
        <p:grpSpPr>
          <a:xfrm rot="5400000">
            <a:off x="1819519" y="4562081"/>
            <a:ext cx="175013" cy="27000"/>
            <a:chOff x="5662375" y="212375"/>
            <a:chExt cx="175013" cy="27000"/>
          </a:xfrm>
        </p:grpSpPr>
        <p:sp>
          <p:nvSpPr>
            <p:cNvPr id="1077" name="Google Shape;1077;p67"/>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67"/>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67"/>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0" name="Google Shape;1080;p67"/>
          <p:cNvGrpSpPr/>
          <p:nvPr/>
        </p:nvGrpSpPr>
        <p:grpSpPr>
          <a:xfrm rot="5400000">
            <a:off x="408594" y="4140781"/>
            <a:ext cx="175013" cy="27000"/>
            <a:chOff x="5662375" y="212375"/>
            <a:chExt cx="175013" cy="27000"/>
          </a:xfrm>
        </p:grpSpPr>
        <p:sp>
          <p:nvSpPr>
            <p:cNvPr id="1081" name="Google Shape;1081;p6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6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6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4" name="Google Shape;1084;p6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3">
  <p:cSld name="CUSTOM_13">
    <p:spTree>
      <p:nvGrpSpPr>
        <p:cNvPr id="1085" name="Shape 1085"/>
        <p:cNvGrpSpPr/>
        <p:nvPr/>
      </p:nvGrpSpPr>
      <p:grpSpPr>
        <a:xfrm>
          <a:off x="0" y="0"/>
          <a:ext cx="0" cy="0"/>
          <a:chOff x="0" y="0"/>
          <a:chExt cx="0" cy="0"/>
        </a:xfrm>
      </p:grpSpPr>
      <p:sp>
        <p:nvSpPr>
          <p:cNvPr id="1086" name="Google Shape;1086;p68"/>
          <p:cNvSpPr txBox="1"/>
          <p:nvPr>
            <p:ph type="title"/>
          </p:nvPr>
        </p:nvSpPr>
        <p:spPr>
          <a:xfrm>
            <a:off x="2962656" y="338328"/>
            <a:ext cx="3218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1087" name="Google Shape;1087;p68"/>
          <p:cNvGrpSpPr/>
          <p:nvPr/>
        </p:nvGrpSpPr>
        <p:grpSpPr>
          <a:xfrm>
            <a:off x="261711" y="-1158"/>
            <a:ext cx="8550327" cy="3981600"/>
            <a:chOff x="261711" y="-1158"/>
            <a:chExt cx="8550327" cy="3981600"/>
          </a:xfrm>
        </p:grpSpPr>
        <p:cxnSp>
          <p:nvCxnSpPr>
            <p:cNvPr id="1088" name="Google Shape;1088;p68"/>
            <p:cNvCxnSpPr/>
            <p:nvPr/>
          </p:nvCxnSpPr>
          <p:spPr>
            <a:xfrm>
              <a:off x="515925" y="-1158"/>
              <a:ext cx="0" cy="3981600"/>
            </a:xfrm>
            <a:prstGeom prst="straightConnector1">
              <a:avLst/>
            </a:prstGeom>
            <a:noFill/>
            <a:ln cap="flat" cmpd="sng" w="9525">
              <a:solidFill>
                <a:schemeClr val="dk2"/>
              </a:solidFill>
              <a:prstDash val="solid"/>
              <a:round/>
              <a:headEnd len="sm" w="sm" type="none"/>
              <a:tailEnd len="sm" w="sm" type="none"/>
            </a:ln>
          </p:spPr>
        </p:cxnSp>
        <p:cxnSp>
          <p:nvCxnSpPr>
            <p:cNvPr id="1089" name="Google Shape;1089;p68"/>
            <p:cNvCxnSpPr/>
            <p:nvPr/>
          </p:nvCxnSpPr>
          <p:spPr>
            <a:xfrm>
              <a:off x="8666025" y="-1158"/>
              <a:ext cx="0" cy="1902000"/>
            </a:xfrm>
            <a:prstGeom prst="straightConnector1">
              <a:avLst/>
            </a:prstGeom>
            <a:noFill/>
            <a:ln cap="flat" cmpd="sng" w="9525">
              <a:solidFill>
                <a:schemeClr val="dk2"/>
              </a:solidFill>
              <a:prstDash val="solid"/>
              <a:round/>
              <a:headEnd len="sm" w="sm" type="none"/>
              <a:tailEnd len="sm" w="sm" type="none"/>
            </a:ln>
          </p:spPr>
        </p:cxnSp>
        <p:grpSp>
          <p:nvGrpSpPr>
            <p:cNvPr id="1090" name="Google Shape;1090;p68"/>
            <p:cNvGrpSpPr/>
            <p:nvPr/>
          </p:nvGrpSpPr>
          <p:grpSpPr>
            <a:xfrm rot="10800000">
              <a:off x="343275" y="3300779"/>
              <a:ext cx="344736" cy="345385"/>
              <a:chOff x="7353050" y="316275"/>
              <a:chExt cx="292025" cy="292575"/>
            </a:xfrm>
          </p:grpSpPr>
          <p:sp>
            <p:nvSpPr>
              <p:cNvPr id="1091" name="Google Shape;1091;p6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6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6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6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5" name="Google Shape;1095;p68"/>
            <p:cNvGrpSpPr/>
            <p:nvPr/>
          </p:nvGrpSpPr>
          <p:grpSpPr>
            <a:xfrm rot="10800000">
              <a:off x="8520013" y="714742"/>
              <a:ext cx="292025" cy="292575"/>
              <a:chOff x="7353050" y="316275"/>
              <a:chExt cx="292025" cy="292575"/>
            </a:xfrm>
          </p:grpSpPr>
          <p:sp>
            <p:nvSpPr>
              <p:cNvPr id="1096" name="Google Shape;1096;p6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6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6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0" name="Google Shape;1100;p68"/>
            <p:cNvGrpSpPr/>
            <p:nvPr/>
          </p:nvGrpSpPr>
          <p:grpSpPr>
            <a:xfrm rot="10800000">
              <a:off x="261711" y="465077"/>
              <a:ext cx="507562" cy="507984"/>
              <a:chOff x="8064275" y="887850"/>
              <a:chExt cx="581800" cy="582350"/>
            </a:xfrm>
          </p:grpSpPr>
          <p:sp>
            <p:nvSpPr>
              <p:cNvPr id="1101" name="Google Shape;1101;p6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6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6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6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6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07" name="Google Shape;1107;p68"/>
          <p:cNvSpPr txBox="1"/>
          <p:nvPr>
            <p:ph idx="1" type="subTitle"/>
          </p:nvPr>
        </p:nvSpPr>
        <p:spPr>
          <a:xfrm>
            <a:off x="1408175" y="1035279"/>
            <a:ext cx="2184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108" name="Google Shape;1108;p68"/>
          <p:cNvSpPr txBox="1"/>
          <p:nvPr>
            <p:ph idx="2" type="subTitle"/>
          </p:nvPr>
        </p:nvSpPr>
        <p:spPr>
          <a:xfrm>
            <a:off x="1408175" y="1336956"/>
            <a:ext cx="2184000" cy="610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109" name="Google Shape;1109;p68"/>
          <p:cNvSpPr txBox="1"/>
          <p:nvPr>
            <p:ph idx="3" type="subTitle"/>
          </p:nvPr>
        </p:nvSpPr>
        <p:spPr>
          <a:xfrm>
            <a:off x="1408175" y="2309476"/>
            <a:ext cx="2184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110" name="Google Shape;1110;p68"/>
          <p:cNvSpPr txBox="1"/>
          <p:nvPr>
            <p:ph idx="4" type="subTitle"/>
          </p:nvPr>
        </p:nvSpPr>
        <p:spPr>
          <a:xfrm>
            <a:off x="1408175" y="2609979"/>
            <a:ext cx="2184000" cy="610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111" name="Google Shape;1111;p68"/>
          <p:cNvSpPr txBox="1"/>
          <p:nvPr>
            <p:ph idx="5" type="subTitle"/>
          </p:nvPr>
        </p:nvSpPr>
        <p:spPr>
          <a:xfrm>
            <a:off x="1408175" y="3587645"/>
            <a:ext cx="2184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112" name="Google Shape;1112;p68"/>
          <p:cNvSpPr txBox="1"/>
          <p:nvPr>
            <p:ph idx="6" type="subTitle"/>
          </p:nvPr>
        </p:nvSpPr>
        <p:spPr>
          <a:xfrm>
            <a:off x="1408175" y="3889317"/>
            <a:ext cx="2184000" cy="610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113" name="Google Shape;1113;p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4">
  <p:cSld name="CUSTOM_14">
    <p:spTree>
      <p:nvGrpSpPr>
        <p:cNvPr id="1114" name="Shape 1114"/>
        <p:cNvGrpSpPr/>
        <p:nvPr/>
      </p:nvGrpSpPr>
      <p:grpSpPr>
        <a:xfrm>
          <a:off x="0" y="0"/>
          <a:ext cx="0" cy="0"/>
          <a:chOff x="0" y="0"/>
          <a:chExt cx="0" cy="0"/>
        </a:xfrm>
      </p:grpSpPr>
      <p:cxnSp>
        <p:nvCxnSpPr>
          <p:cNvPr id="1115" name="Google Shape;1115;p69"/>
          <p:cNvCxnSpPr/>
          <p:nvPr/>
        </p:nvCxnSpPr>
        <p:spPr>
          <a:xfrm>
            <a:off x="590450" y="4340600"/>
            <a:ext cx="670200" cy="423000"/>
          </a:xfrm>
          <a:prstGeom prst="straightConnector1">
            <a:avLst/>
          </a:prstGeom>
          <a:noFill/>
          <a:ln cap="flat" cmpd="sng" w="9525">
            <a:solidFill>
              <a:schemeClr val="dk2"/>
            </a:solidFill>
            <a:prstDash val="solid"/>
            <a:round/>
            <a:headEnd len="sm" w="sm" type="none"/>
            <a:tailEnd len="sm" w="sm" type="none"/>
          </a:ln>
        </p:spPr>
      </p:cxnSp>
      <p:sp>
        <p:nvSpPr>
          <p:cNvPr id="1116" name="Google Shape;1116;p69"/>
          <p:cNvSpPr txBox="1"/>
          <p:nvPr>
            <p:ph type="title"/>
          </p:nvPr>
        </p:nvSpPr>
        <p:spPr>
          <a:xfrm>
            <a:off x="2208175" y="342775"/>
            <a:ext cx="4727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117" name="Google Shape;1117;p69"/>
          <p:cNvCxnSpPr/>
          <p:nvPr/>
        </p:nvCxnSpPr>
        <p:spPr>
          <a:xfrm flipH="1" rot="10800000">
            <a:off x="0" y="4332550"/>
            <a:ext cx="590700" cy="663900"/>
          </a:xfrm>
          <a:prstGeom prst="straightConnector1">
            <a:avLst/>
          </a:prstGeom>
          <a:noFill/>
          <a:ln cap="flat" cmpd="sng" w="9525">
            <a:solidFill>
              <a:schemeClr val="dk2"/>
            </a:solidFill>
            <a:prstDash val="solid"/>
            <a:round/>
            <a:headEnd len="sm" w="sm" type="none"/>
            <a:tailEnd len="sm" w="sm" type="none"/>
          </a:ln>
        </p:spPr>
      </p:cxnSp>
      <p:grpSp>
        <p:nvGrpSpPr>
          <p:cNvPr id="1118" name="Google Shape;1118;p69"/>
          <p:cNvGrpSpPr/>
          <p:nvPr/>
        </p:nvGrpSpPr>
        <p:grpSpPr>
          <a:xfrm flipH="1">
            <a:off x="431725" y="4183775"/>
            <a:ext cx="292025" cy="292575"/>
            <a:chOff x="7353050" y="316275"/>
            <a:chExt cx="292025" cy="292575"/>
          </a:xfrm>
        </p:grpSpPr>
        <p:sp>
          <p:nvSpPr>
            <p:cNvPr id="1119" name="Google Shape;1119;p6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6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6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6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3" name="Google Shape;1123;p69"/>
          <p:cNvGrpSpPr/>
          <p:nvPr/>
        </p:nvGrpSpPr>
        <p:grpSpPr>
          <a:xfrm>
            <a:off x="1075789" y="4604675"/>
            <a:ext cx="293111" cy="293388"/>
            <a:chOff x="3164039" y="430875"/>
            <a:chExt cx="293111" cy="293388"/>
          </a:xfrm>
        </p:grpSpPr>
        <p:sp>
          <p:nvSpPr>
            <p:cNvPr id="1124" name="Google Shape;1124;p6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6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6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6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6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6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30" name="Google Shape;1130;p69"/>
          <p:cNvCxnSpPr/>
          <p:nvPr/>
        </p:nvCxnSpPr>
        <p:spPr>
          <a:xfrm rot="10800000">
            <a:off x="7196975" y="295100"/>
            <a:ext cx="1157100" cy="542700"/>
          </a:xfrm>
          <a:prstGeom prst="straightConnector1">
            <a:avLst/>
          </a:prstGeom>
          <a:noFill/>
          <a:ln cap="flat" cmpd="sng" w="9525">
            <a:solidFill>
              <a:schemeClr val="dk2"/>
            </a:solidFill>
            <a:prstDash val="solid"/>
            <a:round/>
            <a:headEnd len="sm" w="sm" type="none"/>
            <a:tailEnd len="sm" w="sm" type="none"/>
          </a:ln>
        </p:spPr>
      </p:cxnSp>
      <p:cxnSp>
        <p:nvCxnSpPr>
          <p:cNvPr id="1131" name="Google Shape;1131;p69"/>
          <p:cNvCxnSpPr/>
          <p:nvPr/>
        </p:nvCxnSpPr>
        <p:spPr>
          <a:xfrm flipH="1">
            <a:off x="8354075" y="-6625"/>
            <a:ext cx="791400" cy="836400"/>
          </a:xfrm>
          <a:prstGeom prst="straightConnector1">
            <a:avLst/>
          </a:prstGeom>
          <a:noFill/>
          <a:ln cap="flat" cmpd="sng" w="9525">
            <a:solidFill>
              <a:schemeClr val="dk2"/>
            </a:solidFill>
            <a:prstDash val="solid"/>
            <a:round/>
            <a:headEnd len="sm" w="sm" type="none"/>
            <a:tailEnd len="sm" w="sm" type="none"/>
          </a:ln>
        </p:spPr>
      </p:cxnSp>
      <p:grpSp>
        <p:nvGrpSpPr>
          <p:cNvPr id="1132" name="Google Shape;1132;p69"/>
          <p:cNvGrpSpPr/>
          <p:nvPr/>
        </p:nvGrpSpPr>
        <p:grpSpPr>
          <a:xfrm>
            <a:off x="8064275" y="526925"/>
            <a:ext cx="581800" cy="582350"/>
            <a:chOff x="8064275" y="887850"/>
            <a:chExt cx="581800" cy="582350"/>
          </a:xfrm>
        </p:grpSpPr>
        <p:sp>
          <p:nvSpPr>
            <p:cNvPr id="1133" name="Google Shape;1133;p6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6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6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6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6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6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9" name="Google Shape;1139;p69"/>
          <p:cNvGrpSpPr/>
          <p:nvPr/>
        </p:nvGrpSpPr>
        <p:grpSpPr>
          <a:xfrm>
            <a:off x="7033875" y="170875"/>
            <a:ext cx="292025" cy="292575"/>
            <a:chOff x="7353050" y="316275"/>
            <a:chExt cx="292025" cy="292575"/>
          </a:xfrm>
        </p:grpSpPr>
        <p:sp>
          <p:nvSpPr>
            <p:cNvPr id="1140" name="Google Shape;1140;p6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6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6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4" name="Google Shape;1144;p69"/>
          <p:cNvGrpSpPr/>
          <p:nvPr/>
        </p:nvGrpSpPr>
        <p:grpSpPr>
          <a:xfrm>
            <a:off x="8757950" y="229650"/>
            <a:ext cx="175000" cy="175000"/>
            <a:chOff x="8792300" y="321275"/>
            <a:chExt cx="175000" cy="175000"/>
          </a:xfrm>
        </p:grpSpPr>
        <p:sp>
          <p:nvSpPr>
            <p:cNvPr id="1145" name="Google Shape;1145;p6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6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6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6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9" name="Google Shape;1149;p69"/>
          <p:cNvGrpSpPr/>
          <p:nvPr/>
        </p:nvGrpSpPr>
        <p:grpSpPr>
          <a:xfrm>
            <a:off x="8490050" y="170875"/>
            <a:ext cx="175013" cy="27000"/>
            <a:chOff x="5662375" y="212375"/>
            <a:chExt cx="175013" cy="27000"/>
          </a:xfrm>
        </p:grpSpPr>
        <p:sp>
          <p:nvSpPr>
            <p:cNvPr id="1150" name="Google Shape;1150;p6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6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6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3" name="Google Shape;1153;p69"/>
          <p:cNvGrpSpPr/>
          <p:nvPr/>
        </p:nvGrpSpPr>
        <p:grpSpPr>
          <a:xfrm>
            <a:off x="7916350" y="1124600"/>
            <a:ext cx="175013" cy="27000"/>
            <a:chOff x="5662375" y="212375"/>
            <a:chExt cx="175013" cy="27000"/>
          </a:xfrm>
        </p:grpSpPr>
        <p:sp>
          <p:nvSpPr>
            <p:cNvPr id="1154" name="Google Shape;1154;p6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6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6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7" name="Google Shape;1157;p69"/>
          <p:cNvSpPr txBox="1"/>
          <p:nvPr>
            <p:ph idx="1" type="subTitle"/>
          </p:nvPr>
        </p:nvSpPr>
        <p:spPr>
          <a:xfrm>
            <a:off x="5641848" y="2743200"/>
            <a:ext cx="18654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158" name="Google Shape;1158;p69"/>
          <p:cNvSpPr txBox="1"/>
          <p:nvPr>
            <p:ph idx="2" type="subTitle"/>
          </p:nvPr>
        </p:nvSpPr>
        <p:spPr>
          <a:xfrm>
            <a:off x="3639312" y="1636776"/>
            <a:ext cx="18654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159" name="Google Shape;1159;p69"/>
          <p:cNvSpPr txBox="1"/>
          <p:nvPr>
            <p:ph idx="3" type="subTitle"/>
          </p:nvPr>
        </p:nvSpPr>
        <p:spPr>
          <a:xfrm>
            <a:off x="1636776" y="2249424"/>
            <a:ext cx="18654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1160" name="Google Shape;1160;p69"/>
          <p:cNvSpPr txBox="1"/>
          <p:nvPr>
            <p:ph idx="4" type="subTitle"/>
          </p:nvPr>
        </p:nvSpPr>
        <p:spPr>
          <a:xfrm>
            <a:off x="5641848" y="3081528"/>
            <a:ext cx="18654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161" name="Google Shape;1161;p69"/>
          <p:cNvSpPr txBox="1"/>
          <p:nvPr>
            <p:ph idx="5" type="subTitle"/>
          </p:nvPr>
        </p:nvSpPr>
        <p:spPr>
          <a:xfrm>
            <a:off x="3639312" y="1975104"/>
            <a:ext cx="18654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162" name="Google Shape;1162;p69"/>
          <p:cNvSpPr txBox="1"/>
          <p:nvPr>
            <p:ph idx="6" type="subTitle"/>
          </p:nvPr>
        </p:nvSpPr>
        <p:spPr>
          <a:xfrm>
            <a:off x="1636776" y="2596896"/>
            <a:ext cx="18654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163" name="Google Shape;1163;p6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1164" name="Shape 1164"/>
        <p:cNvGrpSpPr/>
        <p:nvPr/>
      </p:nvGrpSpPr>
      <p:grpSpPr>
        <a:xfrm>
          <a:off x="0" y="0"/>
          <a:ext cx="0" cy="0"/>
          <a:chOff x="0" y="0"/>
          <a:chExt cx="0" cy="0"/>
        </a:xfrm>
      </p:grpSpPr>
      <p:sp>
        <p:nvSpPr>
          <p:cNvPr id="1165" name="Google Shape;1165;p70"/>
          <p:cNvSpPr txBox="1"/>
          <p:nvPr>
            <p:ph type="title"/>
          </p:nvPr>
        </p:nvSpPr>
        <p:spPr>
          <a:xfrm>
            <a:off x="2532888" y="338328"/>
            <a:ext cx="40875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166" name="Google Shape;1166;p70"/>
          <p:cNvSpPr txBox="1"/>
          <p:nvPr>
            <p:ph idx="1" type="body"/>
          </p:nvPr>
        </p:nvSpPr>
        <p:spPr>
          <a:xfrm>
            <a:off x="714650" y="1152150"/>
            <a:ext cx="7705500" cy="35295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0"/>
              </a:spcBef>
              <a:spcAft>
                <a:spcPts val="0"/>
              </a:spcAft>
              <a:buClr>
                <a:srgbClr val="434343"/>
              </a:buClr>
              <a:buSzPts val="1200"/>
              <a:buFont typeface="Barlow Semi Condensed Medium"/>
              <a:buAutoNum type="arabicPeriod"/>
              <a:defRPr b="0" i="0" sz="1200" u="none" cap="none" strike="noStrike">
                <a:solidFill>
                  <a:schemeClr val="dk2"/>
                </a:solidFill>
                <a:latin typeface="Barlow Semi Condensed"/>
                <a:ea typeface="Barlow Semi Condensed"/>
                <a:cs typeface="Barlow Semi Condensed"/>
                <a:sym typeface="Barlow Semi Condensed"/>
              </a:defRPr>
            </a:lvl1pPr>
            <a:lvl2pPr indent="-304800" lvl="1" marL="9144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2pPr>
            <a:lvl3pPr indent="-304800" lvl="2" marL="13716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3pPr>
            <a:lvl4pPr indent="-304800" lvl="3" marL="1828800" marR="0" rtl="0" algn="l">
              <a:lnSpc>
                <a:spcPct val="100000"/>
              </a:lnSpc>
              <a:spcBef>
                <a:spcPts val="0"/>
              </a:spcBef>
              <a:spcAft>
                <a:spcPts val="0"/>
              </a:spcAft>
              <a:buClr>
                <a:srgbClr val="434343"/>
              </a:buClr>
              <a:buSzPts val="1200"/>
              <a:buFont typeface="Roboto Condensed Light"/>
              <a:buAutoNum type="arabicPeriod"/>
              <a:defRPr b="0" i="0" sz="1400" u="none" cap="none" strike="noStrike">
                <a:solidFill>
                  <a:schemeClr val="dk2"/>
                </a:solidFill>
                <a:latin typeface="Barlow Semi Condensed"/>
                <a:ea typeface="Barlow Semi Condensed"/>
                <a:cs typeface="Barlow Semi Condensed"/>
                <a:sym typeface="Barlow Semi Condensed"/>
              </a:defRPr>
            </a:lvl4pPr>
            <a:lvl5pPr indent="-304800" lvl="4" marL="22860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5pPr>
            <a:lvl6pPr indent="-304800" lvl="5" marL="27432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6pPr>
            <a:lvl7pPr indent="-304800" lvl="6" marL="3200400" marR="0" rtl="0" algn="l">
              <a:lnSpc>
                <a:spcPct val="100000"/>
              </a:lnSpc>
              <a:spcBef>
                <a:spcPts val="0"/>
              </a:spcBef>
              <a:spcAft>
                <a:spcPts val="0"/>
              </a:spcAft>
              <a:buClr>
                <a:srgbClr val="434343"/>
              </a:buClr>
              <a:buSzPts val="1200"/>
              <a:buFont typeface="Roboto Condensed Light"/>
              <a:buAutoNum type="arabicPeriod"/>
              <a:defRPr b="0" i="0" sz="1400" u="none" cap="none" strike="noStrike">
                <a:solidFill>
                  <a:schemeClr val="dk2"/>
                </a:solidFill>
                <a:latin typeface="Barlow Semi Condensed"/>
                <a:ea typeface="Barlow Semi Condensed"/>
                <a:cs typeface="Barlow Semi Condensed"/>
                <a:sym typeface="Barlow Semi Condensed"/>
              </a:defRPr>
            </a:lvl7pPr>
            <a:lvl8pPr indent="-304800" lvl="7" marL="36576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8pPr>
            <a:lvl9pPr indent="-304800" lvl="8" marL="41148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1167" name="Google Shape;1167;p70"/>
          <p:cNvCxnSpPr/>
          <p:nvPr/>
        </p:nvCxnSpPr>
        <p:spPr>
          <a:xfrm rot="10800000">
            <a:off x="303000" y="3359375"/>
            <a:ext cx="151800" cy="957300"/>
          </a:xfrm>
          <a:prstGeom prst="straightConnector1">
            <a:avLst/>
          </a:prstGeom>
          <a:noFill/>
          <a:ln cap="flat" cmpd="sng" w="9525">
            <a:solidFill>
              <a:schemeClr val="dk1"/>
            </a:solidFill>
            <a:prstDash val="solid"/>
            <a:round/>
            <a:headEnd len="sm" w="sm" type="none"/>
            <a:tailEnd len="sm" w="sm" type="none"/>
          </a:ln>
        </p:spPr>
      </p:cxnSp>
      <p:cxnSp>
        <p:nvCxnSpPr>
          <p:cNvPr id="1168" name="Google Shape;1168;p70"/>
          <p:cNvCxnSpPr/>
          <p:nvPr/>
        </p:nvCxnSpPr>
        <p:spPr>
          <a:xfrm flipH="1" rot="10800000">
            <a:off x="0" y="4332550"/>
            <a:ext cx="446700" cy="663900"/>
          </a:xfrm>
          <a:prstGeom prst="straightConnector1">
            <a:avLst/>
          </a:prstGeom>
          <a:noFill/>
          <a:ln cap="flat" cmpd="sng" w="9525">
            <a:solidFill>
              <a:schemeClr val="dk1"/>
            </a:solidFill>
            <a:prstDash val="solid"/>
            <a:round/>
            <a:headEnd len="sm" w="sm" type="none"/>
            <a:tailEnd len="sm" w="sm" type="none"/>
          </a:ln>
        </p:spPr>
      </p:cxnSp>
      <p:grpSp>
        <p:nvGrpSpPr>
          <p:cNvPr id="1169" name="Google Shape;1169;p70"/>
          <p:cNvGrpSpPr/>
          <p:nvPr/>
        </p:nvGrpSpPr>
        <p:grpSpPr>
          <a:xfrm flipH="1">
            <a:off x="300738" y="4167800"/>
            <a:ext cx="292025" cy="292575"/>
            <a:chOff x="7353050" y="316275"/>
            <a:chExt cx="292025" cy="292575"/>
          </a:xfrm>
        </p:grpSpPr>
        <p:sp>
          <p:nvSpPr>
            <p:cNvPr id="1170" name="Google Shape;1170;p7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7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7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7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4" name="Google Shape;1174;p70"/>
          <p:cNvGrpSpPr/>
          <p:nvPr/>
        </p:nvGrpSpPr>
        <p:grpSpPr>
          <a:xfrm>
            <a:off x="148789" y="3224300"/>
            <a:ext cx="293111" cy="293388"/>
            <a:chOff x="3164039" y="430875"/>
            <a:chExt cx="293111" cy="293388"/>
          </a:xfrm>
        </p:grpSpPr>
        <p:sp>
          <p:nvSpPr>
            <p:cNvPr id="1175" name="Google Shape;1175;p7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7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7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7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7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7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81" name="Google Shape;1181;p70"/>
          <p:cNvCxnSpPr/>
          <p:nvPr/>
        </p:nvCxnSpPr>
        <p:spPr>
          <a:xfrm rot="10800000">
            <a:off x="7196975" y="2951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1182" name="Google Shape;1182;p70"/>
          <p:cNvCxnSpPr/>
          <p:nvPr/>
        </p:nvCxnSpPr>
        <p:spPr>
          <a:xfrm flipH="1">
            <a:off x="8354075" y="-66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1183" name="Google Shape;1183;p70"/>
          <p:cNvGrpSpPr/>
          <p:nvPr/>
        </p:nvGrpSpPr>
        <p:grpSpPr>
          <a:xfrm>
            <a:off x="8064275" y="526925"/>
            <a:ext cx="581800" cy="582350"/>
            <a:chOff x="8064275" y="887850"/>
            <a:chExt cx="581800" cy="582350"/>
          </a:xfrm>
        </p:grpSpPr>
        <p:sp>
          <p:nvSpPr>
            <p:cNvPr id="1184" name="Google Shape;1184;p7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7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7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7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7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7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0" name="Google Shape;1190;p70"/>
          <p:cNvGrpSpPr/>
          <p:nvPr/>
        </p:nvGrpSpPr>
        <p:grpSpPr>
          <a:xfrm>
            <a:off x="7033875" y="170875"/>
            <a:ext cx="292025" cy="292575"/>
            <a:chOff x="7353050" y="316275"/>
            <a:chExt cx="292025" cy="292575"/>
          </a:xfrm>
        </p:grpSpPr>
        <p:sp>
          <p:nvSpPr>
            <p:cNvPr id="1191" name="Google Shape;1191;p7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7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7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7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5" name="Google Shape;1195;p70"/>
          <p:cNvGrpSpPr/>
          <p:nvPr/>
        </p:nvGrpSpPr>
        <p:grpSpPr>
          <a:xfrm>
            <a:off x="8757950" y="229650"/>
            <a:ext cx="175000" cy="175000"/>
            <a:chOff x="8792300" y="321275"/>
            <a:chExt cx="175000" cy="175000"/>
          </a:xfrm>
        </p:grpSpPr>
        <p:sp>
          <p:nvSpPr>
            <p:cNvPr id="1196" name="Google Shape;1196;p7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7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7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7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0" name="Google Shape;1200;p70"/>
          <p:cNvGrpSpPr/>
          <p:nvPr/>
        </p:nvGrpSpPr>
        <p:grpSpPr>
          <a:xfrm>
            <a:off x="8490050" y="170875"/>
            <a:ext cx="175013" cy="27000"/>
            <a:chOff x="5662375" y="212375"/>
            <a:chExt cx="175013" cy="27000"/>
          </a:xfrm>
        </p:grpSpPr>
        <p:sp>
          <p:nvSpPr>
            <p:cNvPr id="1201" name="Google Shape;1201;p7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7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7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4" name="Google Shape;1204;p70"/>
          <p:cNvGrpSpPr/>
          <p:nvPr/>
        </p:nvGrpSpPr>
        <p:grpSpPr>
          <a:xfrm>
            <a:off x="7916350" y="1124600"/>
            <a:ext cx="175013" cy="27000"/>
            <a:chOff x="5662375" y="212375"/>
            <a:chExt cx="175013" cy="27000"/>
          </a:xfrm>
        </p:grpSpPr>
        <p:sp>
          <p:nvSpPr>
            <p:cNvPr id="1205" name="Google Shape;1205;p7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7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7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8" name="Google Shape;1208;p7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5">
    <p:spTree>
      <p:nvGrpSpPr>
        <p:cNvPr id="1209" name="Shape 1209"/>
        <p:cNvGrpSpPr/>
        <p:nvPr/>
      </p:nvGrpSpPr>
      <p:grpSpPr>
        <a:xfrm>
          <a:off x="0" y="0"/>
          <a:ext cx="0" cy="0"/>
          <a:chOff x="0" y="0"/>
          <a:chExt cx="0" cy="0"/>
        </a:xfrm>
      </p:grpSpPr>
      <p:sp>
        <p:nvSpPr>
          <p:cNvPr id="1210" name="Google Shape;1210;p71"/>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cxnSp>
        <p:nvCxnSpPr>
          <p:cNvPr id="1211" name="Google Shape;1211;p71"/>
          <p:cNvCxnSpPr/>
          <p:nvPr/>
        </p:nvCxnSpPr>
        <p:spPr>
          <a:xfrm>
            <a:off x="590450" y="4340600"/>
            <a:ext cx="670200" cy="423000"/>
          </a:xfrm>
          <a:prstGeom prst="straightConnector1">
            <a:avLst/>
          </a:prstGeom>
          <a:noFill/>
          <a:ln cap="flat" cmpd="sng" w="9525">
            <a:solidFill>
              <a:schemeClr val="dk1"/>
            </a:solidFill>
            <a:prstDash val="solid"/>
            <a:round/>
            <a:headEnd len="sm" w="sm" type="none"/>
            <a:tailEnd len="sm" w="sm" type="none"/>
          </a:ln>
        </p:spPr>
      </p:cxnSp>
      <p:cxnSp>
        <p:nvCxnSpPr>
          <p:cNvPr id="1212" name="Google Shape;1212;p71"/>
          <p:cNvCxnSpPr/>
          <p:nvPr/>
        </p:nvCxnSpPr>
        <p:spPr>
          <a:xfrm flipH="1" rot="10800000">
            <a:off x="0" y="4332550"/>
            <a:ext cx="590700" cy="663900"/>
          </a:xfrm>
          <a:prstGeom prst="straightConnector1">
            <a:avLst/>
          </a:prstGeom>
          <a:noFill/>
          <a:ln cap="flat" cmpd="sng" w="9525">
            <a:solidFill>
              <a:schemeClr val="dk1"/>
            </a:solidFill>
            <a:prstDash val="solid"/>
            <a:round/>
            <a:headEnd len="sm" w="sm" type="none"/>
            <a:tailEnd len="sm" w="sm" type="none"/>
          </a:ln>
        </p:spPr>
      </p:cxnSp>
      <p:grpSp>
        <p:nvGrpSpPr>
          <p:cNvPr id="1213" name="Google Shape;1213;p71"/>
          <p:cNvGrpSpPr/>
          <p:nvPr/>
        </p:nvGrpSpPr>
        <p:grpSpPr>
          <a:xfrm flipH="1">
            <a:off x="431725" y="4183775"/>
            <a:ext cx="292025" cy="292575"/>
            <a:chOff x="7353050" y="316275"/>
            <a:chExt cx="292025" cy="292575"/>
          </a:xfrm>
        </p:grpSpPr>
        <p:sp>
          <p:nvSpPr>
            <p:cNvPr id="1214" name="Google Shape;1214;p7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7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7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7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8" name="Google Shape;1218;p71"/>
          <p:cNvGrpSpPr/>
          <p:nvPr/>
        </p:nvGrpSpPr>
        <p:grpSpPr>
          <a:xfrm>
            <a:off x="1075789" y="4604675"/>
            <a:ext cx="293111" cy="293388"/>
            <a:chOff x="3164039" y="430875"/>
            <a:chExt cx="293111" cy="293388"/>
          </a:xfrm>
        </p:grpSpPr>
        <p:sp>
          <p:nvSpPr>
            <p:cNvPr id="1219" name="Google Shape;1219;p7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7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7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7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7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7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25" name="Google Shape;1225;p71"/>
          <p:cNvCxnSpPr/>
          <p:nvPr/>
        </p:nvCxnSpPr>
        <p:spPr>
          <a:xfrm rot="10800000">
            <a:off x="7196975" y="295100"/>
            <a:ext cx="1157100" cy="542700"/>
          </a:xfrm>
          <a:prstGeom prst="straightConnector1">
            <a:avLst/>
          </a:prstGeom>
          <a:noFill/>
          <a:ln cap="flat" cmpd="sng" w="9525">
            <a:solidFill>
              <a:schemeClr val="dk2"/>
            </a:solidFill>
            <a:prstDash val="solid"/>
            <a:round/>
            <a:headEnd len="sm" w="sm" type="none"/>
            <a:tailEnd len="sm" w="sm" type="none"/>
          </a:ln>
        </p:spPr>
      </p:cxnSp>
      <p:cxnSp>
        <p:nvCxnSpPr>
          <p:cNvPr id="1226" name="Google Shape;1226;p71"/>
          <p:cNvCxnSpPr/>
          <p:nvPr/>
        </p:nvCxnSpPr>
        <p:spPr>
          <a:xfrm flipH="1">
            <a:off x="8354075" y="-6625"/>
            <a:ext cx="791400" cy="836400"/>
          </a:xfrm>
          <a:prstGeom prst="straightConnector1">
            <a:avLst/>
          </a:prstGeom>
          <a:noFill/>
          <a:ln cap="flat" cmpd="sng" w="9525">
            <a:solidFill>
              <a:schemeClr val="dk2"/>
            </a:solidFill>
            <a:prstDash val="solid"/>
            <a:round/>
            <a:headEnd len="sm" w="sm" type="none"/>
            <a:tailEnd len="sm" w="sm" type="none"/>
          </a:ln>
        </p:spPr>
      </p:cxnSp>
      <p:grpSp>
        <p:nvGrpSpPr>
          <p:cNvPr id="1227" name="Google Shape;1227;p71"/>
          <p:cNvGrpSpPr/>
          <p:nvPr/>
        </p:nvGrpSpPr>
        <p:grpSpPr>
          <a:xfrm>
            <a:off x="8064275" y="526925"/>
            <a:ext cx="581800" cy="582350"/>
            <a:chOff x="8064275" y="887850"/>
            <a:chExt cx="581800" cy="582350"/>
          </a:xfrm>
        </p:grpSpPr>
        <p:sp>
          <p:nvSpPr>
            <p:cNvPr id="1228" name="Google Shape;1228;p7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7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7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7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7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7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4" name="Google Shape;1234;p71"/>
          <p:cNvGrpSpPr/>
          <p:nvPr/>
        </p:nvGrpSpPr>
        <p:grpSpPr>
          <a:xfrm>
            <a:off x="7033875" y="170875"/>
            <a:ext cx="292025" cy="292575"/>
            <a:chOff x="7353050" y="316275"/>
            <a:chExt cx="292025" cy="292575"/>
          </a:xfrm>
        </p:grpSpPr>
        <p:sp>
          <p:nvSpPr>
            <p:cNvPr id="1235" name="Google Shape;1235;p7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7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7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7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9" name="Google Shape;1239;p71"/>
          <p:cNvGrpSpPr/>
          <p:nvPr/>
        </p:nvGrpSpPr>
        <p:grpSpPr>
          <a:xfrm>
            <a:off x="8757950" y="229650"/>
            <a:ext cx="175000" cy="175000"/>
            <a:chOff x="8792300" y="321275"/>
            <a:chExt cx="175000" cy="175000"/>
          </a:xfrm>
        </p:grpSpPr>
        <p:sp>
          <p:nvSpPr>
            <p:cNvPr id="1240" name="Google Shape;1240;p7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7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7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7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4" name="Google Shape;1244;p71"/>
          <p:cNvGrpSpPr/>
          <p:nvPr/>
        </p:nvGrpSpPr>
        <p:grpSpPr>
          <a:xfrm>
            <a:off x="8490050" y="170875"/>
            <a:ext cx="175013" cy="27000"/>
            <a:chOff x="5662375" y="212375"/>
            <a:chExt cx="175013" cy="27000"/>
          </a:xfrm>
        </p:grpSpPr>
        <p:sp>
          <p:nvSpPr>
            <p:cNvPr id="1245" name="Google Shape;1245;p7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7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7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8" name="Google Shape;1248;p71"/>
          <p:cNvGrpSpPr/>
          <p:nvPr/>
        </p:nvGrpSpPr>
        <p:grpSpPr>
          <a:xfrm>
            <a:off x="7916350" y="1124600"/>
            <a:ext cx="175013" cy="27000"/>
            <a:chOff x="5662375" y="212375"/>
            <a:chExt cx="175013" cy="27000"/>
          </a:xfrm>
        </p:grpSpPr>
        <p:sp>
          <p:nvSpPr>
            <p:cNvPr id="1249" name="Google Shape;1249;p7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7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7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2" name="Google Shape;1252;p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6">
    <p:spTree>
      <p:nvGrpSpPr>
        <p:cNvPr id="1253" name="Shape 1253"/>
        <p:cNvGrpSpPr/>
        <p:nvPr/>
      </p:nvGrpSpPr>
      <p:grpSpPr>
        <a:xfrm>
          <a:off x="0" y="0"/>
          <a:ext cx="0" cy="0"/>
          <a:chOff x="0" y="0"/>
          <a:chExt cx="0" cy="0"/>
        </a:xfrm>
      </p:grpSpPr>
      <p:sp>
        <p:nvSpPr>
          <p:cNvPr id="1254" name="Google Shape;1254;p72"/>
          <p:cNvSpPr txBox="1"/>
          <p:nvPr>
            <p:ph type="title"/>
          </p:nvPr>
        </p:nvSpPr>
        <p:spPr>
          <a:xfrm>
            <a:off x="896100" y="1984450"/>
            <a:ext cx="3457200" cy="1292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cxnSp>
        <p:nvCxnSpPr>
          <p:cNvPr id="1255" name="Google Shape;1255;p72"/>
          <p:cNvCxnSpPr/>
          <p:nvPr/>
        </p:nvCxnSpPr>
        <p:spPr>
          <a:xfrm>
            <a:off x="1645925" y="523125"/>
            <a:ext cx="1672500" cy="126000"/>
          </a:xfrm>
          <a:prstGeom prst="straightConnector1">
            <a:avLst/>
          </a:prstGeom>
          <a:noFill/>
          <a:ln cap="flat" cmpd="sng" w="9525">
            <a:solidFill>
              <a:schemeClr val="dk2"/>
            </a:solidFill>
            <a:prstDash val="solid"/>
            <a:round/>
            <a:headEnd len="sm" w="sm" type="none"/>
            <a:tailEnd len="sm" w="sm" type="none"/>
          </a:ln>
        </p:spPr>
      </p:cxnSp>
      <p:cxnSp>
        <p:nvCxnSpPr>
          <p:cNvPr id="1256" name="Google Shape;1256;p72"/>
          <p:cNvCxnSpPr/>
          <p:nvPr/>
        </p:nvCxnSpPr>
        <p:spPr>
          <a:xfrm flipH="1" rot="10800000">
            <a:off x="803050" y="529675"/>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1257" name="Google Shape;1257;p72"/>
          <p:cNvCxnSpPr/>
          <p:nvPr/>
        </p:nvCxnSpPr>
        <p:spPr>
          <a:xfrm>
            <a:off x="0" y="65200"/>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1258" name="Google Shape;1258;p72"/>
          <p:cNvGrpSpPr/>
          <p:nvPr/>
        </p:nvGrpSpPr>
        <p:grpSpPr>
          <a:xfrm flipH="1">
            <a:off x="499400" y="959675"/>
            <a:ext cx="581800" cy="582350"/>
            <a:chOff x="8064275" y="887850"/>
            <a:chExt cx="581800" cy="582350"/>
          </a:xfrm>
        </p:grpSpPr>
        <p:sp>
          <p:nvSpPr>
            <p:cNvPr id="1259" name="Google Shape;1259;p7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7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7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7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7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7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5" name="Google Shape;1265;p72"/>
          <p:cNvGrpSpPr/>
          <p:nvPr/>
        </p:nvGrpSpPr>
        <p:grpSpPr>
          <a:xfrm flipH="1">
            <a:off x="1500400" y="388100"/>
            <a:ext cx="292025" cy="292575"/>
            <a:chOff x="7353050" y="316275"/>
            <a:chExt cx="292025" cy="292575"/>
          </a:xfrm>
        </p:grpSpPr>
        <p:sp>
          <p:nvSpPr>
            <p:cNvPr id="1266" name="Google Shape;1266;p7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7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7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7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0" name="Google Shape;1270;p72"/>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72"/>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72"/>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72"/>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72"/>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72"/>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76" name="Google Shape;1276;p72"/>
          <p:cNvGrpSpPr/>
          <p:nvPr/>
        </p:nvGrpSpPr>
        <p:grpSpPr>
          <a:xfrm flipH="1">
            <a:off x="3527112" y="361100"/>
            <a:ext cx="175013" cy="27000"/>
            <a:chOff x="5662375" y="212375"/>
            <a:chExt cx="175013" cy="27000"/>
          </a:xfrm>
        </p:grpSpPr>
        <p:sp>
          <p:nvSpPr>
            <p:cNvPr id="1277" name="Google Shape;1277;p7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7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7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0" name="Google Shape;1280;p72"/>
          <p:cNvGrpSpPr/>
          <p:nvPr/>
        </p:nvGrpSpPr>
        <p:grpSpPr>
          <a:xfrm flipH="1">
            <a:off x="480412" y="242700"/>
            <a:ext cx="175013" cy="27000"/>
            <a:chOff x="5662375" y="212375"/>
            <a:chExt cx="175013" cy="27000"/>
          </a:xfrm>
        </p:grpSpPr>
        <p:sp>
          <p:nvSpPr>
            <p:cNvPr id="1281" name="Google Shape;1281;p7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7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7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4" name="Google Shape;1284;p72"/>
          <p:cNvGrpSpPr/>
          <p:nvPr/>
        </p:nvGrpSpPr>
        <p:grpSpPr>
          <a:xfrm flipH="1">
            <a:off x="901712" y="1653625"/>
            <a:ext cx="175013" cy="27000"/>
            <a:chOff x="5662375" y="212375"/>
            <a:chExt cx="175013" cy="27000"/>
          </a:xfrm>
        </p:grpSpPr>
        <p:sp>
          <p:nvSpPr>
            <p:cNvPr id="1285" name="Google Shape;1285;p7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7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7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88" name="Google Shape;1288;p72"/>
          <p:cNvCxnSpPr/>
          <p:nvPr/>
        </p:nvCxnSpPr>
        <p:spPr>
          <a:xfrm>
            <a:off x="791400" y="4212400"/>
            <a:ext cx="1157100" cy="542700"/>
          </a:xfrm>
          <a:prstGeom prst="straightConnector1">
            <a:avLst/>
          </a:prstGeom>
          <a:noFill/>
          <a:ln cap="flat" cmpd="sng" w="9525">
            <a:solidFill>
              <a:schemeClr val="dk2"/>
            </a:solidFill>
            <a:prstDash val="solid"/>
            <a:round/>
            <a:headEnd len="sm" w="sm" type="none"/>
            <a:tailEnd len="sm" w="sm" type="none"/>
          </a:ln>
        </p:spPr>
      </p:cxnSp>
      <p:cxnSp>
        <p:nvCxnSpPr>
          <p:cNvPr id="1289" name="Google Shape;1289;p72"/>
          <p:cNvCxnSpPr/>
          <p:nvPr/>
        </p:nvCxnSpPr>
        <p:spPr>
          <a:xfrm flipH="1" rot="10800000">
            <a:off x="0" y="4220425"/>
            <a:ext cx="791400" cy="836400"/>
          </a:xfrm>
          <a:prstGeom prst="straightConnector1">
            <a:avLst/>
          </a:prstGeom>
          <a:noFill/>
          <a:ln cap="flat" cmpd="sng" w="9525">
            <a:solidFill>
              <a:schemeClr val="dk2"/>
            </a:solidFill>
            <a:prstDash val="solid"/>
            <a:round/>
            <a:headEnd len="sm" w="sm" type="none"/>
            <a:tailEnd len="sm" w="sm" type="none"/>
          </a:ln>
        </p:spPr>
      </p:cxnSp>
      <p:grpSp>
        <p:nvGrpSpPr>
          <p:cNvPr id="1290" name="Google Shape;1290;p72"/>
          <p:cNvGrpSpPr/>
          <p:nvPr/>
        </p:nvGrpSpPr>
        <p:grpSpPr>
          <a:xfrm rot="10800000">
            <a:off x="499400" y="3940925"/>
            <a:ext cx="581800" cy="582350"/>
            <a:chOff x="8064275" y="887850"/>
            <a:chExt cx="581800" cy="582350"/>
          </a:xfrm>
        </p:grpSpPr>
        <p:sp>
          <p:nvSpPr>
            <p:cNvPr id="1291" name="Google Shape;1291;p7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7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7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7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7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7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7" name="Google Shape;1297;p72"/>
          <p:cNvGrpSpPr/>
          <p:nvPr/>
        </p:nvGrpSpPr>
        <p:grpSpPr>
          <a:xfrm rot="10800000">
            <a:off x="1819575" y="4586750"/>
            <a:ext cx="292025" cy="292575"/>
            <a:chOff x="7353050" y="316275"/>
            <a:chExt cx="292025" cy="292575"/>
          </a:xfrm>
        </p:grpSpPr>
        <p:sp>
          <p:nvSpPr>
            <p:cNvPr id="1298" name="Google Shape;1298;p7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7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7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7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2" name="Google Shape;1302;p72"/>
          <p:cNvGrpSpPr/>
          <p:nvPr/>
        </p:nvGrpSpPr>
        <p:grpSpPr>
          <a:xfrm rot="10800000">
            <a:off x="212525" y="4645550"/>
            <a:ext cx="175000" cy="175000"/>
            <a:chOff x="8792300" y="321275"/>
            <a:chExt cx="175000" cy="175000"/>
          </a:xfrm>
        </p:grpSpPr>
        <p:sp>
          <p:nvSpPr>
            <p:cNvPr id="1303" name="Google Shape;1303;p7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7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7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7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7" name="Google Shape;1307;p72"/>
          <p:cNvGrpSpPr/>
          <p:nvPr/>
        </p:nvGrpSpPr>
        <p:grpSpPr>
          <a:xfrm rot="10800000">
            <a:off x="480412" y="4852325"/>
            <a:ext cx="175013" cy="27000"/>
            <a:chOff x="5662375" y="212375"/>
            <a:chExt cx="175013" cy="27000"/>
          </a:xfrm>
        </p:grpSpPr>
        <p:sp>
          <p:nvSpPr>
            <p:cNvPr id="1308" name="Google Shape;1308;p7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7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7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1" name="Google Shape;1311;p72"/>
          <p:cNvGrpSpPr/>
          <p:nvPr/>
        </p:nvGrpSpPr>
        <p:grpSpPr>
          <a:xfrm rot="10800000">
            <a:off x="1054112" y="3898600"/>
            <a:ext cx="175013" cy="27000"/>
            <a:chOff x="5662375" y="212375"/>
            <a:chExt cx="175013" cy="27000"/>
          </a:xfrm>
        </p:grpSpPr>
        <p:sp>
          <p:nvSpPr>
            <p:cNvPr id="1312" name="Google Shape;1312;p7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7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7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5" name="Google Shape;1315;p7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1316" name="Shape 1316"/>
        <p:cNvGrpSpPr/>
        <p:nvPr/>
      </p:nvGrpSpPr>
      <p:grpSpPr>
        <a:xfrm>
          <a:off x="0" y="0"/>
          <a:ext cx="0" cy="0"/>
          <a:chOff x="0" y="0"/>
          <a:chExt cx="0" cy="0"/>
        </a:xfrm>
      </p:grpSpPr>
      <p:sp>
        <p:nvSpPr>
          <p:cNvPr id="1317" name="Google Shape;1317;p73"/>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318" name="Google Shape;1318;p73"/>
          <p:cNvCxnSpPr/>
          <p:nvPr/>
        </p:nvCxnSpPr>
        <p:spPr>
          <a:xfrm rot="10800000">
            <a:off x="8109000" y="501275"/>
            <a:ext cx="737700" cy="737700"/>
          </a:xfrm>
          <a:prstGeom prst="straightConnector1">
            <a:avLst/>
          </a:prstGeom>
          <a:noFill/>
          <a:ln cap="flat" cmpd="sng" w="9525">
            <a:solidFill>
              <a:schemeClr val="dk2"/>
            </a:solidFill>
            <a:prstDash val="solid"/>
            <a:round/>
            <a:headEnd len="sm" w="sm" type="none"/>
            <a:tailEnd len="sm" w="sm" type="none"/>
          </a:ln>
        </p:spPr>
      </p:cxnSp>
      <p:cxnSp>
        <p:nvCxnSpPr>
          <p:cNvPr id="1319" name="Google Shape;1319;p73"/>
          <p:cNvCxnSpPr/>
          <p:nvPr/>
        </p:nvCxnSpPr>
        <p:spPr>
          <a:xfrm>
            <a:off x="582475" y="282188"/>
            <a:ext cx="1212900" cy="422700"/>
          </a:xfrm>
          <a:prstGeom prst="straightConnector1">
            <a:avLst/>
          </a:prstGeom>
          <a:noFill/>
          <a:ln cap="flat" cmpd="sng" w="9525">
            <a:solidFill>
              <a:schemeClr val="dk2"/>
            </a:solidFill>
            <a:prstDash val="solid"/>
            <a:round/>
            <a:headEnd len="sm" w="sm" type="none"/>
            <a:tailEnd len="sm" w="sm" type="none"/>
          </a:ln>
        </p:spPr>
      </p:cxnSp>
      <p:cxnSp>
        <p:nvCxnSpPr>
          <p:cNvPr id="1320" name="Google Shape;1320;p73"/>
          <p:cNvCxnSpPr/>
          <p:nvPr/>
        </p:nvCxnSpPr>
        <p:spPr>
          <a:xfrm flipH="1" rot="10800000">
            <a:off x="0" y="274188"/>
            <a:ext cx="582600" cy="654300"/>
          </a:xfrm>
          <a:prstGeom prst="straightConnector1">
            <a:avLst/>
          </a:prstGeom>
          <a:noFill/>
          <a:ln cap="flat" cmpd="sng" w="9525">
            <a:solidFill>
              <a:schemeClr val="dk2"/>
            </a:solidFill>
            <a:prstDash val="solid"/>
            <a:round/>
            <a:headEnd len="sm" w="sm" type="none"/>
            <a:tailEnd len="sm" w="sm" type="none"/>
          </a:ln>
        </p:spPr>
      </p:cxnSp>
      <p:grpSp>
        <p:nvGrpSpPr>
          <p:cNvPr id="1321" name="Google Shape;1321;p73"/>
          <p:cNvGrpSpPr/>
          <p:nvPr/>
        </p:nvGrpSpPr>
        <p:grpSpPr>
          <a:xfrm flipH="1">
            <a:off x="423750" y="125363"/>
            <a:ext cx="292025" cy="292575"/>
            <a:chOff x="7353050" y="316275"/>
            <a:chExt cx="292025" cy="292575"/>
          </a:xfrm>
        </p:grpSpPr>
        <p:sp>
          <p:nvSpPr>
            <p:cNvPr id="1322" name="Google Shape;1322;p7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7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7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7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6" name="Google Shape;1326;p73"/>
          <p:cNvGrpSpPr/>
          <p:nvPr/>
        </p:nvGrpSpPr>
        <p:grpSpPr>
          <a:xfrm>
            <a:off x="1638739" y="558163"/>
            <a:ext cx="293111" cy="293388"/>
            <a:chOff x="3164039" y="430875"/>
            <a:chExt cx="293111" cy="293388"/>
          </a:xfrm>
        </p:grpSpPr>
        <p:sp>
          <p:nvSpPr>
            <p:cNvPr id="1327" name="Google Shape;1327;p7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7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7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7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7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7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3" name="Google Shape;1333;p73"/>
          <p:cNvGrpSpPr/>
          <p:nvPr/>
        </p:nvGrpSpPr>
        <p:grpSpPr>
          <a:xfrm>
            <a:off x="1591750" y="362600"/>
            <a:ext cx="175013" cy="27000"/>
            <a:chOff x="5662375" y="212375"/>
            <a:chExt cx="175013" cy="27000"/>
          </a:xfrm>
        </p:grpSpPr>
        <p:sp>
          <p:nvSpPr>
            <p:cNvPr id="1334" name="Google Shape;1334;p73"/>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73"/>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73"/>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37" name="Google Shape;1337;p73"/>
          <p:cNvCxnSpPr/>
          <p:nvPr/>
        </p:nvCxnSpPr>
        <p:spPr>
          <a:xfrm flipH="1">
            <a:off x="8151325" y="6875"/>
            <a:ext cx="1002600" cy="494400"/>
          </a:xfrm>
          <a:prstGeom prst="straightConnector1">
            <a:avLst/>
          </a:prstGeom>
          <a:noFill/>
          <a:ln cap="flat" cmpd="sng" w="9525">
            <a:solidFill>
              <a:schemeClr val="dk2"/>
            </a:solidFill>
            <a:prstDash val="solid"/>
            <a:round/>
            <a:headEnd len="sm" w="sm" type="none"/>
            <a:tailEnd len="sm" w="sm" type="none"/>
          </a:ln>
        </p:spPr>
      </p:cxnSp>
      <p:grpSp>
        <p:nvGrpSpPr>
          <p:cNvPr id="1338" name="Google Shape;1338;p73"/>
          <p:cNvGrpSpPr/>
          <p:nvPr/>
        </p:nvGrpSpPr>
        <p:grpSpPr>
          <a:xfrm>
            <a:off x="7823875" y="202375"/>
            <a:ext cx="581800" cy="582350"/>
            <a:chOff x="8064275" y="887850"/>
            <a:chExt cx="581800" cy="582350"/>
          </a:xfrm>
        </p:grpSpPr>
        <p:sp>
          <p:nvSpPr>
            <p:cNvPr id="1339" name="Google Shape;1339;p7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7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7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7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7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7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5" name="Google Shape;1345;p73"/>
          <p:cNvGrpSpPr/>
          <p:nvPr/>
        </p:nvGrpSpPr>
        <p:grpSpPr>
          <a:xfrm flipH="1">
            <a:off x="8698650" y="1117488"/>
            <a:ext cx="292025" cy="292575"/>
            <a:chOff x="7353050" y="316275"/>
            <a:chExt cx="292025" cy="292575"/>
          </a:xfrm>
        </p:grpSpPr>
        <p:sp>
          <p:nvSpPr>
            <p:cNvPr id="1346" name="Google Shape;1346;p7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7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7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7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0" name="Google Shape;1350;p73"/>
          <p:cNvGrpSpPr/>
          <p:nvPr/>
        </p:nvGrpSpPr>
        <p:grpSpPr>
          <a:xfrm>
            <a:off x="8678350" y="1581800"/>
            <a:ext cx="175013" cy="27000"/>
            <a:chOff x="5662375" y="212375"/>
            <a:chExt cx="175013" cy="27000"/>
          </a:xfrm>
        </p:grpSpPr>
        <p:sp>
          <p:nvSpPr>
            <p:cNvPr id="1351" name="Google Shape;1351;p73"/>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73"/>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73"/>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4" name="Google Shape;1354;p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
    <p:spTree>
      <p:nvGrpSpPr>
        <p:cNvPr id="1355" name="Shape 1355"/>
        <p:cNvGrpSpPr/>
        <p:nvPr/>
      </p:nvGrpSpPr>
      <p:grpSpPr>
        <a:xfrm>
          <a:off x="0" y="0"/>
          <a:ext cx="0" cy="0"/>
          <a:chOff x="0" y="0"/>
          <a:chExt cx="0" cy="0"/>
        </a:xfrm>
      </p:grpSpPr>
      <p:cxnSp>
        <p:nvCxnSpPr>
          <p:cNvPr id="1356" name="Google Shape;1356;p74"/>
          <p:cNvCxnSpPr/>
          <p:nvPr/>
        </p:nvCxnSpPr>
        <p:spPr>
          <a:xfrm rot="5400000">
            <a:off x="7269708" y="3324550"/>
            <a:ext cx="1133100" cy="306300"/>
          </a:xfrm>
          <a:prstGeom prst="straightConnector1">
            <a:avLst/>
          </a:prstGeom>
          <a:noFill/>
          <a:ln cap="flat" cmpd="sng" w="9525">
            <a:solidFill>
              <a:srgbClr val="1A2E35"/>
            </a:solidFill>
            <a:prstDash val="solid"/>
            <a:round/>
            <a:headEnd len="sm" w="sm" type="none"/>
            <a:tailEnd len="sm" w="sm" type="none"/>
          </a:ln>
        </p:spPr>
      </p:cxnSp>
      <p:cxnSp>
        <p:nvCxnSpPr>
          <p:cNvPr id="1357" name="Google Shape;1357;p74"/>
          <p:cNvCxnSpPr/>
          <p:nvPr/>
        </p:nvCxnSpPr>
        <p:spPr>
          <a:xfrm flipH="1" rot="-5400000">
            <a:off x="7181408" y="2082400"/>
            <a:ext cx="1342200" cy="315300"/>
          </a:xfrm>
          <a:prstGeom prst="straightConnector1">
            <a:avLst/>
          </a:prstGeom>
          <a:noFill/>
          <a:ln cap="flat" cmpd="sng" w="9525">
            <a:solidFill>
              <a:srgbClr val="1A2E35"/>
            </a:solidFill>
            <a:prstDash val="solid"/>
            <a:round/>
            <a:headEnd len="sm" w="sm" type="none"/>
            <a:tailEnd len="sm" w="sm" type="none"/>
          </a:ln>
        </p:spPr>
      </p:cxnSp>
      <p:cxnSp>
        <p:nvCxnSpPr>
          <p:cNvPr id="1358" name="Google Shape;1358;p74"/>
          <p:cNvCxnSpPr/>
          <p:nvPr/>
        </p:nvCxnSpPr>
        <p:spPr>
          <a:xfrm rot="5400000">
            <a:off x="7232433" y="736375"/>
            <a:ext cx="1332000" cy="392100"/>
          </a:xfrm>
          <a:prstGeom prst="straightConnector1">
            <a:avLst/>
          </a:prstGeom>
          <a:noFill/>
          <a:ln cap="flat" cmpd="sng" w="9525">
            <a:solidFill>
              <a:srgbClr val="1A2E35"/>
            </a:solidFill>
            <a:prstDash val="solid"/>
            <a:round/>
            <a:headEnd len="sm" w="sm" type="none"/>
            <a:tailEnd len="sm" w="sm" type="none"/>
          </a:ln>
        </p:spPr>
      </p:cxnSp>
      <p:cxnSp>
        <p:nvCxnSpPr>
          <p:cNvPr id="1359" name="Google Shape;1359;p74"/>
          <p:cNvCxnSpPr/>
          <p:nvPr/>
        </p:nvCxnSpPr>
        <p:spPr>
          <a:xfrm rot="5400000">
            <a:off x="8168433" y="-66600"/>
            <a:ext cx="273900" cy="407100"/>
          </a:xfrm>
          <a:prstGeom prst="straightConnector1">
            <a:avLst/>
          </a:prstGeom>
          <a:noFill/>
          <a:ln cap="flat" cmpd="sng" w="9525">
            <a:solidFill>
              <a:srgbClr val="1A2E35"/>
            </a:solidFill>
            <a:prstDash val="solid"/>
            <a:round/>
            <a:headEnd len="sm" w="sm" type="none"/>
            <a:tailEnd len="sm" w="sm" type="none"/>
          </a:ln>
        </p:spPr>
      </p:cxnSp>
      <p:grpSp>
        <p:nvGrpSpPr>
          <p:cNvPr id="1360" name="Google Shape;1360;p74"/>
          <p:cNvGrpSpPr/>
          <p:nvPr/>
        </p:nvGrpSpPr>
        <p:grpSpPr>
          <a:xfrm flipH="1" rot="5400000">
            <a:off x="7407333" y="1284925"/>
            <a:ext cx="581800" cy="582350"/>
            <a:chOff x="8064275" y="887850"/>
            <a:chExt cx="581800" cy="582350"/>
          </a:xfrm>
        </p:grpSpPr>
        <p:sp>
          <p:nvSpPr>
            <p:cNvPr id="1361" name="Google Shape;1361;p7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7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7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7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7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7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7" name="Google Shape;1367;p74"/>
          <p:cNvGrpSpPr/>
          <p:nvPr/>
        </p:nvGrpSpPr>
        <p:grpSpPr>
          <a:xfrm flipH="1" rot="5400000">
            <a:off x="7869720" y="2754200"/>
            <a:ext cx="292025" cy="292575"/>
            <a:chOff x="7353050" y="316275"/>
            <a:chExt cx="292025" cy="292575"/>
          </a:xfrm>
        </p:grpSpPr>
        <p:sp>
          <p:nvSpPr>
            <p:cNvPr id="1368" name="Google Shape;1368;p7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7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7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7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2" name="Google Shape;1372;p74"/>
          <p:cNvGrpSpPr/>
          <p:nvPr/>
        </p:nvGrpSpPr>
        <p:grpSpPr>
          <a:xfrm flipH="1" rot="5400000">
            <a:off x="8012458" y="178175"/>
            <a:ext cx="175000" cy="175000"/>
            <a:chOff x="8792300" y="321275"/>
            <a:chExt cx="175000" cy="175000"/>
          </a:xfrm>
        </p:grpSpPr>
        <p:sp>
          <p:nvSpPr>
            <p:cNvPr id="1373" name="Google Shape;1373;p7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7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7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7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7" name="Google Shape;1377;p74"/>
          <p:cNvGrpSpPr/>
          <p:nvPr/>
        </p:nvGrpSpPr>
        <p:grpSpPr>
          <a:xfrm rot="5400000">
            <a:off x="7551683" y="3879926"/>
            <a:ext cx="293111" cy="293388"/>
            <a:chOff x="3164039" y="430875"/>
            <a:chExt cx="293111" cy="293388"/>
          </a:xfrm>
        </p:grpSpPr>
        <p:sp>
          <p:nvSpPr>
            <p:cNvPr id="1378" name="Google Shape;1378;p7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7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7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7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7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7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4" name="Google Shape;1384;p74"/>
          <p:cNvGrpSpPr/>
          <p:nvPr/>
        </p:nvGrpSpPr>
        <p:grpSpPr>
          <a:xfrm flipH="1" rot="5400000">
            <a:off x="8259052" y="323144"/>
            <a:ext cx="175013" cy="27000"/>
            <a:chOff x="5662375" y="212375"/>
            <a:chExt cx="175013" cy="27000"/>
          </a:xfrm>
        </p:grpSpPr>
        <p:sp>
          <p:nvSpPr>
            <p:cNvPr id="1385" name="Google Shape;1385;p7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7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7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88" name="Google Shape;1388;p74"/>
          <p:cNvCxnSpPr/>
          <p:nvPr/>
        </p:nvCxnSpPr>
        <p:spPr>
          <a:xfrm flipH="1" rot="5400000">
            <a:off x="740850" y="2598325"/>
            <a:ext cx="1672500" cy="126000"/>
          </a:xfrm>
          <a:prstGeom prst="straightConnector1">
            <a:avLst/>
          </a:prstGeom>
          <a:noFill/>
          <a:ln cap="flat" cmpd="sng" w="9525">
            <a:solidFill>
              <a:srgbClr val="1A2E35"/>
            </a:solidFill>
            <a:prstDash val="solid"/>
            <a:round/>
            <a:headEnd len="sm" w="sm" type="none"/>
            <a:tailEnd len="sm" w="sm" type="none"/>
          </a:ln>
        </p:spPr>
      </p:cxnSp>
      <p:cxnSp>
        <p:nvCxnSpPr>
          <p:cNvPr id="1389" name="Google Shape;1389;p74"/>
          <p:cNvCxnSpPr/>
          <p:nvPr/>
        </p:nvCxnSpPr>
        <p:spPr>
          <a:xfrm rot="-5400000">
            <a:off x="847100" y="3554000"/>
            <a:ext cx="829500" cy="743400"/>
          </a:xfrm>
          <a:prstGeom prst="straightConnector1">
            <a:avLst/>
          </a:prstGeom>
          <a:noFill/>
          <a:ln cap="flat" cmpd="sng" w="9525">
            <a:solidFill>
              <a:srgbClr val="1A2E35"/>
            </a:solidFill>
            <a:prstDash val="solid"/>
            <a:round/>
            <a:headEnd len="sm" w="sm" type="none"/>
            <a:tailEnd len="sm" w="sm" type="none"/>
          </a:ln>
        </p:spPr>
      </p:cxnSp>
      <p:cxnSp>
        <p:nvCxnSpPr>
          <p:cNvPr id="1390" name="Google Shape;1390;p74"/>
          <p:cNvCxnSpPr/>
          <p:nvPr/>
        </p:nvCxnSpPr>
        <p:spPr>
          <a:xfrm flipH="1" rot="5400000">
            <a:off x="1105775" y="4151250"/>
            <a:ext cx="796500" cy="1188000"/>
          </a:xfrm>
          <a:prstGeom prst="straightConnector1">
            <a:avLst/>
          </a:prstGeom>
          <a:noFill/>
          <a:ln cap="flat" cmpd="sng" w="9525">
            <a:solidFill>
              <a:srgbClr val="1A2E35"/>
            </a:solidFill>
            <a:prstDash val="solid"/>
            <a:round/>
            <a:headEnd len="sm" w="sm" type="none"/>
            <a:tailEnd len="sm" w="sm" type="none"/>
          </a:ln>
        </p:spPr>
      </p:cxnSp>
      <p:grpSp>
        <p:nvGrpSpPr>
          <p:cNvPr id="1391" name="Google Shape;1391;p74"/>
          <p:cNvGrpSpPr/>
          <p:nvPr/>
        </p:nvGrpSpPr>
        <p:grpSpPr>
          <a:xfrm rot="5400000">
            <a:off x="621475" y="4062025"/>
            <a:ext cx="581800" cy="582350"/>
            <a:chOff x="8064275" y="887850"/>
            <a:chExt cx="581800" cy="582350"/>
          </a:xfrm>
        </p:grpSpPr>
        <p:sp>
          <p:nvSpPr>
            <p:cNvPr id="1392" name="Google Shape;1392;p7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7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7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7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7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7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8" name="Google Shape;1398;p74"/>
          <p:cNvGrpSpPr/>
          <p:nvPr/>
        </p:nvGrpSpPr>
        <p:grpSpPr>
          <a:xfrm rot="5400000">
            <a:off x="1482825" y="3350800"/>
            <a:ext cx="292025" cy="292575"/>
            <a:chOff x="7353050" y="316275"/>
            <a:chExt cx="292025" cy="292575"/>
          </a:xfrm>
        </p:grpSpPr>
        <p:sp>
          <p:nvSpPr>
            <p:cNvPr id="1399" name="Google Shape;1399;p7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7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7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7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3" name="Google Shape;1403;p74"/>
          <p:cNvGrpSpPr/>
          <p:nvPr/>
        </p:nvGrpSpPr>
        <p:grpSpPr>
          <a:xfrm rot="5400000">
            <a:off x="1595125" y="4790325"/>
            <a:ext cx="175000" cy="175000"/>
            <a:chOff x="8792300" y="321275"/>
            <a:chExt cx="175000" cy="175000"/>
          </a:xfrm>
        </p:grpSpPr>
        <p:sp>
          <p:nvSpPr>
            <p:cNvPr id="1404" name="Google Shape;1404;p7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7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7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7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8" name="Google Shape;1408;p74"/>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74"/>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74"/>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74"/>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74"/>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74"/>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4" name="Google Shape;1414;p74"/>
          <p:cNvGrpSpPr/>
          <p:nvPr/>
        </p:nvGrpSpPr>
        <p:grpSpPr>
          <a:xfrm rot="5400000">
            <a:off x="1701119" y="1515381"/>
            <a:ext cx="175013" cy="27000"/>
            <a:chOff x="5662375" y="212375"/>
            <a:chExt cx="175013" cy="27000"/>
          </a:xfrm>
        </p:grpSpPr>
        <p:sp>
          <p:nvSpPr>
            <p:cNvPr id="1415" name="Google Shape;1415;p7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7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7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8" name="Google Shape;1418;p74"/>
          <p:cNvGrpSpPr/>
          <p:nvPr/>
        </p:nvGrpSpPr>
        <p:grpSpPr>
          <a:xfrm rot="5400000">
            <a:off x="1819519" y="4562081"/>
            <a:ext cx="175013" cy="27000"/>
            <a:chOff x="5662375" y="212375"/>
            <a:chExt cx="175013" cy="27000"/>
          </a:xfrm>
        </p:grpSpPr>
        <p:sp>
          <p:nvSpPr>
            <p:cNvPr id="1419" name="Google Shape;1419;p7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7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7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2" name="Google Shape;1422;p74"/>
          <p:cNvGrpSpPr/>
          <p:nvPr/>
        </p:nvGrpSpPr>
        <p:grpSpPr>
          <a:xfrm rot="5400000">
            <a:off x="408594" y="4140781"/>
            <a:ext cx="175013" cy="27000"/>
            <a:chOff x="5662375" y="212375"/>
            <a:chExt cx="175013" cy="27000"/>
          </a:xfrm>
        </p:grpSpPr>
        <p:sp>
          <p:nvSpPr>
            <p:cNvPr id="1423" name="Google Shape;1423;p7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7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7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6" name="Google Shape;1426;p7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9">
    <p:spTree>
      <p:nvGrpSpPr>
        <p:cNvPr id="1427" name="Shape 1427"/>
        <p:cNvGrpSpPr/>
        <p:nvPr/>
      </p:nvGrpSpPr>
      <p:grpSpPr>
        <a:xfrm>
          <a:off x="0" y="0"/>
          <a:ext cx="0" cy="0"/>
          <a:chOff x="0" y="0"/>
          <a:chExt cx="0" cy="0"/>
        </a:xfrm>
      </p:grpSpPr>
      <p:grpSp>
        <p:nvGrpSpPr>
          <p:cNvPr id="1428" name="Google Shape;1428;p75"/>
          <p:cNvGrpSpPr/>
          <p:nvPr/>
        </p:nvGrpSpPr>
        <p:grpSpPr>
          <a:xfrm>
            <a:off x="261711" y="-1158"/>
            <a:ext cx="8550327" cy="3981600"/>
            <a:chOff x="261711" y="-1158"/>
            <a:chExt cx="8550327" cy="3981600"/>
          </a:xfrm>
        </p:grpSpPr>
        <p:cxnSp>
          <p:nvCxnSpPr>
            <p:cNvPr id="1429" name="Google Shape;1429;p75"/>
            <p:cNvCxnSpPr/>
            <p:nvPr/>
          </p:nvCxnSpPr>
          <p:spPr>
            <a:xfrm>
              <a:off x="515925" y="-1158"/>
              <a:ext cx="0" cy="3981600"/>
            </a:xfrm>
            <a:prstGeom prst="straightConnector1">
              <a:avLst/>
            </a:prstGeom>
            <a:noFill/>
            <a:ln cap="flat" cmpd="sng" w="9525">
              <a:solidFill>
                <a:srgbClr val="595959"/>
              </a:solidFill>
              <a:prstDash val="solid"/>
              <a:round/>
              <a:headEnd len="sm" w="sm" type="none"/>
              <a:tailEnd len="sm" w="sm" type="none"/>
            </a:ln>
          </p:spPr>
        </p:cxnSp>
        <p:cxnSp>
          <p:nvCxnSpPr>
            <p:cNvPr id="1430" name="Google Shape;1430;p75"/>
            <p:cNvCxnSpPr/>
            <p:nvPr/>
          </p:nvCxnSpPr>
          <p:spPr>
            <a:xfrm>
              <a:off x="8666025" y="-1158"/>
              <a:ext cx="0" cy="1902000"/>
            </a:xfrm>
            <a:prstGeom prst="straightConnector1">
              <a:avLst/>
            </a:prstGeom>
            <a:noFill/>
            <a:ln cap="flat" cmpd="sng" w="9525">
              <a:solidFill>
                <a:srgbClr val="595959"/>
              </a:solidFill>
              <a:prstDash val="solid"/>
              <a:round/>
              <a:headEnd len="sm" w="sm" type="none"/>
              <a:tailEnd len="sm" w="sm" type="none"/>
            </a:ln>
          </p:spPr>
        </p:cxnSp>
        <p:grpSp>
          <p:nvGrpSpPr>
            <p:cNvPr id="1431" name="Google Shape;1431;p75"/>
            <p:cNvGrpSpPr/>
            <p:nvPr/>
          </p:nvGrpSpPr>
          <p:grpSpPr>
            <a:xfrm rot="10800000">
              <a:off x="343275" y="3300779"/>
              <a:ext cx="344736" cy="345385"/>
              <a:chOff x="7353050" y="316275"/>
              <a:chExt cx="292025" cy="292575"/>
            </a:xfrm>
          </p:grpSpPr>
          <p:sp>
            <p:nvSpPr>
              <p:cNvPr id="1432" name="Google Shape;1432;p7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7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7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7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6" name="Google Shape;1436;p75"/>
            <p:cNvGrpSpPr/>
            <p:nvPr/>
          </p:nvGrpSpPr>
          <p:grpSpPr>
            <a:xfrm rot="10800000">
              <a:off x="8520013" y="714742"/>
              <a:ext cx="292025" cy="292575"/>
              <a:chOff x="7353050" y="316275"/>
              <a:chExt cx="292025" cy="292575"/>
            </a:xfrm>
          </p:grpSpPr>
          <p:sp>
            <p:nvSpPr>
              <p:cNvPr id="1437" name="Google Shape;1437;p7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7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7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7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1" name="Google Shape;1441;p75"/>
            <p:cNvGrpSpPr/>
            <p:nvPr/>
          </p:nvGrpSpPr>
          <p:grpSpPr>
            <a:xfrm rot="10800000">
              <a:off x="261711" y="465077"/>
              <a:ext cx="507562" cy="507984"/>
              <a:chOff x="8064275" y="887850"/>
              <a:chExt cx="581800" cy="582350"/>
            </a:xfrm>
          </p:grpSpPr>
          <p:sp>
            <p:nvSpPr>
              <p:cNvPr id="1442" name="Google Shape;1442;p7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7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7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7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7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7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448" name="Google Shape;1448;p7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0">
    <p:spTree>
      <p:nvGrpSpPr>
        <p:cNvPr id="1449" name="Shape 1449"/>
        <p:cNvGrpSpPr/>
        <p:nvPr/>
      </p:nvGrpSpPr>
      <p:grpSpPr>
        <a:xfrm>
          <a:off x="0" y="0"/>
          <a:ext cx="0" cy="0"/>
          <a:chOff x="0" y="0"/>
          <a:chExt cx="0" cy="0"/>
        </a:xfrm>
      </p:grpSpPr>
      <p:grpSp>
        <p:nvGrpSpPr>
          <p:cNvPr id="1450" name="Google Shape;1450;p76"/>
          <p:cNvGrpSpPr/>
          <p:nvPr/>
        </p:nvGrpSpPr>
        <p:grpSpPr>
          <a:xfrm>
            <a:off x="432850" y="0"/>
            <a:ext cx="8278300" cy="5165700"/>
            <a:chOff x="432850" y="0"/>
            <a:chExt cx="8278300" cy="5165700"/>
          </a:xfrm>
        </p:grpSpPr>
        <p:cxnSp>
          <p:nvCxnSpPr>
            <p:cNvPr id="1451" name="Google Shape;1451;p76"/>
            <p:cNvCxnSpPr/>
            <p:nvPr/>
          </p:nvCxnSpPr>
          <p:spPr>
            <a:xfrm rot="10800000">
              <a:off x="8420275" y="2664300"/>
              <a:ext cx="0" cy="2501400"/>
            </a:xfrm>
            <a:prstGeom prst="straightConnector1">
              <a:avLst/>
            </a:prstGeom>
            <a:noFill/>
            <a:ln cap="flat" cmpd="sng" w="9525">
              <a:solidFill>
                <a:srgbClr val="595959"/>
              </a:solidFill>
              <a:prstDash val="solid"/>
              <a:round/>
              <a:headEnd len="sm" w="sm" type="none"/>
              <a:tailEnd len="sm" w="sm" type="none"/>
            </a:ln>
          </p:spPr>
        </p:cxnSp>
        <p:grpSp>
          <p:nvGrpSpPr>
            <p:cNvPr id="1452" name="Google Shape;1452;p76"/>
            <p:cNvGrpSpPr/>
            <p:nvPr/>
          </p:nvGrpSpPr>
          <p:grpSpPr>
            <a:xfrm>
              <a:off x="8129350" y="4292175"/>
              <a:ext cx="581800" cy="582350"/>
              <a:chOff x="8064275" y="887850"/>
              <a:chExt cx="581800" cy="582350"/>
            </a:xfrm>
          </p:grpSpPr>
          <p:sp>
            <p:nvSpPr>
              <p:cNvPr id="1453" name="Google Shape;1453;p7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7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7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7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7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7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9" name="Google Shape;1459;p76"/>
            <p:cNvGrpSpPr/>
            <p:nvPr/>
          </p:nvGrpSpPr>
          <p:grpSpPr>
            <a:xfrm>
              <a:off x="8274238" y="3720600"/>
              <a:ext cx="292025" cy="292575"/>
              <a:chOff x="7353050" y="316275"/>
              <a:chExt cx="292025" cy="292575"/>
            </a:xfrm>
          </p:grpSpPr>
          <p:sp>
            <p:nvSpPr>
              <p:cNvPr id="1460" name="Google Shape;1460;p7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7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7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7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4" name="Google Shape;1464;p76"/>
            <p:cNvGrpSpPr/>
            <p:nvPr/>
          </p:nvGrpSpPr>
          <p:grpSpPr>
            <a:xfrm>
              <a:off x="8332763" y="3212475"/>
              <a:ext cx="175000" cy="175000"/>
              <a:chOff x="8792300" y="321275"/>
              <a:chExt cx="175000" cy="175000"/>
            </a:xfrm>
          </p:grpSpPr>
          <p:sp>
            <p:nvSpPr>
              <p:cNvPr id="1465" name="Google Shape;1465;p7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7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7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7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69" name="Google Shape;1469;p76"/>
            <p:cNvCxnSpPr/>
            <p:nvPr/>
          </p:nvCxnSpPr>
          <p:spPr>
            <a:xfrm>
              <a:off x="723725" y="613"/>
              <a:ext cx="0" cy="2501400"/>
            </a:xfrm>
            <a:prstGeom prst="straightConnector1">
              <a:avLst/>
            </a:prstGeom>
            <a:noFill/>
            <a:ln cap="flat" cmpd="sng" w="9525">
              <a:solidFill>
                <a:srgbClr val="595959"/>
              </a:solidFill>
              <a:prstDash val="solid"/>
              <a:round/>
              <a:headEnd len="sm" w="sm" type="none"/>
              <a:tailEnd len="sm" w="sm" type="none"/>
            </a:ln>
          </p:spPr>
        </p:cxnSp>
        <p:grpSp>
          <p:nvGrpSpPr>
            <p:cNvPr id="1470" name="Google Shape;1470;p76"/>
            <p:cNvGrpSpPr/>
            <p:nvPr/>
          </p:nvGrpSpPr>
          <p:grpSpPr>
            <a:xfrm rot="10800000">
              <a:off x="432850" y="291788"/>
              <a:ext cx="581800" cy="582350"/>
              <a:chOff x="8064275" y="887850"/>
              <a:chExt cx="581800" cy="582350"/>
            </a:xfrm>
          </p:grpSpPr>
          <p:sp>
            <p:nvSpPr>
              <p:cNvPr id="1471" name="Google Shape;1471;p7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7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7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7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7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7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7" name="Google Shape;1477;p76"/>
            <p:cNvGrpSpPr/>
            <p:nvPr/>
          </p:nvGrpSpPr>
          <p:grpSpPr>
            <a:xfrm rot="10800000">
              <a:off x="577738" y="1153138"/>
              <a:ext cx="292025" cy="292575"/>
              <a:chOff x="7353050" y="316275"/>
              <a:chExt cx="292025" cy="292575"/>
            </a:xfrm>
          </p:grpSpPr>
          <p:sp>
            <p:nvSpPr>
              <p:cNvPr id="1478" name="Google Shape;1478;p7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7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7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7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2" name="Google Shape;1482;p76"/>
            <p:cNvGrpSpPr/>
            <p:nvPr/>
          </p:nvGrpSpPr>
          <p:grpSpPr>
            <a:xfrm rot="10800000">
              <a:off x="636238" y="1778838"/>
              <a:ext cx="175000" cy="175000"/>
              <a:chOff x="8792300" y="321275"/>
              <a:chExt cx="175000" cy="175000"/>
            </a:xfrm>
          </p:grpSpPr>
          <p:sp>
            <p:nvSpPr>
              <p:cNvPr id="1483" name="Google Shape;1483;p7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7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7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7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7" name="Google Shape;1487;p76"/>
            <p:cNvGrpSpPr/>
            <p:nvPr/>
          </p:nvGrpSpPr>
          <p:grpSpPr>
            <a:xfrm>
              <a:off x="432850" y="2003163"/>
              <a:ext cx="175013" cy="27000"/>
              <a:chOff x="5662375" y="212375"/>
              <a:chExt cx="175013" cy="27000"/>
            </a:xfrm>
          </p:grpSpPr>
          <p:sp>
            <p:nvSpPr>
              <p:cNvPr id="1488" name="Google Shape;1488;p7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7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7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1" name="Google Shape;1491;p76"/>
            <p:cNvGrpSpPr/>
            <p:nvPr/>
          </p:nvGrpSpPr>
          <p:grpSpPr>
            <a:xfrm>
              <a:off x="788100" y="208488"/>
              <a:ext cx="175013" cy="27000"/>
              <a:chOff x="5662375" y="212375"/>
              <a:chExt cx="175013" cy="27000"/>
            </a:xfrm>
          </p:grpSpPr>
          <p:sp>
            <p:nvSpPr>
              <p:cNvPr id="1492" name="Google Shape;1492;p7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7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7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5" name="Google Shape;1495;p76"/>
            <p:cNvGrpSpPr/>
            <p:nvPr/>
          </p:nvGrpSpPr>
          <p:grpSpPr>
            <a:xfrm>
              <a:off x="8129350" y="4988725"/>
              <a:ext cx="175013" cy="27000"/>
              <a:chOff x="5662375" y="212375"/>
              <a:chExt cx="175013" cy="27000"/>
            </a:xfrm>
          </p:grpSpPr>
          <p:sp>
            <p:nvSpPr>
              <p:cNvPr id="1496" name="Google Shape;1496;p7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7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7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9" name="Google Shape;1499;p76"/>
            <p:cNvGrpSpPr/>
            <p:nvPr/>
          </p:nvGrpSpPr>
          <p:grpSpPr>
            <a:xfrm>
              <a:off x="8497550" y="3429425"/>
              <a:ext cx="175013" cy="27000"/>
              <a:chOff x="5662375" y="212375"/>
              <a:chExt cx="175013" cy="27000"/>
            </a:xfrm>
          </p:grpSpPr>
          <p:sp>
            <p:nvSpPr>
              <p:cNvPr id="1500" name="Google Shape;1500;p7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7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7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03" name="Google Shape;1503;p76"/>
            <p:cNvCxnSpPr/>
            <p:nvPr/>
          </p:nvCxnSpPr>
          <p:spPr>
            <a:xfrm>
              <a:off x="8407225" y="0"/>
              <a:ext cx="0" cy="2160900"/>
            </a:xfrm>
            <a:prstGeom prst="straightConnector1">
              <a:avLst/>
            </a:prstGeom>
            <a:noFill/>
            <a:ln cap="flat" cmpd="sng" w="9525">
              <a:solidFill>
                <a:srgbClr val="595959"/>
              </a:solidFill>
              <a:prstDash val="solid"/>
              <a:round/>
              <a:headEnd len="sm" w="sm" type="none"/>
              <a:tailEnd len="sm" w="sm" type="none"/>
            </a:ln>
          </p:spPr>
        </p:cxnSp>
        <p:cxnSp>
          <p:nvCxnSpPr>
            <p:cNvPr id="1504" name="Google Shape;1504;p76"/>
            <p:cNvCxnSpPr/>
            <p:nvPr/>
          </p:nvCxnSpPr>
          <p:spPr>
            <a:xfrm>
              <a:off x="718025" y="2985634"/>
              <a:ext cx="0" cy="2160900"/>
            </a:xfrm>
            <a:prstGeom prst="straightConnector1">
              <a:avLst/>
            </a:prstGeom>
            <a:noFill/>
            <a:ln cap="flat" cmpd="sng" w="9525">
              <a:solidFill>
                <a:srgbClr val="595959"/>
              </a:solidFill>
              <a:prstDash val="solid"/>
              <a:round/>
              <a:headEnd len="sm" w="sm" type="none"/>
              <a:tailEnd len="sm" w="sm" type="none"/>
            </a:ln>
          </p:spPr>
        </p:cxnSp>
        <p:sp>
          <p:nvSpPr>
            <p:cNvPr id="1505" name="Google Shape;1505;p76"/>
            <p:cNvSpPr/>
            <p:nvPr/>
          </p:nvSpPr>
          <p:spPr>
            <a:xfrm>
              <a:off x="671825" y="458788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76"/>
            <p:cNvSpPr/>
            <p:nvPr/>
          </p:nvSpPr>
          <p:spPr>
            <a:xfrm>
              <a:off x="671825" y="394033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76"/>
            <p:cNvSpPr/>
            <p:nvPr/>
          </p:nvSpPr>
          <p:spPr>
            <a:xfrm>
              <a:off x="8361025" y="1453500"/>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76"/>
            <p:cNvSpPr/>
            <p:nvPr/>
          </p:nvSpPr>
          <p:spPr>
            <a:xfrm>
              <a:off x="8361025" y="234875"/>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9" name="Google Shape;1509;p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4">
    <p:spTree>
      <p:nvGrpSpPr>
        <p:cNvPr id="112" name="Shape 112"/>
        <p:cNvGrpSpPr/>
        <p:nvPr/>
      </p:nvGrpSpPr>
      <p:grpSpPr>
        <a:xfrm>
          <a:off x="0" y="0"/>
          <a:ext cx="0" cy="0"/>
          <a:chOff x="0" y="0"/>
          <a:chExt cx="0" cy="0"/>
        </a:xfrm>
      </p:grpSpPr>
      <p:sp>
        <p:nvSpPr>
          <p:cNvPr id="113" name="Google Shape;113;p50"/>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 name="Google Shape;114;p5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
    <p:spTree>
      <p:nvGrpSpPr>
        <p:cNvPr id="1510" name="Shape 1510"/>
        <p:cNvGrpSpPr/>
        <p:nvPr/>
      </p:nvGrpSpPr>
      <p:grpSpPr>
        <a:xfrm>
          <a:off x="0" y="0"/>
          <a:ext cx="0" cy="0"/>
          <a:chOff x="0" y="0"/>
          <a:chExt cx="0" cy="0"/>
        </a:xfrm>
      </p:grpSpPr>
      <p:grpSp>
        <p:nvGrpSpPr>
          <p:cNvPr id="1511" name="Google Shape;1511;p77"/>
          <p:cNvGrpSpPr/>
          <p:nvPr/>
        </p:nvGrpSpPr>
        <p:grpSpPr>
          <a:xfrm>
            <a:off x="-6867" y="-6625"/>
            <a:ext cx="9152342" cy="5102050"/>
            <a:chOff x="-6867" y="-6625"/>
            <a:chExt cx="9152342" cy="5102050"/>
          </a:xfrm>
        </p:grpSpPr>
        <p:cxnSp>
          <p:nvCxnSpPr>
            <p:cNvPr id="1512" name="Google Shape;1512;p77"/>
            <p:cNvCxnSpPr/>
            <p:nvPr/>
          </p:nvCxnSpPr>
          <p:spPr>
            <a:xfrm>
              <a:off x="2904283" y="4513075"/>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1513" name="Google Shape;1513;p77"/>
            <p:cNvCxnSpPr/>
            <p:nvPr/>
          </p:nvCxnSpPr>
          <p:spPr>
            <a:xfrm flipH="1" rot="10800000">
              <a:off x="1562083" y="4492325"/>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1514" name="Google Shape;1514;p77"/>
            <p:cNvCxnSpPr/>
            <p:nvPr/>
          </p:nvCxnSpPr>
          <p:spPr>
            <a:xfrm>
              <a:off x="259558" y="4408000"/>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1515" name="Google Shape;1515;p77"/>
            <p:cNvCxnSpPr/>
            <p:nvPr/>
          </p:nvCxnSpPr>
          <p:spPr>
            <a:xfrm>
              <a:off x="-6867" y="399355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1516" name="Google Shape;1516;p77"/>
            <p:cNvGrpSpPr/>
            <p:nvPr/>
          </p:nvGrpSpPr>
          <p:grpSpPr>
            <a:xfrm flipH="1">
              <a:off x="1278333" y="4513075"/>
              <a:ext cx="581800" cy="582350"/>
              <a:chOff x="8064275" y="887850"/>
              <a:chExt cx="581800" cy="582350"/>
            </a:xfrm>
          </p:grpSpPr>
          <p:sp>
            <p:nvSpPr>
              <p:cNvPr id="1517" name="Google Shape;1517;p7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7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7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7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7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7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3" name="Google Shape;1523;p77"/>
            <p:cNvGrpSpPr/>
            <p:nvPr/>
          </p:nvGrpSpPr>
          <p:grpSpPr>
            <a:xfrm flipH="1">
              <a:off x="2747608" y="4340463"/>
              <a:ext cx="292025" cy="292575"/>
              <a:chOff x="7353050" y="316275"/>
              <a:chExt cx="292025" cy="292575"/>
            </a:xfrm>
          </p:grpSpPr>
          <p:sp>
            <p:nvSpPr>
              <p:cNvPr id="1524" name="Google Shape;1524;p7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7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7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7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8" name="Google Shape;1528;p77"/>
            <p:cNvGrpSpPr/>
            <p:nvPr/>
          </p:nvGrpSpPr>
          <p:grpSpPr>
            <a:xfrm flipH="1">
              <a:off x="171308" y="4315025"/>
              <a:ext cx="175000" cy="175000"/>
              <a:chOff x="8792300" y="321275"/>
              <a:chExt cx="175000" cy="175000"/>
            </a:xfrm>
          </p:grpSpPr>
          <p:sp>
            <p:nvSpPr>
              <p:cNvPr id="1529" name="Google Shape;1529;p7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7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7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7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3" name="Google Shape;1533;p77"/>
            <p:cNvGrpSpPr/>
            <p:nvPr/>
          </p:nvGrpSpPr>
          <p:grpSpPr>
            <a:xfrm>
              <a:off x="3873197" y="4657550"/>
              <a:ext cx="293111" cy="293388"/>
              <a:chOff x="3164039" y="430875"/>
              <a:chExt cx="293111" cy="293388"/>
            </a:xfrm>
          </p:grpSpPr>
          <p:sp>
            <p:nvSpPr>
              <p:cNvPr id="1534" name="Google Shape;1534;p7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7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7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7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7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7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0" name="Google Shape;1540;p77"/>
            <p:cNvGrpSpPr/>
            <p:nvPr/>
          </p:nvGrpSpPr>
          <p:grpSpPr>
            <a:xfrm flipH="1">
              <a:off x="242270" y="4142425"/>
              <a:ext cx="175013" cy="27000"/>
              <a:chOff x="5662375" y="212375"/>
              <a:chExt cx="175013" cy="27000"/>
            </a:xfrm>
          </p:grpSpPr>
          <p:sp>
            <p:nvSpPr>
              <p:cNvPr id="1541" name="Google Shape;1541;p7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7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7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44" name="Google Shape;1544;p77"/>
            <p:cNvCxnSpPr/>
            <p:nvPr/>
          </p:nvCxnSpPr>
          <p:spPr>
            <a:xfrm rot="10800000">
              <a:off x="5995050" y="226600"/>
              <a:ext cx="1504500" cy="224700"/>
            </a:xfrm>
            <a:prstGeom prst="straightConnector1">
              <a:avLst/>
            </a:prstGeom>
            <a:noFill/>
            <a:ln cap="flat" cmpd="sng" w="9525">
              <a:solidFill>
                <a:schemeClr val="dk2"/>
              </a:solidFill>
              <a:prstDash val="solid"/>
              <a:round/>
              <a:headEnd len="sm" w="sm" type="none"/>
              <a:tailEnd len="sm" w="sm" type="none"/>
            </a:ln>
          </p:spPr>
        </p:cxnSp>
        <p:cxnSp>
          <p:nvCxnSpPr>
            <p:cNvPr id="1545" name="Google Shape;1545;p77"/>
            <p:cNvCxnSpPr/>
            <p:nvPr/>
          </p:nvCxnSpPr>
          <p:spPr>
            <a:xfrm rot="10800000">
              <a:off x="7512925" y="457850"/>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1546" name="Google Shape;1546;p77"/>
            <p:cNvCxnSpPr/>
            <p:nvPr/>
          </p:nvCxnSpPr>
          <p:spPr>
            <a:xfrm flipH="1">
              <a:off x="8348975" y="-6625"/>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1547" name="Google Shape;1547;p77"/>
            <p:cNvGrpSpPr/>
            <p:nvPr/>
          </p:nvGrpSpPr>
          <p:grpSpPr>
            <a:xfrm>
              <a:off x="8064275" y="1040250"/>
              <a:ext cx="581800" cy="582350"/>
              <a:chOff x="8064275" y="887850"/>
              <a:chExt cx="581800" cy="582350"/>
            </a:xfrm>
          </p:grpSpPr>
          <p:sp>
            <p:nvSpPr>
              <p:cNvPr id="1548" name="Google Shape;1548;p7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7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7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7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7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7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4" name="Google Shape;1554;p77"/>
            <p:cNvGrpSpPr/>
            <p:nvPr/>
          </p:nvGrpSpPr>
          <p:grpSpPr>
            <a:xfrm>
              <a:off x="7353050" y="316275"/>
              <a:ext cx="292025" cy="292575"/>
              <a:chOff x="7353050" y="316275"/>
              <a:chExt cx="292025" cy="292575"/>
            </a:xfrm>
          </p:grpSpPr>
          <p:sp>
            <p:nvSpPr>
              <p:cNvPr id="1555" name="Google Shape;1555;p7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7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7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7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9" name="Google Shape;1559;p77"/>
            <p:cNvGrpSpPr/>
            <p:nvPr/>
          </p:nvGrpSpPr>
          <p:grpSpPr>
            <a:xfrm>
              <a:off x="8792300" y="321275"/>
              <a:ext cx="175000" cy="175000"/>
              <a:chOff x="8792300" y="321275"/>
              <a:chExt cx="175000" cy="175000"/>
            </a:xfrm>
          </p:grpSpPr>
          <p:sp>
            <p:nvSpPr>
              <p:cNvPr id="1560" name="Google Shape;1560;p7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7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7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7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4" name="Google Shape;1564;p77"/>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77"/>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77"/>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77"/>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77"/>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77"/>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70" name="Google Shape;1570;p77"/>
            <p:cNvGrpSpPr/>
            <p:nvPr/>
          </p:nvGrpSpPr>
          <p:grpSpPr>
            <a:xfrm>
              <a:off x="8490050" y="170875"/>
              <a:ext cx="175013" cy="27000"/>
              <a:chOff x="5662375" y="212375"/>
              <a:chExt cx="175013" cy="27000"/>
            </a:xfrm>
          </p:grpSpPr>
          <p:sp>
            <p:nvSpPr>
              <p:cNvPr id="1571" name="Google Shape;1571;p77"/>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77"/>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7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4" name="Google Shape;1574;p77"/>
            <p:cNvGrpSpPr/>
            <p:nvPr/>
          </p:nvGrpSpPr>
          <p:grpSpPr>
            <a:xfrm>
              <a:off x="8678350" y="1658000"/>
              <a:ext cx="175013" cy="27000"/>
              <a:chOff x="5662375" y="212375"/>
              <a:chExt cx="175013" cy="27000"/>
            </a:xfrm>
          </p:grpSpPr>
          <p:sp>
            <p:nvSpPr>
              <p:cNvPr id="1575" name="Google Shape;1575;p77"/>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77"/>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77"/>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578" name="Google Shape;1578;p7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22">
    <p:spTree>
      <p:nvGrpSpPr>
        <p:cNvPr id="1579" name="Shape 1579"/>
        <p:cNvGrpSpPr/>
        <p:nvPr/>
      </p:nvGrpSpPr>
      <p:grpSpPr>
        <a:xfrm>
          <a:off x="0" y="0"/>
          <a:ext cx="0" cy="0"/>
          <a:chOff x="0" y="0"/>
          <a:chExt cx="0" cy="0"/>
        </a:xfrm>
      </p:grpSpPr>
      <p:grpSp>
        <p:nvGrpSpPr>
          <p:cNvPr id="1580" name="Google Shape;1580;p78"/>
          <p:cNvGrpSpPr/>
          <p:nvPr/>
        </p:nvGrpSpPr>
        <p:grpSpPr>
          <a:xfrm>
            <a:off x="1349626" y="598417"/>
            <a:ext cx="6453730" cy="3631136"/>
            <a:chOff x="365750" y="1285025"/>
            <a:chExt cx="6934275" cy="3315500"/>
          </a:xfrm>
        </p:grpSpPr>
        <p:sp>
          <p:nvSpPr>
            <p:cNvPr id="1581" name="Google Shape;1581;p78"/>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78"/>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3" name="Google Shape;1583;p78"/>
          <p:cNvSpPr txBox="1"/>
          <p:nvPr>
            <p:ph type="title"/>
          </p:nvPr>
        </p:nvSpPr>
        <p:spPr>
          <a:xfrm>
            <a:off x="2624328" y="1018528"/>
            <a:ext cx="3904500" cy="190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1584" name="Google Shape;1584;p78"/>
          <p:cNvGrpSpPr/>
          <p:nvPr/>
        </p:nvGrpSpPr>
        <p:grpSpPr>
          <a:xfrm>
            <a:off x="-6867" y="-6625"/>
            <a:ext cx="9152342" cy="5102050"/>
            <a:chOff x="-6867" y="-6625"/>
            <a:chExt cx="9152342" cy="5102050"/>
          </a:xfrm>
        </p:grpSpPr>
        <p:cxnSp>
          <p:nvCxnSpPr>
            <p:cNvPr id="1585" name="Google Shape;1585;p78"/>
            <p:cNvCxnSpPr/>
            <p:nvPr/>
          </p:nvCxnSpPr>
          <p:spPr>
            <a:xfrm>
              <a:off x="2904283" y="4513075"/>
              <a:ext cx="1133100" cy="306300"/>
            </a:xfrm>
            <a:prstGeom prst="straightConnector1">
              <a:avLst/>
            </a:prstGeom>
            <a:noFill/>
            <a:ln cap="flat" cmpd="sng" w="9525">
              <a:solidFill>
                <a:srgbClr val="595959"/>
              </a:solidFill>
              <a:prstDash val="solid"/>
              <a:round/>
              <a:headEnd len="sm" w="sm" type="none"/>
              <a:tailEnd len="sm" w="sm" type="none"/>
            </a:ln>
          </p:spPr>
        </p:cxnSp>
        <p:cxnSp>
          <p:nvCxnSpPr>
            <p:cNvPr id="1586" name="Google Shape;1586;p78"/>
            <p:cNvCxnSpPr/>
            <p:nvPr/>
          </p:nvCxnSpPr>
          <p:spPr>
            <a:xfrm flipH="1" rot="10800000">
              <a:off x="1562083" y="4492325"/>
              <a:ext cx="1342200" cy="315300"/>
            </a:xfrm>
            <a:prstGeom prst="straightConnector1">
              <a:avLst/>
            </a:prstGeom>
            <a:noFill/>
            <a:ln cap="flat" cmpd="sng" w="9525">
              <a:solidFill>
                <a:srgbClr val="595959"/>
              </a:solidFill>
              <a:prstDash val="solid"/>
              <a:round/>
              <a:headEnd len="sm" w="sm" type="none"/>
              <a:tailEnd len="sm" w="sm" type="none"/>
            </a:ln>
          </p:spPr>
        </p:cxnSp>
        <p:cxnSp>
          <p:nvCxnSpPr>
            <p:cNvPr id="1587" name="Google Shape;1587;p78"/>
            <p:cNvCxnSpPr/>
            <p:nvPr/>
          </p:nvCxnSpPr>
          <p:spPr>
            <a:xfrm>
              <a:off x="259558" y="4408000"/>
              <a:ext cx="1332000" cy="392100"/>
            </a:xfrm>
            <a:prstGeom prst="straightConnector1">
              <a:avLst/>
            </a:prstGeom>
            <a:noFill/>
            <a:ln cap="flat" cmpd="sng" w="9525">
              <a:solidFill>
                <a:srgbClr val="595959"/>
              </a:solidFill>
              <a:prstDash val="solid"/>
              <a:round/>
              <a:headEnd len="sm" w="sm" type="none"/>
              <a:tailEnd len="sm" w="sm" type="none"/>
            </a:ln>
          </p:spPr>
        </p:cxnSp>
        <p:cxnSp>
          <p:nvCxnSpPr>
            <p:cNvPr id="1588" name="Google Shape;1588;p78"/>
            <p:cNvCxnSpPr/>
            <p:nvPr/>
          </p:nvCxnSpPr>
          <p:spPr>
            <a:xfrm>
              <a:off x="-6867" y="3993550"/>
              <a:ext cx="273900" cy="407100"/>
            </a:xfrm>
            <a:prstGeom prst="straightConnector1">
              <a:avLst/>
            </a:prstGeom>
            <a:noFill/>
            <a:ln cap="flat" cmpd="sng" w="9525">
              <a:solidFill>
                <a:srgbClr val="595959"/>
              </a:solidFill>
              <a:prstDash val="solid"/>
              <a:round/>
              <a:headEnd len="sm" w="sm" type="none"/>
              <a:tailEnd len="sm" w="sm" type="none"/>
            </a:ln>
          </p:spPr>
        </p:cxnSp>
        <p:grpSp>
          <p:nvGrpSpPr>
            <p:cNvPr id="1589" name="Google Shape;1589;p78"/>
            <p:cNvGrpSpPr/>
            <p:nvPr/>
          </p:nvGrpSpPr>
          <p:grpSpPr>
            <a:xfrm flipH="1">
              <a:off x="1278333" y="4513075"/>
              <a:ext cx="581800" cy="582350"/>
              <a:chOff x="8064275" y="887850"/>
              <a:chExt cx="581800" cy="582350"/>
            </a:xfrm>
          </p:grpSpPr>
          <p:sp>
            <p:nvSpPr>
              <p:cNvPr id="1590" name="Google Shape;1590;p7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7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7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7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7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7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6" name="Google Shape;1596;p78"/>
            <p:cNvGrpSpPr/>
            <p:nvPr/>
          </p:nvGrpSpPr>
          <p:grpSpPr>
            <a:xfrm flipH="1">
              <a:off x="2747608" y="4340463"/>
              <a:ext cx="292025" cy="292575"/>
              <a:chOff x="7353050" y="316275"/>
              <a:chExt cx="292025" cy="292575"/>
            </a:xfrm>
          </p:grpSpPr>
          <p:sp>
            <p:nvSpPr>
              <p:cNvPr id="1597" name="Google Shape;1597;p7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7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7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7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1" name="Google Shape;1601;p78"/>
            <p:cNvGrpSpPr/>
            <p:nvPr/>
          </p:nvGrpSpPr>
          <p:grpSpPr>
            <a:xfrm flipH="1">
              <a:off x="171308" y="4315025"/>
              <a:ext cx="175000" cy="175000"/>
              <a:chOff x="8792300" y="321275"/>
              <a:chExt cx="175000" cy="175000"/>
            </a:xfrm>
          </p:grpSpPr>
          <p:sp>
            <p:nvSpPr>
              <p:cNvPr id="1602" name="Google Shape;1602;p7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7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7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7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6" name="Google Shape;1606;p78"/>
            <p:cNvGrpSpPr/>
            <p:nvPr/>
          </p:nvGrpSpPr>
          <p:grpSpPr>
            <a:xfrm>
              <a:off x="3873197" y="4657550"/>
              <a:ext cx="293111" cy="293388"/>
              <a:chOff x="3164039" y="430875"/>
              <a:chExt cx="293111" cy="293388"/>
            </a:xfrm>
          </p:grpSpPr>
          <p:sp>
            <p:nvSpPr>
              <p:cNvPr id="1607" name="Google Shape;1607;p7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7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7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7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7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7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3" name="Google Shape;1613;p78"/>
            <p:cNvGrpSpPr/>
            <p:nvPr/>
          </p:nvGrpSpPr>
          <p:grpSpPr>
            <a:xfrm flipH="1">
              <a:off x="242270" y="4142425"/>
              <a:ext cx="175013" cy="27000"/>
              <a:chOff x="5662375" y="212375"/>
              <a:chExt cx="175013" cy="27000"/>
            </a:xfrm>
          </p:grpSpPr>
          <p:sp>
            <p:nvSpPr>
              <p:cNvPr id="1614" name="Google Shape;1614;p78"/>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78"/>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78"/>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17" name="Google Shape;1617;p78"/>
            <p:cNvCxnSpPr/>
            <p:nvPr/>
          </p:nvCxnSpPr>
          <p:spPr>
            <a:xfrm rot="10800000">
              <a:off x="5995050" y="226600"/>
              <a:ext cx="1504500" cy="224700"/>
            </a:xfrm>
            <a:prstGeom prst="straightConnector1">
              <a:avLst/>
            </a:prstGeom>
            <a:noFill/>
            <a:ln cap="flat" cmpd="sng" w="9525">
              <a:solidFill>
                <a:srgbClr val="595959"/>
              </a:solidFill>
              <a:prstDash val="solid"/>
              <a:round/>
              <a:headEnd len="sm" w="sm" type="none"/>
              <a:tailEnd len="sm" w="sm" type="none"/>
            </a:ln>
          </p:spPr>
        </p:cxnSp>
        <p:cxnSp>
          <p:nvCxnSpPr>
            <p:cNvPr id="1618" name="Google Shape;1618;p78"/>
            <p:cNvCxnSpPr/>
            <p:nvPr/>
          </p:nvCxnSpPr>
          <p:spPr>
            <a:xfrm rot="10800000">
              <a:off x="7512925" y="457850"/>
              <a:ext cx="829500" cy="743400"/>
            </a:xfrm>
            <a:prstGeom prst="straightConnector1">
              <a:avLst/>
            </a:prstGeom>
            <a:noFill/>
            <a:ln cap="flat" cmpd="sng" w="9525">
              <a:solidFill>
                <a:srgbClr val="595959"/>
              </a:solidFill>
              <a:prstDash val="solid"/>
              <a:round/>
              <a:headEnd len="sm" w="sm" type="none"/>
              <a:tailEnd len="sm" w="sm" type="none"/>
            </a:ln>
          </p:spPr>
        </p:cxnSp>
        <p:cxnSp>
          <p:nvCxnSpPr>
            <p:cNvPr id="1619" name="Google Shape;1619;p78"/>
            <p:cNvCxnSpPr/>
            <p:nvPr/>
          </p:nvCxnSpPr>
          <p:spPr>
            <a:xfrm flipH="1">
              <a:off x="8348975" y="-6625"/>
              <a:ext cx="796500" cy="1188000"/>
            </a:xfrm>
            <a:prstGeom prst="straightConnector1">
              <a:avLst/>
            </a:prstGeom>
            <a:noFill/>
            <a:ln cap="flat" cmpd="sng" w="9525">
              <a:solidFill>
                <a:srgbClr val="595959"/>
              </a:solidFill>
              <a:prstDash val="solid"/>
              <a:round/>
              <a:headEnd len="sm" w="sm" type="none"/>
              <a:tailEnd len="sm" w="sm" type="none"/>
            </a:ln>
          </p:spPr>
        </p:cxnSp>
        <p:grpSp>
          <p:nvGrpSpPr>
            <p:cNvPr id="1620" name="Google Shape;1620;p78"/>
            <p:cNvGrpSpPr/>
            <p:nvPr/>
          </p:nvGrpSpPr>
          <p:grpSpPr>
            <a:xfrm>
              <a:off x="8064275" y="1040250"/>
              <a:ext cx="581800" cy="582350"/>
              <a:chOff x="8064275" y="887850"/>
              <a:chExt cx="581800" cy="582350"/>
            </a:xfrm>
          </p:grpSpPr>
          <p:sp>
            <p:nvSpPr>
              <p:cNvPr id="1621" name="Google Shape;1621;p7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7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7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7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7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7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7" name="Google Shape;1627;p78"/>
            <p:cNvGrpSpPr/>
            <p:nvPr/>
          </p:nvGrpSpPr>
          <p:grpSpPr>
            <a:xfrm>
              <a:off x="7353050" y="316275"/>
              <a:ext cx="292025" cy="292575"/>
              <a:chOff x="7353050" y="316275"/>
              <a:chExt cx="292025" cy="292575"/>
            </a:xfrm>
          </p:grpSpPr>
          <p:sp>
            <p:nvSpPr>
              <p:cNvPr id="1628" name="Google Shape;1628;p7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7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7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7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2" name="Google Shape;1632;p78"/>
            <p:cNvGrpSpPr/>
            <p:nvPr/>
          </p:nvGrpSpPr>
          <p:grpSpPr>
            <a:xfrm>
              <a:off x="8792300" y="321275"/>
              <a:ext cx="175000" cy="175000"/>
              <a:chOff x="8792300" y="321275"/>
              <a:chExt cx="175000" cy="175000"/>
            </a:xfrm>
          </p:grpSpPr>
          <p:sp>
            <p:nvSpPr>
              <p:cNvPr id="1633" name="Google Shape;1633;p7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7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7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7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7" name="Google Shape;1637;p78"/>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78"/>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78"/>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78"/>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78"/>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78"/>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43" name="Google Shape;1643;p78"/>
            <p:cNvGrpSpPr/>
            <p:nvPr/>
          </p:nvGrpSpPr>
          <p:grpSpPr>
            <a:xfrm>
              <a:off x="8490050" y="170875"/>
              <a:ext cx="175013" cy="27000"/>
              <a:chOff x="5662375" y="212375"/>
              <a:chExt cx="175013" cy="27000"/>
            </a:xfrm>
          </p:grpSpPr>
          <p:sp>
            <p:nvSpPr>
              <p:cNvPr id="1644" name="Google Shape;1644;p78"/>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78"/>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78"/>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7" name="Google Shape;1647;p78"/>
            <p:cNvGrpSpPr/>
            <p:nvPr/>
          </p:nvGrpSpPr>
          <p:grpSpPr>
            <a:xfrm>
              <a:off x="8678350" y="1658000"/>
              <a:ext cx="175013" cy="27000"/>
              <a:chOff x="5662375" y="212375"/>
              <a:chExt cx="175013" cy="27000"/>
            </a:xfrm>
          </p:grpSpPr>
          <p:sp>
            <p:nvSpPr>
              <p:cNvPr id="1648" name="Google Shape;1648;p78"/>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78"/>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78"/>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51" name="Google Shape;1651;p78"/>
          <p:cNvSpPr txBox="1"/>
          <p:nvPr>
            <p:ph idx="1" type="subTitle"/>
          </p:nvPr>
        </p:nvSpPr>
        <p:spPr>
          <a:xfrm>
            <a:off x="3639300" y="2596896"/>
            <a:ext cx="18654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652" name="Google Shape;1652;p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1653" name="Shape 1653"/>
        <p:cNvGrpSpPr/>
        <p:nvPr/>
      </p:nvGrpSpPr>
      <p:grpSpPr>
        <a:xfrm>
          <a:off x="0" y="0"/>
          <a:ext cx="0" cy="0"/>
          <a:chOff x="0" y="0"/>
          <a:chExt cx="0" cy="0"/>
        </a:xfrm>
      </p:grpSpPr>
      <p:sp>
        <p:nvSpPr>
          <p:cNvPr id="1654" name="Google Shape;1654;p79"/>
          <p:cNvSpPr txBox="1"/>
          <p:nvPr>
            <p:ph idx="1" type="body"/>
          </p:nvPr>
        </p:nvSpPr>
        <p:spPr>
          <a:xfrm>
            <a:off x="1881350" y="1246850"/>
            <a:ext cx="2133300" cy="3524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1"/>
              </a:buClr>
              <a:buSzPts val="1400"/>
              <a:buFont typeface="Arial"/>
              <a:buChar char="●"/>
              <a:defRPr b="0" i="0" sz="1200" u="none" cap="none" strike="noStrike">
                <a:solidFill>
                  <a:schemeClr val="dk2"/>
                </a:solidFill>
                <a:latin typeface="Barlow Semi Condensed"/>
                <a:ea typeface="Barlow Semi Condensed"/>
                <a:cs typeface="Barlow Semi Condensed"/>
                <a:sym typeface="Barlow Semi Condensed"/>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1655" name="Google Shape;1655;p79"/>
          <p:cNvSpPr txBox="1"/>
          <p:nvPr>
            <p:ph idx="2" type="body"/>
          </p:nvPr>
        </p:nvSpPr>
        <p:spPr>
          <a:xfrm>
            <a:off x="4220325" y="1246850"/>
            <a:ext cx="3099900" cy="3524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1"/>
              </a:buClr>
              <a:buSzPts val="1400"/>
              <a:buFont typeface="Arial"/>
              <a:buChar char="●"/>
              <a:defRPr b="0" i="0" sz="1200" u="none" cap="none" strike="noStrike">
                <a:solidFill>
                  <a:schemeClr val="dk2"/>
                </a:solidFill>
                <a:latin typeface="Barlow Semi Condensed"/>
                <a:ea typeface="Barlow Semi Condensed"/>
                <a:cs typeface="Barlow Semi Condensed"/>
                <a:sym typeface="Barlow Semi Condensed"/>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1656" name="Google Shape;1656;p79"/>
          <p:cNvSpPr txBox="1"/>
          <p:nvPr>
            <p:ph type="title"/>
          </p:nvPr>
        </p:nvSpPr>
        <p:spPr>
          <a:xfrm>
            <a:off x="2532888" y="338328"/>
            <a:ext cx="40875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1657" name="Google Shape;1657;p79"/>
          <p:cNvGrpSpPr/>
          <p:nvPr/>
        </p:nvGrpSpPr>
        <p:grpSpPr>
          <a:xfrm>
            <a:off x="432850" y="0"/>
            <a:ext cx="8278300" cy="5165700"/>
            <a:chOff x="432850" y="0"/>
            <a:chExt cx="8278300" cy="5165700"/>
          </a:xfrm>
        </p:grpSpPr>
        <p:cxnSp>
          <p:nvCxnSpPr>
            <p:cNvPr id="1658" name="Google Shape;1658;p79"/>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1659" name="Google Shape;1659;p79"/>
            <p:cNvGrpSpPr/>
            <p:nvPr/>
          </p:nvGrpSpPr>
          <p:grpSpPr>
            <a:xfrm>
              <a:off x="8129350" y="4292175"/>
              <a:ext cx="581800" cy="582350"/>
              <a:chOff x="8064275" y="887850"/>
              <a:chExt cx="581800" cy="582350"/>
            </a:xfrm>
          </p:grpSpPr>
          <p:sp>
            <p:nvSpPr>
              <p:cNvPr id="1660" name="Google Shape;1660;p7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7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7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7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7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7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6" name="Google Shape;1666;p79"/>
            <p:cNvGrpSpPr/>
            <p:nvPr/>
          </p:nvGrpSpPr>
          <p:grpSpPr>
            <a:xfrm>
              <a:off x="8274238" y="3720600"/>
              <a:ext cx="292025" cy="292575"/>
              <a:chOff x="7353050" y="316275"/>
              <a:chExt cx="292025" cy="292575"/>
            </a:xfrm>
          </p:grpSpPr>
          <p:sp>
            <p:nvSpPr>
              <p:cNvPr id="1667" name="Google Shape;1667;p7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7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7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7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1" name="Google Shape;1671;p79"/>
            <p:cNvGrpSpPr/>
            <p:nvPr/>
          </p:nvGrpSpPr>
          <p:grpSpPr>
            <a:xfrm>
              <a:off x="8332763" y="3212475"/>
              <a:ext cx="175000" cy="175000"/>
              <a:chOff x="8792300" y="321275"/>
              <a:chExt cx="175000" cy="175000"/>
            </a:xfrm>
          </p:grpSpPr>
          <p:sp>
            <p:nvSpPr>
              <p:cNvPr id="1672" name="Google Shape;1672;p7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7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7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7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76" name="Google Shape;1676;p79"/>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1677" name="Google Shape;1677;p79"/>
            <p:cNvGrpSpPr/>
            <p:nvPr/>
          </p:nvGrpSpPr>
          <p:grpSpPr>
            <a:xfrm rot="10800000">
              <a:off x="432850" y="291788"/>
              <a:ext cx="581800" cy="582350"/>
              <a:chOff x="8064275" y="887850"/>
              <a:chExt cx="581800" cy="582350"/>
            </a:xfrm>
          </p:grpSpPr>
          <p:sp>
            <p:nvSpPr>
              <p:cNvPr id="1678" name="Google Shape;1678;p7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7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7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7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7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7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4" name="Google Shape;1684;p79"/>
            <p:cNvGrpSpPr/>
            <p:nvPr/>
          </p:nvGrpSpPr>
          <p:grpSpPr>
            <a:xfrm rot="10800000">
              <a:off x="577738" y="1153138"/>
              <a:ext cx="292025" cy="292575"/>
              <a:chOff x="7353050" y="316275"/>
              <a:chExt cx="292025" cy="292575"/>
            </a:xfrm>
          </p:grpSpPr>
          <p:sp>
            <p:nvSpPr>
              <p:cNvPr id="1685" name="Google Shape;1685;p7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7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7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7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9" name="Google Shape;1689;p79"/>
            <p:cNvGrpSpPr/>
            <p:nvPr/>
          </p:nvGrpSpPr>
          <p:grpSpPr>
            <a:xfrm rot="10800000">
              <a:off x="636238" y="1778838"/>
              <a:ext cx="175000" cy="175000"/>
              <a:chOff x="8792300" y="321275"/>
              <a:chExt cx="175000" cy="175000"/>
            </a:xfrm>
          </p:grpSpPr>
          <p:sp>
            <p:nvSpPr>
              <p:cNvPr id="1690" name="Google Shape;1690;p7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7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7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7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4" name="Google Shape;1694;p79"/>
            <p:cNvGrpSpPr/>
            <p:nvPr/>
          </p:nvGrpSpPr>
          <p:grpSpPr>
            <a:xfrm>
              <a:off x="432850" y="2003163"/>
              <a:ext cx="175013" cy="27000"/>
              <a:chOff x="5662375" y="212375"/>
              <a:chExt cx="175013" cy="27000"/>
            </a:xfrm>
          </p:grpSpPr>
          <p:sp>
            <p:nvSpPr>
              <p:cNvPr id="1695" name="Google Shape;1695;p7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7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7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8" name="Google Shape;1698;p79"/>
            <p:cNvGrpSpPr/>
            <p:nvPr/>
          </p:nvGrpSpPr>
          <p:grpSpPr>
            <a:xfrm>
              <a:off x="788100" y="208488"/>
              <a:ext cx="175013" cy="27000"/>
              <a:chOff x="5662375" y="212375"/>
              <a:chExt cx="175013" cy="27000"/>
            </a:xfrm>
          </p:grpSpPr>
          <p:sp>
            <p:nvSpPr>
              <p:cNvPr id="1699" name="Google Shape;1699;p7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7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7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2" name="Google Shape;1702;p79"/>
            <p:cNvGrpSpPr/>
            <p:nvPr/>
          </p:nvGrpSpPr>
          <p:grpSpPr>
            <a:xfrm>
              <a:off x="8129350" y="4988725"/>
              <a:ext cx="175013" cy="27000"/>
              <a:chOff x="5662375" y="212375"/>
              <a:chExt cx="175013" cy="27000"/>
            </a:xfrm>
          </p:grpSpPr>
          <p:sp>
            <p:nvSpPr>
              <p:cNvPr id="1703" name="Google Shape;1703;p7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7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7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6" name="Google Shape;1706;p79"/>
            <p:cNvGrpSpPr/>
            <p:nvPr/>
          </p:nvGrpSpPr>
          <p:grpSpPr>
            <a:xfrm>
              <a:off x="8497550" y="3429425"/>
              <a:ext cx="175013" cy="27000"/>
              <a:chOff x="5662375" y="212375"/>
              <a:chExt cx="175013" cy="27000"/>
            </a:xfrm>
          </p:grpSpPr>
          <p:sp>
            <p:nvSpPr>
              <p:cNvPr id="1707" name="Google Shape;1707;p7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7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7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710" name="Google Shape;1710;p79"/>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1711" name="Google Shape;1711;p79"/>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1712" name="Google Shape;1712;p79"/>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79"/>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79"/>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79"/>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6" name="Google Shape;1716;p7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21" name="Shape 1721"/>
        <p:cNvGrpSpPr/>
        <p:nvPr/>
      </p:nvGrpSpPr>
      <p:grpSpPr>
        <a:xfrm>
          <a:off x="0" y="0"/>
          <a:ext cx="0" cy="0"/>
          <a:chOff x="0" y="0"/>
          <a:chExt cx="0" cy="0"/>
        </a:xfrm>
      </p:grpSpPr>
      <p:sp>
        <p:nvSpPr>
          <p:cNvPr id="1722" name="Google Shape;1722;p27"/>
          <p:cNvSpPr/>
          <p:nvPr/>
        </p:nvSpPr>
        <p:spPr>
          <a:xfrm flipH="1">
            <a:off x="-150" y="0"/>
            <a:ext cx="9144000" cy="1368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27"/>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accen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1724" name="Shape 1724"/>
        <p:cNvGrpSpPr/>
        <p:nvPr/>
      </p:nvGrpSpPr>
      <p:grpSpPr>
        <a:xfrm>
          <a:off x="0" y="0"/>
          <a:ext cx="0" cy="0"/>
          <a:chOff x="0" y="0"/>
          <a:chExt cx="0" cy="0"/>
        </a:xfrm>
      </p:grpSpPr>
      <p:sp>
        <p:nvSpPr>
          <p:cNvPr id="1725" name="Google Shape;1725;p32"/>
          <p:cNvSpPr txBox="1"/>
          <p:nvPr>
            <p:ph type="title"/>
          </p:nvPr>
        </p:nvSpPr>
        <p:spPr>
          <a:xfrm>
            <a:off x="1719072" y="338328"/>
            <a:ext cx="5577900" cy="594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p:txBody>
      </p:sp>
      <p:sp>
        <p:nvSpPr>
          <p:cNvPr id="1726" name="Google Shape;1726;p32"/>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3000"/>
              <a:buNone/>
              <a:defRPr sz="1800">
                <a:solidFill>
                  <a:schemeClr val="accent1"/>
                </a:solidFill>
                <a:latin typeface="Barlow Semi Condensed Medium"/>
                <a:ea typeface="Barlow Semi Condensed Medium"/>
                <a:cs typeface="Barlow Semi Condensed Medium"/>
                <a:sym typeface="Barlow Semi Condensed Medium"/>
              </a:defRPr>
            </a:lvl1pPr>
            <a:lvl2pPr lvl="1" algn="ctr">
              <a:lnSpc>
                <a:spcPct val="100000"/>
              </a:lnSpc>
              <a:spcBef>
                <a:spcPts val="600"/>
              </a:spcBef>
              <a:spcAft>
                <a:spcPts val="0"/>
              </a:spcAft>
              <a:buSzPts val="2400"/>
              <a:buNone/>
              <a:defRPr sz="1800">
                <a:solidFill>
                  <a:schemeClr val="accent1"/>
                </a:solidFill>
                <a:latin typeface="Barlow Semi Condensed Medium"/>
                <a:ea typeface="Barlow Semi Condensed Medium"/>
                <a:cs typeface="Barlow Semi Condensed Medium"/>
                <a:sym typeface="Barlow Semi Condensed Medium"/>
              </a:defRPr>
            </a:lvl2pPr>
            <a:lvl3pPr lvl="2" algn="ctr">
              <a:lnSpc>
                <a:spcPct val="100000"/>
              </a:lnSpc>
              <a:spcBef>
                <a:spcPts val="600"/>
              </a:spcBef>
              <a:spcAft>
                <a:spcPts val="0"/>
              </a:spcAft>
              <a:buSzPts val="2400"/>
              <a:buNone/>
              <a:defRPr sz="1800">
                <a:solidFill>
                  <a:schemeClr val="accent1"/>
                </a:solidFill>
                <a:latin typeface="Barlow Semi Condensed Medium"/>
                <a:ea typeface="Barlow Semi Condensed Medium"/>
                <a:cs typeface="Barlow Semi Condensed Medium"/>
                <a:sym typeface="Barlow Semi Condensed Medium"/>
              </a:defRPr>
            </a:lvl3pPr>
            <a:lvl4pPr lvl="3"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4pPr>
            <a:lvl5pPr lvl="4"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5pPr>
            <a:lvl6pPr lvl="5"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6pPr>
            <a:lvl7pPr lvl="6"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7pPr>
            <a:lvl8pPr lvl="7"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8pPr>
            <a:lvl9pPr lvl="8"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727" name="Google Shape;1727;p32"/>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3000"/>
              <a:buNone/>
              <a:defRPr sz="1800">
                <a:solidFill>
                  <a:schemeClr val="accent1"/>
                </a:solidFill>
                <a:latin typeface="Barlow Semi Condensed Medium"/>
                <a:ea typeface="Barlow Semi Condensed Medium"/>
                <a:cs typeface="Barlow Semi Condensed Medium"/>
                <a:sym typeface="Barlow Semi Condensed Medium"/>
              </a:defRPr>
            </a:lvl1pPr>
            <a:lvl2pPr lvl="1" algn="ctr">
              <a:lnSpc>
                <a:spcPct val="100000"/>
              </a:lnSpc>
              <a:spcBef>
                <a:spcPts val="600"/>
              </a:spcBef>
              <a:spcAft>
                <a:spcPts val="0"/>
              </a:spcAft>
              <a:buSzPts val="2400"/>
              <a:buNone/>
              <a:defRPr sz="1800">
                <a:solidFill>
                  <a:schemeClr val="accent1"/>
                </a:solidFill>
                <a:latin typeface="Barlow Semi Condensed Medium"/>
                <a:ea typeface="Barlow Semi Condensed Medium"/>
                <a:cs typeface="Barlow Semi Condensed Medium"/>
                <a:sym typeface="Barlow Semi Condensed Medium"/>
              </a:defRPr>
            </a:lvl2pPr>
            <a:lvl3pPr lvl="2" algn="ctr">
              <a:lnSpc>
                <a:spcPct val="100000"/>
              </a:lnSpc>
              <a:spcBef>
                <a:spcPts val="600"/>
              </a:spcBef>
              <a:spcAft>
                <a:spcPts val="0"/>
              </a:spcAft>
              <a:buSzPts val="2400"/>
              <a:buNone/>
              <a:defRPr sz="1800">
                <a:solidFill>
                  <a:schemeClr val="accent1"/>
                </a:solidFill>
                <a:latin typeface="Barlow Semi Condensed Medium"/>
                <a:ea typeface="Barlow Semi Condensed Medium"/>
                <a:cs typeface="Barlow Semi Condensed Medium"/>
                <a:sym typeface="Barlow Semi Condensed Medium"/>
              </a:defRPr>
            </a:lvl3pPr>
            <a:lvl4pPr lvl="3"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4pPr>
            <a:lvl5pPr lvl="4"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5pPr>
            <a:lvl6pPr lvl="5"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6pPr>
            <a:lvl7pPr lvl="6"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7pPr>
            <a:lvl8pPr lvl="7"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8pPr>
            <a:lvl9pPr lvl="8"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728" name="Google Shape;1728;p32"/>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3000"/>
              <a:buNone/>
              <a:defRPr sz="1800">
                <a:solidFill>
                  <a:schemeClr val="accent1"/>
                </a:solidFill>
                <a:latin typeface="Barlow Semi Condensed Medium"/>
                <a:ea typeface="Barlow Semi Condensed Medium"/>
                <a:cs typeface="Barlow Semi Condensed Medium"/>
                <a:sym typeface="Barlow Semi Condensed Medium"/>
              </a:defRPr>
            </a:lvl1pPr>
            <a:lvl2pPr lvl="1" algn="ctr">
              <a:lnSpc>
                <a:spcPct val="100000"/>
              </a:lnSpc>
              <a:spcBef>
                <a:spcPts val="600"/>
              </a:spcBef>
              <a:spcAft>
                <a:spcPts val="0"/>
              </a:spcAft>
              <a:buSzPts val="2400"/>
              <a:buNone/>
              <a:defRPr sz="1800">
                <a:solidFill>
                  <a:schemeClr val="accent1"/>
                </a:solidFill>
                <a:latin typeface="Barlow Semi Condensed Medium"/>
                <a:ea typeface="Barlow Semi Condensed Medium"/>
                <a:cs typeface="Barlow Semi Condensed Medium"/>
                <a:sym typeface="Barlow Semi Condensed Medium"/>
              </a:defRPr>
            </a:lvl2pPr>
            <a:lvl3pPr lvl="2" algn="ctr">
              <a:lnSpc>
                <a:spcPct val="100000"/>
              </a:lnSpc>
              <a:spcBef>
                <a:spcPts val="600"/>
              </a:spcBef>
              <a:spcAft>
                <a:spcPts val="0"/>
              </a:spcAft>
              <a:buSzPts val="2400"/>
              <a:buNone/>
              <a:defRPr sz="1800">
                <a:solidFill>
                  <a:schemeClr val="accent1"/>
                </a:solidFill>
                <a:latin typeface="Barlow Semi Condensed Medium"/>
                <a:ea typeface="Barlow Semi Condensed Medium"/>
                <a:cs typeface="Barlow Semi Condensed Medium"/>
                <a:sym typeface="Barlow Semi Condensed Medium"/>
              </a:defRPr>
            </a:lvl3pPr>
            <a:lvl4pPr lvl="3"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4pPr>
            <a:lvl5pPr lvl="4"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5pPr>
            <a:lvl6pPr lvl="5"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6pPr>
            <a:lvl7pPr lvl="6"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7pPr>
            <a:lvl8pPr lvl="7"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8pPr>
            <a:lvl9pPr lvl="8" algn="ctr">
              <a:lnSpc>
                <a:spcPct val="100000"/>
              </a:lnSpc>
              <a:spcBef>
                <a:spcPts val="600"/>
              </a:spcBef>
              <a:spcAft>
                <a:spcPts val="0"/>
              </a:spcAft>
              <a:buSzPts val="1800"/>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729" name="Google Shape;1729;p32"/>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3000"/>
              <a:buNone/>
              <a:defRPr sz="1600">
                <a:solidFill>
                  <a:schemeClr val="dk2"/>
                </a:solidFill>
                <a:latin typeface="Barlow Semi Condensed"/>
                <a:ea typeface="Barlow Semi Condensed"/>
                <a:cs typeface="Barlow Semi Condensed"/>
                <a:sym typeface="Barlow Semi Condensed"/>
              </a:defRPr>
            </a:lvl1pPr>
            <a:lvl2pPr lvl="1" algn="ctr">
              <a:lnSpc>
                <a:spcPct val="100000"/>
              </a:lnSpc>
              <a:spcBef>
                <a:spcPts val="600"/>
              </a:spcBef>
              <a:spcAft>
                <a:spcPts val="0"/>
              </a:spcAft>
              <a:buSzPts val="2400"/>
              <a:buNone/>
              <a:defRPr sz="1600">
                <a:solidFill>
                  <a:schemeClr val="dk2"/>
                </a:solidFill>
                <a:latin typeface="Barlow Semi Condensed"/>
                <a:ea typeface="Barlow Semi Condensed"/>
                <a:cs typeface="Barlow Semi Condensed"/>
                <a:sym typeface="Barlow Semi Condensed"/>
              </a:defRPr>
            </a:lvl2pPr>
            <a:lvl3pPr lvl="2" algn="ctr">
              <a:lnSpc>
                <a:spcPct val="100000"/>
              </a:lnSpc>
              <a:spcBef>
                <a:spcPts val="600"/>
              </a:spcBef>
              <a:spcAft>
                <a:spcPts val="0"/>
              </a:spcAft>
              <a:buSzPts val="2400"/>
              <a:buNone/>
              <a:defRPr sz="1600">
                <a:solidFill>
                  <a:schemeClr val="dk2"/>
                </a:solidFill>
                <a:latin typeface="Barlow Semi Condensed"/>
                <a:ea typeface="Barlow Semi Condensed"/>
                <a:cs typeface="Barlow Semi Condensed"/>
                <a:sym typeface="Barlow Semi Condensed"/>
              </a:defRPr>
            </a:lvl3pPr>
            <a:lvl4pPr lvl="3"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4pPr>
            <a:lvl5pPr lvl="4"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5pPr>
            <a:lvl6pPr lvl="5"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6pPr>
            <a:lvl7pPr lvl="6"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7pPr>
            <a:lvl8pPr lvl="7"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8pPr>
            <a:lvl9pPr lvl="8"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9pPr>
          </a:lstStyle>
          <a:p/>
        </p:txBody>
      </p:sp>
      <p:sp>
        <p:nvSpPr>
          <p:cNvPr id="1730" name="Google Shape;1730;p32"/>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3000"/>
              <a:buNone/>
              <a:defRPr sz="1600">
                <a:solidFill>
                  <a:schemeClr val="dk2"/>
                </a:solidFill>
                <a:latin typeface="Barlow Semi Condensed"/>
                <a:ea typeface="Barlow Semi Condensed"/>
                <a:cs typeface="Barlow Semi Condensed"/>
                <a:sym typeface="Barlow Semi Condensed"/>
              </a:defRPr>
            </a:lvl1pPr>
            <a:lvl2pPr lvl="1" algn="ctr">
              <a:lnSpc>
                <a:spcPct val="100000"/>
              </a:lnSpc>
              <a:spcBef>
                <a:spcPts val="600"/>
              </a:spcBef>
              <a:spcAft>
                <a:spcPts val="0"/>
              </a:spcAft>
              <a:buSzPts val="2400"/>
              <a:buNone/>
              <a:defRPr sz="1600">
                <a:solidFill>
                  <a:schemeClr val="dk2"/>
                </a:solidFill>
                <a:latin typeface="Barlow Semi Condensed"/>
                <a:ea typeface="Barlow Semi Condensed"/>
                <a:cs typeface="Barlow Semi Condensed"/>
                <a:sym typeface="Barlow Semi Condensed"/>
              </a:defRPr>
            </a:lvl2pPr>
            <a:lvl3pPr lvl="2" algn="ctr">
              <a:lnSpc>
                <a:spcPct val="100000"/>
              </a:lnSpc>
              <a:spcBef>
                <a:spcPts val="600"/>
              </a:spcBef>
              <a:spcAft>
                <a:spcPts val="0"/>
              </a:spcAft>
              <a:buSzPts val="2400"/>
              <a:buNone/>
              <a:defRPr sz="1600">
                <a:solidFill>
                  <a:schemeClr val="dk2"/>
                </a:solidFill>
                <a:latin typeface="Barlow Semi Condensed"/>
                <a:ea typeface="Barlow Semi Condensed"/>
                <a:cs typeface="Barlow Semi Condensed"/>
                <a:sym typeface="Barlow Semi Condensed"/>
              </a:defRPr>
            </a:lvl3pPr>
            <a:lvl4pPr lvl="3"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4pPr>
            <a:lvl5pPr lvl="4"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5pPr>
            <a:lvl6pPr lvl="5"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6pPr>
            <a:lvl7pPr lvl="6"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7pPr>
            <a:lvl8pPr lvl="7"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8pPr>
            <a:lvl9pPr lvl="8"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9pPr>
          </a:lstStyle>
          <a:p/>
        </p:txBody>
      </p:sp>
      <p:sp>
        <p:nvSpPr>
          <p:cNvPr id="1731" name="Google Shape;1731;p32"/>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3000"/>
              <a:buNone/>
              <a:defRPr sz="1600">
                <a:solidFill>
                  <a:schemeClr val="dk2"/>
                </a:solidFill>
                <a:latin typeface="Barlow Semi Condensed"/>
                <a:ea typeface="Barlow Semi Condensed"/>
                <a:cs typeface="Barlow Semi Condensed"/>
                <a:sym typeface="Barlow Semi Condensed"/>
              </a:defRPr>
            </a:lvl1pPr>
            <a:lvl2pPr lvl="1" algn="ctr">
              <a:lnSpc>
                <a:spcPct val="100000"/>
              </a:lnSpc>
              <a:spcBef>
                <a:spcPts val="600"/>
              </a:spcBef>
              <a:spcAft>
                <a:spcPts val="0"/>
              </a:spcAft>
              <a:buSzPts val="2400"/>
              <a:buNone/>
              <a:defRPr sz="1600">
                <a:solidFill>
                  <a:schemeClr val="dk2"/>
                </a:solidFill>
                <a:latin typeface="Barlow Semi Condensed"/>
                <a:ea typeface="Barlow Semi Condensed"/>
                <a:cs typeface="Barlow Semi Condensed"/>
                <a:sym typeface="Barlow Semi Condensed"/>
              </a:defRPr>
            </a:lvl2pPr>
            <a:lvl3pPr lvl="2" algn="ctr">
              <a:lnSpc>
                <a:spcPct val="100000"/>
              </a:lnSpc>
              <a:spcBef>
                <a:spcPts val="600"/>
              </a:spcBef>
              <a:spcAft>
                <a:spcPts val="0"/>
              </a:spcAft>
              <a:buSzPts val="2400"/>
              <a:buNone/>
              <a:defRPr sz="1600">
                <a:solidFill>
                  <a:schemeClr val="dk2"/>
                </a:solidFill>
                <a:latin typeface="Barlow Semi Condensed"/>
                <a:ea typeface="Barlow Semi Condensed"/>
                <a:cs typeface="Barlow Semi Condensed"/>
                <a:sym typeface="Barlow Semi Condensed"/>
              </a:defRPr>
            </a:lvl3pPr>
            <a:lvl4pPr lvl="3"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4pPr>
            <a:lvl5pPr lvl="4"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5pPr>
            <a:lvl6pPr lvl="5"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6pPr>
            <a:lvl7pPr lvl="6"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7pPr>
            <a:lvl8pPr lvl="7"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8pPr>
            <a:lvl9pPr lvl="8" algn="ctr">
              <a:lnSpc>
                <a:spcPct val="100000"/>
              </a:lnSpc>
              <a:spcBef>
                <a:spcPts val="600"/>
              </a:spcBef>
              <a:spcAft>
                <a:spcPts val="0"/>
              </a:spcAft>
              <a:buSzPts val="1800"/>
              <a:buNone/>
              <a:defRPr sz="1600">
                <a:solidFill>
                  <a:schemeClr val="dk2"/>
                </a:solidFill>
                <a:latin typeface="Barlow Semi Condensed"/>
                <a:ea typeface="Barlow Semi Condensed"/>
                <a:cs typeface="Barlow Semi Condensed"/>
                <a:sym typeface="Barlow Semi Condensed"/>
              </a:defRPr>
            </a:lvl9pPr>
          </a:lstStyle>
          <a:p/>
        </p:txBody>
      </p:sp>
      <p:grpSp>
        <p:nvGrpSpPr>
          <p:cNvPr id="1732" name="Google Shape;1732;p32"/>
          <p:cNvGrpSpPr/>
          <p:nvPr/>
        </p:nvGrpSpPr>
        <p:grpSpPr>
          <a:xfrm>
            <a:off x="261711" y="-1158"/>
            <a:ext cx="8550327" cy="3981600"/>
            <a:chOff x="261711" y="-1158"/>
            <a:chExt cx="8550327" cy="3981600"/>
          </a:xfrm>
        </p:grpSpPr>
        <p:cxnSp>
          <p:nvCxnSpPr>
            <p:cNvPr id="1733" name="Google Shape;1733;p32"/>
            <p:cNvCxnSpPr/>
            <p:nvPr/>
          </p:nvCxnSpPr>
          <p:spPr>
            <a:xfrm>
              <a:off x="515925" y="-1158"/>
              <a:ext cx="0" cy="3981600"/>
            </a:xfrm>
            <a:prstGeom prst="straightConnector1">
              <a:avLst/>
            </a:prstGeom>
            <a:noFill/>
            <a:ln cap="flat" cmpd="sng" w="9525">
              <a:solidFill>
                <a:schemeClr val="dk1"/>
              </a:solidFill>
              <a:prstDash val="solid"/>
              <a:round/>
              <a:headEnd len="sm" w="sm" type="none"/>
              <a:tailEnd len="sm" w="sm" type="none"/>
            </a:ln>
          </p:spPr>
        </p:cxnSp>
        <p:cxnSp>
          <p:nvCxnSpPr>
            <p:cNvPr id="1734" name="Google Shape;1734;p32"/>
            <p:cNvCxnSpPr/>
            <p:nvPr/>
          </p:nvCxnSpPr>
          <p:spPr>
            <a:xfrm>
              <a:off x="8666025" y="-1158"/>
              <a:ext cx="0" cy="1902000"/>
            </a:xfrm>
            <a:prstGeom prst="straightConnector1">
              <a:avLst/>
            </a:prstGeom>
            <a:noFill/>
            <a:ln cap="flat" cmpd="sng" w="9525">
              <a:solidFill>
                <a:schemeClr val="dk1"/>
              </a:solidFill>
              <a:prstDash val="solid"/>
              <a:round/>
              <a:headEnd len="sm" w="sm" type="none"/>
              <a:tailEnd len="sm" w="sm" type="none"/>
            </a:ln>
          </p:spPr>
        </p:cxnSp>
        <p:grpSp>
          <p:nvGrpSpPr>
            <p:cNvPr id="1735" name="Google Shape;1735;p32"/>
            <p:cNvGrpSpPr/>
            <p:nvPr/>
          </p:nvGrpSpPr>
          <p:grpSpPr>
            <a:xfrm rot="10800000">
              <a:off x="343275" y="3300779"/>
              <a:ext cx="344736" cy="345385"/>
              <a:chOff x="7353050" y="316275"/>
              <a:chExt cx="292025" cy="292575"/>
            </a:xfrm>
          </p:grpSpPr>
          <p:sp>
            <p:nvSpPr>
              <p:cNvPr id="1736" name="Google Shape;1736;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0" name="Google Shape;1740;p32"/>
            <p:cNvGrpSpPr/>
            <p:nvPr/>
          </p:nvGrpSpPr>
          <p:grpSpPr>
            <a:xfrm rot="10800000">
              <a:off x="8520013" y="714742"/>
              <a:ext cx="292025" cy="292575"/>
              <a:chOff x="7353050" y="316275"/>
              <a:chExt cx="292025" cy="292575"/>
            </a:xfrm>
          </p:grpSpPr>
          <p:sp>
            <p:nvSpPr>
              <p:cNvPr id="1741" name="Google Shape;1741;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5" name="Google Shape;1745;p32"/>
            <p:cNvGrpSpPr/>
            <p:nvPr/>
          </p:nvGrpSpPr>
          <p:grpSpPr>
            <a:xfrm rot="10800000">
              <a:off x="261711" y="465077"/>
              <a:ext cx="507562" cy="507984"/>
              <a:chOff x="8064275" y="887850"/>
              <a:chExt cx="581800" cy="582350"/>
            </a:xfrm>
          </p:grpSpPr>
          <p:sp>
            <p:nvSpPr>
              <p:cNvPr id="1746" name="Google Shape;1746;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52" name="Google Shape;1752;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53" name="Shape 1753"/>
        <p:cNvGrpSpPr/>
        <p:nvPr/>
      </p:nvGrpSpPr>
      <p:grpSpPr>
        <a:xfrm>
          <a:off x="0" y="0"/>
          <a:ext cx="0" cy="0"/>
          <a:chOff x="0" y="0"/>
          <a:chExt cx="0" cy="0"/>
        </a:xfrm>
      </p:grpSpPr>
      <p:sp>
        <p:nvSpPr>
          <p:cNvPr id="1754" name="Google Shape;1754;p28"/>
          <p:cNvSpPr/>
          <p:nvPr/>
        </p:nvSpPr>
        <p:spPr>
          <a:xfrm flipH="1">
            <a:off x="-75" y="0"/>
            <a:ext cx="669600" cy="5143500"/>
          </a:xfrm>
          <a:prstGeom prst="rect">
            <a:avLst/>
          </a:prstGeom>
          <a:solidFill>
            <a:srgbClr val="000000">
              <a:alpha val="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28"/>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28"/>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57" name="Shape 1757"/>
        <p:cNvGrpSpPr/>
        <p:nvPr/>
      </p:nvGrpSpPr>
      <p:grpSpPr>
        <a:xfrm>
          <a:off x="0" y="0"/>
          <a:ext cx="0" cy="0"/>
          <a:chOff x="0" y="0"/>
          <a:chExt cx="0" cy="0"/>
        </a:xfrm>
      </p:grpSpPr>
      <p:sp>
        <p:nvSpPr>
          <p:cNvPr id="1758" name="Google Shape;1758;p37"/>
          <p:cNvSpPr txBox="1"/>
          <p:nvPr>
            <p:ph idx="1" type="subTitle"/>
          </p:nvPr>
        </p:nvSpPr>
        <p:spPr>
          <a:xfrm>
            <a:off x="804672" y="1984248"/>
            <a:ext cx="3291900" cy="137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600"/>
              </a:spcBef>
              <a:spcAft>
                <a:spcPts val="0"/>
              </a:spcAft>
              <a:buSzPts val="3000"/>
              <a:buNone/>
              <a:defRPr sz="1900">
                <a:solidFill>
                  <a:schemeClr val="dk2"/>
                </a:solidFill>
                <a:latin typeface="Barlow Semi Condensed"/>
                <a:ea typeface="Barlow Semi Condensed"/>
                <a:cs typeface="Barlow Semi Condensed"/>
                <a:sym typeface="Barlow Semi Condensed"/>
              </a:defRPr>
            </a:lvl1pPr>
            <a:lvl2pPr lvl="1" algn="l">
              <a:lnSpc>
                <a:spcPct val="100000"/>
              </a:lnSpc>
              <a:spcBef>
                <a:spcPts val="600"/>
              </a:spcBef>
              <a:spcAft>
                <a:spcPts val="0"/>
              </a:spcAft>
              <a:buSzPts val="2400"/>
              <a:buNone/>
              <a:defRPr sz="1900">
                <a:solidFill>
                  <a:schemeClr val="dk2"/>
                </a:solidFill>
                <a:latin typeface="Barlow Semi Condensed"/>
                <a:ea typeface="Barlow Semi Condensed"/>
                <a:cs typeface="Barlow Semi Condensed"/>
                <a:sym typeface="Barlow Semi Condensed"/>
              </a:defRPr>
            </a:lvl2pPr>
            <a:lvl3pPr lvl="2" algn="l">
              <a:lnSpc>
                <a:spcPct val="100000"/>
              </a:lnSpc>
              <a:spcBef>
                <a:spcPts val="600"/>
              </a:spcBef>
              <a:spcAft>
                <a:spcPts val="0"/>
              </a:spcAft>
              <a:buSzPts val="2400"/>
              <a:buNone/>
              <a:defRPr sz="1900">
                <a:solidFill>
                  <a:schemeClr val="dk2"/>
                </a:solidFill>
                <a:latin typeface="Barlow Semi Condensed"/>
                <a:ea typeface="Barlow Semi Condensed"/>
                <a:cs typeface="Barlow Semi Condensed"/>
                <a:sym typeface="Barlow Semi Condensed"/>
              </a:defRPr>
            </a:lvl3pPr>
            <a:lvl4pPr lvl="3" algn="l">
              <a:lnSpc>
                <a:spcPct val="100000"/>
              </a:lnSpc>
              <a:spcBef>
                <a:spcPts val="600"/>
              </a:spcBef>
              <a:spcAft>
                <a:spcPts val="0"/>
              </a:spcAft>
              <a:buSzPts val="1800"/>
              <a:buNone/>
              <a:defRPr sz="1900">
                <a:solidFill>
                  <a:schemeClr val="dk2"/>
                </a:solidFill>
                <a:latin typeface="Barlow Semi Condensed"/>
                <a:ea typeface="Barlow Semi Condensed"/>
                <a:cs typeface="Barlow Semi Condensed"/>
                <a:sym typeface="Barlow Semi Condensed"/>
              </a:defRPr>
            </a:lvl4pPr>
            <a:lvl5pPr lvl="4" algn="l">
              <a:lnSpc>
                <a:spcPct val="100000"/>
              </a:lnSpc>
              <a:spcBef>
                <a:spcPts val="600"/>
              </a:spcBef>
              <a:spcAft>
                <a:spcPts val="0"/>
              </a:spcAft>
              <a:buSzPts val="1800"/>
              <a:buNone/>
              <a:defRPr sz="1900">
                <a:solidFill>
                  <a:schemeClr val="dk2"/>
                </a:solidFill>
                <a:latin typeface="Barlow Semi Condensed"/>
                <a:ea typeface="Barlow Semi Condensed"/>
                <a:cs typeface="Barlow Semi Condensed"/>
                <a:sym typeface="Barlow Semi Condensed"/>
              </a:defRPr>
            </a:lvl5pPr>
            <a:lvl6pPr lvl="5" algn="l">
              <a:lnSpc>
                <a:spcPct val="100000"/>
              </a:lnSpc>
              <a:spcBef>
                <a:spcPts val="600"/>
              </a:spcBef>
              <a:spcAft>
                <a:spcPts val="0"/>
              </a:spcAft>
              <a:buSzPts val="1800"/>
              <a:buNone/>
              <a:defRPr sz="1900">
                <a:solidFill>
                  <a:schemeClr val="dk2"/>
                </a:solidFill>
                <a:latin typeface="Barlow Semi Condensed"/>
                <a:ea typeface="Barlow Semi Condensed"/>
                <a:cs typeface="Barlow Semi Condensed"/>
                <a:sym typeface="Barlow Semi Condensed"/>
              </a:defRPr>
            </a:lvl6pPr>
            <a:lvl7pPr lvl="6" algn="l">
              <a:lnSpc>
                <a:spcPct val="100000"/>
              </a:lnSpc>
              <a:spcBef>
                <a:spcPts val="600"/>
              </a:spcBef>
              <a:spcAft>
                <a:spcPts val="0"/>
              </a:spcAft>
              <a:buSzPts val="1800"/>
              <a:buNone/>
              <a:defRPr sz="1900">
                <a:solidFill>
                  <a:schemeClr val="dk2"/>
                </a:solidFill>
                <a:latin typeface="Barlow Semi Condensed"/>
                <a:ea typeface="Barlow Semi Condensed"/>
                <a:cs typeface="Barlow Semi Condensed"/>
                <a:sym typeface="Barlow Semi Condensed"/>
              </a:defRPr>
            </a:lvl7pPr>
            <a:lvl8pPr lvl="7" algn="l">
              <a:lnSpc>
                <a:spcPct val="100000"/>
              </a:lnSpc>
              <a:spcBef>
                <a:spcPts val="600"/>
              </a:spcBef>
              <a:spcAft>
                <a:spcPts val="0"/>
              </a:spcAft>
              <a:buSzPts val="1800"/>
              <a:buNone/>
              <a:defRPr sz="1900">
                <a:solidFill>
                  <a:schemeClr val="dk2"/>
                </a:solidFill>
                <a:latin typeface="Barlow Semi Condensed"/>
                <a:ea typeface="Barlow Semi Condensed"/>
                <a:cs typeface="Barlow Semi Condensed"/>
                <a:sym typeface="Barlow Semi Condensed"/>
              </a:defRPr>
            </a:lvl8pPr>
            <a:lvl9pPr lvl="8" algn="l">
              <a:lnSpc>
                <a:spcPct val="100000"/>
              </a:lnSpc>
              <a:spcBef>
                <a:spcPts val="600"/>
              </a:spcBef>
              <a:spcAft>
                <a:spcPts val="0"/>
              </a:spcAft>
              <a:buSzPts val="1800"/>
              <a:buNone/>
              <a:defRPr sz="1900">
                <a:solidFill>
                  <a:schemeClr val="dk2"/>
                </a:solidFill>
                <a:latin typeface="Barlow Semi Condensed"/>
                <a:ea typeface="Barlow Semi Condensed"/>
                <a:cs typeface="Barlow Semi Condensed"/>
                <a:sym typeface="Barlow Semi Condensed"/>
              </a:defRPr>
            </a:lvl9pPr>
          </a:lstStyle>
          <a:p/>
        </p:txBody>
      </p:sp>
      <p:sp>
        <p:nvSpPr>
          <p:cNvPr id="1759" name="Google Shape;1759;p37"/>
          <p:cNvSpPr txBox="1"/>
          <p:nvPr>
            <p:ph type="title"/>
          </p:nvPr>
        </p:nvSpPr>
        <p:spPr>
          <a:xfrm>
            <a:off x="804672" y="3319272"/>
            <a:ext cx="3291900" cy="402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1760" name="Google Shape;1760;p37"/>
          <p:cNvCxnSpPr/>
          <p:nvPr/>
        </p:nvCxnSpPr>
        <p:spPr>
          <a:xfrm>
            <a:off x="1645925" y="523125"/>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1761" name="Google Shape;1761;p37"/>
          <p:cNvCxnSpPr/>
          <p:nvPr/>
        </p:nvCxnSpPr>
        <p:spPr>
          <a:xfrm flipH="1" rot="10800000">
            <a:off x="803050" y="529675"/>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1762" name="Google Shape;1762;p37"/>
          <p:cNvCxnSpPr/>
          <p:nvPr/>
        </p:nvCxnSpPr>
        <p:spPr>
          <a:xfrm>
            <a:off x="0" y="65200"/>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1763" name="Google Shape;1763;p37"/>
          <p:cNvGrpSpPr/>
          <p:nvPr/>
        </p:nvGrpSpPr>
        <p:grpSpPr>
          <a:xfrm flipH="1">
            <a:off x="499400" y="959675"/>
            <a:ext cx="581800" cy="582350"/>
            <a:chOff x="8064275" y="887850"/>
            <a:chExt cx="581800" cy="582350"/>
          </a:xfrm>
        </p:grpSpPr>
        <p:sp>
          <p:nvSpPr>
            <p:cNvPr id="1764" name="Google Shape;1764;p3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3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3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3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3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3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0" name="Google Shape;1770;p37"/>
          <p:cNvGrpSpPr/>
          <p:nvPr/>
        </p:nvGrpSpPr>
        <p:grpSpPr>
          <a:xfrm flipH="1">
            <a:off x="1500400" y="388100"/>
            <a:ext cx="292025" cy="292575"/>
            <a:chOff x="7353050" y="316275"/>
            <a:chExt cx="292025" cy="292575"/>
          </a:xfrm>
        </p:grpSpPr>
        <p:sp>
          <p:nvSpPr>
            <p:cNvPr id="1771" name="Google Shape;1771;p3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3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3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3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5" name="Google Shape;1775;p37"/>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37"/>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37"/>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37"/>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37"/>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37"/>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1" name="Google Shape;1781;p37"/>
          <p:cNvGrpSpPr/>
          <p:nvPr/>
        </p:nvGrpSpPr>
        <p:grpSpPr>
          <a:xfrm flipH="1">
            <a:off x="3527112" y="361100"/>
            <a:ext cx="175013" cy="27000"/>
            <a:chOff x="5662375" y="212375"/>
            <a:chExt cx="175013" cy="27000"/>
          </a:xfrm>
        </p:grpSpPr>
        <p:sp>
          <p:nvSpPr>
            <p:cNvPr id="1782" name="Google Shape;1782;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5" name="Google Shape;1785;p37"/>
          <p:cNvGrpSpPr/>
          <p:nvPr/>
        </p:nvGrpSpPr>
        <p:grpSpPr>
          <a:xfrm flipH="1">
            <a:off x="480412" y="242700"/>
            <a:ext cx="175013" cy="27000"/>
            <a:chOff x="5662375" y="212375"/>
            <a:chExt cx="175013" cy="27000"/>
          </a:xfrm>
        </p:grpSpPr>
        <p:sp>
          <p:nvSpPr>
            <p:cNvPr id="1786" name="Google Shape;1786;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9" name="Google Shape;1789;p37"/>
          <p:cNvGrpSpPr/>
          <p:nvPr/>
        </p:nvGrpSpPr>
        <p:grpSpPr>
          <a:xfrm flipH="1">
            <a:off x="901712" y="1653625"/>
            <a:ext cx="175013" cy="27000"/>
            <a:chOff x="5662375" y="212375"/>
            <a:chExt cx="175013" cy="27000"/>
          </a:xfrm>
        </p:grpSpPr>
        <p:sp>
          <p:nvSpPr>
            <p:cNvPr id="1790" name="Google Shape;1790;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793" name="Google Shape;1793;p37"/>
          <p:cNvCxnSpPr/>
          <p:nvPr/>
        </p:nvCxnSpPr>
        <p:spPr>
          <a:xfrm>
            <a:off x="791400" y="42124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1794" name="Google Shape;1794;p37"/>
          <p:cNvCxnSpPr/>
          <p:nvPr/>
        </p:nvCxnSpPr>
        <p:spPr>
          <a:xfrm flipH="1" rot="10800000">
            <a:off x="0" y="42204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1795" name="Google Shape;1795;p37"/>
          <p:cNvGrpSpPr/>
          <p:nvPr/>
        </p:nvGrpSpPr>
        <p:grpSpPr>
          <a:xfrm rot="10800000">
            <a:off x="499400" y="3940925"/>
            <a:ext cx="581800" cy="582350"/>
            <a:chOff x="8064275" y="887850"/>
            <a:chExt cx="581800" cy="582350"/>
          </a:xfrm>
        </p:grpSpPr>
        <p:sp>
          <p:nvSpPr>
            <p:cNvPr id="1796" name="Google Shape;1796;p3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3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3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3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3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3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2" name="Google Shape;1802;p37"/>
          <p:cNvGrpSpPr/>
          <p:nvPr/>
        </p:nvGrpSpPr>
        <p:grpSpPr>
          <a:xfrm rot="10800000">
            <a:off x="1819575" y="4586750"/>
            <a:ext cx="292025" cy="292575"/>
            <a:chOff x="7353050" y="316275"/>
            <a:chExt cx="292025" cy="292575"/>
          </a:xfrm>
        </p:grpSpPr>
        <p:sp>
          <p:nvSpPr>
            <p:cNvPr id="1803" name="Google Shape;1803;p3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3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3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3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7" name="Google Shape;1807;p37"/>
          <p:cNvGrpSpPr/>
          <p:nvPr/>
        </p:nvGrpSpPr>
        <p:grpSpPr>
          <a:xfrm rot="10800000">
            <a:off x="212525" y="4645550"/>
            <a:ext cx="175000" cy="175000"/>
            <a:chOff x="8792300" y="321275"/>
            <a:chExt cx="175000" cy="175000"/>
          </a:xfrm>
        </p:grpSpPr>
        <p:sp>
          <p:nvSpPr>
            <p:cNvPr id="1808" name="Google Shape;1808;p3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3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3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3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2" name="Google Shape;1812;p37"/>
          <p:cNvGrpSpPr/>
          <p:nvPr/>
        </p:nvGrpSpPr>
        <p:grpSpPr>
          <a:xfrm rot="10800000">
            <a:off x="480412" y="4852325"/>
            <a:ext cx="175013" cy="27000"/>
            <a:chOff x="5662375" y="212375"/>
            <a:chExt cx="175013" cy="27000"/>
          </a:xfrm>
        </p:grpSpPr>
        <p:sp>
          <p:nvSpPr>
            <p:cNvPr id="1813" name="Google Shape;1813;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6" name="Google Shape;1816;p37"/>
          <p:cNvGrpSpPr/>
          <p:nvPr/>
        </p:nvGrpSpPr>
        <p:grpSpPr>
          <a:xfrm rot="10800000">
            <a:off x="1054112" y="3898600"/>
            <a:ext cx="175013" cy="27000"/>
            <a:chOff x="5662375" y="212375"/>
            <a:chExt cx="175013" cy="27000"/>
          </a:xfrm>
        </p:grpSpPr>
        <p:sp>
          <p:nvSpPr>
            <p:cNvPr id="1817" name="Google Shape;1817;p3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3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3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0" name="Google Shape;1820;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821" name="Shape 1821"/>
        <p:cNvGrpSpPr/>
        <p:nvPr/>
      </p:nvGrpSpPr>
      <p:grpSpPr>
        <a:xfrm>
          <a:off x="0" y="0"/>
          <a:ext cx="0" cy="0"/>
          <a:chOff x="0" y="0"/>
          <a:chExt cx="0" cy="0"/>
        </a:xfrm>
      </p:grpSpPr>
      <p:sp>
        <p:nvSpPr>
          <p:cNvPr id="1822" name="Google Shape;1822;p35"/>
          <p:cNvSpPr/>
          <p:nvPr/>
        </p:nvSpPr>
        <p:spPr>
          <a:xfrm flipH="1">
            <a:off x="-75" y="0"/>
            <a:ext cx="669600" cy="5143500"/>
          </a:xfrm>
          <a:prstGeom prst="rect">
            <a:avLst/>
          </a:prstGeom>
          <a:solidFill>
            <a:srgbClr val="000000">
              <a:alpha val="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35"/>
          <p:cNvSpPr/>
          <p:nvPr/>
        </p:nvSpPr>
        <p:spPr>
          <a:xfrm flipH="1">
            <a:off x="-75" y="0"/>
            <a:ext cx="669600" cy="1140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35"/>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825" name="Google Shape;1825;p35"/>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sz="2400"/>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sz="2400"/>
            </a:lvl4pPr>
            <a:lvl5pPr indent="-381000" lvl="4" marL="2286000" algn="l">
              <a:lnSpc>
                <a:spcPct val="100000"/>
              </a:lnSpc>
              <a:spcBef>
                <a:spcPts val="0"/>
              </a:spcBef>
              <a:spcAft>
                <a:spcPts val="0"/>
              </a:spcAft>
              <a:buSzPts val="2400"/>
              <a:buChar char="○"/>
              <a:defRPr sz="2400"/>
            </a:lvl5pPr>
            <a:lvl6pPr indent="-381000" lvl="5" marL="2743200" algn="l">
              <a:lnSpc>
                <a:spcPct val="100000"/>
              </a:lnSpc>
              <a:spcBef>
                <a:spcPts val="0"/>
              </a:spcBef>
              <a:spcAft>
                <a:spcPts val="0"/>
              </a:spcAft>
              <a:buSzPts val="2400"/>
              <a:buChar char="■"/>
              <a:defRPr sz="2400"/>
            </a:lvl6pPr>
            <a:lvl7pPr indent="-381000" lvl="6" marL="3200400" algn="l">
              <a:lnSpc>
                <a:spcPct val="100000"/>
              </a:lnSpc>
              <a:spcBef>
                <a:spcPts val="0"/>
              </a:spcBef>
              <a:spcAft>
                <a:spcPts val="0"/>
              </a:spcAft>
              <a:buSzPts val="2400"/>
              <a:buChar char="●"/>
              <a:defRPr sz="2400"/>
            </a:lvl7pPr>
            <a:lvl8pPr indent="-381000" lvl="7" marL="3657600" algn="l">
              <a:lnSpc>
                <a:spcPct val="100000"/>
              </a:lnSpc>
              <a:spcBef>
                <a:spcPts val="0"/>
              </a:spcBef>
              <a:spcAft>
                <a:spcPts val="0"/>
              </a:spcAft>
              <a:buSzPts val="2400"/>
              <a:buChar char="○"/>
              <a:defRPr sz="2400"/>
            </a:lvl8pPr>
            <a:lvl9pPr indent="-381000" lvl="8" marL="4114800" algn="l">
              <a:lnSpc>
                <a:spcPct val="100000"/>
              </a:lnSpc>
              <a:spcBef>
                <a:spcPts val="0"/>
              </a:spcBef>
              <a:spcAft>
                <a:spcPts val="0"/>
              </a:spcAft>
              <a:buSzPts val="2400"/>
              <a:buChar char="■"/>
              <a:defRPr sz="2400"/>
            </a:lvl9pPr>
          </a:lstStyle>
          <a:p/>
        </p:txBody>
      </p:sp>
      <p:sp>
        <p:nvSpPr>
          <p:cNvPr id="1826" name="Google Shape;1826;p35"/>
          <p:cNvSpPr txBox="1"/>
          <p:nvPr>
            <p:ph idx="12" type="sldNum"/>
          </p:nvPr>
        </p:nvSpPr>
        <p:spPr>
          <a:xfrm>
            <a:off x="-75" y="560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dk1"/>
        </a:solidFill>
      </p:bgPr>
    </p:bg>
    <p:spTree>
      <p:nvGrpSpPr>
        <p:cNvPr id="1827" name="Shape 1827"/>
        <p:cNvGrpSpPr/>
        <p:nvPr/>
      </p:nvGrpSpPr>
      <p:grpSpPr>
        <a:xfrm>
          <a:off x="0" y="0"/>
          <a:ext cx="0" cy="0"/>
          <a:chOff x="0" y="0"/>
          <a:chExt cx="0" cy="0"/>
        </a:xfrm>
      </p:grpSpPr>
      <p:sp>
        <p:nvSpPr>
          <p:cNvPr id="1828" name="Google Shape;1828;p38"/>
          <p:cNvSpPr/>
          <p:nvPr/>
        </p:nvSpPr>
        <p:spPr>
          <a:xfrm rot="10800000">
            <a:off x="0" y="4078888"/>
            <a:ext cx="9144000" cy="276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38"/>
          <p:cNvSpPr/>
          <p:nvPr/>
        </p:nvSpPr>
        <p:spPr>
          <a:xfrm flipH="1">
            <a:off x="-150" y="0"/>
            <a:ext cx="9144000" cy="415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0" name="Google Shape;1830;p38"/>
          <p:cNvPicPr preferRelativeResize="0"/>
          <p:nvPr/>
        </p:nvPicPr>
        <p:blipFill rotWithShape="1">
          <a:blip r:embed="rId2">
            <a:alphaModFix/>
          </a:blip>
          <a:srcRect b="0" l="0" r="0" t="0"/>
          <a:stretch/>
        </p:blipFill>
        <p:spPr>
          <a:xfrm>
            <a:off x="721513" y="519650"/>
            <a:ext cx="7700975" cy="3007925"/>
          </a:xfrm>
          <a:prstGeom prst="rect">
            <a:avLst/>
          </a:prstGeom>
          <a:noFill/>
          <a:ln>
            <a:noFill/>
          </a:ln>
        </p:spPr>
      </p:pic>
      <p:sp>
        <p:nvSpPr>
          <p:cNvPr id="1831" name="Google Shape;1831;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832" name="Shape 1832"/>
        <p:cNvGrpSpPr/>
        <p:nvPr/>
      </p:nvGrpSpPr>
      <p:grpSpPr>
        <a:xfrm>
          <a:off x="0" y="0"/>
          <a:ext cx="0" cy="0"/>
          <a:chOff x="0" y="0"/>
          <a:chExt cx="0" cy="0"/>
        </a:xfrm>
      </p:grpSpPr>
      <p:sp>
        <p:nvSpPr>
          <p:cNvPr id="1833" name="Google Shape;1833;p39"/>
          <p:cNvSpPr/>
          <p:nvPr/>
        </p:nvSpPr>
        <p:spPr>
          <a:xfrm flipH="1">
            <a:off x="-150" y="3282175"/>
            <a:ext cx="9144000" cy="1861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5" name="Shape 115"/>
        <p:cNvGrpSpPr/>
        <p:nvPr/>
      </p:nvGrpSpPr>
      <p:grpSpPr>
        <a:xfrm>
          <a:off x="0" y="0"/>
          <a:ext cx="0" cy="0"/>
          <a:chOff x="0" y="0"/>
          <a:chExt cx="0" cy="0"/>
        </a:xfrm>
      </p:grpSpPr>
      <p:sp>
        <p:nvSpPr>
          <p:cNvPr id="116" name="Google Shape;116;p51"/>
          <p:cNvSpPr txBox="1"/>
          <p:nvPr>
            <p:ph idx="1" type="subTitle"/>
          </p:nvPr>
        </p:nvSpPr>
        <p:spPr>
          <a:xfrm>
            <a:off x="2167128" y="3054096"/>
            <a:ext cx="4809600" cy="113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grpSp>
        <p:nvGrpSpPr>
          <p:cNvPr id="117" name="Google Shape;117;p51"/>
          <p:cNvGrpSpPr/>
          <p:nvPr/>
        </p:nvGrpSpPr>
        <p:grpSpPr>
          <a:xfrm>
            <a:off x="4484494" y="4433000"/>
            <a:ext cx="175013" cy="27000"/>
            <a:chOff x="5662375" y="212375"/>
            <a:chExt cx="175013" cy="27000"/>
          </a:xfrm>
        </p:grpSpPr>
        <p:sp>
          <p:nvSpPr>
            <p:cNvPr id="118" name="Google Shape;118;p5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 name="Google Shape;121;p51"/>
          <p:cNvSpPr txBox="1"/>
          <p:nvPr>
            <p:ph type="title"/>
          </p:nvPr>
        </p:nvSpPr>
        <p:spPr>
          <a:xfrm>
            <a:off x="2167128" y="2478024"/>
            <a:ext cx="48096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122" name="Google Shape;122;p51"/>
          <p:cNvGrpSpPr/>
          <p:nvPr/>
        </p:nvGrpSpPr>
        <p:grpSpPr>
          <a:xfrm>
            <a:off x="432850" y="0"/>
            <a:ext cx="8278300" cy="5165700"/>
            <a:chOff x="432850" y="0"/>
            <a:chExt cx="8278300" cy="5165700"/>
          </a:xfrm>
        </p:grpSpPr>
        <p:cxnSp>
          <p:nvCxnSpPr>
            <p:cNvPr id="123" name="Google Shape;123;p51"/>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124" name="Google Shape;124;p51"/>
            <p:cNvGrpSpPr/>
            <p:nvPr/>
          </p:nvGrpSpPr>
          <p:grpSpPr>
            <a:xfrm>
              <a:off x="8129350" y="4292175"/>
              <a:ext cx="581800" cy="582350"/>
              <a:chOff x="8064275" y="887850"/>
              <a:chExt cx="581800" cy="582350"/>
            </a:xfrm>
          </p:grpSpPr>
          <p:sp>
            <p:nvSpPr>
              <p:cNvPr id="125" name="Google Shape;125;p5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 name="Google Shape;131;p51"/>
            <p:cNvGrpSpPr/>
            <p:nvPr/>
          </p:nvGrpSpPr>
          <p:grpSpPr>
            <a:xfrm>
              <a:off x="8274238" y="3720600"/>
              <a:ext cx="292025" cy="292575"/>
              <a:chOff x="7353050" y="316275"/>
              <a:chExt cx="292025" cy="292575"/>
            </a:xfrm>
          </p:grpSpPr>
          <p:sp>
            <p:nvSpPr>
              <p:cNvPr id="132" name="Google Shape;132;p5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 name="Google Shape;136;p51"/>
            <p:cNvGrpSpPr/>
            <p:nvPr/>
          </p:nvGrpSpPr>
          <p:grpSpPr>
            <a:xfrm>
              <a:off x="8332763" y="3212475"/>
              <a:ext cx="175000" cy="175000"/>
              <a:chOff x="8792300" y="321275"/>
              <a:chExt cx="175000" cy="175000"/>
            </a:xfrm>
          </p:grpSpPr>
          <p:sp>
            <p:nvSpPr>
              <p:cNvPr id="137" name="Google Shape;137;p5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1" name="Google Shape;141;p51"/>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142" name="Google Shape;142;p51"/>
            <p:cNvGrpSpPr/>
            <p:nvPr/>
          </p:nvGrpSpPr>
          <p:grpSpPr>
            <a:xfrm rot="10800000">
              <a:off x="432850" y="291788"/>
              <a:ext cx="581800" cy="582350"/>
              <a:chOff x="8064275" y="887850"/>
              <a:chExt cx="581800" cy="582350"/>
            </a:xfrm>
          </p:grpSpPr>
          <p:sp>
            <p:nvSpPr>
              <p:cNvPr id="143" name="Google Shape;143;p5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 name="Google Shape;149;p51"/>
            <p:cNvGrpSpPr/>
            <p:nvPr/>
          </p:nvGrpSpPr>
          <p:grpSpPr>
            <a:xfrm rot="10800000">
              <a:off x="577738" y="1153138"/>
              <a:ext cx="292025" cy="292575"/>
              <a:chOff x="7353050" y="316275"/>
              <a:chExt cx="292025" cy="292575"/>
            </a:xfrm>
          </p:grpSpPr>
          <p:sp>
            <p:nvSpPr>
              <p:cNvPr id="150" name="Google Shape;150;p5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4" name="Google Shape;154;p51"/>
            <p:cNvGrpSpPr/>
            <p:nvPr/>
          </p:nvGrpSpPr>
          <p:grpSpPr>
            <a:xfrm rot="10800000">
              <a:off x="636238" y="1778838"/>
              <a:ext cx="175000" cy="175000"/>
              <a:chOff x="8792300" y="321275"/>
              <a:chExt cx="175000" cy="175000"/>
            </a:xfrm>
          </p:grpSpPr>
          <p:sp>
            <p:nvSpPr>
              <p:cNvPr id="155" name="Google Shape;155;p5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 name="Google Shape;159;p51"/>
            <p:cNvGrpSpPr/>
            <p:nvPr/>
          </p:nvGrpSpPr>
          <p:grpSpPr>
            <a:xfrm>
              <a:off x="432850" y="2003163"/>
              <a:ext cx="175013" cy="27000"/>
              <a:chOff x="5662375" y="212375"/>
              <a:chExt cx="175013" cy="27000"/>
            </a:xfrm>
          </p:grpSpPr>
          <p:sp>
            <p:nvSpPr>
              <p:cNvPr id="160" name="Google Shape;160;p5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5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 name="Google Shape;163;p51"/>
            <p:cNvGrpSpPr/>
            <p:nvPr/>
          </p:nvGrpSpPr>
          <p:grpSpPr>
            <a:xfrm>
              <a:off x="788100" y="208488"/>
              <a:ext cx="175013" cy="27000"/>
              <a:chOff x="5662375" y="212375"/>
              <a:chExt cx="175013" cy="27000"/>
            </a:xfrm>
          </p:grpSpPr>
          <p:sp>
            <p:nvSpPr>
              <p:cNvPr id="164" name="Google Shape;164;p5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5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 name="Google Shape;167;p51"/>
            <p:cNvGrpSpPr/>
            <p:nvPr/>
          </p:nvGrpSpPr>
          <p:grpSpPr>
            <a:xfrm>
              <a:off x="8129350" y="4988725"/>
              <a:ext cx="175013" cy="27000"/>
              <a:chOff x="5662375" y="212375"/>
              <a:chExt cx="175013" cy="27000"/>
            </a:xfrm>
          </p:grpSpPr>
          <p:sp>
            <p:nvSpPr>
              <p:cNvPr id="168" name="Google Shape;168;p5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p51"/>
            <p:cNvGrpSpPr/>
            <p:nvPr/>
          </p:nvGrpSpPr>
          <p:grpSpPr>
            <a:xfrm>
              <a:off x="8497550" y="3429425"/>
              <a:ext cx="175013" cy="27000"/>
              <a:chOff x="5662375" y="212375"/>
              <a:chExt cx="175013" cy="27000"/>
            </a:xfrm>
          </p:grpSpPr>
          <p:sp>
            <p:nvSpPr>
              <p:cNvPr id="172" name="Google Shape;172;p5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75" name="Google Shape;175;p51"/>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176" name="Google Shape;176;p51"/>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177" name="Google Shape;177;p51"/>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1"/>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1"/>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1"/>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 name="Google Shape;181;p5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835" name="Shape 1835"/>
        <p:cNvGrpSpPr/>
        <p:nvPr/>
      </p:nvGrpSpPr>
      <p:grpSpPr>
        <a:xfrm>
          <a:off x="0" y="0"/>
          <a:ext cx="0" cy="0"/>
          <a:chOff x="0" y="0"/>
          <a:chExt cx="0" cy="0"/>
        </a:xfrm>
      </p:grpSpPr>
      <p:sp>
        <p:nvSpPr>
          <p:cNvPr id="1836" name="Google Shape;1836;p40"/>
          <p:cNvSpPr/>
          <p:nvPr/>
        </p:nvSpPr>
        <p:spPr>
          <a:xfrm flipH="1">
            <a:off x="-75" y="0"/>
            <a:ext cx="669600" cy="5143500"/>
          </a:xfrm>
          <a:prstGeom prst="rect">
            <a:avLst/>
          </a:prstGeom>
          <a:solidFill>
            <a:srgbClr val="000000">
              <a:alpha val="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40"/>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40"/>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839" name="Google Shape;1839;p40"/>
          <p:cNvSpPr txBox="1"/>
          <p:nvPr>
            <p:ph idx="1" type="body"/>
          </p:nvPr>
        </p:nvSpPr>
        <p:spPr>
          <a:xfrm>
            <a:off x="844425" y="1534257"/>
            <a:ext cx="2804700" cy="3321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840" name="Google Shape;1840;p40"/>
          <p:cNvSpPr txBox="1"/>
          <p:nvPr>
            <p:ph idx="2" type="body"/>
          </p:nvPr>
        </p:nvSpPr>
        <p:spPr>
          <a:xfrm>
            <a:off x="3818123" y="1534257"/>
            <a:ext cx="2804700" cy="3321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841" name="Google Shape;1841;p40"/>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842" name="Shape 1842"/>
        <p:cNvGrpSpPr/>
        <p:nvPr/>
      </p:nvGrpSpPr>
      <p:grpSpPr>
        <a:xfrm>
          <a:off x="0" y="0"/>
          <a:ext cx="0" cy="0"/>
          <a:chOff x="0" y="0"/>
          <a:chExt cx="0" cy="0"/>
        </a:xfrm>
      </p:grpSpPr>
      <p:sp>
        <p:nvSpPr>
          <p:cNvPr id="1843" name="Google Shape;1843;p41"/>
          <p:cNvSpPr/>
          <p:nvPr/>
        </p:nvSpPr>
        <p:spPr>
          <a:xfrm flipH="1">
            <a:off x="-75" y="0"/>
            <a:ext cx="669600" cy="5143500"/>
          </a:xfrm>
          <a:prstGeom prst="rect">
            <a:avLst/>
          </a:prstGeom>
          <a:solidFill>
            <a:srgbClr val="000000">
              <a:alpha val="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41"/>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41"/>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846" name="Google Shape;1846;p41"/>
          <p:cNvSpPr txBox="1"/>
          <p:nvPr>
            <p:ph idx="1" type="body"/>
          </p:nvPr>
        </p:nvSpPr>
        <p:spPr>
          <a:xfrm>
            <a:off x="844425" y="1548525"/>
            <a:ext cx="1918800" cy="3225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847" name="Google Shape;1847;p41"/>
          <p:cNvSpPr txBox="1"/>
          <p:nvPr>
            <p:ph idx="2" type="body"/>
          </p:nvPr>
        </p:nvSpPr>
        <p:spPr>
          <a:xfrm>
            <a:off x="2861613" y="1548525"/>
            <a:ext cx="1918800" cy="3225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848" name="Google Shape;1848;p41"/>
          <p:cNvSpPr txBox="1"/>
          <p:nvPr>
            <p:ph idx="3" type="body"/>
          </p:nvPr>
        </p:nvSpPr>
        <p:spPr>
          <a:xfrm>
            <a:off x="4878801" y="1548525"/>
            <a:ext cx="1918800" cy="3225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849" name="Google Shape;1849;p41"/>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0" name="Shape 1850"/>
        <p:cNvGrpSpPr/>
        <p:nvPr/>
      </p:nvGrpSpPr>
      <p:grpSpPr>
        <a:xfrm>
          <a:off x="0" y="0"/>
          <a:ext cx="0" cy="0"/>
          <a:chOff x="0" y="0"/>
          <a:chExt cx="0" cy="0"/>
        </a:xfrm>
      </p:grpSpPr>
      <p:sp>
        <p:nvSpPr>
          <p:cNvPr id="1851" name="Google Shape;1851;p42"/>
          <p:cNvSpPr/>
          <p:nvPr/>
        </p:nvSpPr>
        <p:spPr>
          <a:xfrm flipH="1">
            <a:off x="-75" y="0"/>
            <a:ext cx="669600" cy="5143500"/>
          </a:xfrm>
          <a:prstGeom prst="rect">
            <a:avLst/>
          </a:prstGeom>
          <a:solidFill>
            <a:srgbClr val="000000">
              <a:alpha val="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42"/>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42"/>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854" name="Google Shape;1854;p42"/>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background">
  <p:cSld name="TITLE_ONLY_1">
    <p:spTree>
      <p:nvGrpSpPr>
        <p:cNvPr id="1855" name="Shape 1855"/>
        <p:cNvGrpSpPr/>
        <p:nvPr/>
      </p:nvGrpSpPr>
      <p:grpSpPr>
        <a:xfrm>
          <a:off x="0" y="0"/>
          <a:ext cx="0" cy="0"/>
          <a:chOff x="0" y="0"/>
          <a:chExt cx="0" cy="0"/>
        </a:xfrm>
      </p:grpSpPr>
      <p:sp>
        <p:nvSpPr>
          <p:cNvPr id="1856" name="Google Shape;1856;p43"/>
          <p:cNvSpPr/>
          <p:nvPr/>
        </p:nvSpPr>
        <p:spPr>
          <a:xfrm flipH="1">
            <a:off x="-75" y="0"/>
            <a:ext cx="1851600" cy="5143500"/>
          </a:xfrm>
          <a:prstGeom prst="rect">
            <a:avLst/>
          </a:prstGeom>
          <a:solidFill>
            <a:srgbClr val="DCD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43"/>
          <p:cNvSpPr/>
          <p:nvPr/>
        </p:nvSpPr>
        <p:spPr>
          <a:xfrm flipH="1">
            <a:off x="-75" y="0"/>
            <a:ext cx="1851600" cy="1140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background 1">
  <p:cSld name="TITLE_ONLY_1_1">
    <p:spTree>
      <p:nvGrpSpPr>
        <p:cNvPr id="1859" name="Shape 1859"/>
        <p:cNvGrpSpPr/>
        <p:nvPr/>
      </p:nvGrpSpPr>
      <p:grpSpPr>
        <a:xfrm>
          <a:off x="0" y="0"/>
          <a:ext cx="0" cy="0"/>
          <a:chOff x="0" y="0"/>
          <a:chExt cx="0" cy="0"/>
        </a:xfrm>
      </p:grpSpPr>
      <p:sp>
        <p:nvSpPr>
          <p:cNvPr id="1860" name="Google Shape;1860;p44"/>
          <p:cNvSpPr/>
          <p:nvPr/>
        </p:nvSpPr>
        <p:spPr>
          <a:xfrm flipH="1">
            <a:off x="-75" y="0"/>
            <a:ext cx="1851600" cy="5143500"/>
          </a:xfrm>
          <a:prstGeom prst="rect">
            <a:avLst/>
          </a:prstGeom>
          <a:solidFill>
            <a:srgbClr val="0DB7C4">
              <a:alpha val="3490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44"/>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44"/>
          <p:cNvSpPr txBox="1"/>
          <p:nvPr>
            <p:ph type="title"/>
          </p:nvPr>
        </p:nvSpPr>
        <p:spPr>
          <a:xfrm>
            <a:off x="235225" y="1292400"/>
            <a:ext cx="1381200" cy="114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1863" name="Google Shape;1863;p44"/>
          <p:cNvSpPr txBox="1"/>
          <p:nvPr>
            <p:ph idx="12" type="sldNum"/>
          </p:nvPr>
        </p:nvSpPr>
        <p:spPr>
          <a:xfrm>
            <a:off x="-75" y="0"/>
            <a:ext cx="1851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4" name="Shape 1864"/>
        <p:cNvGrpSpPr/>
        <p:nvPr/>
      </p:nvGrpSpPr>
      <p:grpSpPr>
        <a:xfrm>
          <a:off x="0" y="0"/>
          <a:ext cx="0" cy="0"/>
          <a:chOff x="0" y="0"/>
          <a:chExt cx="0" cy="0"/>
        </a:xfrm>
      </p:grpSpPr>
      <p:sp>
        <p:nvSpPr>
          <p:cNvPr id="1865" name="Google Shape;1865;p45"/>
          <p:cNvSpPr/>
          <p:nvPr/>
        </p:nvSpPr>
        <p:spPr>
          <a:xfrm flipH="1">
            <a:off x="-75" y="0"/>
            <a:ext cx="1851600" cy="5143500"/>
          </a:xfrm>
          <a:prstGeom prst="rect">
            <a:avLst/>
          </a:prstGeom>
          <a:solidFill>
            <a:srgbClr val="000000">
              <a:alpha val="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45"/>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45"/>
          <p:cNvSpPr txBox="1"/>
          <p:nvPr>
            <p:ph idx="12" type="sldNum"/>
          </p:nvPr>
        </p:nvSpPr>
        <p:spPr>
          <a:xfrm>
            <a:off x="-75" y="0"/>
            <a:ext cx="1851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
        <p:nvSpPr>
          <p:cNvPr id="1868" name="Google Shape;1868;p45"/>
          <p:cNvSpPr txBox="1"/>
          <p:nvPr>
            <p:ph idx="1" type="body"/>
          </p:nvPr>
        </p:nvSpPr>
        <p:spPr>
          <a:xfrm>
            <a:off x="223150" y="1284100"/>
            <a:ext cx="1393200" cy="19329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360"/>
              </a:spcBef>
              <a:spcAft>
                <a:spcPts val="0"/>
              </a:spcAft>
              <a:buClr>
                <a:srgbClr val="415665"/>
              </a:buClr>
              <a:buSzPts val="1200"/>
              <a:buNone/>
              <a:defRPr sz="1200"/>
            </a:lvl1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869" name="Shape 1869"/>
        <p:cNvGrpSpPr/>
        <p:nvPr/>
      </p:nvGrpSpPr>
      <p:grpSpPr>
        <a:xfrm>
          <a:off x="0" y="0"/>
          <a:ext cx="0" cy="0"/>
          <a:chOff x="0" y="0"/>
          <a:chExt cx="0" cy="0"/>
        </a:xfrm>
      </p:grpSpPr>
      <p:sp>
        <p:nvSpPr>
          <p:cNvPr id="1870" name="Google Shape;1870;p4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871" name="Google Shape;1871;p4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72" name="Google Shape;1872;p46"/>
          <p:cNvSpPr txBox="1"/>
          <p:nvPr>
            <p:ph idx="12" type="sldNum"/>
          </p:nvPr>
        </p:nvSpPr>
        <p:spPr>
          <a:xfrm>
            <a:off x="8472458" y="4663217"/>
            <a:ext cx="548700" cy="3936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873" name="Shape 1873"/>
        <p:cNvGrpSpPr/>
        <p:nvPr/>
      </p:nvGrpSpPr>
      <p:grpSpPr>
        <a:xfrm>
          <a:off x="0" y="0"/>
          <a:ext cx="0" cy="0"/>
          <a:chOff x="0" y="0"/>
          <a:chExt cx="0" cy="0"/>
        </a:xfrm>
      </p:grpSpPr>
      <p:sp>
        <p:nvSpPr>
          <p:cNvPr id="1874" name="Google Shape;1874;p4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875" name="Google Shape;1875;p4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76" name="Google Shape;1876;p47"/>
          <p:cNvSpPr txBox="1"/>
          <p:nvPr>
            <p:ph idx="12" type="sldNum"/>
          </p:nvPr>
        </p:nvSpPr>
        <p:spPr>
          <a:xfrm>
            <a:off x="8472458" y="4663217"/>
            <a:ext cx="548700" cy="3936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77" name="Shape 1877"/>
        <p:cNvGrpSpPr/>
        <p:nvPr/>
      </p:nvGrpSpPr>
      <p:grpSpPr>
        <a:xfrm>
          <a:off x="0" y="0"/>
          <a:ext cx="0" cy="0"/>
          <a:chOff x="0" y="0"/>
          <a:chExt cx="0" cy="0"/>
        </a:xfrm>
      </p:grpSpPr>
      <p:grpSp>
        <p:nvGrpSpPr>
          <p:cNvPr id="1878" name="Google Shape;1878;p48"/>
          <p:cNvGrpSpPr/>
          <p:nvPr/>
        </p:nvGrpSpPr>
        <p:grpSpPr>
          <a:xfrm>
            <a:off x="1349626" y="598417"/>
            <a:ext cx="6453730" cy="3631136"/>
            <a:chOff x="365750" y="1285025"/>
            <a:chExt cx="6934275" cy="3315500"/>
          </a:xfrm>
        </p:grpSpPr>
        <p:sp>
          <p:nvSpPr>
            <p:cNvPr id="1879" name="Google Shape;1879;p48"/>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48"/>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81" name="Google Shape;1881;p48"/>
          <p:cNvSpPr txBox="1"/>
          <p:nvPr>
            <p:ph type="title"/>
          </p:nvPr>
        </p:nvSpPr>
        <p:spPr>
          <a:xfrm>
            <a:off x="2624328" y="1620753"/>
            <a:ext cx="3904500" cy="190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3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1882" name="Google Shape;1882;p48"/>
          <p:cNvGrpSpPr/>
          <p:nvPr/>
        </p:nvGrpSpPr>
        <p:grpSpPr>
          <a:xfrm>
            <a:off x="-6867" y="-6625"/>
            <a:ext cx="9152342" cy="5102050"/>
            <a:chOff x="-6867" y="-6625"/>
            <a:chExt cx="9152342" cy="5102050"/>
          </a:xfrm>
        </p:grpSpPr>
        <p:cxnSp>
          <p:nvCxnSpPr>
            <p:cNvPr id="1883" name="Google Shape;1883;p48"/>
            <p:cNvCxnSpPr/>
            <p:nvPr/>
          </p:nvCxnSpPr>
          <p:spPr>
            <a:xfrm>
              <a:off x="2904283" y="4513075"/>
              <a:ext cx="1133100" cy="306300"/>
            </a:xfrm>
            <a:prstGeom prst="straightConnector1">
              <a:avLst/>
            </a:prstGeom>
            <a:noFill/>
            <a:ln cap="flat" cmpd="sng" w="9525">
              <a:solidFill>
                <a:schemeClr val="dk1"/>
              </a:solidFill>
              <a:prstDash val="solid"/>
              <a:round/>
              <a:headEnd len="sm" w="sm" type="none"/>
              <a:tailEnd len="sm" w="sm" type="none"/>
            </a:ln>
          </p:spPr>
        </p:cxnSp>
        <p:cxnSp>
          <p:nvCxnSpPr>
            <p:cNvPr id="1884" name="Google Shape;1884;p48"/>
            <p:cNvCxnSpPr/>
            <p:nvPr/>
          </p:nvCxnSpPr>
          <p:spPr>
            <a:xfrm flipH="1" rot="10800000">
              <a:off x="1562083" y="4492325"/>
              <a:ext cx="1342200" cy="315300"/>
            </a:xfrm>
            <a:prstGeom prst="straightConnector1">
              <a:avLst/>
            </a:prstGeom>
            <a:noFill/>
            <a:ln cap="flat" cmpd="sng" w="9525">
              <a:solidFill>
                <a:schemeClr val="dk1"/>
              </a:solidFill>
              <a:prstDash val="solid"/>
              <a:round/>
              <a:headEnd len="sm" w="sm" type="none"/>
              <a:tailEnd len="sm" w="sm" type="none"/>
            </a:ln>
          </p:spPr>
        </p:cxnSp>
        <p:cxnSp>
          <p:nvCxnSpPr>
            <p:cNvPr id="1885" name="Google Shape;1885;p48"/>
            <p:cNvCxnSpPr/>
            <p:nvPr/>
          </p:nvCxnSpPr>
          <p:spPr>
            <a:xfrm>
              <a:off x="259558" y="4408000"/>
              <a:ext cx="1332000" cy="392100"/>
            </a:xfrm>
            <a:prstGeom prst="straightConnector1">
              <a:avLst/>
            </a:prstGeom>
            <a:noFill/>
            <a:ln cap="flat" cmpd="sng" w="9525">
              <a:solidFill>
                <a:schemeClr val="dk1"/>
              </a:solidFill>
              <a:prstDash val="solid"/>
              <a:round/>
              <a:headEnd len="sm" w="sm" type="none"/>
              <a:tailEnd len="sm" w="sm" type="none"/>
            </a:ln>
          </p:spPr>
        </p:cxnSp>
        <p:cxnSp>
          <p:nvCxnSpPr>
            <p:cNvPr id="1886" name="Google Shape;1886;p48"/>
            <p:cNvCxnSpPr/>
            <p:nvPr/>
          </p:nvCxnSpPr>
          <p:spPr>
            <a:xfrm>
              <a:off x="-6867" y="3993550"/>
              <a:ext cx="273900" cy="407100"/>
            </a:xfrm>
            <a:prstGeom prst="straightConnector1">
              <a:avLst/>
            </a:prstGeom>
            <a:noFill/>
            <a:ln cap="flat" cmpd="sng" w="9525">
              <a:solidFill>
                <a:schemeClr val="dk1"/>
              </a:solidFill>
              <a:prstDash val="solid"/>
              <a:round/>
              <a:headEnd len="sm" w="sm" type="none"/>
              <a:tailEnd len="sm" w="sm" type="none"/>
            </a:ln>
          </p:spPr>
        </p:cxnSp>
        <p:grpSp>
          <p:nvGrpSpPr>
            <p:cNvPr id="1887" name="Google Shape;1887;p48"/>
            <p:cNvGrpSpPr/>
            <p:nvPr/>
          </p:nvGrpSpPr>
          <p:grpSpPr>
            <a:xfrm flipH="1">
              <a:off x="1278333" y="4513075"/>
              <a:ext cx="581800" cy="582350"/>
              <a:chOff x="8064275" y="887850"/>
              <a:chExt cx="581800" cy="582350"/>
            </a:xfrm>
          </p:grpSpPr>
          <p:sp>
            <p:nvSpPr>
              <p:cNvPr id="1888" name="Google Shape;1888;p4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4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4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4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4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4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4" name="Google Shape;1894;p48"/>
            <p:cNvGrpSpPr/>
            <p:nvPr/>
          </p:nvGrpSpPr>
          <p:grpSpPr>
            <a:xfrm flipH="1">
              <a:off x="2747608" y="4340463"/>
              <a:ext cx="292025" cy="292575"/>
              <a:chOff x="7353050" y="316275"/>
              <a:chExt cx="292025" cy="292575"/>
            </a:xfrm>
          </p:grpSpPr>
          <p:sp>
            <p:nvSpPr>
              <p:cNvPr id="1895" name="Google Shape;1895;p4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4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4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4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9" name="Google Shape;1899;p48"/>
            <p:cNvGrpSpPr/>
            <p:nvPr/>
          </p:nvGrpSpPr>
          <p:grpSpPr>
            <a:xfrm flipH="1">
              <a:off x="171308" y="4315025"/>
              <a:ext cx="175000" cy="175000"/>
              <a:chOff x="8792300" y="321275"/>
              <a:chExt cx="175000" cy="175000"/>
            </a:xfrm>
          </p:grpSpPr>
          <p:sp>
            <p:nvSpPr>
              <p:cNvPr id="1900" name="Google Shape;1900;p4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4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4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4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4" name="Google Shape;1904;p48"/>
            <p:cNvGrpSpPr/>
            <p:nvPr/>
          </p:nvGrpSpPr>
          <p:grpSpPr>
            <a:xfrm>
              <a:off x="3873197" y="4657550"/>
              <a:ext cx="293111" cy="293388"/>
              <a:chOff x="3164039" y="430875"/>
              <a:chExt cx="293111" cy="293388"/>
            </a:xfrm>
          </p:grpSpPr>
          <p:sp>
            <p:nvSpPr>
              <p:cNvPr id="1905" name="Google Shape;1905;p4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4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4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4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4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4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1" name="Google Shape;1911;p48"/>
            <p:cNvGrpSpPr/>
            <p:nvPr/>
          </p:nvGrpSpPr>
          <p:grpSpPr>
            <a:xfrm flipH="1">
              <a:off x="242270" y="4142425"/>
              <a:ext cx="175013" cy="27000"/>
              <a:chOff x="5662375" y="212375"/>
              <a:chExt cx="175013" cy="27000"/>
            </a:xfrm>
          </p:grpSpPr>
          <p:sp>
            <p:nvSpPr>
              <p:cNvPr id="1912" name="Google Shape;1912;p4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4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4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915" name="Google Shape;1915;p48"/>
            <p:cNvCxnSpPr/>
            <p:nvPr/>
          </p:nvCxnSpPr>
          <p:spPr>
            <a:xfrm rot="10800000">
              <a:off x="5995050" y="226600"/>
              <a:ext cx="1504500" cy="224700"/>
            </a:xfrm>
            <a:prstGeom prst="straightConnector1">
              <a:avLst/>
            </a:prstGeom>
            <a:noFill/>
            <a:ln cap="flat" cmpd="sng" w="9525">
              <a:solidFill>
                <a:schemeClr val="dk1"/>
              </a:solidFill>
              <a:prstDash val="solid"/>
              <a:round/>
              <a:headEnd len="sm" w="sm" type="none"/>
              <a:tailEnd len="sm" w="sm" type="none"/>
            </a:ln>
          </p:spPr>
        </p:cxnSp>
        <p:cxnSp>
          <p:nvCxnSpPr>
            <p:cNvPr id="1916" name="Google Shape;1916;p48"/>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1917" name="Google Shape;1917;p48"/>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1918" name="Google Shape;1918;p48"/>
            <p:cNvGrpSpPr/>
            <p:nvPr/>
          </p:nvGrpSpPr>
          <p:grpSpPr>
            <a:xfrm>
              <a:off x="8064275" y="1040250"/>
              <a:ext cx="581800" cy="582350"/>
              <a:chOff x="8064275" y="887850"/>
              <a:chExt cx="581800" cy="582350"/>
            </a:xfrm>
          </p:grpSpPr>
          <p:sp>
            <p:nvSpPr>
              <p:cNvPr id="1919" name="Google Shape;1919;p4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4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4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4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4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4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5" name="Google Shape;1925;p48"/>
            <p:cNvGrpSpPr/>
            <p:nvPr/>
          </p:nvGrpSpPr>
          <p:grpSpPr>
            <a:xfrm>
              <a:off x="7353050" y="316275"/>
              <a:ext cx="292025" cy="292575"/>
              <a:chOff x="7353050" y="316275"/>
              <a:chExt cx="292025" cy="292575"/>
            </a:xfrm>
          </p:grpSpPr>
          <p:sp>
            <p:nvSpPr>
              <p:cNvPr id="1926" name="Google Shape;1926;p4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4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4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4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0" name="Google Shape;1930;p48"/>
            <p:cNvGrpSpPr/>
            <p:nvPr/>
          </p:nvGrpSpPr>
          <p:grpSpPr>
            <a:xfrm>
              <a:off x="8792300" y="321275"/>
              <a:ext cx="175000" cy="175000"/>
              <a:chOff x="8792300" y="321275"/>
              <a:chExt cx="175000" cy="175000"/>
            </a:xfrm>
          </p:grpSpPr>
          <p:sp>
            <p:nvSpPr>
              <p:cNvPr id="1931" name="Google Shape;1931;p4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4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4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4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5" name="Google Shape;1935;p48"/>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48"/>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48"/>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48"/>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48"/>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48"/>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1" name="Google Shape;1941;p48"/>
            <p:cNvGrpSpPr/>
            <p:nvPr/>
          </p:nvGrpSpPr>
          <p:grpSpPr>
            <a:xfrm>
              <a:off x="8490050" y="170875"/>
              <a:ext cx="175013" cy="27000"/>
              <a:chOff x="5662375" y="212375"/>
              <a:chExt cx="175013" cy="27000"/>
            </a:xfrm>
          </p:grpSpPr>
          <p:sp>
            <p:nvSpPr>
              <p:cNvPr id="1942" name="Google Shape;1942;p4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4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4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5" name="Google Shape;1945;p48"/>
            <p:cNvGrpSpPr/>
            <p:nvPr/>
          </p:nvGrpSpPr>
          <p:grpSpPr>
            <a:xfrm>
              <a:off x="8678350" y="1658000"/>
              <a:ext cx="175013" cy="27000"/>
              <a:chOff x="5662375" y="212375"/>
              <a:chExt cx="175013" cy="27000"/>
            </a:xfrm>
          </p:grpSpPr>
          <p:sp>
            <p:nvSpPr>
              <p:cNvPr id="1946" name="Google Shape;1946;p4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4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4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949" name="Google Shape;1949;p4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41566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53" name="Shape 1953"/>
        <p:cNvGrpSpPr/>
        <p:nvPr/>
      </p:nvGrpSpPr>
      <p:grpSpPr>
        <a:xfrm>
          <a:off x="0" y="0"/>
          <a:ext cx="0" cy="0"/>
          <a:chOff x="0" y="0"/>
          <a:chExt cx="0" cy="0"/>
        </a:xfrm>
      </p:grpSpPr>
      <p:grpSp>
        <p:nvGrpSpPr>
          <p:cNvPr id="1954" name="Google Shape;1954;p31"/>
          <p:cNvGrpSpPr/>
          <p:nvPr/>
        </p:nvGrpSpPr>
        <p:grpSpPr>
          <a:xfrm>
            <a:off x="1349626" y="598417"/>
            <a:ext cx="6453730" cy="3631136"/>
            <a:chOff x="365750" y="1285025"/>
            <a:chExt cx="6934275" cy="3315500"/>
          </a:xfrm>
        </p:grpSpPr>
        <p:sp>
          <p:nvSpPr>
            <p:cNvPr id="1955" name="Google Shape;1955;p31"/>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31"/>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7" name="Google Shape;1957;p31"/>
          <p:cNvSpPr txBox="1"/>
          <p:nvPr>
            <p:ph type="title"/>
          </p:nvPr>
        </p:nvSpPr>
        <p:spPr>
          <a:xfrm>
            <a:off x="2624328" y="1620753"/>
            <a:ext cx="3904500" cy="190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3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1958" name="Google Shape;1958;p31"/>
          <p:cNvGrpSpPr/>
          <p:nvPr/>
        </p:nvGrpSpPr>
        <p:grpSpPr>
          <a:xfrm>
            <a:off x="-6867" y="-6625"/>
            <a:ext cx="9152342" cy="5102050"/>
            <a:chOff x="-6867" y="-6625"/>
            <a:chExt cx="9152342" cy="5102050"/>
          </a:xfrm>
        </p:grpSpPr>
        <p:cxnSp>
          <p:nvCxnSpPr>
            <p:cNvPr id="1959" name="Google Shape;1959;p31"/>
            <p:cNvCxnSpPr/>
            <p:nvPr/>
          </p:nvCxnSpPr>
          <p:spPr>
            <a:xfrm>
              <a:off x="2904283" y="4513075"/>
              <a:ext cx="1133100" cy="306300"/>
            </a:xfrm>
            <a:prstGeom prst="straightConnector1">
              <a:avLst/>
            </a:prstGeom>
            <a:noFill/>
            <a:ln cap="flat" cmpd="sng" w="9525">
              <a:solidFill>
                <a:schemeClr val="dk1"/>
              </a:solidFill>
              <a:prstDash val="solid"/>
              <a:round/>
              <a:headEnd len="sm" w="sm" type="none"/>
              <a:tailEnd len="sm" w="sm" type="none"/>
            </a:ln>
          </p:spPr>
        </p:cxnSp>
        <p:cxnSp>
          <p:nvCxnSpPr>
            <p:cNvPr id="1960" name="Google Shape;1960;p31"/>
            <p:cNvCxnSpPr/>
            <p:nvPr/>
          </p:nvCxnSpPr>
          <p:spPr>
            <a:xfrm flipH="1" rot="10800000">
              <a:off x="1562083" y="4492325"/>
              <a:ext cx="1342200" cy="315300"/>
            </a:xfrm>
            <a:prstGeom prst="straightConnector1">
              <a:avLst/>
            </a:prstGeom>
            <a:noFill/>
            <a:ln cap="flat" cmpd="sng" w="9525">
              <a:solidFill>
                <a:schemeClr val="dk1"/>
              </a:solidFill>
              <a:prstDash val="solid"/>
              <a:round/>
              <a:headEnd len="sm" w="sm" type="none"/>
              <a:tailEnd len="sm" w="sm" type="none"/>
            </a:ln>
          </p:spPr>
        </p:cxnSp>
        <p:cxnSp>
          <p:nvCxnSpPr>
            <p:cNvPr id="1961" name="Google Shape;1961;p31"/>
            <p:cNvCxnSpPr/>
            <p:nvPr/>
          </p:nvCxnSpPr>
          <p:spPr>
            <a:xfrm>
              <a:off x="259558" y="4408000"/>
              <a:ext cx="1332000" cy="392100"/>
            </a:xfrm>
            <a:prstGeom prst="straightConnector1">
              <a:avLst/>
            </a:prstGeom>
            <a:noFill/>
            <a:ln cap="flat" cmpd="sng" w="9525">
              <a:solidFill>
                <a:schemeClr val="dk1"/>
              </a:solidFill>
              <a:prstDash val="solid"/>
              <a:round/>
              <a:headEnd len="sm" w="sm" type="none"/>
              <a:tailEnd len="sm" w="sm" type="none"/>
            </a:ln>
          </p:spPr>
        </p:cxnSp>
        <p:cxnSp>
          <p:nvCxnSpPr>
            <p:cNvPr id="1962" name="Google Shape;1962;p31"/>
            <p:cNvCxnSpPr/>
            <p:nvPr/>
          </p:nvCxnSpPr>
          <p:spPr>
            <a:xfrm>
              <a:off x="-6867" y="3993550"/>
              <a:ext cx="273900" cy="407100"/>
            </a:xfrm>
            <a:prstGeom prst="straightConnector1">
              <a:avLst/>
            </a:prstGeom>
            <a:noFill/>
            <a:ln cap="flat" cmpd="sng" w="9525">
              <a:solidFill>
                <a:schemeClr val="dk1"/>
              </a:solidFill>
              <a:prstDash val="solid"/>
              <a:round/>
              <a:headEnd len="sm" w="sm" type="none"/>
              <a:tailEnd len="sm" w="sm" type="none"/>
            </a:ln>
          </p:spPr>
        </p:cxnSp>
        <p:grpSp>
          <p:nvGrpSpPr>
            <p:cNvPr id="1963" name="Google Shape;1963;p31"/>
            <p:cNvGrpSpPr/>
            <p:nvPr/>
          </p:nvGrpSpPr>
          <p:grpSpPr>
            <a:xfrm flipH="1">
              <a:off x="1278333" y="4513075"/>
              <a:ext cx="581800" cy="582350"/>
              <a:chOff x="8064275" y="887850"/>
              <a:chExt cx="581800" cy="582350"/>
            </a:xfrm>
          </p:grpSpPr>
          <p:sp>
            <p:nvSpPr>
              <p:cNvPr id="1964" name="Google Shape;1964;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0" name="Google Shape;1970;p31"/>
            <p:cNvGrpSpPr/>
            <p:nvPr/>
          </p:nvGrpSpPr>
          <p:grpSpPr>
            <a:xfrm flipH="1">
              <a:off x="2747608" y="4340463"/>
              <a:ext cx="292025" cy="292575"/>
              <a:chOff x="7353050" y="316275"/>
              <a:chExt cx="292025" cy="292575"/>
            </a:xfrm>
          </p:grpSpPr>
          <p:sp>
            <p:nvSpPr>
              <p:cNvPr id="1971" name="Google Shape;1971;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5" name="Google Shape;1975;p31"/>
            <p:cNvGrpSpPr/>
            <p:nvPr/>
          </p:nvGrpSpPr>
          <p:grpSpPr>
            <a:xfrm flipH="1">
              <a:off x="171308" y="4315025"/>
              <a:ext cx="175000" cy="175000"/>
              <a:chOff x="8792300" y="321275"/>
              <a:chExt cx="175000" cy="175000"/>
            </a:xfrm>
          </p:grpSpPr>
          <p:sp>
            <p:nvSpPr>
              <p:cNvPr id="1976" name="Google Shape;1976;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0" name="Google Shape;1980;p31"/>
            <p:cNvGrpSpPr/>
            <p:nvPr/>
          </p:nvGrpSpPr>
          <p:grpSpPr>
            <a:xfrm>
              <a:off x="3873197" y="4657550"/>
              <a:ext cx="293111" cy="293388"/>
              <a:chOff x="3164039" y="430875"/>
              <a:chExt cx="293111" cy="293388"/>
            </a:xfrm>
          </p:grpSpPr>
          <p:sp>
            <p:nvSpPr>
              <p:cNvPr id="1981" name="Google Shape;1981;p3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3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3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3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3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3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7" name="Google Shape;1987;p31"/>
            <p:cNvGrpSpPr/>
            <p:nvPr/>
          </p:nvGrpSpPr>
          <p:grpSpPr>
            <a:xfrm flipH="1">
              <a:off x="242270" y="4142425"/>
              <a:ext cx="175013" cy="27000"/>
              <a:chOff x="5662375" y="212375"/>
              <a:chExt cx="175013" cy="27000"/>
            </a:xfrm>
          </p:grpSpPr>
          <p:sp>
            <p:nvSpPr>
              <p:cNvPr id="1988" name="Google Shape;1988;p3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3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3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991" name="Google Shape;1991;p31"/>
            <p:cNvCxnSpPr/>
            <p:nvPr/>
          </p:nvCxnSpPr>
          <p:spPr>
            <a:xfrm rot="10800000">
              <a:off x="5995050" y="226600"/>
              <a:ext cx="1504500" cy="224700"/>
            </a:xfrm>
            <a:prstGeom prst="straightConnector1">
              <a:avLst/>
            </a:prstGeom>
            <a:noFill/>
            <a:ln cap="flat" cmpd="sng" w="9525">
              <a:solidFill>
                <a:schemeClr val="dk1"/>
              </a:solidFill>
              <a:prstDash val="solid"/>
              <a:round/>
              <a:headEnd len="sm" w="sm" type="none"/>
              <a:tailEnd len="sm" w="sm" type="none"/>
            </a:ln>
          </p:spPr>
        </p:cxnSp>
        <p:cxnSp>
          <p:nvCxnSpPr>
            <p:cNvPr id="1992" name="Google Shape;1992;p31"/>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1993" name="Google Shape;1993;p31"/>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1994" name="Google Shape;1994;p31"/>
            <p:cNvGrpSpPr/>
            <p:nvPr/>
          </p:nvGrpSpPr>
          <p:grpSpPr>
            <a:xfrm>
              <a:off x="8064275" y="1040250"/>
              <a:ext cx="581800" cy="582350"/>
              <a:chOff x="8064275" y="887850"/>
              <a:chExt cx="581800" cy="582350"/>
            </a:xfrm>
          </p:grpSpPr>
          <p:sp>
            <p:nvSpPr>
              <p:cNvPr id="1995" name="Google Shape;1995;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1" name="Google Shape;2001;p31"/>
            <p:cNvGrpSpPr/>
            <p:nvPr/>
          </p:nvGrpSpPr>
          <p:grpSpPr>
            <a:xfrm>
              <a:off x="7353050" y="316275"/>
              <a:ext cx="292025" cy="292575"/>
              <a:chOff x="7353050" y="316275"/>
              <a:chExt cx="292025" cy="292575"/>
            </a:xfrm>
          </p:grpSpPr>
          <p:sp>
            <p:nvSpPr>
              <p:cNvPr id="2002" name="Google Shape;2002;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6" name="Google Shape;2006;p31"/>
            <p:cNvGrpSpPr/>
            <p:nvPr/>
          </p:nvGrpSpPr>
          <p:grpSpPr>
            <a:xfrm>
              <a:off x="8792300" y="321275"/>
              <a:ext cx="175000" cy="175000"/>
              <a:chOff x="8792300" y="321275"/>
              <a:chExt cx="175000" cy="175000"/>
            </a:xfrm>
          </p:grpSpPr>
          <p:sp>
            <p:nvSpPr>
              <p:cNvPr id="2007" name="Google Shape;2007;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1" name="Google Shape;2011;p31"/>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31"/>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31"/>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31"/>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31"/>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31"/>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17" name="Google Shape;2017;p31"/>
            <p:cNvGrpSpPr/>
            <p:nvPr/>
          </p:nvGrpSpPr>
          <p:grpSpPr>
            <a:xfrm>
              <a:off x="8490050" y="170875"/>
              <a:ext cx="175013" cy="27000"/>
              <a:chOff x="5662375" y="212375"/>
              <a:chExt cx="175013" cy="27000"/>
            </a:xfrm>
          </p:grpSpPr>
          <p:sp>
            <p:nvSpPr>
              <p:cNvPr id="2018" name="Google Shape;2018;p3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3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3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1" name="Google Shape;2021;p31"/>
            <p:cNvGrpSpPr/>
            <p:nvPr/>
          </p:nvGrpSpPr>
          <p:grpSpPr>
            <a:xfrm>
              <a:off x="8678350" y="1658000"/>
              <a:ext cx="175013" cy="27000"/>
              <a:chOff x="5662375" y="212375"/>
              <a:chExt cx="175013" cy="27000"/>
            </a:xfrm>
          </p:grpSpPr>
          <p:sp>
            <p:nvSpPr>
              <p:cNvPr id="2022" name="Google Shape;2022;p3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3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3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025" name="Google Shape;2025;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2" name="Shape 182"/>
        <p:cNvGrpSpPr/>
        <p:nvPr/>
      </p:nvGrpSpPr>
      <p:grpSpPr>
        <a:xfrm>
          <a:off x="0" y="0"/>
          <a:ext cx="0" cy="0"/>
          <a:chOff x="0" y="0"/>
          <a:chExt cx="0" cy="0"/>
        </a:xfrm>
      </p:grpSpPr>
      <p:sp>
        <p:nvSpPr>
          <p:cNvPr id="183" name="Google Shape;183;p52"/>
          <p:cNvSpPr txBox="1"/>
          <p:nvPr>
            <p:ph type="title"/>
          </p:nvPr>
        </p:nvSpPr>
        <p:spPr>
          <a:xfrm>
            <a:off x="1807671" y="338325"/>
            <a:ext cx="5528700" cy="61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84" name="Google Shape;184;p52"/>
          <p:cNvSpPr txBox="1"/>
          <p:nvPr>
            <p:ph idx="1" type="subTitle"/>
          </p:nvPr>
        </p:nvSpPr>
        <p:spPr>
          <a:xfrm>
            <a:off x="4956048" y="2532888"/>
            <a:ext cx="2084700" cy="136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85" name="Google Shape;185;p52"/>
          <p:cNvSpPr txBox="1"/>
          <p:nvPr>
            <p:ph idx="2" type="subTitle"/>
          </p:nvPr>
        </p:nvSpPr>
        <p:spPr>
          <a:xfrm>
            <a:off x="2093976" y="2532888"/>
            <a:ext cx="2084700" cy="136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186" name="Google Shape;186;p52"/>
          <p:cNvSpPr txBox="1"/>
          <p:nvPr>
            <p:ph idx="3" type="subTitle"/>
          </p:nvPr>
        </p:nvSpPr>
        <p:spPr>
          <a:xfrm>
            <a:off x="4956048" y="2221992"/>
            <a:ext cx="2084700" cy="283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9pPr>
          </a:lstStyle>
          <a:p/>
        </p:txBody>
      </p:sp>
      <p:sp>
        <p:nvSpPr>
          <p:cNvPr id="187" name="Google Shape;187;p52"/>
          <p:cNvSpPr txBox="1"/>
          <p:nvPr>
            <p:ph idx="4" type="subTitle"/>
          </p:nvPr>
        </p:nvSpPr>
        <p:spPr>
          <a:xfrm>
            <a:off x="2093976" y="2203704"/>
            <a:ext cx="2084700" cy="3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9pPr>
          </a:lstStyle>
          <a:p/>
        </p:txBody>
      </p:sp>
      <p:sp>
        <p:nvSpPr>
          <p:cNvPr id="188" name="Google Shape;188;p52"/>
          <p:cNvSpPr txBox="1"/>
          <p:nvPr>
            <p:ph idx="5" type="title"/>
          </p:nvPr>
        </p:nvSpPr>
        <p:spPr>
          <a:xfrm>
            <a:off x="2779776" y="1627632"/>
            <a:ext cx="7224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89" name="Google Shape;189;p52"/>
          <p:cNvSpPr txBox="1"/>
          <p:nvPr>
            <p:ph idx="6" type="title"/>
          </p:nvPr>
        </p:nvSpPr>
        <p:spPr>
          <a:xfrm>
            <a:off x="5641848" y="1627632"/>
            <a:ext cx="7224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grpSp>
        <p:nvGrpSpPr>
          <p:cNvPr id="190" name="Google Shape;190;p52"/>
          <p:cNvGrpSpPr/>
          <p:nvPr/>
        </p:nvGrpSpPr>
        <p:grpSpPr>
          <a:xfrm>
            <a:off x="432850" y="0"/>
            <a:ext cx="8278300" cy="5165700"/>
            <a:chOff x="432850" y="0"/>
            <a:chExt cx="8278300" cy="5165700"/>
          </a:xfrm>
        </p:grpSpPr>
        <p:cxnSp>
          <p:nvCxnSpPr>
            <p:cNvPr id="191" name="Google Shape;191;p52"/>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192" name="Google Shape;192;p52"/>
            <p:cNvGrpSpPr/>
            <p:nvPr/>
          </p:nvGrpSpPr>
          <p:grpSpPr>
            <a:xfrm>
              <a:off x="8129350" y="4292175"/>
              <a:ext cx="581800" cy="582350"/>
              <a:chOff x="8064275" y="887850"/>
              <a:chExt cx="581800" cy="582350"/>
            </a:xfrm>
          </p:grpSpPr>
          <p:sp>
            <p:nvSpPr>
              <p:cNvPr id="193" name="Google Shape;193;p5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5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5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5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5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 name="Google Shape;199;p52"/>
            <p:cNvGrpSpPr/>
            <p:nvPr/>
          </p:nvGrpSpPr>
          <p:grpSpPr>
            <a:xfrm>
              <a:off x="8274238" y="3720600"/>
              <a:ext cx="292025" cy="292575"/>
              <a:chOff x="7353050" y="316275"/>
              <a:chExt cx="292025" cy="292575"/>
            </a:xfrm>
          </p:grpSpPr>
          <p:sp>
            <p:nvSpPr>
              <p:cNvPr id="200" name="Google Shape;200;p5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5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5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 name="Google Shape;204;p52"/>
            <p:cNvGrpSpPr/>
            <p:nvPr/>
          </p:nvGrpSpPr>
          <p:grpSpPr>
            <a:xfrm>
              <a:off x="8332763" y="3212475"/>
              <a:ext cx="175000" cy="175000"/>
              <a:chOff x="8792300" y="321275"/>
              <a:chExt cx="175000" cy="175000"/>
            </a:xfrm>
          </p:grpSpPr>
          <p:sp>
            <p:nvSpPr>
              <p:cNvPr id="205" name="Google Shape;205;p5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5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5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5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09" name="Google Shape;209;p52"/>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210" name="Google Shape;210;p52"/>
            <p:cNvGrpSpPr/>
            <p:nvPr/>
          </p:nvGrpSpPr>
          <p:grpSpPr>
            <a:xfrm rot="10800000">
              <a:off x="432850" y="291788"/>
              <a:ext cx="581800" cy="582350"/>
              <a:chOff x="8064275" y="887850"/>
              <a:chExt cx="581800" cy="582350"/>
            </a:xfrm>
          </p:grpSpPr>
          <p:sp>
            <p:nvSpPr>
              <p:cNvPr id="211" name="Google Shape;211;p5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5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5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5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5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 name="Google Shape;217;p52"/>
            <p:cNvGrpSpPr/>
            <p:nvPr/>
          </p:nvGrpSpPr>
          <p:grpSpPr>
            <a:xfrm rot="10800000">
              <a:off x="577738" y="1153138"/>
              <a:ext cx="292025" cy="292575"/>
              <a:chOff x="7353050" y="316275"/>
              <a:chExt cx="292025" cy="292575"/>
            </a:xfrm>
          </p:grpSpPr>
          <p:sp>
            <p:nvSpPr>
              <p:cNvPr id="218" name="Google Shape;218;p5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5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5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5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 name="Google Shape;222;p52"/>
            <p:cNvGrpSpPr/>
            <p:nvPr/>
          </p:nvGrpSpPr>
          <p:grpSpPr>
            <a:xfrm rot="10800000">
              <a:off x="636238" y="1778838"/>
              <a:ext cx="175000" cy="175000"/>
              <a:chOff x="8792300" y="321275"/>
              <a:chExt cx="175000" cy="175000"/>
            </a:xfrm>
          </p:grpSpPr>
          <p:sp>
            <p:nvSpPr>
              <p:cNvPr id="223" name="Google Shape;223;p5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5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5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5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 name="Google Shape;227;p52"/>
            <p:cNvGrpSpPr/>
            <p:nvPr/>
          </p:nvGrpSpPr>
          <p:grpSpPr>
            <a:xfrm>
              <a:off x="432850" y="2003163"/>
              <a:ext cx="175013" cy="27000"/>
              <a:chOff x="5662375" y="212375"/>
              <a:chExt cx="175013" cy="27000"/>
            </a:xfrm>
          </p:grpSpPr>
          <p:sp>
            <p:nvSpPr>
              <p:cNvPr id="228" name="Google Shape;228;p5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5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5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 name="Google Shape;231;p52"/>
            <p:cNvGrpSpPr/>
            <p:nvPr/>
          </p:nvGrpSpPr>
          <p:grpSpPr>
            <a:xfrm>
              <a:off x="788100" y="208488"/>
              <a:ext cx="175013" cy="27000"/>
              <a:chOff x="5662375" y="212375"/>
              <a:chExt cx="175013" cy="27000"/>
            </a:xfrm>
          </p:grpSpPr>
          <p:sp>
            <p:nvSpPr>
              <p:cNvPr id="232" name="Google Shape;232;p5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5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5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 name="Google Shape;235;p52"/>
            <p:cNvGrpSpPr/>
            <p:nvPr/>
          </p:nvGrpSpPr>
          <p:grpSpPr>
            <a:xfrm>
              <a:off x="8129350" y="4988725"/>
              <a:ext cx="175013" cy="27000"/>
              <a:chOff x="5662375" y="212375"/>
              <a:chExt cx="175013" cy="27000"/>
            </a:xfrm>
          </p:grpSpPr>
          <p:sp>
            <p:nvSpPr>
              <p:cNvPr id="236" name="Google Shape;236;p5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5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5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9" name="Google Shape;239;p52"/>
            <p:cNvGrpSpPr/>
            <p:nvPr/>
          </p:nvGrpSpPr>
          <p:grpSpPr>
            <a:xfrm>
              <a:off x="8497550" y="3429425"/>
              <a:ext cx="175013" cy="27000"/>
              <a:chOff x="5662375" y="212375"/>
              <a:chExt cx="175013" cy="27000"/>
            </a:xfrm>
          </p:grpSpPr>
          <p:sp>
            <p:nvSpPr>
              <p:cNvPr id="240" name="Google Shape;240;p5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5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5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43" name="Google Shape;243;p52"/>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244" name="Google Shape;244;p52"/>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245" name="Google Shape;245;p52"/>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52"/>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52"/>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52"/>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9" name="Google Shape;249;p5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26" name="Shape 2026"/>
        <p:cNvGrpSpPr/>
        <p:nvPr/>
      </p:nvGrpSpPr>
      <p:grpSpPr>
        <a:xfrm>
          <a:off x="0" y="0"/>
          <a:ext cx="0" cy="0"/>
          <a:chOff x="0" y="0"/>
          <a:chExt cx="0" cy="0"/>
        </a:xfrm>
      </p:grpSpPr>
      <p:sp>
        <p:nvSpPr>
          <p:cNvPr id="2027" name="Google Shape;2027;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4">
  <p:cSld name="CUSTOM_14">
    <p:spTree>
      <p:nvGrpSpPr>
        <p:cNvPr id="2028" name="Shape 2028"/>
        <p:cNvGrpSpPr/>
        <p:nvPr/>
      </p:nvGrpSpPr>
      <p:grpSpPr>
        <a:xfrm>
          <a:off x="0" y="0"/>
          <a:ext cx="0" cy="0"/>
          <a:chOff x="0" y="0"/>
          <a:chExt cx="0" cy="0"/>
        </a:xfrm>
      </p:grpSpPr>
      <p:cxnSp>
        <p:nvCxnSpPr>
          <p:cNvPr id="2029" name="Google Shape;2029;p33"/>
          <p:cNvCxnSpPr/>
          <p:nvPr/>
        </p:nvCxnSpPr>
        <p:spPr>
          <a:xfrm>
            <a:off x="590450" y="4340600"/>
            <a:ext cx="670200" cy="423000"/>
          </a:xfrm>
          <a:prstGeom prst="straightConnector1">
            <a:avLst/>
          </a:prstGeom>
          <a:noFill/>
          <a:ln cap="flat" cmpd="sng" w="9525">
            <a:solidFill>
              <a:schemeClr val="dk2"/>
            </a:solidFill>
            <a:prstDash val="solid"/>
            <a:round/>
            <a:headEnd len="sm" w="sm" type="none"/>
            <a:tailEnd len="sm" w="sm" type="none"/>
          </a:ln>
        </p:spPr>
      </p:cxnSp>
      <p:sp>
        <p:nvSpPr>
          <p:cNvPr id="2030" name="Google Shape;2030;p33"/>
          <p:cNvSpPr txBox="1"/>
          <p:nvPr>
            <p:ph type="title"/>
          </p:nvPr>
        </p:nvSpPr>
        <p:spPr>
          <a:xfrm>
            <a:off x="2208175" y="342775"/>
            <a:ext cx="4727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031" name="Google Shape;2031;p33"/>
          <p:cNvCxnSpPr/>
          <p:nvPr/>
        </p:nvCxnSpPr>
        <p:spPr>
          <a:xfrm flipH="1" rot="10800000">
            <a:off x="0" y="4332550"/>
            <a:ext cx="590700" cy="663900"/>
          </a:xfrm>
          <a:prstGeom prst="straightConnector1">
            <a:avLst/>
          </a:prstGeom>
          <a:noFill/>
          <a:ln cap="flat" cmpd="sng" w="9525">
            <a:solidFill>
              <a:schemeClr val="dk2"/>
            </a:solidFill>
            <a:prstDash val="solid"/>
            <a:round/>
            <a:headEnd len="sm" w="sm" type="none"/>
            <a:tailEnd len="sm" w="sm" type="none"/>
          </a:ln>
        </p:spPr>
      </p:cxnSp>
      <p:grpSp>
        <p:nvGrpSpPr>
          <p:cNvPr id="2032" name="Google Shape;2032;p33"/>
          <p:cNvGrpSpPr/>
          <p:nvPr/>
        </p:nvGrpSpPr>
        <p:grpSpPr>
          <a:xfrm flipH="1">
            <a:off x="431725" y="4183775"/>
            <a:ext cx="292025" cy="292575"/>
            <a:chOff x="7353050" y="316275"/>
            <a:chExt cx="292025" cy="292575"/>
          </a:xfrm>
        </p:grpSpPr>
        <p:sp>
          <p:nvSpPr>
            <p:cNvPr id="2033" name="Google Shape;2033;p3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3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3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3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7" name="Google Shape;2037;p33"/>
          <p:cNvGrpSpPr/>
          <p:nvPr/>
        </p:nvGrpSpPr>
        <p:grpSpPr>
          <a:xfrm>
            <a:off x="1075789" y="4604675"/>
            <a:ext cx="293111" cy="293388"/>
            <a:chOff x="3164039" y="430875"/>
            <a:chExt cx="293111" cy="293388"/>
          </a:xfrm>
        </p:grpSpPr>
        <p:sp>
          <p:nvSpPr>
            <p:cNvPr id="2038" name="Google Shape;2038;p3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3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3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3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3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3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044" name="Google Shape;2044;p33"/>
          <p:cNvCxnSpPr/>
          <p:nvPr/>
        </p:nvCxnSpPr>
        <p:spPr>
          <a:xfrm rot="10800000">
            <a:off x="7196975" y="295100"/>
            <a:ext cx="1157100" cy="542700"/>
          </a:xfrm>
          <a:prstGeom prst="straightConnector1">
            <a:avLst/>
          </a:prstGeom>
          <a:noFill/>
          <a:ln cap="flat" cmpd="sng" w="9525">
            <a:solidFill>
              <a:schemeClr val="dk2"/>
            </a:solidFill>
            <a:prstDash val="solid"/>
            <a:round/>
            <a:headEnd len="sm" w="sm" type="none"/>
            <a:tailEnd len="sm" w="sm" type="none"/>
          </a:ln>
        </p:spPr>
      </p:cxnSp>
      <p:cxnSp>
        <p:nvCxnSpPr>
          <p:cNvPr id="2045" name="Google Shape;2045;p33"/>
          <p:cNvCxnSpPr/>
          <p:nvPr/>
        </p:nvCxnSpPr>
        <p:spPr>
          <a:xfrm flipH="1">
            <a:off x="8354075" y="-6625"/>
            <a:ext cx="791400" cy="836400"/>
          </a:xfrm>
          <a:prstGeom prst="straightConnector1">
            <a:avLst/>
          </a:prstGeom>
          <a:noFill/>
          <a:ln cap="flat" cmpd="sng" w="9525">
            <a:solidFill>
              <a:schemeClr val="dk2"/>
            </a:solidFill>
            <a:prstDash val="solid"/>
            <a:round/>
            <a:headEnd len="sm" w="sm" type="none"/>
            <a:tailEnd len="sm" w="sm" type="none"/>
          </a:ln>
        </p:spPr>
      </p:cxnSp>
      <p:grpSp>
        <p:nvGrpSpPr>
          <p:cNvPr id="2046" name="Google Shape;2046;p33"/>
          <p:cNvGrpSpPr/>
          <p:nvPr/>
        </p:nvGrpSpPr>
        <p:grpSpPr>
          <a:xfrm>
            <a:off x="8064275" y="526925"/>
            <a:ext cx="581800" cy="582350"/>
            <a:chOff x="8064275" y="887850"/>
            <a:chExt cx="581800" cy="582350"/>
          </a:xfrm>
        </p:grpSpPr>
        <p:sp>
          <p:nvSpPr>
            <p:cNvPr id="2047" name="Google Shape;2047;p3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3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3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3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3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3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3" name="Google Shape;2053;p33"/>
          <p:cNvGrpSpPr/>
          <p:nvPr/>
        </p:nvGrpSpPr>
        <p:grpSpPr>
          <a:xfrm>
            <a:off x="7033875" y="170875"/>
            <a:ext cx="292025" cy="292575"/>
            <a:chOff x="7353050" y="316275"/>
            <a:chExt cx="292025" cy="292575"/>
          </a:xfrm>
        </p:grpSpPr>
        <p:sp>
          <p:nvSpPr>
            <p:cNvPr id="2054" name="Google Shape;2054;p3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3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3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3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8" name="Google Shape;2058;p33"/>
          <p:cNvGrpSpPr/>
          <p:nvPr/>
        </p:nvGrpSpPr>
        <p:grpSpPr>
          <a:xfrm>
            <a:off x="8757950" y="229650"/>
            <a:ext cx="175000" cy="175000"/>
            <a:chOff x="8792300" y="321275"/>
            <a:chExt cx="175000" cy="175000"/>
          </a:xfrm>
        </p:grpSpPr>
        <p:sp>
          <p:nvSpPr>
            <p:cNvPr id="2059" name="Google Shape;2059;p3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3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3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3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3" name="Google Shape;2063;p33"/>
          <p:cNvGrpSpPr/>
          <p:nvPr/>
        </p:nvGrpSpPr>
        <p:grpSpPr>
          <a:xfrm>
            <a:off x="8490050" y="170875"/>
            <a:ext cx="175013" cy="27000"/>
            <a:chOff x="5662375" y="212375"/>
            <a:chExt cx="175013" cy="27000"/>
          </a:xfrm>
        </p:grpSpPr>
        <p:sp>
          <p:nvSpPr>
            <p:cNvPr id="2064" name="Google Shape;2064;p33"/>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33"/>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33"/>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7" name="Google Shape;2067;p33"/>
          <p:cNvGrpSpPr/>
          <p:nvPr/>
        </p:nvGrpSpPr>
        <p:grpSpPr>
          <a:xfrm>
            <a:off x="7916350" y="1124600"/>
            <a:ext cx="175013" cy="27000"/>
            <a:chOff x="5662375" y="212375"/>
            <a:chExt cx="175013" cy="27000"/>
          </a:xfrm>
        </p:grpSpPr>
        <p:sp>
          <p:nvSpPr>
            <p:cNvPr id="2068" name="Google Shape;2068;p33"/>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33"/>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33"/>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1" name="Google Shape;2071;p33"/>
          <p:cNvSpPr txBox="1"/>
          <p:nvPr>
            <p:ph idx="1" type="subTitle"/>
          </p:nvPr>
        </p:nvSpPr>
        <p:spPr>
          <a:xfrm>
            <a:off x="5641848" y="2743200"/>
            <a:ext cx="18654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072" name="Google Shape;2072;p33"/>
          <p:cNvSpPr txBox="1"/>
          <p:nvPr>
            <p:ph idx="2" type="subTitle"/>
          </p:nvPr>
        </p:nvSpPr>
        <p:spPr>
          <a:xfrm>
            <a:off x="3639312" y="1636776"/>
            <a:ext cx="18654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073" name="Google Shape;2073;p33"/>
          <p:cNvSpPr txBox="1"/>
          <p:nvPr>
            <p:ph idx="3" type="subTitle"/>
          </p:nvPr>
        </p:nvSpPr>
        <p:spPr>
          <a:xfrm>
            <a:off x="1636776" y="2249424"/>
            <a:ext cx="18654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074" name="Google Shape;2074;p33"/>
          <p:cNvSpPr txBox="1"/>
          <p:nvPr>
            <p:ph idx="4" type="subTitle"/>
          </p:nvPr>
        </p:nvSpPr>
        <p:spPr>
          <a:xfrm>
            <a:off x="5641848" y="3081528"/>
            <a:ext cx="18654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075" name="Google Shape;2075;p33"/>
          <p:cNvSpPr txBox="1"/>
          <p:nvPr>
            <p:ph idx="5" type="subTitle"/>
          </p:nvPr>
        </p:nvSpPr>
        <p:spPr>
          <a:xfrm>
            <a:off x="3639312" y="1975104"/>
            <a:ext cx="18654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076" name="Google Shape;2076;p33"/>
          <p:cNvSpPr txBox="1"/>
          <p:nvPr>
            <p:ph idx="6" type="subTitle"/>
          </p:nvPr>
        </p:nvSpPr>
        <p:spPr>
          <a:xfrm>
            <a:off x="1636776" y="2596896"/>
            <a:ext cx="18654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077" name="Google Shape;2077;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078" name="Shape 2078"/>
        <p:cNvGrpSpPr/>
        <p:nvPr/>
      </p:nvGrpSpPr>
      <p:grpSpPr>
        <a:xfrm>
          <a:off x="0" y="0"/>
          <a:ext cx="0" cy="0"/>
          <a:chOff x="0" y="0"/>
          <a:chExt cx="0" cy="0"/>
        </a:xfrm>
      </p:grpSpPr>
      <p:sp>
        <p:nvSpPr>
          <p:cNvPr id="2079" name="Google Shape;2079;p34"/>
          <p:cNvSpPr/>
          <p:nvPr/>
        </p:nvSpPr>
        <p:spPr>
          <a:xfrm flipH="1">
            <a:off x="-150" y="0"/>
            <a:ext cx="9144000" cy="1368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34"/>
          <p:cNvSpPr txBox="1"/>
          <p:nvPr>
            <p:ph idx="12" type="sldNum"/>
          </p:nvPr>
        </p:nvSpPr>
        <p:spPr>
          <a:xfrm>
            <a:off x="-75" y="3420000"/>
            <a:ext cx="669600" cy="1723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1">
  <p:cSld name="TITLE_AND_BODY_3">
    <p:spTree>
      <p:nvGrpSpPr>
        <p:cNvPr id="2081" name="Shape 2081"/>
        <p:cNvGrpSpPr/>
        <p:nvPr/>
      </p:nvGrpSpPr>
      <p:grpSpPr>
        <a:xfrm>
          <a:off x="0" y="0"/>
          <a:ext cx="0" cy="0"/>
          <a:chOff x="0" y="0"/>
          <a:chExt cx="0" cy="0"/>
        </a:xfrm>
      </p:grpSpPr>
      <p:sp>
        <p:nvSpPr>
          <p:cNvPr id="2082" name="Google Shape;2082;p36"/>
          <p:cNvSpPr/>
          <p:nvPr/>
        </p:nvSpPr>
        <p:spPr>
          <a:xfrm flipH="1">
            <a:off x="-75" y="0"/>
            <a:ext cx="669600" cy="5143500"/>
          </a:xfrm>
          <a:prstGeom prst="rect">
            <a:avLst/>
          </a:prstGeom>
          <a:solidFill>
            <a:srgbClr val="000000">
              <a:alpha val="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36"/>
          <p:cNvSpPr/>
          <p:nvPr/>
        </p:nvSpPr>
        <p:spPr>
          <a:xfrm flipH="1">
            <a:off x="-75" y="0"/>
            <a:ext cx="669600" cy="1140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36"/>
          <p:cNvSpPr txBox="1"/>
          <p:nvPr>
            <p:ph type="title"/>
          </p:nvPr>
        </p:nvSpPr>
        <p:spPr>
          <a:xfrm>
            <a:off x="844425" y="5598"/>
            <a:ext cx="3552600" cy="114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85" name="Google Shape;2085;p36"/>
          <p:cNvSpPr txBox="1"/>
          <p:nvPr>
            <p:ph idx="1" type="body"/>
          </p:nvPr>
        </p:nvSpPr>
        <p:spPr>
          <a:xfrm>
            <a:off x="844425" y="1538075"/>
            <a:ext cx="5169000" cy="3387900"/>
          </a:xfrm>
          <a:prstGeom prst="rect">
            <a:avLst/>
          </a:prstGeom>
          <a:noFill/>
          <a:ln>
            <a:noFill/>
          </a:ln>
        </p:spPr>
        <p:txBody>
          <a:bodyPr anchorCtr="0" anchor="ctr" bIns="91425" lIns="91425" spcFirstLastPara="1" rIns="91425" wrap="square" tIns="91425">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81000" lvl="3" marL="18288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4pPr>
            <a:lvl5pPr indent="-381000" lvl="4" marL="22860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5pPr>
            <a:lvl6pPr indent="-381000" lvl="5" marL="2743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6pPr>
            <a:lvl7pPr indent="-381000" lvl="6" marL="32004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7pPr>
            <a:lvl8pPr indent="-381000" lvl="7" marL="36576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8pPr>
            <a:lvl9pPr indent="-381000" lvl="8" marL="41148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9pPr>
          </a:lstStyle>
          <a:p/>
        </p:txBody>
      </p:sp>
      <p:sp>
        <p:nvSpPr>
          <p:cNvPr id="2086" name="Google Shape;2086;p36"/>
          <p:cNvSpPr txBox="1"/>
          <p:nvPr>
            <p:ph idx="12" type="sldNum"/>
          </p:nvPr>
        </p:nvSpPr>
        <p:spPr>
          <a:xfrm>
            <a:off x="-75" y="5600"/>
            <a:ext cx="669600" cy="1140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87" name="Shape 2087"/>
        <p:cNvGrpSpPr/>
        <p:nvPr/>
      </p:nvGrpSpPr>
      <p:grpSpPr>
        <a:xfrm>
          <a:off x="0" y="0"/>
          <a:ext cx="0" cy="0"/>
          <a:chOff x="0" y="0"/>
          <a:chExt cx="0" cy="0"/>
        </a:xfrm>
      </p:grpSpPr>
      <p:sp>
        <p:nvSpPr>
          <p:cNvPr id="2088" name="Google Shape;2088;p80"/>
          <p:cNvSpPr txBox="1"/>
          <p:nvPr>
            <p:ph type="ctrTitle"/>
          </p:nvPr>
        </p:nvSpPr>
        <p:spPr>
          <a:xfrm>
            <a:off x="5248656" y="2002536"/>
            <a:ext cx="3264300" cy="1792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200"/>
            </a:lvl1pPr>
            <a:lvl2pPr lvl="1" algn="r">
              <a:lnSpc>
                <a:spcPct val="100000"/>
              </a:lnSpc>
              <a:spcBef>
                <a:spcPts val="0"/>
              </a:spcBef>
              <a:spcAft>
                <a:spcPts val="0"/>
              </a:spcAft>
              <a:buSzPts val="5200"/>
              <a:buNone/>
              <a:defRPr sz="5200"/>
            </a:lvl2pPr>
            <a:lvl3pPr lvl="2" algn="r">
              <a:lnSpc>
                <a:spcPct val="100000"/>
              </a:lnSpc>
              <a:spcBef>
                <a:spcPts val="0"/>
              </a:spcBef>
              <a:spcAft>
                <a:spcPts val="0"/>
              </a:spcAft>
              <a:buSzPts val="5200"/>
              <a:buNone/>
              <a:defRPr sz="5200"/>
            </a:lvl3pPr>
            <a:lvl4pPr lvl="3" algn="r">
              <a:lnSpc>
                <a:spcPct val="100000"/>
              </a:lnSpc>
              <a:spcBef>
                <a:spcPts val="0"/>
              </a:spcBef>
              <a:spcAft>
                <a:spcPts val="0"/>
              </a:spcAft>
              <a:buSzPts val="5200"/>
              <a:buNone/>
              <a:defRPr sz="5200"/>
            </a:lvl4pPr>
            <a:lvl5pPr lvl="4" algn="r">
              <a:lnSpc>
                <a:spcPct val="100000"/>
              </a:lnSpc>
              <a:spcBef>
                <a:spcPts val="0"/>
              </a:spcBef>
              <a:spcAft>
                <a:spcPts val="0"/>
              </a:spcAft>
              <a:buSzPts val="5200"/>
              <a:buNone/>
              <a:defRPr sz="5200"/>
            </a:lvl5pPr>
            <a:lvl6pPr lvl="5" algn="r">
              <a:lnSpc>
                <a:spcPct val="100000"/>
              </a:lnSpc>
              <a:spcBef>
                <a:spcPts val="0"/>
              </a:spcBef>
              <a:spcAft>
                <a:spcPts val="0"/>
              </a:spcAft>
              <a:buSzPts val="5200"/>
              <a:buNone/>
              <a:defRPr sz="5200"/>
            </a:lvl6pPr>
            <a:lvl7pPr lvl="6" algn="r">
              <a:lnSpc>
                <a:spcPct val="100000"/>
              </a:lnSpc>
              <a:spcBef>
                <a:spcPts val="0"/>
              </a:spcBef>
              <a:spcAft>
                <a:spcPts val="0"/>
              </a:spcAft>
              <a:buSzPts val="5200"/>
              <a:buNone/>
              <a:defRPr sz="5200"/>
            </a:lvl7pPr>
            <a:lvl8pPr lvl="7" algn="r">
              <a:lnSpc>
                <a:spcPct val="100000"/>
              </a:lnSpc>
              <a:spcBef>
                <a:spcPts val="0"/>
              </a:spcBef>
              <a:spcAft>
                <a:spcPts val="0"/>
              </a:spcAft>
              <a:buSzPts val="5200"/>
              <a:buNone/>
              <a:defRPr sz="5200"/>
            </a:lvl8pPr>
            <a:lvl9pPr lvl="8" algn="r">
              <a:lnSpc>
                <a:spcPct val="100000"/>
              </a:lnSpc>
              <a:spcBef>
                <a:spcPts val="0"/>
              </a:spcBef>
              <a:spcAft>
                <a:spcPts val="0"/>
              </a:spcAft>
              <a:buSzPts val="5200"/>
              <a:buNone/>
              <a:defRPr sz="5200"/>
            </a:lvl9pPr>
          </a:lstStyle>
          <a:p/>
        </p:txBody>
      </p:sp>
      <p:sp>
        <p:nvSpPr>
          <p:cNvPr id="2089" name="Google Shape;2089;p80"/>
          <p:cNvSpPr txBox="1"/>
          <p:nvPr>
            <p:ph idx="1" type="subTitle"/>
          </p:nvPr>
        </p:nvSpPr>
        <p:spPr>
          <a:xfrm>
            <a:off x="5248656" y="3721608"/>
            <a:ext cx="3264300" cy="8961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r">
              <a:lnSpc>
                <a:spcPct val="100000"/>
              </a:lnSpc>
              <a:spcBef>
                <a:spcPts val="0"/>
              </a:spcBef>
              <a:spcAft>
                <a:spcPts val="0"/>
              </a:spcAft>
              <a:buClr>
                <a:schemeClr val="accent1"/>
              </a:buClr>
              <a:buSzPts val="2800"/>
              <a:buFont typeface="Barlow Semi Condensed Medium"/>
              <a:buNone/>
              <a:defRPr b="0" i="0" sz="2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2090" name="Google Shape;2090;p80"/>
          <p:cNvCxnSpPr/>
          <p:nvPr/>
        </p:nvCxnSpPr>
        <p:spPr>
          <a:xfrm flipH="1">
            <a:off x="5827050" y="451300"/>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2091" name="Google Shape;2091;p80"/>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2092" name="Google Shape;2092;p80"/>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2093" name="Google Shape;2093;p80"/>
          <p:cNvGrpSpPr/>
          <p:nvPr/>
        </p:nvGrpSpPr>
        <p:grpSpPr>
          <a:xfrm>
            <a:off x="8064275" y="887850"/>
            <a:ext cx="581800" cy="582350"/>
            <a:chOff x="8064275" y="887850"/>
            <a:chExt cx="581800" cy="582350"/>
          </a:xfrm>
        </p:grpSpPr>
        <p:sp>
          <p:nvSpPr>
            <p:cNvPr id="2094" name="Google Shape;2094;p8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8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8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8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8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8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0" name="Google Shape;2100;p80"/>
          <p:cNvGrpSpPr/>
          <p:nvPr/>
        </p:nvGrpSpPr>
        <p:grpSpPr>
          <a:xfrm>
            <a:off x="7353050" y="316275"/>
            <a:ext cx="292025" cy="292575"/>
            <a:chOff x="7353050" y="316275"/>
            <a:chExt cx="292025" cy="292575"/>
          </a:xfrm>
        </p:grpSpPr>
        <p:sp>
          <p:nvSpPr>
            <p:cNvPr id="2101" name="Google Shape;2101;p8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8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8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8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5" name="Google Shape;2105;p80"/>
          <p:cNvSpPr/>
          <p:nvPr/>
        </p:nvSpPr>
        <p:spPr>
          <a:xfrm>
            <a:off x="5690580" y="4258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80"/>
          <p:cNvSpPr/>
          <p:nvPr/>
        </p:nvSpPr>
        <p:spPr>
          <a:xfrm>
            <a:off x="5688325" y="4232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80"/>
          <p:cNvSpPr/>
          <p:nvPr/>
        </p:nvSpPr>
        <p:spPr>
          <a:xfrm>
            <a:off x="5727069" y="4623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80"/>
          <p:cNvSpPr/>
          <p:nvPr/>
        </p:nvSpPr>
        <p:spPr>
          <a:xfrm>
            <a:off x="5724827" y="4597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80"/>
          <p:cNvSpPr/>
          <p:nvPr/>
        </p:nvSpPr>
        <p:spPr>
          <a:xfrm>
            <a:off x="5766657" y="5018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80"/>
          <p:cNvSpPr/>
          <p:nvPr/>
        </p:nvSpPr>
        <p:spPr>
          <a:xfrm>
            <a:off x="5764415" y="4996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11" name="Google Shape;2111;p80"/>
          <p:cNvGrpSpPr/>
          <p:nvPr/>
        </p:nvGrpSpPr>
        <p:grpSpPr>
          <a:xfrm>
            <a:off x="5443350" y="289275"/>
            <a:ext cx="175013" cy="27000"/>
            <a:chOff x="5662375" y="212375"/>
            <a:chExt cx="175013" cy="27000"/>
          </a:xfrm>
        </p:grpSpPr>
        <p:sp>
          <p:nvSpPr>
            <p:cNvPr id="2112" name="Google Shape;2112;p8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8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8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5" name="Google Shape;2115;p80"/>
          <p:cNvGrpSpPr/>
          <p:nvPr/>
        </p:nvGrpSpPr>
        <p:grpSpPr>
          <a:xfrm>
            <a:off x="8490050" y="170875"/>
            <a:ext cx="175013" cy="27000"/>
            <a:chOff x="5662375" y="212375"/>
            <a:chExt cx="175013" cy="27000"/>
          </a:xfrm>
        </p:grpSpPr>
        <p:sp>
          <p:nvSpPr>
            <p:cNvPr id="2116" name="Google Shape;2116;p8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8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8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9" name="Google Shape;2119;p80"/>
          <p:cNvGrpSpPr/>
          <p:nvPr/>
        </p:nvGrpSpPr>
        <p:grpSpPr>
          <a:xfrm>
            <a:off x="8068750" y="1581800"/>
            <a:ext cx="175013" cy="27000"/>
            <a:chOff x="5662375" y="212375"/>
            <a:chExt cx="175013" cy="27000"/>
          </a:xfrm>
        </p:grpSpPr>
        <p:sp>
          <p:nvSpPr>
            <p:cNvPr id="2120" name="Google Shape;2120;p8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8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8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3" name="Google Shape;2123;p8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24" name="Shape 2124"/>
        <p:cNvGrpSpPr/>
        <p:nvPr/>
      </p:nvGrpSpPr>
      <p:grpSpPr>
        <a:xfrm>
          <a:off x="0" y="0"/>
          <a:ext cx="0" cy="0"/>
          <a:chOff x="0" y="0"/>
          <a:chExt cx="0" cy="0"/>
        </a:xfrm>
      </p:grpSpPr>
      <p:grpSp>
        <p:nvGrpSpPr>
          <p:cNvPr id="2125" name="Google Shape;2125;p81"/>
          <p:cNvGrpSpPr/>
          <p:nvPr/>
        </p:nvGrpSpPr>
        <p:grpSpPr>
          <a:xfrm>
            <a:off x="2132649" y="713253"/>
            <a:ext cx="4878702" cy="3717004"/>
            <a:chOff x="399425" y="238125"/>
            <a:chExt cx="6810025" cy="5187000"/>
          </a:xfrm>
        </p:grpSpPr>
        <p:sp>
          <p:nvSpPr>
            <p:cNvPr id="2126" name="Google Shape;2126;p81"/>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81"/>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8" name="Google Shape;2128;p81"/>
          <p:cNvSpPr txBox="1"/>
          <p:nvPr>
            <p:ph type="title"/>
          </p:nvPr>
        </p:nvSpPr>
        <p:spPr>
          <a:xfrm>
            <a:off x="2971800" y="2231136"/>
            <a:ext cx="3200400" cy="80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29" name="Google Shape;2129;p81"/>
          <p:cNvSpPr txBox="1"/>
          <p:nvPr>
            <p:ph idx="2" type="title"/>
          </p:nvPr>
        </p:nvSpPr>
        <p:spPr>
          <a:xfrm>
            <a:off x="2971800" y="1161288"/>
            <a:ext cx="2967600" cy="106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p:txBody>
      </p:sp>
      <p:sp>
        <p:nvSpPr>
          <p:cNvPr id="2130" name="Google Shape;2130;p81"/>
          <p:cNvSpPr txBox="1"/>
          <p:nvPr>
            <p:ph idx="1" type="subTitle"/>
          </p:nvPr>
        </p:nvSpPr>
        <p:spPr>
          <a:xfrm>
            <a:off x="2973225" y="2999232"/>
            <a:ext cx="3200400" cy="685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grpSp>
        <p:nvGrpSpPr>
          <p:cNvPr id="2131" name="Google Shape;2131;p81"/>
          <p:cNvGrpSpPr/>
          <p:nvPr/>
        </p:nvGrpSpPr>
        <p:grpSpPr>
          <a:xfrm>
            <a:off x="432850" y="0"/>
            <a:ext cx="8278300" cy="5165700"/>
            <a:chOff x="432850" y="0"/>
            <a:chExt cx="8278300" cy="5165700"/>
          </a:xfrm>
        </p:grpSpPr>
        <p:cxnSp>
          <p:nvCxnSpPr>
            <p:cNvPr id="2132" name="Google Shape;2132;p81"/>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2133" name="Google Shape;2133;p81"/>
            <p:cNvGrpSpPr/>
            <p:nvPr/>
          </p:nvGrpSpPr>
          <p:grpSpPr>
            <a:xfrm>
              <a:off x="8129350" y="4292175"/>
              <a:ext cx="581800" cy="582350"/>
              <a:chOff x="8064275" y="887850"/>
              <a:chExt cx="581800" cy="582350"/>
            </a:xfrm>
          </p:grpSpPr>
          <p:sp>
            <p:nvSpPr>
              <p:cNvPr id="2134" name="Google Shape;2134;p8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8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8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8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8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8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0" name="Google Shape;2140;p81"/>
            <p:cNvGrpSpPr/>
            <p:nvPr/>
          </p:nvGrpSpPr>
          <p:grpSpPr>
            <a:xfrm>
              <a:off x="8274238" y="3720600"/>
              <a:ext cx="292025" cy="292575"/>
              <a:chOff x="7353050" y="316275"/>
              <a:chExt cx="292025" cy="292575"/>
            </a:xfrm>
          </p:grpSpPr>
          <p:sp>
            <p:nvSpPr>
              <p:cNvPr id="2141" name="Google Shape;2141;p8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8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8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8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5" name="Google Shape;2145;p81"/>
            <p:cNvGrpSpPr/>
            <p:nvPr/>
          </p:nvGrpSpPr>
          <p:grpSpPr>
            <a:xfrm>
              <a:off x="8332763" y="3212475"/>
              <a:ext cx="175000" cy="175000"/>
              <a:chOff x="8792300" y="321275"/>
              <a:chExt cx="175000" cy="175000"/>
            </a:xfrm>
          </p:grpSpPr>
          <p:sp>
            <p:nvSpPr>
              <p:cNvPr id="2146" name="Google Shape;2146;p8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8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8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8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150" name="Google Shape;2150;p81"/>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2151" name="Google Shape;2151;p81"/>
            <p:cNvGrpSpPr/>
            <p:nvPr/>
          </p:nvGrpSpPr>
          <p:grpSpPr>
            <a:xfrm rot="10800000">
              <a:off x="432850" y="291788"/>
              <a:ext cx="581800" cy="582350"/>
              <a:chOff x="8064275" y="887850"/>
              <a:chExt cx="581800" cy="582350"/>
            </a:xfrm>
          </p:grpSpPr>
          <p:sp>
            <p:nvSpPr>
              <p:cNvPr id="2152" name="Google Shape;2152;p8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8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8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8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8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8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8" name="Google Shape;2158;p81"/>
            <p:cNvGrpSpPr/>
            <p:nvPr/>
          </p:nvGrpSpPr>
          <p:grpSpPr>
            <a:xfrm rot="10800000">
              <a:off x="577738" y="1153138"/>
              <a:ext cx="292025" cy="292575"/>
              <a:chOff x="7353050" y="316275"/>
              <a:chExt cx="292025" cy="292575"/>
            </a:xfrm>
          </p:grpSpPr>
          <p:sp>
            <p:nvSpPr>
              <p:cNvPr id="2159" name="Google Shape;2159;p8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8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8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8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3" name="Google Shape;2163;p81"/>
            <p:cNvGrpSpPr/>
            <p:nvPr/>
          </p:nvGrpSpPr>
          <p:grpSpPr>
            <a:xfrm rot="10800000">
              <a:off x="636238" y="1778838"/>
              <a:ext cx="175000" cy="175000"/>
              <a:chOff x="8792300" y="321275"/>
              <a:chExt cx="175000" cy="175000"/>
            </a:xfrm>
          </p:grpSpPr>
          <p:sp>
            <p:nvSpPr>
              <p:cNvPr id="2164" name="Google Shape;2164;p8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8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8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8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8" name="Google Shape;2168;p81"/>
            <p:cNvGrpSpPr/>
            <p:nvPr/>
          </p:nvGrpSpPr>
          <p:grpSpPr>
            <a:xfrm>
              <a:off x="432850" y="2003163"/>
              <a:ext cx="175013" cy="27000"/>
              <a:chOff x="5662375" y="212375"/>
              <a:chExt cx="175013" cy="27000"/>
            </a:xfrm>
          </p:grpSpPr>
          <p:sp>
            <p:nvSpPr>
              <p:cNvPr id="2169" name="Google Shape;2169;p8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8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8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2" name="Google Shape;2172;p81"/>
            <p:cNvGrpSpPr/>
            <p:nvPr/>
          </p:nvGrpSpPr>
          <p:grpSpPr>
            <a:xfrm>
              <a:off x="788100" y="208488"/>
              <a:ext cx="175013" cy="27000"/>
              <a:chOff x="5662375" y="212375"/>
              <a:chExt cx="175013" cy="27000"/>
            </a:xfrm>
          </p:grpSpPr>
          <p:sp>
            <p:nvSpPr>
              <p:cNvPr id="2173" name="Google Shape;2173;p8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8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8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6" name="Google Shape;2176;p81"/>
            <p:cNvGrpSpPr/>
            <p:nvPr/>
          </p:nvGrpSpPr>
          <p:grpSpPr>
            <a:xfrm>
              <a:off x="8129350" y="4988725"/>
              <a:ext cx="175013" cy="27000"/>
              <a:chOff x="5662375" y="212375"/>
              <a:chExt cx="175013" cy="27000"/>
            </a:xfrm>
          </p:grpSpPr>
          <p:sp>
            <p:nvSpPr>
              <p:cNvPr id="2177" name="Google Shape;2177;p8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8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8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0" name="Google Shape;2180;p81"/>
            <p:cNvGrpSpPr/>
            <p:nvPr/>
          </p:nvGrpSpPr>
          <p:grpSpPr>
            <a:xfrm>
              <a:off x="8497550" y="3429425"/>
              <a:ext cx="175013" cy="27000"/>
              <a:chOff x="5662375" y="212375"/>
              <a:chExt cx="175013" cy="27000"/>
            </a:xfrm>
          </p:grpSpPr>
          <p:sp>
            <p:nvSpPr>
              <p:cNvPr id="2181" name="Google Shape;2181;p8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8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8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184" name="Google Shape;2184;p81"/>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2185" name="Google Shape;2185;p81"/>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2186" name="Google Shape;2186;p81"/>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81"/>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81"/>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81"/>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0" name="Google Shape;2190;p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1" name="Shape 2191"/>
        <p:cNvGrpSpPr/>
        <p:nvPr/>
      </p:nvGrpSpPr>
      <p:grpSpPr>
        <a:xfrm>
          <a:off x="0" y="0"/>
          <a:ext cx="0" cy="0"/>
          <a:chOff x="0" y="0"/>
          <a:chExt cx="0" cy="0"/>
        </a:xfrm>
      </p:grpSpPr>
      <p:sp>
        <p:nvSpPr>
          <p:cNvPr id="2192" name="Google Shape;2192;p82"/>
          <p:cNvSpPr txBox="1"/>
          <p:nvPr>
            <p:ph idx="1" type="subTitle"/>
          </p:nvPr>
        </p:nvSpPr>
        <p:spPr>
          <a:xfrm>
            <a:off x="2167128" y="3054096"/>
            <a:ext cx="4809600" cy="113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grpSp>
        <p:nvGrpSpPr>
          <p:cNvPr id="2193" name="Google Shape;2193;p82"/>
          <p:cNvGrpSpPr/>
          <p:nvPr/>
        </p:nvGrpSpPr>
        <p:grpSpPr>
          <a:xfrm>
            <a:off x="4484494" y="4433000"/>
            <a:ext cx="175013" cy="27000"/>
            <a:chOff x="5662375" y="212375"/>
            <a:chExt cx="175013" cy="27000"/>
          </a:xfrm>
        </p:grpSpPr>
        <p:sp>
          <p:nvSpPr>
            <p:cNvPr id="2194" name="Google Shape;2194;p8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8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8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7" name="Google Shape;2197;p82"/>
          <p:cNvSpPr txBox="1"/>
          <p:nvPr>
            <p:ph type="title"/>
          </p:nvPr>
        </p:nvSpPr>
        <p:spPr>
          <a:xfrm>
            <a:off x="2167128" y="2478024"/>
            <a:ext cx="48096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2198" name="Google Shape;2198;p82"/>
          <p:cNvGrpSpPr/>
          <p:nvPr/>
        </p:nvGrpSpPr>
        <p:grpSpPr>
          <a:xfrm>
            <a:off x="432850" y="0"/>
            <a:ext cx="8278300" cy="5165700"/>
            <a:chOff x="432850" y="0"/>
            <a:chExt cx="8278300" cy="5165700"/>
          </a:xfrm>
        </p:grpSpPr>
        <p:cxnSp>
          <p:nvCxnSpPr>
            <p:cNvPr id="2199" name="Google Shape;2199;p82"/>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2200" name="Google Shape;2200;p82"/>
            <p:cNvGrpSpPr/>
            <p:nvPr/>
          </p:nvGrpSpPr>
          <p:grpSpPr>
            <a:xfrm>
              <a:off x="8129350" y="4292175"/>
              <a:ext cx="581800" cy="582350"/>
              <a:chOff x="8064275" y="887850"/>
              <a:chExt cx="581800" cy="582350"/>
            </a:xfrm>
          </p:grpSpPr>
          <p:sp>
            <p:nvSpPr>
              <p:cNvPr id="2201" name="Google Shape;2201;p8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8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8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8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8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8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7" name="Google Shape;2207;p82"/>
            <p:cNvGrpSpPr/>
            <p:nvPr/>
          </p:nvGrpSpPr>
          <p:grpSpPr>
            <a:xfrm>
              <a:off x="8274238" y="3720600"/>
              <a:ext cx="292025" cy="292575"/>
              <a:chOff x="7353050" y="316275"/>
              <a:chExt cx="292025" cy="292575"/>
            </a:xfrm>
          </p:grpSpPr>
          <p:sp>
            <p:nvSpPr>
              <p:cNvPr id="2208" name="Google Shape;2208;p8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8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8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8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2" name="Google Shape;2212;p82"/>
            <p:cNvGrpSpPr/>
            <p:nvPr/>
          </p:nvGrpSpPr>
          <p:grpSpPr>
            <a:xfrm>
              <a:off x="8332763" y="3212475"/>
              <a:ext cx="175000" cy="175000"/>
              <a:chOff x="8792300" y="321275"/>
              <a:chExt cx="175000" cy="175000"/>
            </a:xfrm>
          </p:grpSpPr>
          <p:sp>
            <p:nvSpPr>
              <p:cNvPr id="2213" name="Google Shape;2213;p8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8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8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8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17" name="Google Shape;2217;p82"/>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2218" name="Google Shape;2218;p82"/>
            <p:cNvGrpSpPr/>
            <p:nvPr/>
          </p:nvGrpSpPr>
          <p:grpSpPr>
            <a:xfrm rot="10800000">
              <a:off x="432850" y="291788"/>
              <a:ext cx="581800" cy="582350"/>
              <a:chOff x="8064275" y="887850"/>
              <a:chExt cx="581800" cy="582350"/>
            </a:xfrm>
          </p:grpSpPr>
          <p:sp>
            <p:nvSpPr>
              <p:cNvPr id="2219" name="Google Shape;2219;p8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8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8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8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8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8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5" name="Google Shape;2225;p82"/>
            <p:cNvGrpSpPr/>
            <p:nvPr/>
          </p:nvGrpSpPr>
          <p:grpSpPr>
            <a:xfrm rot="10800000">
              <a:off x="577738" y="1153138"/>
              <a:ext cx="292025" cy="292575"/>
              <a:chOff x="7353050" y="316275"/>
              <a:chExt cx="292025" cy="292575"/>
            </a:xfrm>
          </p:grpSpPr>
          <p:sp>
            <p:nvSpPr>
              <p:cNvPr id="2226" name="Google Shape;2226;p8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8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8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8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0" name="Google Shape;2230;p82"/>
            <p:cNvGrpSpPr/>
            <p:nvPr/>
          </p:nvGrpSpPr>
          <p:grpSpPr>
            <a:xfrm rot="10800000">
              <a:off x="636238" y="1778838"/>
              <a:ext cx="175000" cy="175000"/>
              <a:chOff x="8792300" y="321275"/>
              <a:chExt cx="175000" cy="175000"/>
            </a:xfrm>
          </p:grpSpPr>
          <p:sp>
            <p:nvSpPr>
              <p:cNvPr id="2231" name="Google Shape;2231;p8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8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8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8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5" name="Google Shape;2235;p82"/>
            <p:cNvGrpSpPr/>
            <p:nvPr/>
          </p:nvGrpSpPr>
          <p:grpSpPr>
            <a:xfrm>
              <a:off x="432850" y="2003163"/>
              <a:ext cx="175013" cy="27000"/>
              <a:chOff x="5662375" y="212375"/>
              <a:chExt cx="175013" cy="27000"/>
            </a:xfrm>
          </p:grpSpPr>
          <p:sp>
            <p:nvSpPr>
              <p:cNvPr id="2236" name="Google Shape;2236;p8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8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8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9" name="Google Shape;2239;p82"/>
            <p:cNvGrpSpPr/>
            <p:nvPr/>
          </p:nvGrpSpPr>
          <p:grpSpPr>
            <a:xfrm>
              <a:off x="788100" y="208488"/>
              <a:ext cx="175013" cy="27000"/>
              <a:chOff x="5662375" y="212375"/>
              <a:chExt cx="175013" cy="27000"/>
            </a:xfrm>
          </p:grpSpPr>
          <p:sp>
            <p:nvSpPr>
              <p:cNvPr id="2240" name="Google Shape;2240;p8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8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8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3" name="Google Shape;2243;p82"/>
            <p:cNvGrpSpPr/>
            <p:nvPr/>
          </p:nvGrpSpPr>
          <p:grpSpPr>
            <a:xfrm>
              <a:off x="8129350" y="4988725"/>
              <a:ext cx="175013" cy="27000"/>
              <a:chOff x="5662375" y="212375"/>
              <a:chExt cx="175013" cy="27000"/>
            </a:xfrm>
          </p:grpSpPr>
          <p:sp>
            <p:nvSpPr>
              <p:cNvPr id="2244" name="Google Shape;2244;p8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8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8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7" name="Google Shape;2247;p82"/>
            <p:cNvGrpSpPr/>
            <p:nvPr/>
          </p:nvGrpSpPr>
          <p:grpSpPr>
            <a:xfrm>
              <a:off x="8497550" y="3429425"/>
              <a:ext cx="175013" cy="27000"/>
              <a:chOff x="5662375" y="212375"/>
              <a:chExt cx="175013" cy="27000"/>
            </a:xfrm>
          </p:grpSpPr>
          <p:sp>
            <p:nvSpPr>
              <p:cNvPr id="2248" name="Google Shape;2248;p8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8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8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51" name="Google Shape;2251;p82"/>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2252" name="Google Shape;2252;p82"/>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2253" name="Google Shape;2253;p82"/>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82"/>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82"/>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82"/>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7" name="Google Shape;2257;p8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58" name="Shape 2258"/>
        <p:cNvGrpSpPr/>
        <p:nvPr/>
      </p:nvGrpSpPr>
      <p:grpSpPr>
        <a:xfrm>
          <a:off x="0" y="0"/>
          <a:ext cx="0" cy="0"/>
          <a:chOff x="0" y="0"/>
          <a:chExt cx="0" cy="0"/>
        </a:xfrm>
      </p:grpSpPr>
      <p:sp>
        <p:nvSpPr>
          <p:cNvPr id="2259" name="Google Shape;2259;p83"/>
          <p:cNvSpPr txBox="1"/>
          <p:nvPr>
            <p:ph type="title"/>
          </p:nvPr>
        </p:nvSpPr>
        <p:spPr>
          <a:xfrm>
            <a:off x="1807671" y="338325"/>
            <a:ext cx="5528700" cy="61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260" name="Google Shape;2260;p83"/>
          <p:cNvSpPr txBox="1"/>
          <p:nvPr>
            <p:ph idx="1" type="subTitle"/>
          </p:nvPr>
        </p:nvSpPr>
        <p:spPr>
          <a:xfrm>
            <a:off x="4956048" y="2532888"/>
            <a:ext cx="2084700" cy="136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261" name="Google Shape;2261;p83"/>
          <p:cNvSpPr txBox="1"/>
          <p:nvPr>
            <p:ph idx="2" type="subTitle"/>
          </p:nvPr>
        </p:nvSpPr>
        <p:spPr>
          <a:xfrm>
            <a:off x="2093976" y="2532888"/>
            <a:ext cx="2084700" cy="136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262" name="Google Shape;2262;p83"/>
          <p:cNvSpPr txBox="1"/>
          <p:nvPr>
            <p:ph idx="3" type="subTitle"/>
          </p:nvPr>
        </p:nvSpPr>
        <p:spPr>
          <a:xfrm>
            <a:off x="4956048" y="2221992"/>
            <a:ext cx="2084700" cy="283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9pPr>
          </a:lstStyle>
          <a:p/>
        </p:txBody>
      </p:sp>
      <p:sp>
        <p:nvSpPr>
          <p:cNvPr id="2263" name="Google Shape;2263;p83"/>
          <p:cNvSpPr txBox="1"/>
          <p:nvPr>
            <p:ph idx="4" type="subTitle"/>
          </p:nvPr>
        </p:nvSpPr>
        <p:spPr>
          <a:xfrm>
            <a:off x="2093976" y="2203704"/>
            <a:ext cx="2084700" cy="3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9pPr>
          </a:lstStyle>
          <a:p/>
        </p:txBody>
      </p:sp>
      <p:sp>
        <p:nvSpPr>
          <p:cNvPr id="2264" name="Google Shape;2264;p83"/>
          <p:cNvSpPr txBox="1"/>
          <p:nvPr>
            <p:ph idx="5" type="title"/>
          </p:nvPr>
        </p:nvSpPr>
        <p:spPr>
          <a:xfrm>
            <a:off x="2779776" y="1627632"/>
            <a:ext cx="7224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265" name="Google Shape;2265;p83"/>
          <p:cNvSpPr txBox="1"/>
          <p:nvPr>
            <p:ph idx="6" type="title"/>
          </p:nvPr>
        </p:nvSpPr>
        <p:spPr>
          <a:xfrm>
            <a:off x="5641848" y="1627632"/>
            <a:ext cx="722400" cy="45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grpSp>
        <p:nvGrpSpPr>
          <p:cNvPr id="2266" name="Google Shape;2266;p83"/>
          <p:cNvGrpSpPr/>
          <p:nvPr/>
        </p:nvGrpSpPr>
        <p:grpSpPr>
          <a:xfrm>
            <a:off x="432850" y="0"/>
            <a:ext cx="8278300" cy="5165700"/>
            <a:chOff x="432850" y="0"/>
            <a:chExt cx="8278300" cy="5165700"/>
          </a:xfrm>
        </p:grpSpPr>
        <p:cxnSp>
          <p:nvCxnSpPr>
            <p:cNvPr id="2267" name="Google Shape;2267;p83"/>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2268" name="Google Shape;2268;p83"/>
            <p:cNvGrpSpPr/>
            <p:nvPr/>
          </p:nvGrpSpPr>
          <p:grpSpPr>
            <a:xfrm>
              <a:off x="8129350" y="4292175"/>
              <a:ext cx="581800" cy="582350"/>
              <a:chOff x="8064275" y="887850"/>
              <a:chExt cx="581800" cy="582350"/>
            </a:xfrm>
          </p:grpSpPr>
          <p:sp>
            <p:nvSpPr>
              <p:cNvPr id="2269" name="Google Shape;2269;p8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8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8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8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8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8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5" name="Google Shape;2275;p83"/>
            <p:cNvGrpSpPr/>
            <p:nvPr/>
          </p:nvGrpSpPr>
          <p:grpSpPr>
            <a:xfrm>
              <a:off x="8274238" y="3720600"/>
              <a:ext cx="292025" cy="292575"/>
              <a:chOff x="7353050" y="316275"/>
              <a:chExt cx="292025" cy="292575"/>
            </a:xfrm>
          </p:grpSpPr>
          <p:sp>
            <p:nvSpPr>
              <p:cNvPr id="2276" name="Google Shape;2276;p8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8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8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8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0" name="Google Shape;2280;p83"/>
            <p:cNvGrpSpPr/>
            <p:nvPr/>
          </p:nvGrpSpPr>
          <p:grpSpPr>
            <a:xfrm>
              <a:off x="8332763" y="3212475"/>
              <a:ext cx="175000" cy="175000"/>
              <a:chOff x="8792300" y="321275"/>
              <a:chExt cx="175000" cy="175000"/>
            </a:xfrm>
          </p:grpSpPr>
          <p:sp>
            <p:nvSpPr>
              <p:cNvPr id="2281" name="Google Shape;2281;p8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8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8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8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285" name="Google Shape;2285;p83"/>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2286" name="Google Shape;2286;p83"/>
            <p:cNvGrpSpPr/>
            <p:nvPr/>
          </p:nvGrpSpPr>
          <p:grpSpPr>
            <a:xfrm rot="10800000">
              <a:off x="432850" y="291788"/>
              <a:ext cx="581800" cy="582350"/>
              <a:chOff x="8064275" y="887850"/>
              <a:chExt cx="581800" cy="582350"/>
            </a:xfrm>
          </p:grpSpPr>
          <p:sp>
            <p:nvSpPr>
              <p:cNvPr id="2287" name="Google Shape;2287;p8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8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8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8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8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8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3" name="Google Shape;2293;p83"/>
            <p:cNvGrpSpPr/>
            <p:nvPr/>
          </p:nvGrpSpPr>
          <p:grpSpPr>
            <a:xfrm rot="10800000">
              <a:off x="577738" y="1153138"/>
              <a:ext cx="292025" cy="292575"/>
              <a:chOff x="7353050" y="316275"/>
              <a:chExt cx="292025" cy="292575"/>
            </a:xfrm>
          </p:grpSpPr>
          <p:sp>
            <p:nvSpPr>
              <p:cNvPr id="2294" name="Google Shape;2294;p8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8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8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8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8" name="Google Shape;2298;p83"/>
            <p:cNvGrpSpPr/>
            <p:nvPr/>
          </p:nvGrpSpPr>
          <p:grpSpPr>
            <a:xfrm rot="10800000">
              <a:off x="636238" y="1778838"/>
              <a:ext cx="175000" cy="175000"/>
              <a:chOff x="8792300" y="321275"/>
              <a:chExt cx="175000" cy="175000"/>
            </a:xfrm>
          </p:grpSpPr>
          <p:sp>
            <p:nvSpPr>
              <p:cNvPr id="2299" name="Google Shape;2299;p8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8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8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8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3" name="Google Shape;2303;p83"/>
            <p:cNvGrpSpPr/>
            <p:nvPr/>
          </p:nvGrpSpPr>
          <p:grpSpPr>
            <a:xfrm>
              <a:off x="432850" y="2003163"/>
              <a:ext cx="175013" cy="27000"/>
              <a:chOff x="5662375" y="212375"/>
              <a:chExt cx="175013" cy="27000"/>
            </a:xfrm>
          </p:grpSpPr>
          <p:sp>
            <p:nvSpPr>
              <p:cNvPr id="2304" name="Google Shape;2304;p8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8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8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7" name="Google Shape;2307;p83"/>
            <p:cNvGrpSpPr/>
            <p:nvPr/>
          </p:nvGrpSpPr>
          <p:grpSpPr>
            <a:xfrm>
              <a:off x="788100" y="208488"/>
              <a:ext cx="175013" cy="27000"/>
              <a:chOff x="5662375" y="212375"/>
              <a:chExt cx="175013" cy="27000"/>
            </a:xfrm>
          </p:grpSpPr>
          <p:sp>
            <p:nvSpPr>
              <p:cNvPr id="2308" name="Google Shape;2308;p8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8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8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1" name="Google Shape;2311;p83"/>
            <p:cNvGrpSpPr/>
            <p:nvPr/>
          </p:nvGrpSpPr>
          <p:grpSpPr>
            <a:xfrm>
              <a:off x="8129350" y="4988725"/>
              <a:ext cx="175013" cy="27000"/>
              <a:chOff x="5662375" y="212375"/>
              <a:chExt cx="175013" cy="27000"/>
            </a:xfrm>
          </p:grpSpPr>
          <p:sp>
            <p:nvSpPr>
              <p:cNvPr id="2312" name="Google Shape;2312;p8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8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8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5" name="Google Shape;2315;p83"/>
            <p:cNvGrpSpPr/>
            <p:nvPr/>
          </p:nvGrpSpPr>
          <p:grpSpPr>
            <a:xfrm>
              <a:off x="8497550" y="3429425"/>
              <a:ext cx="175013" cy="27000"/>
              <a:chOff x="5662375" y="212375"/>
              <a:chExt cx="175013" cy="27000"/>
            </a:xfrm>
          </p:grpSpPr>
          <p:sp>
            <p:nvSpPr>
              <p:cNvPr id="2316" name="Google Shape;2316;p8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8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8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319" name="Google Shape;2319;p83"/>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2320" name="Google Shape;2320;p83"/>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2321" name="Google Shape;2321;p83"/>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83"/>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83"/>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83"/>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5" name="Google Shape;2325;p8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26" name="Shape 2326"/>
        <p:cNvGrpSpPr/>
        <p:nvPr/>
      </p:nvGrpSpPr>
      <p:grpSpPr>
        <a:xfrm>
          <a:off x="0" y="0"/>
          <a:ext cx="0" cy="0"/>
          <a:chOff x="0" y="0"/>
          <a:chExt cx="0" cy="0"/>
        </a:xfrm>
      </p:grpSpPr>
      <p:sp>
        <p:nvSpPr>
          <p:cNvPr id="2327" name="Google Shape;2327;p84"/>
          <p:cNvSpPr txBox="1"/>
          <p:nvPr>
            <p:ph type="title"/>
          </p:nvPr>
        </p:nvSpPr>
        <p:spPr>
          <a:xfrm>
            <a:off x="1823475" y="338328"/>
            <a:ext cx="5496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2328" name="Google Shape;2328;p84"/>
          <p:cNvGrpSpPr/>
          <p:nvPr/>
        </p:nvGrpSpPr>
        <p:grpSpPr>
          <a:xfrm>
            <a:off x="432850" y="0"/>
            <a:ext cx="8278300" cy="5165700"/>
            <a:chOff x="432850" y="0"/>
            <a:chExt cx="8278300" cy="5165700"/>
          </a:xfrm>
        </p:grpSpPr>
        <p:cxnSp>
          <p:nvCxnSpPr>
            <p:cNvPr id="2329" name="Google Shape;2329;p84"/>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2330" name="Google Shape;2330;p84"/>
            <p:cNvGrpSpPr/>
            <p:nvPr/>
          </p:nvGrpSpPr>
          <p:grpSpPr>
            <a:xfrm>
              <a:off x="8129350" y="4292175"/>
              <a:ext cx="581800" cy="582350"/>
              <a:chOff x="8064275" y="887850"/>
              <a:chExt cx="581800" cy="582350"/>
            </a:xfrm>
          </p:grpSpPr>
          <p:sp>
            <p:nvSpPr>
              <p:cNvPr id="2331" name="Google Shape;2331;p8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8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8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8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8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8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7" name="Google Shape;2337;p84"/>
            <p:cNvGrpSpPr/>
            <p:nvPr/>
          </p:nvGrpSpPr>
          <p:grpSpPr>
            <a:xfrm>
              <a:off x="8274238" y="3720600"/>
              <a:ext cx="292025" cy="292575"/>
              <a:chOff x="7353050" y="316275"/>
              <a:chExt cx="292025" cy="292575"/>
            </a:xfrm>
          </p:grpSpPr>
          <p:sp>
            <p:nvSpPr>
              <p:cNvPr id="2338" name="Google Shape;2338;p8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8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8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8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42" name="Google Shape;2342;p84"/>
            <p:cNvGrpSpPr/>
            <p:nvPr/>
          </p:nvGrpSpPr>
          <p:grpSpPr>
            <a:xfrm>
              <a:off x="8332763" y="3212475"/>
              <a:ext cx="175000" cy="175000"/>
              <a:chOff x="8792300" y="321275"/>
              <a:chExt cx="175000" cy="175000"/>
            </a:xfrm>
          </p:grpSpPr>
          <p:sp>
            <p:nvSpPr>
              <p:cNvPr id="2343" name="Google Shape;2343;p8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8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8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8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347" name="Google Shape;2347;p84"/>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2348" name="Google Shape;2348;p84"/>
            <p:cNvGrpSpPr/>
            <p:nvPr/>
          </p:nvGrpSpPr>
          <p:grpSpPr>
            <a:xfrm rot="10800000">
              <a:off x="432850" y="291788"/>
              <a:ext cx="581800" cy="582350"/>
              <a:chOff x="8064275" y="887850"/>
              <a:chExt cx="581800" cy="582350"/>
            </a:xfrm>
          </p:grpSpPr>
          <p:sp>
            <p:nvSpPr>
              <p:cNvPr id="2349" name="Google Shape;2349;p8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8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8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8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8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8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5" name="Google Shape;2355;p84"/>
            <p:cNvGrpSpPr/>
            <p:nvPr/>
          </p:nvGrpSpPr>
          <p:grpSpPr>
            <a:xfrm rot="10800000">
              <a:off x="577738" y="1153138"/>
              <a:ext cx="292025" cy="292575"/>
              <a:chOff x="7353050" y="316275"/>
              <a:chExt cx="292025" cy="292575"/>
            </a:xfrm>
          </p:grpSpPr>
          <p:sp>
            <p:nvSpPr>
              <p:cNvPr id="2356" name="Google Shape;2356;p8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8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8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8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0" name="Google Shape;2360;p84"/>
            <p:cNvGrpSpPr/>
            <p:nvPr/>
          </p:nvGrpSpPr>
          <p:grpSpPr>
            <a:xfrm rot="10800000">
              <a:off x="636238" y="1778838"/>
              <a:ext cx="175000" cy="175000"/>
              <a:chOff x="8792300" y="321275"/>
              <a:chExt cx="175000" cy="175000"/>
            </a:xfrm>
          </p:grpSpPr>
          <p:sp>
            <p:nvSpPr>
              <p:cNvPr id="2361" name="Google Shape;2361;p8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8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8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8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5" name="Google Shape;2365;p84"/>
            <p:cNvGrpSpPr/>
            <p:nvPr/>
          </p:nvGrpSpPr>
          <p:grpSpPr>
            <a:xfrm>
              <a:off x="432850" y="2003163"/>
              <a:ext cx="175013" cy="27000"/>
              <a:chOff x="5662375" y="212375"/>
              <a:chExt cx="175013" cy="27000"/>
            </a:xfrm>
          </p:grpSpPr>
          <p:sp>
            <p:nvSpPr>
              <p:cNvPr id="2366" name="Google Shape;2366;p8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8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8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9" name="Google Shape;2369;p84"/>
            <p:cNvGrpSpPr/>
            <p:nvPr/>
          </p:nvGrpSpPr>
          <p:grpSpPr>
            <a:xfrm>
              <a:off x="788100" y="208488"/>
              <a:ext cx="175013" cy="27000"/>
              <a:chOff x="5662375" y="212375"/>
              <a:chExt cx="175013" cy="27000"/>
            </a:xfrm>
          </p:grpSpPr>
          <p:sp>
            <p:nvSpPr>
              <p:cNvPr id="2370" name="Google Shape;2370;p8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8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8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3" name="Google Shape;2373;p84"/>
            <p:cNvGrpSpPr/>
            <p:nvPr/>
          </p:nvGrpSpPr>
          <p:grpSpPr>
            <a:xfrm>
              <a:off x="8129350" y="4988725"/>
              <a:ext cx="175013" cy="27000"/>
              <a:chOff x="5662375" y="212375"/>
              <a:chExt cx="175013" cy="27000"/>
            </a:xfrm>
          </p:grpSpPr>
          <p:sp>
            <p:nvSpPr>
              <p:cNvPr id="2374" name="Google Shape;2374;p8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8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8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7" name="Google Shape;2377;p84"/>
            <p:cNvGrpSpPr/>
            <p:nvPr/>
          </p:nvGrpSpPr>
          <p:grpSpPr>
            <a:xfrm>
              <a:off x="8497550" y="3429425"/>
              <a:ext cx="175013" cy="27000"/>
              <a:chOff x="5662375" y="212375"/>
              <a:chExt cx="175013" cy="27000"/>
            </a:xfrm>
          </p:grpSpPr>
          <p:sp>
            <p:nvSpPr>
              <p:cNvPr id="2378" name="Google Shape;2378;p8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8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8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381" name="Google Shape;2381;p84"/>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2382" name="Google Shape;2382;p84"/>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2383" name="Google Shape;2383;p84"/>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84"/>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84"/>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84"/>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7" name="Google Shape;2387;p8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88" name="Shape 2388"/>
        <p:cNvGrpSpPr/>
        <p:nvPr/>
      </p:nvGrpSpPr>
      <p:grpSpPr>
        <a:xfrm>
          <a:off x="0" y="0"/>
          <a:ext cx="0" cy="0"/>
          <a:chOff x="0" y="0"/>
          <a:chExt cx="0" cy="0"/>
        </a:xfrm>
      </p:grpSpPr>
      <p:sp>
        <p:nvSpPr>
          <p:cNvPr id="2389" name="Google Shape;2389;p85"/>
          <p:cNvSpPr txBox="1"/>
          <p:nvPr>
            <p:ph idx="1" type="subTitle"/>
          </p:nvPr>
        </p:nvSpPr>
        <p:spPr>
          <a:xfrm>
            <a:off x="804672" y="1984248"/>
            <a:ext cx="3291900" cy="1371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9pPr>
          </a:lstStyle>
          <a:p/>
        </p:txBody>
      </p:sp>
      <p:sp>
        <p:nvSpPr>
          <p:cNvPr id="2390" name="Google Shape;2390;p85"/>
          <p:cNvSpPr txBox="1"/>
          <p:nvPr>
            <p:ph type="title"/>
          </p:nvPr>
        </p:nvSpPr>
        <p:spPr>
          <a:xfrm>
            <a:off x="804672" y="3319272"/>
            <a:ext cx="3291900" cy="402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2391" name="Google Shape;2391;p85"/>
          <p:cNvCxnSpPr/>
          <p:nvPr/>
        </p:nvCxnSpPr>
        <p:spPr>
          <a:xfrm>
            <a:off x="1645925" y="523125"/>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2392" name="Google Shape;2392;p85"/>
          <p:cNvCxnSpPr/>
          <p:nvPr/>
        </p:nvCxnSpPr>
        <p:spPr>
          <a:xfrm flipH="1" rot="10800000">
            <a:off x="803050" y="529675"/>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2393" name="Google Shape;2393;p85"/>
          <p:cNvCxnSpPr/>
          <p:nvPr/>
        </p:nvCxnSpPr>
        <p:spPr>
          <a:xfrm>
            <a:off x="0" y="65200"/>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2394" name="Google Shape;2394;p85"/>
          <p:cNvGrpSpPr/>
          <p:nvPr/>
        </p:nvGrpSpPr>
        <p:grpSpPr>
          <a:xfrm flipH="1">
            <a:off x="499400" y="959675"/>
            <a:ext cx="581800" cy="582350"/>
            <a:chOff x="8064275" y="887850"/>
            <a:chExt cx="581800" cy="582350"/>
          </a:xfrm>
        </p:grpSpPr>
        <p:sp>
          <p:nvSpPr>
            <p:cNvPr id="2395" name="Google Shape;2395;p8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8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8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8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8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8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01" name="Google Shape;2401;p85"/>
          <p:cNvGrpSpPr/>
          <p:nvPr/>
        </p:nvGrpSpPr>
        <p:grpSpPr>
          <a:xfrm flipH="1">
            <a:off x="1500400" y="388100"/>
            <a:ext cx="292025" cy="292575"/>
            <a:chOff x="7353050" y="316275"/>
            <a:chExt cx="292025" cy="292575"/>
          </a:xfrm>
        </p:grpSpPr>
        <p:sp>
          <p:nvSpPr>
            <p:cNvPr id="2402" name="Google Shape;2402;p8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8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8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8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6" name="Google Shape;2406;p85"/>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85"/>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85"/>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85"/>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85"/>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85"/>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2" name="Google Shape;2412;p85"/>
          <p:cNvGrpSpPr/>
          <p:nvPr/>
        </p:nvGrpSpPr>
        <p:grpSpPr>
          <a:xfrm flipH="1">
            <a:off x="3527112" y="361100"/>
            <a:ext cx="175013" cy="27000"/>
            <a:chOff x="5662375" y="212375"/>
            <a:chExt cx="175013" cy="27000"/>
          </a:xfrm>
        </p:grpSpPr>
        <p:sp>
          <p:nvSpPr>
            <p:cNvPr id="2413" name="Google Shape;2413;p8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8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8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16" name="Google Shape;2416;p85"/>
          <p:cNvGrpSpPr/>
          <p:nvPr/>
        </p:nvGrpSpPr>
        <p:grpSpPr>
          <a:xfrm flipH="1">
            <a:off x="480412" y="242700"/>
            <a:ext cx="175013" cy="27000"/>
            <a:chOff x="5662375" y="212375"/>
            <a:chExt cx="175013" cy="27000"/>
          </a:xfrm>
        </p:grpSpPr>
        <p:sp>
          <p:nvSpPr>
            <p:cNvPr id="2417" name="Google Shape;2417;p8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8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8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0" name="Google Shape;2420;p85"/>
          <p:cNvGrpSpPr/>
          <p:nvPr/>
        </p:nvGrpSpPr>
        <p:grpSpPr>
          <a:xfrm flipH="1">
            <a:off x="901712" y="1653625"/>
            <a:ext cx="175013" cy="27000"/>
            <a:chOff x="5662375" y="212375"/>
            <a:chExt cx="175013" cy="27000"/>
          </a:xfrm>
        </p:grpSpPr>
        <p:sp>
          <p:nvSpPr>
            <p:cNvPr id="2421" name="Google Shape;2421;p8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8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8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424" name="Google Shape;2424;p85"/>
          <p:cNvCxnSpPr/>
          <p:nvPr/>
        </p:nvCxnSpPr>
        <p:spPr>
          <a:xfrm>
            <a:off x="791400" y="42124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2425" name="Google Shape;2425;p85"/>
          <p:cNvCxnSpPr/>
          <p:nvPr/>
        </p:nvCxnSpPr>
        <p:spPr>
          <a:xfrm flipH="1" rot="10800000">
            <a:off x="0" y="42204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2426" name="Google Shape;2426;p85"/>
          <p:cNvGrpSpPr/>
          <p:nvPr/>
        </p:nvGrpSpPr>
        <p:grpSpPr>
          <a:xfrm rot="10800000">
            <a:off x="499400" y="3940925"/>
            <a:ext cx="581800" cy="582350"/>
            <a:chOff x="8064275" y="887850"/>
            <a:chExt cx="581800" cy="582350"/>
          </a:xfrm>
        </p:grpSpPr>
        <p:sp>
          <p:nvSpPr>
            <p:cNvPr id="2427" name="Google Shape;2427;p8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8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8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8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8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8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33" name="Google Shape;2433;p85"/>
          <p:cNvGrpSpPr/>
          <p:nvPr/>
        </p:nvGrpSpPr>
        <p:grpSpPr>
          <a:xfrm rot="10800000">
            <a:off x="1819575" y="4586750"/>
            <a:ext cx="292025" cy="292575"/>
            <a:chOff x="7353050" y="316275"/>
            <a:chExt cx="292025" cy="292575"/>
          </a:xfrm>
        </p:grpSpPr>
        <p:sp>
          <p:nvSpPr>
            <p:cNvPr id="2434" name="Google Shape;2434;p8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8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8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8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38" name="Google Shape;2438;p85"/>
          <p:cNvGrpSpPr/>
          <p:nvPr/>
        </p:nvGrpSpPr>
        <p:grpSpPr>
          <a:xfrm rot="10800000">
            <a:off x="212525" y="4645550"/>
            <a:ext cx="175000" cy="175000"/>
            <a:chOff x="8792300" y="321275"/>
            <a:chExt cx="175000" cy="175000"/>
          </a:xfrm>
        </p:grpSpPr>
        <p:sp>
          <p:nvSpPr>
            <p:cNvPr id="2439" name="Google Shape;2439;p8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8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8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8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3" name="Google Shape;2443;p85"/>
          <p:cNvGrpSpPr/>
          <p:nvPr/>
        </p:nvGrpSpPr>
        <p:grpSpPr>
          <a:xfrm rot="10800000">
            <a:off x="480412" y="4852325"/>
            <a:ext cx="175013" cy="27000"/>
            <a:chOff x="5662375" y="212375"/>
            <a:chExt cx="175013" cy="27000"/>
          </a:xfrm>
        </p:grpSpPr>
        <p:sp>
          <p:nvSpPr>
            <p:cNvPr id="2444" name="Google Shape;2444;p8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8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8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7" name="Google Shape;2447;p85"/>
          <p:cNvGrpSpPr/>
          <p:nvPr/>
        </p:nvGrpSpPr>
        <p:grpSpPr>
          <a:xfrm rot="10800000">
            <a:off x="1054112" y="3898600"/>
            <a:ext cx="175013" cy="27000"/>
            <a:chOff x="5662375" y="212375"/>
            <a:chExt cx="175013" cy="27000"/>
          </a:xfrm>
        </p:grpSpPr>
        <p:sp>
          <p:nvSpPr>
            <p:cNvPr id="2448" name="Google Shape;2448;p8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8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8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51" name="Google Shape;2451;p8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0" name="Shape 250"/>
        <p:cNvGrpSpPr/>
        <p:nvPr/>
      </p:nvGrpSpPr>
      <p:grpSpPr>
        <a:xfrm>
          <a:off x="0" y="0"/>
          <a:ext cx="0" cy="0"/>
          <a:chOff x="0" y="0"/>
          <a:chExt cx="0" cy="0"/>
        </a:xfrm>
      </p:grpSpPr>
      <p:sp>
        <p:nvSpPr>
          <p:cNvPr id="251" name="Google Shape;251;p53"/>
          <p:cNvSpPr txBox="1"/>
          <p:nvPr>
            <p:ph type="title"/>
          </p:nvPr>
        </p:nvSpPr>
        <p:spPr>
          <a:xfrm>
            <a:off x="1823475" y="338328"/>
            <a:ext cx="5496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252" name="Google Shape;252;p53"/>
          <p:cNvGrpSpPr/>
          <p:nvPr/>
        </p:nvGrpSpPr>
        <p:grpSpPr>
          <a:xfrm>
            <a:off x="432850" y="0"/>
            <a:ext cx="8278300" cy="5165700"/>
            <a:chOff x="432850" y="0"/>
            <a:chExt cx="8278300" cy="5165700"/>
          </a:xfrm>
        </p:grpSpPr>
        <p:cxnSp>
          <p:nvCxnSpPr>
            <p:cNvPr id="253" name="Google Shape;253;p53"/>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254" name="Google Shape;254;p53"/>
            <p:cNvGrpSpPr/>
            <p:nvPr/>
          </p:nvGrpSpPr>
          <p:grpSpPr>
            <a:xfrm>
              <a:off x="8129350" y="4292175"/>
              <a:ext cx="581800" cy="582350"/>
              <a:chOff x="8064275" y="887850"/>
              <a:chExt cx="581800" cy="582350"/>
            </a:xfrm>
          </p:grpSpPr>
          <p:sp>
            <p:nvSpPr>
              <p:cNvPr id="255" name="Google Shape;255;p5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5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5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5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5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5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 name="Google Shape;261;p53"/>
            <p:cNvGrpSpPr/>
            <p:nvPr/>
          </p:nvGrpSpPr>
          <p:grpSpPr>
            <a:xfrm>
              <a:off x="8274238" y="3720600"/>
              <a:ext cx="292025" cy="292575"/>
              <a:chOff x="7353050" y="316275"/>
              <a:chExt cx="292025" cy="292575"/>
            </a:xfrm>
          </p:grpSpPr>
          <p:sp>
            <p:nvSpPr>
              <p:cNvPr id="262" name="Google Shape;262;p5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5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5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5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6" name="Google Shape;266;p53"/>
            <p:cNvGrpSpPr/>
            <p:nvPr/>
          </p:nvGrpSpPr>
          <p:grpSpPr>
            <a:xfrm>
              <a:off x="8332763" y="3212475"/>
              <a:ext cx="175000" cy="175000"/>
              <a:chOff x="8792300" y="321275"/>
              <a:chExt cx="175000" cy="175000"/>
            </a:xfrm>
          </p:grpSpPr>
          <p:sp>
            <p:nvSpPr>
              <p:cNvPr id="267" name="Google Shape;267;p5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5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5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5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71" name="Google Shape;271;p53"/>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272" name="Google Shape;272;p53"/>
            <p:cNvGrpSpPr/>
            <p:nvPr/>
          </p:nvGrpSpPr>
          <p:grpSpPr>
            <a:xfrm rot="10800000">
              <a:off x="432850" y="291788"/>
              <a:ext cx="581800" cy="582350"/>
              <a:chOff x="8064275" y="887850"/>
              <a:chExt cx="581800" cy="582350"/>
            </a:xfrm>
          </p:grpSpPr>
          <p:sp>
            <p:nvSpPr>
              <p:cNvPr id="273" name="Google Shape;273;p5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5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5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5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5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5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9" name="Google Shape;279;p53"/>
            <p:cNvGrpSpPr/>
            <p:nvPr/>
          </p:nvGrpSpPr>
          <p:grpSpPr>
            <a:xfrm rot="10800000">
              <a:off x="577738" y="1153138"/>
              <a:ext cx="292025" cy="292575"/>
              <a:chOff x="7353050" y="316275"/>
              <a:chExt cx="292025" cy="292575"/>
            </a:xfrm>
          </p:grpSpPr>
          <p:sp>
            <p:nvSpPr>
              <p:cNvPr id="280" name="Google Shape;280;p5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5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5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5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4" name="Google Shape;284;p53"/>
            <p:cNvGrpSpPr/>
            <p:nvPr/>
          </p:nvGrpSpPr>
          <p:grpSpPr>
            <a:xfrm rot="10800000">
              <a:off x="636238" y="1778838"/>
              <a:ext cx="175000" cy="175000"/>
              <a:chOff x="8792300" y="321275"/>
              <a:chExt cx="175000" cy="175000"/>
            </a:xfrm>
          </p:grpSpPr>
          <p:sp>
            <p:nvSpPr>
              <p:cNvPr id="285" name="Google Shape;285;p5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5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5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 name="Google Shape;289;p53"/>
            <p:cNvGrpSpPr/>
            <p:nvPr/>
          </p:nvGrpSpPr>
          <p:grpSpPr>
            <a:xfrm>
              <a:off x="432850" y="2003163"/>
              <a:ext cx="175013" cy="27000"/>
              <a:chOff x="5662375" y="212375"/>
              <a:chExt cx="175013" cy="27000"/>
            </a:xfrm>
          </p:grpSpPr>
          <p:sp>
            <p:nvSpPr>
              <p:cNvPr id="290" name="Google Shape;290;p5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5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5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Google Shape;293;p53"/>
            <p:cNvGrpSpPr/>
            <p:nvPr/>
          </p:nvGrpSpPr>
          <p:grpSpPr>
            <a:xfrm>
              <a:off x="788100" y="208488"/>
              <a:ext cx="175013" cy="27000"/>
              <a:chOff x="5662375" y="212375"/>
              <a:chExt cx="175013" cy="27000"/>
            </a:xfrm>
          </p:grpSpPr>
          <p:sp>
            <p:nvSpPr>
              <p:cNvPr id="294" name="Google Shape;294;p5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5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5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7" name="Google Shape;297;p53"/>
            <p:cNvGrpSpPr/>
            <p:nvPr/>
          </p:nvGrpSpPr>
          <p:grpSpPr>
            <a:xfrm>
              <a:off x="8129350" y="4988725"/>
              <a:ext cx="175013" cy="27000"/>
              <a:chOff x="5662375" y="212375"/>
              <a:chExt cx="175013" cy="27000"/>
            </a:xfrm>
          </p:grpSpPr>
          <p:sp>
            <p:nvSpPr>
              <p:cNvPr id="298" name="Google Shape;298;p5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1" name="Google Shape;301;p53"/>
            <p:cNvGrpSpPr/>
            <p:nvPr/>
          </p:nvGrpSpPr>
          <p:grpSpPr>
            <a:xfrm>
              <a:off x="8497550" y="3429425"/>
              <a:ext cx="175013" cy="27000"/>
              <a:chOff x="5662375" y="212375"/>
              <a:chExt cx="175013" cy="27000"/>
            </a:xfrm>
          </p:grpSpPr>
          <p:sp>
            <p:nvSpPr>
              <p:cNvPr id="302" name="Google Shape;302;p5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5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5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05" name="Google Shape;305;p53"/>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306" name="Google Shape;306;p53"/>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307" name="Google Shape;307;p53"/>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3"/>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3"/>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3"/>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1" name="Google Shape;311;p5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52" name="Shape 2452"/>
        <p:cNvGrpSpPr/>
        <p:nvPr/>
      </p:nvGrpSpPr>
      <p:grpSpPr>
        <a:xfrm>
          <a:off x="0" y="0"/>
          <a:ext cx="0" cy="0"/>
          <a:chOff x="0" y="0"/>
          <a:chExt cx="0" cy="0"/>
        </a:xfrm>
      </p:grpSpPr>
      <p:sp>
        <p:nvSpPr>
          <p:cNvPr id="2453" name="Google Shape;2453;p86"/>
          <p:cNvSpPr txBox="1"/>
          <p:nvPr>
            <p:ph type="title"/>
          </p:nvPr>
        </p:nvSpPr>
        <p:spPr>
          <a:xfrm>
            <a:off x="896112" y="2039112"/>
            <a:ext cx="3566100" cy="136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454" name="Google Shape;2454;p86"/>
          <p:cNvSpPr txBox="1"/>
          <p:nvPr>
            <p:ph idx="1" type="body"/>
          </p:nvPr>
        </p:nvSpPr>
        <p:spPr>
          <a:xfrm>
            <a:off x="4899150" y="821850"/>
            <a:ext cx="3096000" cy="3478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1pPr>
            <a:lvl2pPr indent="-317500" lvl="1" marL="9144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2pPr>
            <a:lvl3pPr indent="-317500" lvl="2" marL="13716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3pPr>
            <a:lvl4pPr indent="-317500" lvl="3" marL="18288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4pPr>
            <a:lvl5pPr indent="-317500" lvl="4" marL="22860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5pPr>
            <a:lvl6pPr indent="-317500" lvl="5" marL="27432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6pPr>
            <a:lvl7pPr indent="-317500" lvl="6" marL="32004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7pPr>
            <a:lvl8pPr indent="-317500" lvl="7" marL="36576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8pPr>
            <a:lvl9pPr indent="-317500" lvl="8" marL="41148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9pPr>
          </a:lstStyle>
          <a:p/>
        </p:txBody>
      </p:sp>
      <p:cxnSp>
        <p:nvCxnSpPr>
          <p:cNvPr id="2455" name="Google Shape;2455;p86"/>
          <p:cNvCxnSpPr/>
          <p:nvPr/>
        </p:nvCxnSpPr>
        <p:spPr>
          <a:xfrm>
            <a:off x="1645925" y="523125"/>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2456" name="Google Shape;2456;p86"/>
          <p:cNvCxnSpPr/>
          <p:nvPr/>
        </p:nvCxnSpPr>
        <p:spPr>
          <a:xfrm flipH="1" rot="10800000">
            <a:off x="803050" y="529675"/>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2457" name="Google Shape;2457;p86"/>
          <p:cNvCxnSpPr/>
          <p:nvPr/>
        </p:nvCxnSpPr>
        <p:spPr>
          <a:xfrm>
            <a:off x="0" y="65200"/>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2458" name="Google Shape;2458;p86"/>
          <p:cNvGrpSpPr/>
          <p:nvPr/>
        </p:nvGrpSpPr>
        <p:grpSpPr>
          <a:xfrm flipH="1">
            <a:off x="499400" y="959675"/>
            <a:ext cx="581800" cy="582350"/>
            <a:chOff x="8064275" y="887850"/>
            <a:chExt cx="581800" cy="582350"/>
          </a:xfrm>
        </p:grpSpPr>
        <p:sp>
          <p:nvSpPr>
            <p:cNvPr id="2459" name="Google Shape;2459;p8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8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8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8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8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8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5" name="Google Shape;2465;p86"/>
          <p:cNvGrpSpPr/>
          <p:nvPr/>
        </p:nvGrpSpPr>
        <p:grpSpPr>
          <a:xfrm flipH="1">
            <a:off x="1500400" y="388100"/>
            <a:ext cx="292025" cy="292575"/>
            <a:chOff x="7353050" y="316275"/>
            <a:chExt cx="292025" cy="292575"/>
          </a:xfrm>
        </p:grpSpPr>
        <p:sp>
          <p:nvSpPr>
            <p:cNvPr id="2466" name="Google Shape;2466;p8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8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8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8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70" name="Google Shape;2470;p86"/>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86"/>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86"/>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86"/>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86"/>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86"/>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76" name="Google Shape;2476;p86"/>
          <p:cNvGrpSpPr/>
          <p:nvPr/>
        </p:nvGrpSpPr>
        <p:grpSpPr>
          <a:xfrm flipH="1">
            <a:off x="3527112" y="361100"/>
            <a:ext cx="175013" cy="27000"/>
            <a:chOff x="5662375" y="212375"/>
            <a:chExt cx="175013" cy="27000"/>
          </a:xfrm>
        </p:grpSpPr>
        <p:sp>
          <p:nvSpPr>
            <p:cNvPr id="2477" name="Google Shape;2477;p8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8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8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0" name="Google Shape;2480;p86"/>
          <p:cNvGrpSpPr/>
          <p:nvPr/>
        </p:nvGrpSpPr>
        <p:grpSpPr>
          <a:xfrm flipH="1">
            <a:off x="480412" y="242700"/>
            <a:ext cx="175013" cy="27000"/>
            <a:chOff x="5662375" y="212375"/>
            <a:chExt cx="175013" cy="27000"/>
          </a:xfrm>
        </p:grpSpPr>
        <p:sp>
          <p:nvSpPr>
            <p:cNvPr id="2481" name="Google Shape;2481;p8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8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8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4" name="Google Shape;2484;p86"/>
          <p:cNvGrpSpPr/>
          <p:nvPr/>
        </p:nvGrpSpPr>
        <p:grpSpPr>
          <a:xfrm flipH="1">
            <a:off x="901712" y="1653625"/>
            <a:ext cx="175013" cy="27000"/>
            <a:chOff x="5662375" y="212375"/>
            <a:chExt cx="175013" cy="27000"/>
          </a:xfrm>
        </p:grpSpPr>
        <p:sp>
          <p:nvSpPr>
            <p:cNvPr id="2485" name="Google Shape;2485;p8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8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8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488" name="Google Shape;2488;p86"/>
          <p:cNvCxnSpPr/>
          <p:nvPr/>
        </p:nvCxnSpPr>
        <p:spPr>
          <a:xfrm>
            <a:off x="791400" y="42124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2489" name="Google Shape;2489;p86"/>
          <p:cNvCxnSpPr/>
          <p:nvPr/>
        </p:nvCxnSpPr>
        <p:spPr>
          <a:xfrm flipH="1" rot="10800000">
            <a:off x="0" y="42204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2490" name="Google Shape;2490;p86"/>
          <p:cNvGrpSpPr/>
          <p:nvPr/>
        </p:nvGrpSpPr>
        <p:grpSpPr>
          <a:xfrm rot="10800000">
            <a:off x="499400" y="3940925"/>
            <a:ext cx="581800" cy="582350"/>
            <a:chOff x="8064275" y="887850"/>
            <a:chExt cx="581800" cy="582350"/>
          </a:xfrm>
        </p:grpSpPr>
        <p:sp>
          <p:nvSpPr>
            <p:cNvPr id="2491" name="Google Shape;2491;p8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8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8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8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8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8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7" name="Google Shape;2497;p86"/>
          <p:cNvGrpSpPr/>
          <p:nvPr/>
        </p:nvGrpSpPr>
        <p:grpSpPr>
          <a:xfrm rot="10800000">
            <a:off x="1819575" y="4586750"/>
            <a:ext cx="292025" cy="292575"/>
            <a:chOff x="7353050" y="316275"/>
            <a:chExt cx="292025" cy="292575"/>
          </a:xfrm>
        </p:grpSpPr>
        <p:sp>
          <p:nvSpPr>
            <p:cNvPr id="2498" name="Google Shape;2498;p8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8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8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8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2" name="Google Shape;2502;p86"/>
          <p:cNvGrpSpPr/>
          <p:nvPr/>
        </p:nvGrpSpPr>
        <p:grpSpPr>
          <a:xfrm rot="10800000">
            <a:off x="212525" y="4645550"/>
            <a:ext cx="175000" cy="175000"/>
            <a:chOff x="8792300" y="321275"/>
            <a:chExt cx="175000" cy="175000"/>
          </a:xfrm>
        </p:grpSpPr>
        <p:sp>
          <p:nvSpPr>
            <p:cNvPr id="2503" name="Google Shape;2503;p8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8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8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8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7" name="Google Shape;2507;p86"/>
          <p:cNvGrpSpPr/>
          <p:nvPr/>
        </p:nvGrpSpPr>
        <p:grpSpPr>
          <a:xfrm rot="10800000">
            <a:off x="480412" y="4852325"/>
            <a:ext cx="175013" cy="27000"/>
            <a:chOff x="5662375" y="212375"/>
            <a:chExt cx="175013" cy="27000"/>
          </a:xfrm>
        </p:grpSpPr>
        <p:sp>
          <p:nvSpPr>
            <p:cNvPr id="2508" name="Google Shape;2508;p8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8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8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1" name="Google Shape;2511;p86"/>
          <p:cNvGrpSpPr/>
          <p:nvPr/>
        </p:nvGrpSpPr>
        <p:grpSpPr>
          <a:xfrm rot="10800000">
            <a:off x="1054112" y="3898600"/>
            <a:ext cx="175013" cy="27000"/>
            <a:chOff x="5662375" y="212375"/>
            <a:chExt cx="175013" cy="27000"/>
          </a:xfrm>
        </p:grpSpPr>
        <p:sp>
          <p:nvSpPr>
            <p:cNvPr id="2512" name="Google Shape;2512;p8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8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8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5" name="Google Shape;2515;p8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16" name="Shape 2516"/>
        <p:cNvGrpSpPr/>
        <p:nvPr/>
      </p:nvGrpSpPr>
      <p:grpSpPr>
        <a:xfrm>
          <a:off x="0" y="0"/>
          <a:ext cx="0" cy="0"/>
          <a:chOff x="0" y="0"/>
          <a:chExt cx="0" cy="0"/>
        </a:xfrm>
      </p:grpSpPr>
      <p:sp>
        <p:nvSpPr>
          <p:cNvPr id="2517" name="Google Shape;2517;p87"/>
          <p:cNvSpPr txBox="1"/>
          <p:nvPr>
            <p:ph idx="1" type="body"/>
          </p:nvPr>
        </p:nvSpPr>
        <p:spPr>
          <a:xfrm>
            <a:off x="1122050" y="1947672"/>
            <a:ext cx="2788800" cy="13626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600"/>
              <a:buFont typeface="Barlow Semi Condensed"/>
              <a:buNone/>
              <a:defRPr b="0" i="0" sz="1600" u="none" cap="none" strike="noStrike">
                <a:solidFill>
                  <a:schemeClr val="dk2"/>
                </a:solidFill>
                <a:latin typeface="Barlow Semi Condensed"/>
                <a:ea typeface="Barlow Semi Condensed"/>
                <a:cs typeface="Barlow Semi Condensed"/>
                <a:sym typeface="Barlow Semi Condensed"/>
              </a:defRPr>
            </a:lvl1pPr>
          </a:lstStyle>
          <a:p/>
        </p:txBody>
      </p:sp>
      <p:sp>
        <p:nvSpPr>
          <p:cNvPr id="2518" name="Google Shape;2518;p87"/>
          <p:cNvSpPr txBox="1"/>
          <p:nvPr>
            <p:ph type="title"/>
          </p:nvPr>
        </p:nvSpPr>
        <p:spPr>
          <a:xfrm>
            <a:off x="2100600" y="347472"/>
            <a:ext cx="4947000" cy="58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cxnSp>
        <p:nvCxnSpPr>
          <p:cNvPr id="2519" name="Google Shape;2519;p87"/>
          <p:cNvCxnSpPr/>
          <p:nvPr/>
        </p:nvCxnSpPr>
        <p:spPr>
          <a:xfrm>
            <a:off x="590450" y="4340600"/>
            <a:ext cx="1212900" cy="422700"/>
          </a:xfrm>
          <a:prstGeom prst="straightConnector1">
            <a:avLst/>
          </a:prstGeom>
          <a:noFill/>
          <a:ln cap="flat" cmpd="sng" w="9525">
            <a:solidFill>
              <a:schemeClr val="dk1"/>
            </a:solidFill>
            <a:prstDash val="solid"/>
            <a:round/>
            <a:headEnd len="sm" w="sm" type="none"/>
            <a:tailEnd len="sm" w="sm" type="none"/>
          </a:ln>
        </p:spPr>
      </p:cxnSp>
      <p:cxnSp>
        <p:nvCxnSpPr>
          <p:cNvPr id="2520" name="Google Shape;2520;p87"/>
          <p:cNvCxnSpPr/>
          <p:nvPr/>
        </p:nvCxnSpPr>
        <p:spPr>
          <a:xfrm flipH="1" rot="10800000">
            <a:off x="7975" y="4332600"/>
            <a:ext cx="582600" cy="654300"/>
          </a:xfrm>
          <a:prstGeom prst="straightConnector1">
            <a:avLst/>
          </a:prstGeom>
          <a:noFill/>
          <a:ln cap="flat" cmpd="sng" w="9525">
            <a:solidFill>
              <a:schemeClr val="dk1"/>
            </a:solidFill>
            <a:prstDash val="solid"/>
            <a:round/>
            <a:headEnd len="sm" w="sm" type="none"/>
            <a:tailEnd len="sm" w="sm" type="none"/>
          </a:ln>
        </p:spPr>
      </p:cxnSp>
      <p:grpSp>
        <p:nvGrpSpPr>
          <p:cNvPr id="2521" name="Google Shape;2521;p87"/>
          <p:cNvGrpSpPr/>
          <p:nvPr/>
        </p:nvGrpSpPr>
        <p:grpSpPr>
          <a:xfrm flipH="1">
            <a:off x="431725" y="4183775"/>
            <a:ext cx="292025" cy="292575"/>
            <a:chOff x="7353050" y="316275"/>
            <a:chExt cx="292025" cy="292575"/>
          </a:xfrm>
        </p:grpSpPr>
        <p:sp>
          <p:nvSpPr>
            <p:cNvPr id="2522" name="Google Shape;2522;p8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8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8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8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26" name="Google Shape;2526;p87"/>
          <p:cNvGrpSpPr/>
          <p:nvPr/>
        </p:nvGrpSpPr>
        <p:grpSpPr>
          <a:xfrm>
            <a:off x="1646714" y="4616575"/>
            <a:ext cx="293111" cy="293388"/>
            <a:chOff x="3164039" y="430875"/>
            <a:chExt cx="293111" cy="293388"/>
          </a:xfrm>
        </p:grpSpPr>
        <p:sp>
          <p:nvSpPr>
            <p:cNvPr id="2527" name="Google Shape;2527;p8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8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8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8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8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8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533" name="Google Shape;2533;p87"/>
          <p:cNvCxnSpPr/>
          <p:nvPr/>
        </p:nvCxnSpPr>
        <p:spPr>
          <a:xfrm rot="10800000">
            <a:off x="7196975" y="2951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2534" name="Google Shape;2534;p87"/>
          <p:cNvCxnSpPr/>
          <p:nvPr/>
        </p:nvCxnSpPr>
        <p:spPr>
          <a:xfrm flipH="1">
            <a:off x="8354075" y="-66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2535" name="Google Shape;2535;p87"/>
          <p:cNvGrpSpPr/>
          <p:nvPr/>
        </p:nvGrpSpPr>
        <p:grpSpPr>
          <a:xfrm>
            <a:off x="8064275" y="526925"/>
            <a:ext cx="581800" cy="582350"/>
            <a:chOff x="8064275" y="887850"/>
            <a:chExt cx="581800" cy="582350"/>
          </a:xfrm>
        </p:grpSpPr>
        <p:sp>
          <p:nvSpPr>
            <p:cNvPr id="2536" name="Google Shape;2536;p8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8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8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8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8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8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2" name="Google Shape;2542;p87"/>
          <p:cNvGrpSpPr/>
          <p:nvPr/>
        </p:nvGrpSpPr>
        <p:grpSpPr>
          <a:xfrm>
            <a:off x="7033875" y="170875"/>
            <a:ext cx="292025" cy="292575"/>
            <a:chOff x="7353050" y="316275"/>
            <a:chExt cx="292025" cy="292575"/>
          </a:xfrm>
        </p:grpSpPr>
        <p:sp>
          <p:nvSpPr>
            <p:cNvPr id="2543" name="Google Shape;2543;p8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8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8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8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7" name="Google Shape;2547;p87"/>
          <p:cNvGrpSpPr/>
          <p:nvPr/>
        </p:nvGrpSpPr>
        <p:grpSpPr>
          <a:xfrm>
            <a:off x="8757950" y="229650"/>
            <a:ext cx="175000" cy="175000"/>
            <a:chOff x="8792300" y="321275"/>
            <a:chExt cx="175000" cy="175000"/>
          </a:xfrm>
        </p:grpSpPr>
        <p:sp>
          <p:nvSpPr>
            <p:cNvPr id="2548" name="Google Shape;2548;p8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8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8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8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2" name="Google Shape;2552;p87"/>
          <p:cNvGrpSpPr/>
          <p:nvPr/>
        </p:nvGrpSpPr>
        <p:grpSpPr>
          <a:xfrm>
            <a:off x="8490050" y="170875"/>
            <a:ext cx="175013" cy="27000"/>
            <a:chOff x="5662375" y="212375"/>
            <a:chExt cx="175013" cy="27000"/>
          </a:xfrm>
        </p:grpSpPr>
        <p:sp>
          <p:nvSpPr>
            <p:cNvPr id="2553" name="Google Shape;2553;p8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8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8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6" name="Google Shape;2556;p87"/>
          <p:cNvGrpSpPr/>
          <p:nvPr/>
        </p:nvGrpSpPr>
        <p:grpSpPr>
          <a:xfrm>
            <a:off x="7916350" y="1124600"/>
            <a:ext cx="175013" cy="27000"/>
            <a:chOff x="5662375" y="212375"/>
            <a:chExt cx="175013" cy="27000"/>
          </a:xfrm>
        </p:grpSpPr>
        <p:sp>
          <p:nvSpPr>
            <p:cNvPr id="2557" name="Google Shape;2557;p8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8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8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60" name="Google Shape;2560;p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61" name="Shape 2561"/>
        <p:cNvGrpSpPr/>
        <p:nvPr/>
      </p:nvGrpSpPr>
      <p:grpSpPr>
        <a:xfrm>
          <a:off x="0" y="0"/>
          <a:ext cx="0" cy="0"/>
          <a:chOff x="0" y="0"/>
          <a:chExt cx="0" cy="0"/>
        </a:xfrm>
      </p:grpSpPr>
      <p:grpSp>
        <p:nvGrpSpPr>
          <p:cNvPr id="2562" name="Google Shape;2562;p88"/>
          <p:cNvGrpSpPr/>
          <p:nvPr/>
        </p:nvGrpSpPr>
        <p:grpSpPr>
          <a:xfrm rot="10800000">
            <a:off x="1954823" y="1124844"/>
            <a:ext cx="5234354" cy="3069144"/>
            <a:chOff x="1098425" y="237675"/>
            <a:chExt cx="5358675" cy="5174750"/>
          </a:xfrm>
        </p:grpSpPr>
        <p:sp>
          <p:nvSpPr>
            <p:cNvPr id="2563" name="Google Shape;2563;p88"/>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88"/>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88"/>
            <p:cNvSpPr/>
            <p:nvPr/>
          </p:nvSpPr>
          <p:spPr>
            <a:xfrm>
              <a:off x="1119425" y="238125"/>
              <a:ext cx="5331675" cy="5174300"/>
            </a:xfrm>
            <a:custGeom>
              <a:rect b="b" l="l" r="r" t="t"/>
              <a:pathLst>
                <a:path extrusionOk="0" h="206972" w="213267">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66" name="Google Shape;2566;p88"/>
          <p:cNvSpPr txBox="1"/>
          <p:nvPr>
            <p:ph idx="1" type="subTitle"/>
          </p:nvPr>
        </p:nvSpPr>
        <p:spPr>
          <a:xfrm>
            <a:off x="3227832" y="2816352"/>
            <a:ext cx="2679300" cy="658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2567" name="Google Shape;2567;p88"/>
          <p:cNvCxnSpPr/>
          <p:nvPr/>
        </p:nvCxnSpPr>
        <p:spPr>
          <a:xfrm rot="5400000">
            <a:off x="7269708" y="3324550"/>
            <a:ext cx="1133100" cy="306300"/>
          </a:xfrm>
          <a:prstGeom prst="straightConnector1">
            <a:avLst/>
          </a:prstGeom>
          <a:noFill/>
          <a:ln cap="flat" cmpd="sng" w="9525">
            <a:solidFill>
              <a:schemeClr val="dk1"/>
            </a:solidFill>
            <a:prstDash val="solid"/>
            <a:round/>
            <a:headEnd len="sm" w="sm" type="none"/>
            <a:tailEnd len="sm" w="sm" type="none"/>
          </a:ln>
        </p:spPr>
      </p:cxnSp>
      <p:cxnSp>
        <p:nvCxnSpPr>
          <p:cNvPr id="2568" name="Google Shape;2568;p88"/>
          <p:cNvCxnSpPr/>
          <p:nvPr/>
        </p:nvCxnSpPr>
        <p:spPr>
          <a:xfrm flipH="1" rot="-5400000">
            <a:off x="7181408" y="2082400"/>
            <a:ext cx="1342200" cy="315300"/>
          </a:xfrm>
          <a:prstGeom prst="straightConnector1">
            <a:avLst/>
          </a:prstGeom>
          <a:noFill/>
          <a:ln cap="flat" cmpd="sng" w="9525">
            <a:solidFill>
              <a:schemeClr val="dk1"/>
            </a:solidFill>
            <a:prstDash val="solid"/>
            <a:round/>
            <a:headEnd len="sm" w="sm" type="none"/>
            <a:tailEnd len="sm" w="sm" type="none"/>
          </a:ln>
        </p:spPr>
      </p:cxnSp>
      <p:cxnSp>
        <p:nvCxnSpPr>
          <p:cNvPr id="2569" name="Google Shape;2569;p88"/>
          <p:cNvCxnSpPr/>
          <p:nvPr/>
        </p:nvCxnSpPr>
        <p:spPr>
          <a:xfrm rot="5400000">
            <a:off x="7232433" y="736375"/>
            <a:ext cx="1332000" cy="392100"/>
          </a:xfrm>
          <a:prstGeom prst="straightConnector1">
            <a:avLst/>
          </a:prstGeom>
          <a:noFill/>
          <a:ln cap="flat" cmpd="sng" w="9525">
            <a:solidFill>
              <a:schemeClr val="dk1"/>
            </a:solidFill>
            <a:prstDash val="solid"/>
            <a:round/>
            <a:headEnd len="sm" w="sm" type="none"/>
            <a:tailEnd len="sm" w="sm" type="none"/>
          </a:ln>
        </p:spPr>
      </p:cxnSp>
      <p:cxnSp>
        <p:nvCxnSpPr>
          <p:cNvPr id="2570" name="Google Shape;2570;p88"/>
          <p:cNvCxnSpPr/>
          <p:nvPr/>
        </p:nvCxnSpPr>
        <p:spPr>
          <a:xfrm rot="5400000">
            <a:off x="8168433" y="-66600"/>
            <a:ext cx="273900" cy="407100"/>
          </a:xfrm>
          <a:prstGeom prst="straightConnector1">
            <a:avLst/>
          </a:prstGeom>
          <a:noFill/>
          <a:ln cap="flat" cmpd="sng" w="9525">
            <a:solidFill>
              <a:schemeClr val="dk1"/>
            </a:solidFill>
            <a:prstDash val="solid"/>
            <a:round/>
            <a:headEnd len="sm" w="sm" type="none"/>
            <a:tailEnd len="sm" w="sm" type="none"/>
          </a:ln>
        </p:spPr>
      </p:cxnSp>
      <p:grpSp>
        <p:nvGrpSpPr>
          <p:cNvPr id="2571" name="Google Shape;2571;p88"/>
          <p:cNvGrpSpPr/>
          <p:nvPr/>
        </p:nvGrpSpPr>
        <p:grpSpPr>
          <a:xfrm flipH="1" rot="5400000">
            <a:off x="7407333" y="1284925"/>
            <a:ext cx="581800" cy="582350"/>
            <a:chOff x="8064275" y="887850"/>
            <a:chExt cx="581800" cy="582350"/>
          </a:xfrm>
        </p:grpSpPr>
        <p:sp>
          <p:nvSpPr>
            <p:cNvPr id="2572" name="Google Shape;2572;p8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8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8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8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8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8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78" name="Google Shape;2578;p88"/>
          <p:cNvGrpSpPr/>
          <p:nvPr/>
        </p:nvGrpSpPr>
        <p:grpSpPr>
          <a:xfrm flipH="1" rot="5400000">
            <a:off x="7869720" y="2754200"/>
            <a:ext cx="292025" cy="292575"/>
            <a:chOff x="7353050" y="316275"/>
            <a:chExt cx="292025" cy="292575"/>
          </a:xfrm>
        </p:grpSpPr>
        <p:sp>
          <p:nvSpPr>
            <p:cNvPr id="2579" name="Google Shape;2579;p8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8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8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8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83" name="Google Shape;2583;p88"/>
          <p:cNvGrpSpPr/>
          <p:nvPr/>
        </p:nvGrpSpPr>
        <p:grpSpPr>
          <a:xfrm flipH="1" rot="5400000">
            <a:off x="8012458" y="178175"/>
            <a:ext cx="175000" cy="175000"/>
            <a:chOff x="8792300" y="321275"/>
            <a:chExt cx="175000" cy="175000"/>
          </a:xfrm>
        </p:grpSpPr>
        <p:sp>
          <p:nvSpPr>
            <p:cNvPr id="2584" name="Google Shape;2584;p8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8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8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8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88" name="Google Shape;2588;p88"/>
          <p:cNvGrpSpPr/>
          <p:nvPr/>
        </p:nvGrpSpPr>
        <p:grpSpPr>
          <a:xfrm rot="5400000">
            <a:off x="7551683" y="3879926"/>
            <a:ext cx="293111" cy="293388"/>
            <a:chOff x="3164039" y="430875"/>
            <a:chExt cx="293111" cy="293388"/>
          </a:xfrm>
        </p:grpSpPr>
        <p:sp>
          <p:nvSpPr>
            <p:cNvPr id="2589" name="Google Shape;2589;p8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8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8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p8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8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8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95" name="Google Shape;2595;p88"/>
          <p:cNvGrpSpPr/>
          <p:nvPr/>
        </p:nvGrpSpPr>
        <p:grpSpPr>
          <a:xfrm flipH="1" rot="5400000">
            <a:off x="8259052" y="323144"/>
            <a:ext cx="175013" cy="27000"/>
            <a:chOff x="5662375" y="212375"/>
            <a:chExt cx="175013" cy="27000"/>
          </a:xfrm>
        </p:grpSpPr>
        <p:sp>
          <p:nvSpPr>
            <p:cNvPr id="2596" name="Google Shape;2596;p8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8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8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599" name="Google Shape;2599;p88"/>
          <p:cNvCxnSpPr/>
          <p:nvPr/>
        </p:nvCxnSpPr>
        <p:spPr>
          <a:xfrm flipH="1" rot="5400000">
            <a:off x="740850" y="2598325"/>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2600" name="Google Shape;2600;p88"/>
          <p:cNvCxnSpPr/>
          <p:nvPr/>
        </p:nvCxnSpPr>
        <p:spPr>
          <a:xfrm rot="-5400000">
            <a:off x="847100" y="355400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2601" name="Google Shape;2601;p88"/>
          <p:cNvCxnSpPr/>
          <p:nvPr/>
        </p:nvCxnSpPr>
        <p:spPr>
          <a:xfrm flipH="1" rot="5400000">
            <a:off x="1105775" y="4151250"/>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2602" name="Google Shape;2602;p88"/>
          <p:cNvGrpSpPr/>
          <p:nvPr/>
        </p:nvGrpSpPr>
        <p:grpSpPr>
          <a:xfrm rot="5400000">
            <a:off x="621475" y="4062025"/>
            <a:ext cx="581800" cy="582350"/>
            <a:chOff x="8064275" y="887850"/>
            <a:chExt cx="581800" cy="582350"/>
          </a:xfrm>
        </p:grpSpPr>
        <p:sp>
          <p:nvSpPr>
            <p:cNvPr id="2603" name="Google Shape;2603;p8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8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8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p8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p8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p8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09" name="Google Shape;2609;p88"/>
          <p:cNvGrpSpPr/>
          <p:nvPr/>
        </p:nvGrpSpPr>
        <p:grpSpPr>
          <a:xfrm rot="5400000">
            <a:off x="1482825" y="3350800"/>
            <a:ext cx="292025" cy="292575"/>
            <a:chOff x="7353050" y="316275"/>
            <a:chExt cx="292025" cy="292575"/>
          </a:xfrm>
        </p:grpSpPr>
        <p:sp>
          <p:nvSpPr>
            <p:cNvPr id="2610" name="Google Shape;2610;p8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8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8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8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4" name="Google Shape;2614;p88"/>
          <p:cNvGrpSpPr/>
          <p:nvPr/>
        </p:nvGrpSpPr>
        <p:grpSpPr>
          <a:xfrm rot="5400000">
            <a:off x="1595125" y="4790325"/>
            <a:ext cx="175000" cy="175000"/>
            <a:chOff x="8792300" y="321275"/>
            <a:chExt cx="175000" cy="175000"/>
          </a:xfrm>
        </p:grpSpPr>
        <p:sp>
          <p:nvSpPr>
            <p:cNvPr id="2615" name="Google Shape;2615;p8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8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8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8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19" name="Google Shape;2619;p88"/>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88"/>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88"/>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88"/>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88"/>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88"/>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25" name="Google Shape;2625;p88"/>
          <p:cNvGrpSpPr/>
          <p:nvPr/>
        </p:nvGrpSpPr>
        <p:grpSpPr>
          <a:xfrm rot="5400000">
            <a:off x="1701119" y="1515381"/>
            <a:ext cx="175013" cy="27000"/>
            <a:chOff x="5662375" y="212375"/>
            <a:chExt cx="175013" cy="27000"/>
          </a:xfrm>
        </p:grpSpPr>
        <p:sp>
          <p:nvSpPr>
            <p:cNvPr id="2626" name="Google Shape;2626;p8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8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8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29" name="Google Shape;2629;p88"/>
          <p:cNvGrpSpPr/>
          <p:nvPr/>
        </p:nvGrpSpPr>
        <p:grpSpPr>
          <a:xfrm rot="5400000">
            <a:off x="1819519" y="4562081"/>
            <a:ext cx="175013" cy="27000"/>
            <a:chOff x="5662375" y="212375"/>
            <a:chExt cx="175013" cy="27000"/>
          </a:xfrm>
        </p:grpSpPr>
        <p:sp>
          <p:nvSpPr>
            <p:cNvPr id="2630" name="Google Shape;2630;p8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8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8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3" name="Google Shape;2633;p88"/>
          <p:cNvGrpSpPr/>
          <p:nvPr/>
        </p:nvGrpSpPr>
        <p:grpSpPr>
          <a:xfrm rot="5400000">
            <a:off x="408594" y="4140781"/>
            <a:ext cx="175013" cy="27000"/>
            <a:chOff x="5662375" y="212375"/>
            <a:chExt cx="175013" cy="27000"/>
          </a:xfrm>
        </p:grpSpPr>
        <p:sp>
          <p:nvSpPr>
            <p:cNvPr id="2634" name="Google Shape;2634;p8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8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8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37" name="Google Shape;2637;p88"/>
          <p:cNvSpPr txBox="1"/>
          <p:nvPr>
            <p:ph hasCustomPrompt="1" type="title"/>
          </p:nvPr>
        </p:nvSpPr>
        <p:spPr>
          <a:xfrm>
            <a:off x="2624328" y="2057400"/>
            <a:ext cx="3904500" cy="78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638" name="Google Shape;2638;p8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639" name="Shape 2639"/>
        <p:cNvGrpSpPr/>
        <p:nvPr/>
      </p:nvGrpSpPr>
      <p:grpSpPr>
        <a:xfrm>
          <a:off x="0" y="0"/>
          <a:ext cx="0" cy="0"/>
          <a:chOff x="0" y="0"/>
          <a:chExt cx="0" cy="0"/>
        </a:xfrm>
      </p:grpSpPr>
      <p:sp>
        <p:nvSpPr>
          <p:cNvPr id="2640" name="Google Shape;2640;p89"/>
          <p:cNvSpPr txBox="1"/>
          <p:nvPr>
            <p:ph type="title"/>
          </p:nvPr>
        </p:nvSpPr>
        <p:spPr>
          <a:xfrm>
            <a:off x="5907024" y="356616"/>
            <a:ext cx="2615100" cy="576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2641" name="Google Shape;2641;p89"/>
          <p:cNvSpPr txBox="1"/>
          <p:nvPr>
            <p:ph idx="1" type="subTitle"/>
          </p:nvPr>
        </p:nvSpPr>
        <p:spPr>
          <a:xfrm>
            <a:off x="1664208" y="429768"/>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42" name="Google Shape;2642;p89"/>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643" name="Google Shape;2643;p89"/>
          <p:cNvSpPr txBox="1"/>
          <p:nvPr>
            <p:ph idx="3" type="subTitle"/>
          </p:nvPr>
        </p:nvSpPr>
        <p:spPr>
          <a:xfrm>
            <a:off x="1664208" y="1508760"/>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44" name="Google Shape;2644;p89"/>
          <p:cNvSpPr txBox="1"/>
          <p:nvPr>
            <p:ph idx="4" type="subTitle"/>
          </p:nvPr>
        </p:nvSpPr>
        <p:spPr>
          <a:xfrm>
            <a:off x="1664208" y="1792224"/>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645" name="Google Shape;2645;p89"/>
          <p:cNvSpPr txBox="1"/>
          <p:nvPr>
            <p:ph idx="5" type="subTitle"/>
          </p:nvPr>
        </p:nvSpPr>
        <p:spPr>
          <a:xfrm>
            <a:off x="1664208" y="2587752"/>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46" name="Google Shape;2646;p89"/>
          <p:cNvSpPr txBox="1"/>
          <p:nvPr>
            <p:ph idx="6" type="subTitle"/>
          </p:nvPr>
        </p:nvSpPr>
        <p:spPr>
          <a:xfrm>
            <a:off x="1664208" y="2871216"/>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647" name="Google Shape;2647;p89"/>
          <p:cNvSpPr txBox="1"/>
          <p:nvPr>
            <p:ph idx="7" type="subTitle"/>
          </p:nvPr>
        </p:nvSpPr>
        <p:spPr>
          <a:xfrm>
            <a:off x="1664208" y="3666744"/>
            <a:ext cx="2615100" cy="384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48" name="Google Shape;2648;p89"/>
          <p:cNvSpPr txBox="1"/>
          <p:nvPr>
            <p:ph idx="8" type="subTitle"/>
          </p:nvPr>
        </p:nvSpPr>
        <p:spPr>
          <a:xfrm>
            <a:off x="1664208" y="3950208"/>
            <a:ext cx="26151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649" name="Google Shape;2649;p89"/>
          <p:cNvSpPr txBox="1"/>
          <p:nvPr>
            <p:ph idx="9" type="title"/>
          </p:nvPr>
        </p:nvSpPr>
        <p:spPr>
          <a:xfrm>
            <a:off x="813816" y="722376"/>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2650" name="Google Shape;2650;p89"/>
          <p:cNvSpPr txBox="1"/>
          <p:nvPr>
            <p:ph idx="13" type="title"/>
          </p:nvPr>
        </p:nvSpPr>
        <p:spPr>
          <a:xfrm>
            <a:off x="813816" y="1801368"/>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2651" name="Google Shape;2651;p89"/>
          <p:cNvSpPr txBox="1"/>
          <p:nvPr>
            <p:ph idx="14" type="title"/>
          </p:nvPr>
        </p:nvSpPr>
        <p:spPr>
          <a:xfrm>
            <a:off x="813816" y="2880360"/>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2652" name="Google Shape;2652;p89"/>
          <p:cNvSpPr txBox="1"/>
          <p:nvPr>
            <p:ph idx="15" type="title"/>
          </p:nvPr>
        </p:nvSpPr>
        <p:spPr>
          <a:xfrm>
            <a:off x="813816" y="3959352"/>
            <a:ext cx="457200" cy="34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2653" name="Google Shape;2653;p8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2654" name="Shape 2654"/>
        <p:cNvGrpSpPr/>
        <p:nvPr/>
      </p:nvGrpSpPr>
      <p:grpSpPr>
        <a:xfrm>
          <a:off x="0" y="0"/>
          <a:ext cx="0" cy="0"/>
          <a:chOff x="0" y="0"/>
          <a:chExt cx="0" cy="0"/>
        </a:xfrm>
      </p:grpSpPr>
      <p:sp>
        <p:nvSpPr>
          <p:cNvPr id="2655" name="Google Shape;2655;p90"/>
          <p:cNvSpPr txBox="1"/>
          <p:nvPr>
            <p:ph type="title"/>
          </p:nvPr>
        </p:nvSpPr>
        <p:spPr>
          <a:xfrm>
            <a:off x="1719072" y="338328"/>
            <a:ext cx="5577900" cy="59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656" name="Google Shape;2656;p90"/>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57" name="Google Shape;2657;p90"/>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58" name="Google Shape;2658;p90"/>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59" name="Google Shape;2659;p90"/>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660" name="Google Shape;2660;p90"/>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661" name="Google Shape;2661;p90"/>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grpSp>
        <p:nvGrpSpPr>
          <p:cNvPr id="2662" name="Google Shape;2662;p90"/>
          <p:cNvGrpSpPr/>
          <p:nvPr/>
        </p:nvGrpSpPr>
        <p:grpSpPr>
          <a:xfrm>
            <a:off x="261711" y="-1158"/>
            <a:ext cx="8550327" cy="3981600"/>
            <a:chOff x="261711" y="-1158"/>
            <a:chExt cx="8550327" cy="3981600"/>
          </a:xfrm>
        </p:grpSpPr>
        <p:cxnSp>
          <p:nvCxnSpPr>
            <p:cNvPr id="2663" name="Google Shape;2663;p90"/>
            <p:cNvCxnSpPr/>
            <p:nvPr/>
          </p:nvCxnSpPr>
          <p:spPr>
            <a:xfrm>
              <a:off x="515925" y="-1158"/>
              <a:ext cx="0" cy="3981600"/>
            </a:xfrm>
            <a:prstGeom prst="straightConnector1">
              <a:avLst/>
            </a:prstGeom>
            <a:noFill/>
            <a:ln cap="flat" cmpd="sng" w="9525">
              <a:solidFill>
                <a:schemeClr val="dk1"/>
              </a:solidFill>
              <a:prstDash val="solid"/>
              <a:round/>
              <a:headEnd len="sm" w="sm" type="none"/>
              <a:tailEnd len="sm" w="sm" type="none"/>
            </a:ln>
          </p:spPr>
        </p:cxnSp>
        <p:cxnSp>
          <p:nvCxnSpPr>
            <p:cNvPr id="2664" name="Google Shape;2664;p90"/>
            <p:cNvCxnSpPr/>
            <p:nvPr/>
          </p:nvCxnSpPr>
          <p:spPr>
            <a:xfrm>
              <a:off x="8666025" y="-1158"/>
              <a:ext cx="0" cy="1902000"/>
            </a:xfrm>
            <a:prstGeom prst="straightConnector1">
              <a:avLst/>
            </a:prstGeom>
            <a:noFill/>
            <a:ln cap="flat" cmpd="sng" w="9525">
              <a:solidFill>
                <a:schemeClr val="dk1"/>
              </a:solidFill>
              <a:prstDash val="solid"/>
              <a:round/>
              <a:headEnd len="sm" w="sm" type="none"/>
              <a:tailEnd len="sm" w="sm" type="none"/>
            </a:ln>
          </p:spPr>
        </p:cxnSp>
        <p:grpSp>
          <p:nvGrpSpPr>
            <p:cNvPr id="2665" name="Google Shape;2665;p90"/>
            <p:cNvGrpSpPr/>
            <p:nvPr/>
          </p:nvGrpSpPr>
          <p:grpSpPr>
            <a:xfrm rot="10800000">
              <a:off x="343275" y="3300779"/>
              <a:ext cx="344736" cy="345385"/>
              <a:chOff x="7353050" y="316275"/>
              <a:chExt cx="292025" cy="292575"/>
            </a:xfrm>
          </p:grpSpPr>
          <p:sp>
            <p:nvSpPr>
              <p:cNvPr id="2666" name="Google Shape;2666;p9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p9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p9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9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0" name="Google Shape;2670;p90"/>
            <p:cNvGrpSpPr/>
            <p:nvPr/>
          </p:nvGrpSpPr>
          <p:grpSpPr>
            <a:xfrm rot="10800000">
              <a:off x="8520013" y="714742"/>
              <a:ext cx="292025" cy="292575"/>
              <a:chOff x="7353050" y="316275"/>
              <a:chExt cx="292025" cy="292575"/>
            </a:xfrm>
          </p:grpSpPr>
          <p:sp>
            <p:nvSpPr>
              <p:cNvPr id="2671" name="Google Shape;2671;p9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p9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9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9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5" name="Google Shape;2675;p90"/>
            <p:cNvGrpSpPr/>
            <p:nvPr/>
          </p:nvGrpSpPr>
          <p:grpSpPr>
            <a:xfrm rot="10800000">
              <a:off x="261711" y="465077"/>
              <a:ext cx="507562" cy="507984"/>
              <a:chOff x="8064275" y="887850"/>
              <a:chExt cx="581800" cy="582350"/>
            </a:xfrm>
          </p:grpSpPr>
          <p:sp>
            <p:nvSpPr>
              <p:cNvPr id="2676" name="Google Shape;2676;p9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7" name="Google Shape;2677;p9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9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p9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9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p9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82" name="Google Shape;2682;p9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2">
    <p:spTree>
      <p:nvGrpSpPr>
        <p:cNvPr id="2683" name="Shape 2683"/>
        <p:cNvGrpSpPr/>
        <p:nvPr/>
      </p:nvGrpSpPr>
      <p:grpSpPr>
        <a:xfrm>
          <a:off x="0" y="0"/>
          <a:ext cx="0" cy="0"/>
          <a:chOff x="0" y="0"/>
          <a:chExt cx="0" cy="0"/>
        </a:xfrm>
      </p:grpSpPr>
      <p:sp>
        <p:nvSpPr>
          <p:cNvPr id="2684" name="Google Shape;2684;p91"/>
          <p:cNvSpPr txBox="1"/>
          <p:nvPr>
            <p:ph type="title"/>
          </p:nvPr>
        </p:nvSpPr>
        <p:spPr>
          <a:xfrm>
            <a:off x="1568775" y="442350"/>
            <a:ext cx="6006300" cy="59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685" name="Google Shape;2685;p91"/>
          <p:cNvSpPr txBox="1"/>
          <p:nvPr>
            <p:ph idx="1" type="subTitle"/>
          </p:nvPr>
        </p:nvSpPr>
        <p:spPr>
          <a:xfrm>
            <a:off x="1709928" y="1545336"/>
            <a:ext cx="19452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86" name="Google Shape;2686;p91"/>
          <p:cNvSpPr txBox="1"/>
          <p:nvPr>
            <p:ph idx="2" type="subTitle"/>
          </p:nvPr>
        </p:nvSpPr>
        <p:spPr>
          <a:xfrm>
            <a:off x="1709928" y="1938528"/>
            <a:ext cx="1945200" cy="75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9pPr>
          </a:lstStyle>
          <a:p/>
        </p:txBody>
      </p:sp>
      <p:sp>
        <p:nvSpPr>
          <p:cNvPr id="2687" name="Google Shape;2687;p91"/>
          <p:cNvSpPr txBox="1"/>
          <p:nvPr>
            <p:ph idx="3" type="subTitle"/>
          </p:nvPr>
        </p:nvSpPr>
        <p:spPr>
          <a:xfrm>
            <a:off x="5468112" y="1545336"/>
            <a:ext cx="19476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88" name="Google Shape;2688;p91"/>
          <p:cNvSpPr txBox="1"/>
          <p:nvPr>
            <p:ph idx="4" type="subTitle"/>
          </p:nvPr>
        </p:nvSpPr>
        <p:spPr>
          <a:xfrm>
            <a:off x="5468112" y="1938528"/>
            <a:ext cx="1947600" cy="75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9pPr>
          </a:lstStyle>
          <a:p/>
        </p:txBody>
      </p:sp>
      <p:sp>
        <p:nvSpPr>
          <p:cNvPr id="2689" name="Google Shape;2689;p91"/>
          <p:cNvSpPr txBox="1"/>
          <p:nvPr>
            <p:ph idx="5" type="subTitle"/>
          </p:nvPr>
        </p:nvSpPr>
        <p:spPr>
          <a:xfrm>
            <a:off x="2825496" y="3200400"/>
            <a:ext cx="19452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90" name="Google Shape;2690;p91"/>
          <p:cNvSpPr txBox="1"/>
          <p:nvPr>
            <p:ph idx="6" type="subTitle"/>
          </p:nvPr>
        </p:nvSpPr>
        <p:spPr>
          <a:xfrm>
            <a:off x="2825496" y="3593592"/>
            <a:ext cx="1945200" cy="75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9pPr>
          </a:lstStyle>
          <a:p/>
        </p:txBody>
      </p:sp>
      <p:sp>
        <p:nvSpPr>
          <p:cNvPr id="2691" name="Google Shape;2691;p91"/>
          <p:cNvSpPr txBox="1"/>
          <p:nvPr>
            <p:ph idx="7" type="subTitle"/>
          </p:nvPr>
        </p:nvSpPr>
        <p:spPr>
          <a:xfrm>
            <a:off x="6464808" y="3200400"/>
            <a:ext cx="19935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692" name="Google Shape;2692;p91"/>
          <p:cNvSpPr txBox="1"/>
          <p:nvPr>
            <p:ph idx="8" type="subTitle"/>
          </p:nvPr>
        </p:nvSpPr>
        <p:spPr>
          <a:xfrm>
            <a:off x="6464808" y="3593592"/>
            <a:ext cx="1993500" cy="759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2693" name="Google Shape;2693;p91"/>
          <p:cNvCxnSpPr/>
          <p:nvPr/>
        </p:nvCxnSpPr>
        <p:spPr>
          <a:xfrm rot="10800000">
            <a:off x="8109000" y="501275"/>
            <a:ext cx="737700" cy="737700"/>
          </a:xfrm>
          <a:prstGeom prst="straightConnector1">
            <a:avLst/>
          </a:prstGeom>
          <a:noFill/>
          <a:ln cap="flat" cmpd="sng" w="9525">
            <a:solidFill>
              <a:schemeClr val="dk1"/>
            </a:solidFill>
            <a:prstDash val="solid"/>
            <a:round/>
            <a:headEnd len="sm" w="sm" type="none"/>
            <a:tailEnd len="sm" w="sm" type="none"/>
          </a:ln>
        </p:spPr>
      </p:cxnSp>
      <p:cxnSp>
        <p:nvCxnSpPr>
          <p:cNvPr id="2694" name="Google Shape;2694;p91"/>
          <p:cNvCxnSpPr/>
          <p:nvPr/>
        </p:nvCxnSpPr>
        <p:spPr>
          <a:xfrm>
            <a:off x="582475" y="282188"/>
            <a:ext cx="1212900" cy="422700"/>
          </a:xfrm>
          <a:prstGeom prst="straightConnector1">
            <a:avLst/>
          </a:prstGeom>
          <a:noFill/>
          <a:ln cap="flat" cmpd="sng" w="9525">
            <a:solidFill>
              <a:schemeClr val="dk1"/>
            </a:solidFill>
            <a:prstDash val="solid"/>
            <a:round/>
            <a:headEnd len="sm" w="sm" type="none"/>
            <a:tailEnd len="sm" w="sm" type="none"/>
          </a:ln>
        </p:spPr>
      </p:cxnSp>
      <p:cxnSp>
        <p:nvCxnSpPr>
          <p:cNvPr id="2695" name="Google Shape;2695;p91"/>
          <p:cNvCxnSpPr/>
          <p:nvPr/>
        </p:nvCxnSpPr>
        <p:spPr>
          <a:xfrm flipH="1" rot="10800000">
            <a:off x="0" y="274188"/>
            <a:ext cx="582600" cy="654300"/>
          </a:xfrm>
          <a:prstGeom prst="straightConnector1">
            <a:avLst/>
          </a:prstGeom>
          <a:noFill/>
          <a:ln cap="flat" cmpd="sng" w="9525">
            <a:solidFill>
              <a:schemeClr val="dk1"/>
            </a:solidFill>
            <a:prstDash val="solid"/>
            <a:round/>
            <a:headEnd len="sm" w="sm" type="none"/>
            <a:tailEnd len="sm" w="sm" type="none"/>
          </a:ln>
        </p:spPr>
      </p:cxnSp>
      <p:grpSp>
        <p:nvGrpSpPr>
          <p:cNvPr id="2696" name="Google Shape;2696;p91"/>
          <p:cNvGrpSpPr/>
          <p:nvPr/>
        </p:nvGrpSpPr>
        <p:grpSpPr>
          <a:xfrm flipH="1">
            <a:off x="423750" y="125363"/>
            <a:ext cx="292025" cy="292575"/>
            <a:chOff x="7353050" y="316275"/>
            <a:chExt cx="292025" cy="292575"/>
          </a:xfrm>
        </p:grpSpPr>
        <p:sp>
          <p:nvSpPr>
            <p:cNvPr id="2697" name="Google Shape;2697;p9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8" name="Google Shape;2698;p9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9" name="Google Shape;2699;p9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0" name="Google Shape;2700;p9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01" name="Google Shape;2701;p91"/>
          <p:cNvGrpSpPr/>
          <p:nvPr/>
        </p:nvGrpSpPr>
        <p:grpSpPr>
          <a:xfrm>
            <a:off x="1638739" y="558163"/>
            <a:ext cx="293111" cy="293388"/>
            <a:chOff x="3164039" y="430875"/>
            <a:chExt cx="293111" cy="293388"/>
          </a:xfrm>
        </p:grpSpPr>
        <p:sp>
          <p:nvSpPr>
            <p:cNvPr id="2702" name="Google Shape;2702;p9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3" name="Google Shape;2703;p9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4" name="Google Shape;2704;p9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5" name="Google Shape;2705;p9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p9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7" name="Google Shape;2707;p9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08" name="Google Shape;2708;p91"/>
          <p:cNvGrpSpPr/>
          <p:nvPr/>
        </p:nvGrpSpPr>
        <p:grpSpPr>
          <a:xfrm>
            <a:off x="1591750" y="362600"/>
            <a:ext cx="175013" cy="27000"/>
            <a:chOff x="5662375" y="212375"/>
            <a:chExt cx="175013" cy="27000"/>
          </a:xfrm>
        </p:grpSpPr>
        <p:sp>
          <p:nvSpPr>
            <p:cNvPr id="2709" name="Google Shape;2709;p9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0" name="Google Shape;2710;p9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1" name="Google Shape;2711;p9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712" name="Google Shape;2712;p91"/>
          <p:cNvCxnSpPr/>
          <p:nvPr/>
        </p:nvCxnSpPr>
        <p:spPr>
          <a:xfrm flipH="1">
            <a:off x="8151325" y="6875"/>
            <a:ext cx="1002600" cy="494400"/>
          </a:xfrm>
          <a:prstGeom prst="straightConnector1">
            <a:avLst/>
          </a:prstGeom>
          <a:noFill/>
          <a:ln cap="flat" cmpd="sng" w="9525">
            <a:solidFill>
              <a:schemeClr val="dk1"/>
            </a:solidFill>
            <a:prstDash val="solid"/>
            <a:round/>
            <a:headEnd len="sm" w="sm" type="none"/>
            <a:tailEnd len="sm" w="sm" type="none"/>
          </a:ln>
        </p:spPr>
      </p:cxnSp>
      <p:grpSp>
        <p:nvGrpSpPr>
          <p:cNvPr id="2713" name="Google Shape;2713;p91"/>
          <p:cNvGrpSpPr/>
          <p:nvPr/>
        </p:nvGrpSpPr>
        <p:grpSpPr>
          <a:xfrm>
            <a:off x="7823875" y="202375"/>
            <a:ext cx="581800" cy="582350"/>
            <a:chOff x="8064275" y="887850"/>
            <a:chExt cx="581800" cy="582350"/>
          </a:xfrm>
        </p:grpSpPr>
        <p:sp>
          <p:nvSpPr>
            <p:cNvPr id="2714" name="Google Shape;2714;p9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5" name="Google Shape;2715;p9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p9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p9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p9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p9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0" name="Google Shape;2720;p91"/>
          <p:cNvGrpSpPr/>
          <p:nvPr/>
        </p:nvGrpSpPr>
        <p:grpSpPr>
          <a:xfrm flipH="1">
            <a:off x="8698650" y="1117488"/>
            <a:ext cx="292025" cy="292575"/>
            <a:chOff x="7353050" y="316275"/>
            <a:chExt cx="292025" cy="292575"/>
          </a:xfrm>
        </p:grpSpPr>
        <p:sp>
          <p:nvSpPr>
            <p:cNvPr id="2721" name="Google Shape;2721;p9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p9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p9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p9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5" name="Google Shape;2725;p91"/>
          <p:cNvGrpSpPr/>
          <p:nvPr/>
        </p:nvGrpSpPr>
        <p:grpSpPr>
          <a:xfrm>
            <a:off x="8678350" y="1581800"/>
            <a:ext cx="175013" cy="27000"/>
            <a:chOff x="5662375" y="212375"/>
            <a:chExt cx="175013" cy="27000"/>
          </a:xfrm>
        </p:grpSpPr>
        <p:sp>
          <p:nvSpPr>
            <p:cNvPr id="2726" name="Google Shape;2726;p9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p9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9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29" name="Google Shape;2729;p9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2">
  <p:cSld name="CUSTOM_7">
    <p:spTree>
      <p:nvGrpSpPr>
        <p:cNvPr id="2730" name="Shape 2730"/>
        <p:cNvGrpSpPr/>
        <p:nvPr/>
      </p:nvGrpSpPr>
      <p:grpSpPr>
        <a:xfrm>
          <a:off x="0" y="0"/>
          <a:ext cx="0" cy="0"/>
          <a:chOff x="0" y="0"/>
          <a:chExt cx="0" cy="0"/>
        </a:xfrm>
      </p:grpSpPr>
      <p:cxnSp>
        <p:nvCxnSpPr>
          <p:cNvPr id="2731" name="Google Shape;2731;p92"/>
          <p:cNvCxnSpPr/>
          <p:nvPr/>
        </p:nvCxnSpPr>
        <p:spPr>
          <a:xfrm>
            <a:off x="590450" y="4340600"/>
            <a:ext cx="670200" cy="423000"/>
          </a:xfrm>
          <a:prstGeom prst="straightConnector1">
            <a:avLst/>
          </a:prstGeom>
          <a:noFill/>
          <a:ln cap="flat" cmpd="sng" w="9525">
            <a:solidFill>
              <a:schemeClr val="dk1"/>
            </a:solidFill>
            <a:prstDash val="solid"/>
            <a:round/>
            <a:headEnd len="sm" w="sm" type="none"/>
            <a:tailEnd len="sm" w="sm" type="none"/>
          </a:ln>
        </p:spPr>
      </p:cxnSp>
      <p:sp>
        <p:nvSpPr>
          <p:cNvPr id="2732" name="Google Shape;2732;p92"/>
          <p:cNvSpPr txBox="1"/>
          <p:nvPr>
            <p:ph type="title"/>
          </p:nvPr>
        </p:nvSpPr>
        <p:spPr>
          <a:xfrm>
            <a:off x="2208175" y="342775"/>
            <a:ext cx="4727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733" name="Google Shape;2733;p92"/>
          <p:cNvCxnSpPr/>
          <p:nvPr/>
        </p:nvCxnSpPr>
        <p:spPr>
          <a:xfrm flipH="1" rot="10800000">
            <a:off x="0" y="4332550"/>
            <a:ext cx="590700" cy="663900"/>
          </a:xfrm>
          <a:prstGeom prst="straightConnector1">
            <a:avLst/>
          </a:prstGeom>
          <a:noFill/>
          <a:ln cap="flat" cmpd="sng" w="9525">
            <a:solidFill>
              <a:schemeClr val="dk1"/>
            </a:solidFill>
            <a:prstDash val="solid"/>
            <a:round/>
            <a:headEnd len="sm" w="sm" type="none"/>
            <a:tailEnd len="sm" w="sm" type="none"/>
          </a:ln>
        </p:spPr>
      </p:cxnSp>
      <p:grpSp>
        <p:nvGrpSpPr>
          <p:cNvPr id="2734" name="Google Shape;2734;p92"/>
          <p:cNvGrpSpPr/>
          <p:nvPr/>
        </p:nvGrpSpPr>
        <p:grpSpPr>
          <a:xfrm flipH="1">
            <a:off x="431725" y="4183775"/>
            <a:ext cx="292025" cy="292575"/>
            <a:chOff x="7353050" y="316275"/>
            <a:chExt cx="292025" cy="292575"/>
          </a:xfrm>
        </p:grpSpPr>
        <p:sp>
          <p:nvSpPr>
            <p:cNvPr id="2735" name="Google Shape;2735;p9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9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9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9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39" name="Google Shape;2739;p92"/>
          <p:cNvGrpSpPr/>
          <p:nvPr/>
        </p:nvGrpSpPr>
        <p:grpSpPr>
          <a:xfrm>
            <a:off x="1075789" y="4604675"/>
            <a:ext cx="293111" cy="293388"/>
            <a:chOff x="3164039" y="430875"/>
            <a:chExt cx="293111" cy="293388"/>
          </a:xfrm>
        </p:grpSpPr>
        <p:sp>
          <p:nvSpPr>
            <p:cNvPr id="2740" name="Google Shape;2740;p9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9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9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3" name="Google Shape;2743;p9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4" name="Google Shape;2744;p9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5" name="Google Shape;2745;p9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746" name="Google Shape;2746;p92"/>
          <p:cNvCxnSpPr/>
          <p:nvPr/>
        </p:nvCxnSpPr>
        <p:spPr>
          <a:xfrm rot="10800000">
            <a:off x="7196975" y="2951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2747" name="Google Shape;2747;p92"/>
          <p:cNvCxnSpPr/>
          <p:nvPr/>
        </p:nvCxnSpPr>
        <p:spPr>
          <a:xfrm flipH="1">
            <a:off x="8354075" y="-66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2748" name="Google Shape;2748;p92"/>
          <p:cNvGrpSpPr/>
          <p:nvPr/>
        </p:nvGrpSpPr>
        <p:grpSpPr>
          <a:xfrm>
            <a:off x="8064275" y="526925"/>
            <a:ext cx="581800" cy="582350"/>
            <a:chOff x="8064275" y="887850"/>
            <a:chExt cx="581800" cy="582350"/>
          </a:xfrm>
        </p:grpSpPr>
        <p:sp>
          <p:nvSpPr>
            <p:cNvPr id="2749" name="Google Shape;2749;p9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p9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9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2" name="Google Shape;2752;p9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p9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p9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5" name="Google Shape;2755;p92"/>
          <p:cNvGrpSpPr/>
          <p:nvPr/>
        </p:nvGrpSpPr>
        <p:grpSpPr>
          <a:xfrm>
            <a:off x="7033875" y="170875"/>
            <a:ext cx="292025" cy="292575"/>
            <a:chOff x="7353050" y="316275"/>
            <a:chExt cx="292025" cy="292575"/>
          </a:xfrm>
        </p:grpSpPr>
        <p:sp>
          <p:nvSpPr>
            <p:cNvPr id="2756" name="Google Shape;2756;p9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p9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p9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9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0" name="Google Shape;2760;p92"/>
          <p:cNvGrpSpPr/>
          <p:nvPr/>
        </p:nvGrpSpPr>
        <p:grpSpPr>
          <a:xfrm>
            <a:off x="8757950" y="229650"/>
            <a:ext cx="175000" cy="175000"/>
            <a:chOff x="8792300" y="321275"/>
            <a:chExt cx="175000" cy="175000"/>
          </a:xfrm>
        </p:grpSpPr>
        <p:sp>
          <p:nvSpPr>
            <p:cNvPr id="2761" name="Google Shape;2761;p9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p9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p9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9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5" name="Google Shape;2765;p92"/>
          <p:cNvGrpSpPr/>
          <p:nvPr/>
        </p:nvGrpSpPr>
        <p:grpSpPr>
          <a:xfrm>
            <a:off x="8490050" y="170875"/>
            <a:ext cx="175013" cy="27000"/>
            <a:chOff x="5662375" y="212375"/>
            <a:chExt cx="175013" cy="27000"/>
          </a:xfrm>
        </p:grpSpPr>
        <p:sp>
          <p:nvSpPr>
            <p:cNvPr id="2766" name="Google Shape;2766;p9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9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8" name="Google Shape;2768;p9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9" name="Google Shape;2769;p92"/>
          <p:cNvGrpSpPr/>
          <p:nvPr/>
        </p:nvGrpSpPr>
        <p:grpSpPr>
          <a:xfrm>
            <a:off x="7916350" y="1124600"/>
            <a:ext cx="175013" cy="27000"/>
            <a:chOff x="5662375" y="212375"/>
            <a:chExt cx="175013" cy="27000"/>
          </a:xfrm>
        </p:grpSpPr>
        <p:sp>
          <p:nvSpPr>
            <p:cNvPr id="2770" name="Google Shape;2770;p9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9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2" name="Google Shape;2772;p9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73" name="Google Shape;2773;p92"/>
          <p:cNvSpPr txBox="1"/>
          <p:nvPr>
            <p:ph idx="1" type="subTitle"/>
          </p:nvPr>
        </p:nvSpPr>
        <p:spPr>
          <a:xfrm>
            <a:off x="6217920" y="1819656"/>
            <a:ext cx="1636800" cy="356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74" name="Google Shape;2774;p92"/>
          <p:cNvSpPr txBox="1"/>
          <p:nvPr>
            <p:ph idx="2" type="subTitle"/>
          </p:nvPr>
        </p:nvSpPr>
        <p:spPr>
          <a:xfrm>
            <a:off x="3749040" y="1252728"/>
            <a:ext cx="1636800" cy="356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75" name="Google Shape;2775;p92"/>
          <p:cNvSpPr txBox="1"/>
          <p:nvPr>
            <p:ph idx="3" type="subTitle"/>
          </p:nvPr>
        </p:nvSpPr>
        <p:spPr>
          <a:xfrm>
            <a:off x="1289304" y="1819656"/>
            <a:ext cx="1636800" cy="356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76" name="Google Shape;2776;p92"/>
          <p:cNvSpPr txBox="1"/>
          <p:nvPr>
            <p:ph idx="4" type="subTitle"/>
          </p:nvPr>
        </p:nvSpPr>
        <p:spPr>
          <a:xfrm>
            <a:off x="6217920" y="2139696"/>
            <a:ext cx="1636800" cy="877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2777" name="Google Shape;2777;p92"/>
          <p:cNvSpPr txBox="1"/>
          <p:nvPr>
            <p:ph idx="5" type="subTitle"/>
          </p:nvPr>
        </p:nvSpPr>
        <p:spPr>
          <a:xfrm>
            <a:off x="3749040" y="1581912"/>
            <a:ext cx="1636800" cy="877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778" name="Google Shape;2778;p92"/>
          <p:cNvSpPr txBox="1"/>
          <p:nvPr>
            <p:ph idx="6" type="subTitle"/>
          </p:nvPr>
        </p:nvSpPr>
        <p:spPr>
          <a:xfrm>
            <a:off x="1289304" y="2139696"/>
            <a:ext cx="1636800" cy="877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2779" name="Google Shape;2779;p9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8">
    <p:spTree>
      <p:nvGrpSpPr>
        <p:cNvPr id="2780" name="Shape 2780"/>
        <p:cNvGrpSpPr/>
        <p:nvPr/>
      </p:nvGrpSpPr>
      <p:grpSpPr>
        <a:xfrm>
          <a:off x="0" y="0"/>
          <a:ext cx="0" cy="0"/>
          <a:chOff x="0" y="0"/>
          <a:chExt cx="0" cy="0"/>
        </a:xfrm>
      </p:grpSpPr>
      <p:sp>
        <p:nvSpPr>
          <p:cNvPr id="2781" name="Google Shape;2781;p93"/>
          <p:cNvSpPr txBox="1"/>
          <p:nvPr>
            <p:ph type="title"/>
          </p:nvPr>
        </p:nvSpPr>
        <p:spPr>
          <a:xfrm>
            <a:off x="3090672" y="338328"/>
            <a:ext cx="29628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782" name="Google Shape;2782;p93"/>
          <p:cNvSpPr txBox="1"/>
          <p:nvPr>
            <p:ph idx="1" type="subTitle"/>
          </p:nvPr>
        </p:nvSpPr>
        <p:spPr>
          <a:xfrm>
            <a:off x="1522425" y="1588336"/>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83" name="Google Shape;2783;p93"/>
          <p:cNvSpPr txBox="1"/>
          <p:nvPr>
            <p:ph idx="2" type="subTitle"/>
          </p:nvPr>
        </p:nvSpPr>
        <p:spPr>
          <a:xfrm>
            <a:off x="1522425" y="1928169"/>
            <a:ext cx="17649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2784" name="Google Shape;2784;p93"/>
          <p:cNvSpPr txBox="1"/>
          <p:nvPr>
            <p:ph idx="3" type="subTitle"/>
          </p:nvPr>
        </p:nvSpPr>
        <p:spPr>
          <a:xfrm>
            <a:off x="3689552" y="1588336"/>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85" name="Google Shape;2785;p93"/>
          <p:cNvSpPr txBox="1"/>
          <p:nvPr>
            <p:ph idx="4" type="subTitle"/>
          </p:nvPr>
        </p:nvSpPr>
        <p:spPr>
          <a:xfrm>
            <a:off x="3689552" y="1928169"/>
            <a:ext cx="17649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Barlow Semi Condensed"/>
                <a:ea typeface="Barlow Semi Condensed"/>
                <a:cs typeface="Barlow Semi Condensed"/>
                <a:sym typeface="Barlow Semi Condensed"/>
              </a:defRPr>
            </a:lvl9pPr>
          </a:lstStyle>
          <a:p/>
        </p:txBody>
      </p:sp>
      <p:sp>
        <p:nvSpPr>
          <p:cNvPr id="2786" name="Google Shape;2786;p93"/>
          <p:cNvSpPr txBox="1"/>
          <p:nvPr>
            <p:ph idx="5" type="subTitle"/>
          </p:nvPr>
        </p:nvSpPr>
        <p:spPr>
          <a:xfrm>
            <a:off x="5856675" y="1588336"/>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87" name="Google Shape;2787;p93"/>
          <p:cNvSpPr txBox="1"/>
          <p:nvPr>
            <p:ph idx="6" type="subTitle"/>
          </p:nvPr>
        </p:nvSpPr>
        <p:spPr>
          <a:xfrm>
            <a:off x="5856675" y="1928169"/>
            <a:ext cx="17649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2788" name="Google Shape;2788;p93"/>
          <p:cNvSpPr txBox="1"/>
          <p:nvPr>
            <p:ph idx="7" type="subTitle"/>
          </p:nvPr>
        </p:nvSpPr>
        <p:spPr>
          <a:xfrm>
            <a:off x="1522425" y="3215958"/>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89" name="Google Shape;2789;p93"/>
          <p:cNvSpPr txBox="1"/>
          <p:nvPr>
            <p:ph idx="8" type="subTitle"/>
          </p:nvPr>
        </p:nvSpPr>
        <p:spPr>
          <a:xfrm>
            <a:off x="1522425" y="3556017"/>
            <a:ext cx="1764900" cy="6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2790" name="Google Shape;2790;p93"/>
          <p:cNvSpPr txBox="1"/>
          <p:nvPr>
            <p:ph idx="9" type="subTitle"/>
          </p:nvPr>
        </p:nvSpPr>
        <p:spPr>
          <a:xfrm>
            <a:off x="3597450" y="3215961"/>
            <a:ext cx="19491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91" name="Google Shape;2791;p93"/>
          <p:cNvSpPr txBox="1"/>
          <p:nvPr>
            <p:ph idx="13" type="subTitle"/>
          </p:nvPr>
        </p:nvSpPr>
        <p:spPr>
          <a:xfrm>
            <a:off x="3597500" y="3556017"/>
            <a:ext cx="1949100" cy="6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2792" name="Google Shape;2792;p93"/>
          <p:cNvSpPr txBox="1"/>
          <p:nvPr>
            <p:ph idx="14" type="subTitle"/>
          </p:nvPr>
        </p:nvSpPr>
        <p:spPr>
          <a:xfrm>
            <a:off x="5856675" y="3215958"/>
            <a:ext cx="1764900" cy="457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2793" name="Google Shape;2793;p93"/>
          <p:cNvSpPr txBox="1"/>
          <p:nvPr>
            <p:ph idx="15" type="subTitle"/>
          </p:nvPr>
        </p:nvSpPr>
        <p:spPr>
          <a:xfrm>
            <a:off x="5856675" y="3556017"/>
            <a:ext cx="1764900" cy="610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2794" name="Google Shape;2794;p93"/>
          <p:cNvCxnSpPr/>
          <p:nvPr/>
        </p:nvCxnSpPr>
        <p:spPr>
          <a:xfrm>
            <a:off x="2904283" y="4513075"/>
            <a:ext cx="1133100" cy="306300"/>
          </a:xfrm>
          <a:prstGeom prst="straightConnector1">
            <a:avLst/>
          </a:prstGeom>
          <a:noFill/>
          <a:ln cap="flat" cmpd="sng" w="9525">
            <a:solidFill>
              <a:schemeClr val="dk1"/>
            </a:solidFill>
            <a:prstDash val="solid"/>
            <a:round/>
            <a:headEnd len="sm" w="sm" type="none"/>
            <a:tailEnd len="sm" w="sm" type="none"/>
          </a:ln>
        </p:spPr>
      </p:cxnSp>
      <p:cxnSp>
        <p:nvCxnSpPr>
          <p:cNvPr id="2795" name="Google Shape;2795;p93"/>
          <p:cNvCxnSpPr/>
          <p:nvPr/>
        </p:nvCxnSpPr>
        <p:spPr>
          <a:xfrm flipH="1" rot="10800000">
            <a:off x="1562083" y="4492325"/>
            <a:ext cx="1342200" cy="315300"/>
          </a:xfrm>
          <a:prstGeom prst="straightConnector1">
            <a:avLst/>
          </a:prstGeom>
          <a:noFill/>
          <a:ln cap="flat" cmpd="sng" w="9525">
            <a:solidFill>
              <a:schemeClr val="dk1"/>
            </a:solidFill>
            <a:prstDash val="solid"/>
            <a:round/>
            <a:headEnd len="sm" w="sm" type="none"/>
            <a:tailEnd len="sm" w="sm" type="none"/>
          </a:ln>
        </p:spPr>
      </p:cxnSp>
      <p:cxnSp>
        <p:nvCxnSpPr>
          <p:cNvPr id="2796" name="Google Shape;2796;p93"/>
          <p:cNvCxnSpPr/>
          <p:nvPr/>
        </p:nvCxnSpPr>
        <p:spPr>
          <a:xfrm>
            <a:off x="259558" y="4408000"/>
            <a:ext cx="1332000" cy="392100"/>
          </a:xfrm>
          <a:prstGeom prst="straightConnector1">
            <a:avLst/>
          </a:prstGeom>
          <a:noFill/>
          <a:ln cap="flat" cmpd="sng" w="9525">
            <a:solidFill>
              <a:schemeClr val="dk1"/>
            </a:solidFill>
            <a:prstDash val="solid"/>
            <a:round/>
            <a:headEnd len="sm" w="sm" type="none"/>
            <a:tailEnd len="sm" w="sm" type="none"/>
          </a:ln>
        </p:spPr>
      </p:cxnSp>
      <p:cxnSp>
        <p:nvCxnSpPr>
          <p:cNvPr id="2797" name="Google Shape;2797;p93"/>
          <p:cNvCxnSpPr/>
          <p:nvPr/>
        </p:nvCxnSpPr>
        <p:spPr>
          <a:xfrm>
            <a:off x="-6867" y="3993550"/>
            <a:ext cx="273900" cy="407100"/>
          </a:xfrm>
          <a:prstGeom prst="straightConnector1">
            <a:avLst/>
          </a:prstGeom>
          <a:noFill/>
          <a:ln cap="flat" cmpd="sng" w="9525">
            <a:solidFill>
              <a:schemeClr val="dk1"/>
            </a:solidFill>
            <a:prstDash val="solid"/>
            <a:round/>
            <a:headEnd len="sm" w="sm" type="none"/>
            <a:tailEnd len="sm" w="sm" type="none"/>
          </a:ln>
        </p:spPr>
      </p:cxnSp>
      <p:grpSp>
        <p:nvGrpSpPr>
          <p:cNvPr id="2798" name="Google Shape;2798;p93"/>
          <p:cNvGrpSpPr/>
          <p:nvPr/>
        </p:nvGrpSpPr>
        <p:grpSpPr>
          <a:xfrm flipH="1">
            <a:off x="1278333" y="4513075"/>
            <a:ext cx="581800" cy="582350"/>
            <a:chOff x="8064275" y="887850"/>
            <a:chExt cx="581800" cy="582350"/>
          </a:xfrm>
        </p:grpSpPr>
        <p:sp>
          <p:nvSpPr>
            <p:cNvPr id="2799" name="Google Shape;2799;p9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p9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p9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p9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3" name="Google Shape;2803;p9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4" name="Google Shape;2804;p9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05" name="Google Shape;2805;p93"/>
          <p:cNvGrpSpPr/>
          <p:nvPr/>
        </p:nvGrpSpPr>
        <p:grpSpPr>
          <a:xfrm flipH="1">
            <a:off x="2747608" y="4340463"/>
            <a:ext cx="292025" cy="292575"/>
            <a:chOff x="7353050" y="316275"/>
            <a:chExt cx="292025" cy="292575"/>
          </a:xfrm>
        </p:grpSpPr>
        <p:sp>
          <p:nvSpPr>
            <p:cNvPr id="2806" name="Google Shape;2806;p9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p9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p9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9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10" name="Google Shape;2810;p93"/>
          <p:cNvGrpSpPr/>
          <p:nvPr/>
        </p:nvGrpSpPr>
        <p:grpSpPr>
          <a:xfrm flipH="1">
            <a:off x="171308" y="4315025"/>
            <a:ext cx="175000" cy="175000"/>
            <a:chOff x="8792300" y="321275"/>
            <a:chExt cx="175000" cy="175000"/>
          </a:xfrm>
        </p:grpSpPr>
        <p:sp>
          <p:nvSpPr>
            <p:cNvPr id="2811" name="Google Shape;2811;p9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p9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9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9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15" name="Google Shape;2815;p93"/>
          <p:cNvGrpSpPr/>
          <p:nvPr/>
        </p:nvGrpSpPr>
        <p:grpSpPr>
          <a:xfrm>
            <a:off x="3873197" y="4657550"/>
            <a:ext cx="293111" cy="293388"/>
            <a:chOff x="3164039" y="430875"/>
            <a:chExt cx="293111" cy="293388"/>
          </a:xfrm>
        </p:grpSpPr>
        <p:sp>
          <p:nvSpPr>
            <p:cNvPr id="2816" name="Google Shape;2816;p9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9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p9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p9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p9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p9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22" name="Google Shape;2822;p93"/>
          <p:cNvGrpSpPr/>
          <p:nvPr/>
        </p:nvGrpSpPr>
        <p:grpSpPr>
          <a:xfrm flipH="1">
            <a:off x="242270" y="4142425"/>
            <a:ext cx="175013" cy="27000"/>
            <a:chOff x="5662375" y="212375"/>
            <a:chExt cx="175013" cy="27000"/>
          </a:xfrm>
        </p:grpSpPr>
        <p:sp>
          <p:nvSpPr>
            <p:cNvPr id="2823" name="Google Shape;2823;p9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9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9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826" name="Google Shape;2826;p93"/>
          <p:cNvCxnSpPr/>
          <p:nvPr/>
        </p:nvCxnSpPr>
        <p:spPr>
          <a:xfrm rot="10800000">
            <a:off x="5995050" y="226600"/>
            <a:ext cx="1504500" cy="224700"/>
          </a:xfrm>
          <a:prstGeom prst="straightConnector1">
            <a:avLst/>
          </a:prstGeom>
          <a:noFill/>
          <a:ln cap="flat" cmpd="sng" w="9525">
            <a:solidFill>
              <a:schemeClr val="dk1"/>
            </a:solidFill>
            <a:prstDash val="solid"/>
            <a:round/>
            <a:headEnd len="sm" w="sm" type="none"/>
            <a:tailEnd len="sm" w="sm" type="none"/>
          </a:ln>
        </p:spPr>
      </p:cxnSp>
      <p:cxnSp>
        <p:nvCxnSpPr>
          <p:cNvPr id="2827" name="Google Shape;2827;p93"/>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2828" name="Google Shape;2828;p93"/>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2829" name="Google Shape;2829;p93"/>
          <p:cNvGrpSpPr/>
          <p:nvPr/>
        </p:nvGrpSpPr>
        <p:grpSpPr>
          <a:xfrm>
            <a:off x="8064275" y="1040250"/>
            <a:ext cx="581800" cy="582350"/>
            <a:chOff x="8064275" y="887850"/>
            <a:chExt cx="581800" cy="582350"/>
          </a:xfrm>
        </p:grpSpPr>
        <p:sp>
          <p:nvSpPr>
            <p:cNvPr id="2830" name="Google Shape;2830;p9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p9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p9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p9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9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9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6" name="Google Shape;2836;p93"/>
          <p:cNvGrpSpPr/>
          <p:nvPr/>
        </p:nvGrpSpPr>
        <p:grpSpPr>
          <a:xfrm>
            <a:off x="7353050" y="316275"/>
            <a:ext cx="292025" cy="292575"/>
            <a:chOff x="7353050" y="316275"/>
            <a:chExt cx="292025" cy="292575"/>
          </a:xfrm>
        </p:grpSpPr>
        <p:sp>
          <p:nvSpPr>
            <p:cNvPr id="2837" name="Google Shape;2837;p9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p9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p9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0" name="Google Shape;2840;p9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41" name="Google Shape;2841;p93"/>
          <p:cNvGrpSpPr/>
          <p:nvPr/>
        </p:nvGrpSpPr>
        <p:grpSpPr>
          <a:xfrm>
            <a:off x="8792300" y="321275"/>
            <a:ext cx="175000" cy="175000"/>
            <a:chOff x="8792300" y="321275"/>
            <a:chExt cx="175000" cy="175000"/>
          </a:xfrm>
        </p:grpSpPr>
        <p:sp>
          <p:nvSpPr>
            <p:cNvPr id="2842" name="Google Shape;2842;p9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3" name="Google Shape;2843;p9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4" name="Google Shape;2844;p9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5" name="Google Shape;2845;p9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46" name="Google Shape;2846;p93"/>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p93"/>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93"/>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93"/>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0" name="Google Shape;2850;p93"/>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1" name="Google Shape;2851;p93"/>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52" name="Google Shape;2852;p93"/>
          <p:cNvGrpSpPr/>
          <p:nvPr/>
        </p:nvGrpSpPr>
        <p:grpSpPr>
          <a:xfrm>
            <a:off x="8490050" y="170875"/>
            <a:ext cx="175013" cy="27000"/>
            <a:chOff x="5662375" y="212375"/>
            <a:chExt cx="175013" cy="27000"/>
          </a:xfrm>
        </p:grpSpPr>
        <p:sp>
          <p:nvSpPr>
            <p:cNvPr id="2853" name="Google Shape;2853;p9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p9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p9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6" name="Google Shape;2856;p93"/>
          <p:cNvGrpSpPr/>
          <p:nvPr/>
        </p:nvGrpSpPr>
        <p:grpSpPr>
          <a:xfrm>
            <a:off x="8678350" y="1658000"/>
            <a:ext cx="175013" cy="27000"/>
            <a:chOff x="5662375" y="212375"/>
            <a:chExt cx="175013" cy="27000"/>
          </a:xfrm>
        </p:grpSpPr>
        <p:sp>
          <p:nvSpPr>
            <p:cNvPr id="2857" name="Google Shape;2857;p9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p9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p9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0" name="Google Shape;2860;p9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0">
    <p:spTree>
      <p:nvGrpSpPr>
        <p:cNvPr id="2861" name="Shape 2861"/>
        <p:cNvGrpSpPr/>
        <p:nvPr/>
      </p:nvGrpSpPr>
      <p:grpSpPr>
        <a:xfrm>
          <a:off x="0" y="0"/>
          <a:ext cx="0" cy="0"/>
          <a:chOff x="0" y="0"/>
          <a:chExt cx="0" cy="0"/>
        </a:xfrm>
      </p:grpSpPr>
      <p:sp>
        <p:nvSpPr>
          <p:cNvPr id="2862" name="Google Shape;2862;p94"/>
          <p:cNvSpPr txBox="1"/>
          <p:nvPr>
            <p:ph type="title"/>
          </p:nvPr>
        </p:nvSpPr>
        <p:spPr>
          <a:xfrm>
            <a:off x="1271016" y="338328"/>
            <a:ext cx="6611100" cy="54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863" name="Google Shape;2863;p94"/>
          <p:cNvSpPr txBox="1"/>
          <p:nvPr>
            <p:ph idx="1" type="subTitle"/>
          </p:nvPr>
        </p:nvSpPr>
        <p:spPr>
          <a:xfrm>
            <a:off x="4690875" y="1491351"/>
            <a:ext cx="3557100" cy="2656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2864" name="Google Shape;2864;p94"/>
          <p:cNvCxnSpPr/>
          <p:nvPr/>
        </p:nvCxnSpPr>
        <p:spPr>
          <a:xfrm rot="10800000">
            <a:off x="8109000" y="501275"/>
            <a:ext cx="737700" cy="737700"/>
          </a:xfrm>
          <a:prstGeom prst="straightConnector1">
            <a:avLst/>
          </a:prstGeom>
          <a:noFill/>
          <a:ln cap="flat" cmpd="sng" w="9525">
            <a:solidFill>
              <a:schemeClr val="dk1"/>
            </a:solidFill>
            <a:prstDash val="solid"/>
            <a:round/>
            <a:headEnd len="sm" w="sm" type="none"/>
            <a:tailEnd len="sm" w="sm" type="none"/>
          </a:ln>
        </p:spPr>
      </p:cxnSp>
      <p:cxnSp>
        <p:nvCxnSpPr>
          <p:cNvPr id="2865" name="Google Shape;2865;p94"/>
          <p:cNvCxnSpPr/>
          <p:nvPr/>
        </p:nvCxnSpPr>
        <p:spPr>
          <a:xfrm>
            <a:off x="582475" y="282188"/>
            <a:ext cx="1212900" cy="422700"/>
          </a:xfrm>
          <a:prstGeom prst="straightConnector1">
            <a:avLst/>
          </a:prstGeom>
          <a:noFill/>
          <a:ln cap="flat" cmpd="sng" w="9525">
            <a:solidFill>
              <a:schemeClr val="dk1"/>
            </a:solidFill>
            <a:prstDash val="solid"/>
            <a:round/>
            <a:headEnd len="sm" w="sm" type="none"/>
            <a:tailEnd len="sm" w="sm" type="none"/>
          </a:ln>
        </p:spPr>
      </p:cxnSp>
      <p:cxnSp>
        <p:nvCxnSpPr>
          <p:cNvPr id="2866" name="Google Shape;2866;p94"/>
          <p:cNvCxnSpPr/>
          <p:nvPr/>
        </p:nvCxnSpPr>
        <p:spPr>
          <a:xfrm flipH="1" rot="10800000">
            <a:off x="0" y="274188"/>
            <a:ext cx="582600" cy="654300"/>
          </a:xfrm>
          <a:prstGeom prst="straightConnector1">
            <a:avLst/>
          </a:prstGeom>
          <a:noFill/>
          <a:ln cap="flat" cmpd="sng" w="9525">
            <a:solidFill>
              <a:schemeClr val="dk1"/>
            </a:solidFill>
            <a:prstDash val="solid"/>
            <a:round/>
            <a:headEnd len="sm" w="sm" type="none"/>
            <a:tailEnd len="sm" w="sm" type="none"/>
          </a:ln>
        </p:spPr>
      </p:cxnSp>
      <p:grpSp>
        <p:nvGrpSpPr>
          <p:cNvPr id="2867" name="Google Shape;2867;p94"/>
          <p:cNvGrpSpPr/>
          <p:nvPr/>
        </p:nvGrpSpPr>
        <p:grpSpPr>
          <a:xfrm flipH="1">
            <a:off x="423750" y="125363"/>
            <a:ext cx="292025" cy="292575"/>
            <a:chOff x="7353050" y="316275"/>
            <a:chExt cx="292025" cy="292575"/>
          </a:xfrm>
        </p:grpSpPr>
        <p:sp>
          <p:nvSpPr>
            <p:cNvPr id="2868" name="Google Shape;2868;p9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p9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0" name="Google Shape;2870;p9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1" name="Google Shape;2871;p9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72" name="Google Shape;2872;p94"/>
          <p:cNvGrpSpPr/>
          <p:nvPr/>
        </p:nvGrpSpPr>
        <p:grpSpPr>
          <a:xfrm>
            <a:off x="1638739" y="558163"/>
            <a:ext cx="293111" cy="293388"/>
            <a:chOff x="3164039" y="430875"/>
            <a:chExt cx="293111" cy="293388"/>
          </a:xfrm>
        </p:grpSpPr>
        <p:sp>
          <p:nvSpPr>
            <p:cNvPr id="2873" name="Google Shape;2873;p9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p9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5" name="Google Shape;2875;p9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p9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p9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p9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79" name="Google Shape;2879;p94"/>
          <p:cNvGrpSpPr/>
          <p:nvPr/>
        </p:nvGrpSpPr>
        <p:grpSpPr>
          <a:xfrm>
            <a:off x="1591750" y="362600"/>
            <a:ext cx="175013" cy="27000"/>
            <a:chOff x="5662375" y="212375"/>
            <a:chExt cx="175013" cy="27000"/>
          </a:xfrm>
        </p:grpSpPr>
        <p:sp>
          <p:nvSpPr>
            <p:cNvPr id="2880" name="Google Shape;2880;p9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1" name="Google Shape;2881;p9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2" name="Google Shape;2882;p9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883" name="Google Shape;2883;p94"/>
          <p:cNvCxnSpPr/>
          <p:nvPr/>
        </p:nvCxnSpPr>
        <p:spPr>
          <a:xfrm flipH="1">
            <a:off x="8151325" y="6875"/>
            <a:ext cx="1002600" cy="494400"/>
          </a:xfrm>
          <a:prstGeom prst="straightConnector1">
            <a:avLst/>
          </a:prstGeom>
          <a:noFill/>
          <a:ln cap="flat" cmpd="sng" w="9525">
            <a:solidFill>
              <a:schemeClr val="dk1"/>
            </a:solidFill>
            <a:prstDash val="solid"/>
            <a:round/>
            <a:headEnd len="sm" w="sm" type="none"/>
            <a:tailEnd len="sm" w="sm" type="none"/>
          </a:ln>
        </p:spPr>
      </p:cxnSp>
      <p:grpSp>
        <p:nvGrpSpPr>
          <p:cNvPr id="2884" name="Google Shape;2884;p94"/>
          <p:cNvGrpSpPr/>
          <p:nvPr/>
        </p:nvGrpSpPr>
        <p:grpSpPr>
          <a:xfrm>
            <a:off x="7823875" y="202375"/>
            <a:ext cx="581800" cy="582350"/>
            <a:chOff x="8064275" y="887850"/>
            <a:chExt cx="581800" cy="582350"/>
          </a:xfrm>
        </p:grpSpPr>
        <p:sp>
          <p:nvSpPr>
            <p:cNvPr id="2885" name="Google Shape;2885;p9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9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9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9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9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9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1" name="Google Shape;2891;p94"/>
          <p:cNvGrpSpPr/>
          <p:nvPr/>
        </p:nvGrpSpPr>
        <p:grpSpPr>
          <a:xfrm flipH="1">
            <a:off x="8698650" y="1117488"/>
            <a:ext cx="292025" cy="292575"/>
            <a:chOff x="7353050" y="316275"/>
            <a:chExt cx="292025" cy="292575"/>
          </a:xfrm>
        </p:grpSpPr>
        <p:sp>
          <p:nvSpPr>
            <p:cNvPr id="2892" name="Google Shape;2892;p9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9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9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9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6" name="Google Shape;2896;p94"/>
          <p:cNvGrpSpPr/>
          <p:nvPr/>
        </p:nvGrpSpPr>
        <p:grpSpPr>
          <a:xfrm>
            <a:off x="8678350" y="1581800"/>
            <a:ext cx="175013" cy="27000"/>
            <a:chOff x="5662375" y="212375"/>
            <a:chExt cx="175013" cy="27000"/>
          </a:xfrm>
        </p:grpSpPr>
        <p:sp>
          <p:nvSpPr>
            <p:cNvPr id="2897" name="Google Shape;2897;p9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9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p9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900" name="Google Shape;2900;p94"/>
          <p:cNvCxnSpPr/>
          <p:nvPr/>
        </p:nvCxnSpPr>
        <p:spPr>
          <a:xfrm flipH="1">
            <a:off x="5101704" y="4513075"/>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2901" name="Google Shape;2901;p94"/>
          <p:cNvCxnSpPr/>
          <p:nvPr/>
        </p:nvCxnSpPr>
        <p:spPr>
          <a:xfrm rot="10800000">
            <a:off x="6234804" y="4492325"/>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2902" name="Google Shape;2902;p94"/>
          <p:cNvCxnSpPr/>
          <p:nvPr/>
        </p:nvCxnSpPr>
        <p:spPr>
          <a:xfrm flipH="1">
            <a:off x="7547529" y="4408000"/>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2903" name="Google Shape;2903;p94"/>
          <p:cNvCxnSpPr/>
          <p:nvPr/>
        </p:nvCxnSpPr>
        <p:spPr>
          <a:xfrm flipH="1">
            <a:off x="8872054" y="399355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2904" name="Google Shape;2904;p94"/>
          <p:cNvGrpSpPr/>
          <p:nvPr/>
        </p:nvGrpSpPr>
        <p:grpSpPr>
          <a:xfrm>
            <a:off x="7278954" y="4513075"/>
            <a:ext cx="581800" cy="582350"/>
            <a:chOff x="8064275" y="887850"/>
            <a:chExt cx="581800" cy="582350"/>
          </a:xfrm>
        </p:grpSpPr>
        <p:sp>
          <p:nvSpPr>
            <p:cNvPr id="2905" name="Google Shape;2905;p9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6" name="Google Shape;2906;p9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7" name="Google Shape;2907;p9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8" name="Google Shape;2908;p9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9" name="Google Shape;2909;p9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9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11" name="Google Shape;2911;p94"/>
          <p:cNvGrpSpPr/>
          <p:nvPr/>
        </p:nvGrpSpPr>
        <p:grpSpPr>
          <a:xfrm>
            <a:off x="6099454" y="4340463"/>
            <a:ext cx="292025" cy="292575"/>
            <a:chOff x="7353050" y="316275"/>
            <a:chExt cx="292025" cy="292575"/>
          </a:xfrm>
        </p:grpSpPr>
        <p:sp>
          <p:nvSpPr>
            <p:cNvPr id="2912" name="Google Shape;2912;p9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3" name="Google Shape;2913;p9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9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5" name="Google Shape;2915;p9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16" name="Google Shape;2916;p94"/>
          <p:cNvGrpSpPr/>
          <p:nvPr/>
        </p:nvGrpSpPr>
        <p:grpSpPr>
          <a:xfrm>
            <a:off x="8792779" y="4315025"/>
            <a:ext cx="175000" cy="175000"/>
            <a:chOff x="8792300" y="321275"/>
            <a:chExt cx="175000" cy="175000"/>
          </a:xfrm>
        </p:grpSpPr>
        <p:sp>
          <p:nvSpPr>
            <p:cNvPr id="2917" name="Google Shape;2917;p9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8" name="Google Shape;2918;p9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p9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0" name="Google Shape;2920;p9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21" name="Google Shape;2921;p94"/>
          <p:cNvGrpSpPr/>
          <p:nvPr/>
        </p:nvGrpSpPr>
        <p:grpSpPr>
          <a:xfrm flipH="1">
            <a:off x="4972779" y="4657550"/>
            <a:ext cx="293111" cy="293388"/>
            <a:chOff x="3164039" y="430875"/>
            <a:chExt cx="293111" cy="293388"/>
          </a:xfrm>
        </p:grpSpPr>
        <p:sp>
          <p:nvSpPr>
            <p:cNvPr id="2922" name="Google Shape;2922;p9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p9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4" name="Google Shape;2924;p9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5" name="Google Shape;2925;p9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p9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7" name="Google Shape;2927;p9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28" name="Google Shape;2928;p94"/>
          <p:cNvGrpSpPr/>
          <p:nvPr/>
        </p:nvGrpSpPr>
        <p:grpSpPr>
          <a:xfrm>
            <a:off x="8721804" y="4142425"/>
            <a:ext cx="175013" cy="27000"/>
            <a:chOff x="5662375" y="212375"/>
            <a:chExt cx="175013" cy="27000"/>
          </a:xfrm>
        </p:grpSpPr>
        <p:sp>
          <p:nvSpPr>
            <p:cNvPr id="2929" name="Google Shape;2929;p9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p9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1" name="Google Shape;2931;p9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32" name="Google Shape;2932;p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2933" name="Shape 2933"/>
        <p:cNvGrpSpPr/>
        <p:nvPr/>
      </p:nvGrpSpPr>
      <p:grpSpPr>
        <a:xfrm>
          <a:off x="0" y="0"/>
          <a:ext cx="0" cy="0"/>
          <a:chOff x="0" y="0"/>
          <a:chExt cx="0" cy="0"/>
        </a:xfrm>
      </p:grpSpPr>
      <p:sp>
        <p:nvSpPr>
          <p:cNvPr id="2934" name="Google Shape;2934;p95"/>
          <p:cNvSpPr txBox="1"/>
          <p:nvPr>
            <p:ph type="title"/>
          </p:nvPr>
        </p:nvSpPr>
        <p:spPr>
          <a:xfrm>
            <a:off x="2105425" y="384048"/>
            <a:ext cx="4937700" cy="107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sz="4800"/>
            </a:lvl2pPr>
            <a:lvl3pPr lvl="2" algn="l">
              <a:lnSpc>
                <a:spcPct val="100000"/>
              </a:lnSpc>
              <a:spcBef>
                <a:spcPts val="0"/>
              </a:spcBef>
              <a:spcAft>
                <a:spcPts val="0"/>
              </a:spcAft>
              <a:buSzPts val="2800"/>
              <a:buNone/>
              <a:defRPr sz="4800"/>
            </a:lvl3pPr>
            <a:lvl4pPr lvl="3" algn="l">
              <a:lnSpc>
                <a:spcPct val="100000"/>
              </a:lnSpc>
              <a:spcBef>
                <a:spcPts val="0"/>
              </a:spcBef>
              <a:spcAft>
                <a:spcPts val="0"/>
              </a:spcAft>
              <a:buSzPts val="2800"/>
              <a:buNone/>
              <a:defRPr sz="4800"/>
            </a:lvl4pPr>
            <a:lvl5pPr lvl="4" algn="l">
              <a:lnSpc>
                <a:spcPct val="100000"/>
              </a:lnSpc>
              <a:spcBef>
                <a:spcPts val="0"/>
              </a:spcBef>
              <a:spcAft>
                <a:spcPts val="0"/>
              </a:spcAft>
              <a:buSzPts val="2800"/>
              <a:buNone/>
              <a:defRPr sz="4800"/>
            </a:lvl5pPr>
            <a:lvl6pPr lvl="5" algn="l">
              <a:lnSpc>
                <a:spcPct val="100000"/>
              </a:lnSpc>
              <a:spcBef>
                <a:spcPts val="0"/>
              </a:spcBef>
              <a:spcAft>
                <a:spcPts val="0"/>
              </a:spcAft>
              <a:buSzPts val="2800"/>
              <a:buNone/>
              <a:defRPr sz="4800"/>
            </a:lvl6pPr>
            <a:lvl7pPr lvl="6" algn="l">
              <a:lnSpc>
                <a:spcPct val="100000"/>
              </a:lnSpc>
              <a:spcBef>
                <a:spcPts val="0"/>
              </a:spcBef>
              <a:spcAft>
                <a:spcPts val="0"/>
              </a:spcAft>
              <a:buSzPts val="2800"/>
              <a:buNone/>
              <a:defRPr sz="4800"/>
            </a:lvl7pPr>
            <a:lvl8pPr lvl="7" algn="l">
              <a:lnSpc>
                <a:spcPct val="100000"/>
              </a:lnSpc>
              <a:spcBef>
                <a:spcPts val="0"/>
              </a:spcBef>
              <a:spcAft>
                <a:spcPts val="0"/>
              </a:spcAft>
              <a:buSzPts val="2800"/>
              <a:buNone/>
              <a:defRPr sz="4800"/>
            </a:lvl8pPr>
            <a:lvl9pPr lvl="8" algn="l">
              <a:lnSpc>
                <a:spcPct val="100000"/>
              </a:lnSpc>
              <a:spcBef>
                <a:spcPts val="0"/>
              </a:spcBef>
              <a:spcAft>
                <a:spcPts val="0"/>
              </a:spcAft>
              <a:buSzPts val="2800"/>
              <a:buNone/>
              <a:defRPr sz="4800"/>
            </a:lvl9pPr>
          </a:lstStyle>
          <a:p/>
        </p:txBody>
      </p:sp>
      <p:sp>
        <p:nvSpPr>
          <p:cNvPr id="2935" name="Google Shape;2935;p95"/>
          <p:cNvSpPr txBox="1"/>
          <p:nvPr>
            <p:ph idx="1" type="subTitle"/>
          </p:nvPr>
        </p:nvSpPr>
        <p:spPr>
          <a:xfrm>
            <a:off x="3017520" y="1709928"/>
            <a:ext cx="3099900" cy="1435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Barlow Semi Condensed"/>
                <a:ea typeface="Barlow Semi Condensed"/>
                <a:cs typeface="Barlow Semi Condensed"/>
                <a:sym typeface="Barlow Semi Condensed"/>
              </a:defRPr>
            </a:lvl9pPr>
          </a:lstStyle>
          <a:p/>
        </p:txBody>
      </p:sp>
      <p:sp>
        <p:nvSpPr>
          <p:cNvPr id="2936" name="Google Shape;2936;p95"/>
          <p:cNvSpPr txBox="1"/>
          <p:nvPr/>
        </p:nvSpPr>
        <p:spPr>
          <a:xfrm>
            <a:off x="2489375" y="3664200"/>
            <a:ext cx="4161600" cy="762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0" i="0" lang="en" sz="1100" u="none" cap="none" strike="noStrike">
                <a:solidFill>
                  <a:schemeClr val="accent1"/>
                </a:solidFill>
                <a:latin typeface="Barlow Semi Condensed Medium"/>
                <a:ea typeface="Barlow Semi Condensed Medium"/>
                <a:cs typeface="Barlow Semi Condensed Medium"/>
                <a:sym typeface="Barlow Semi Condensed Medium"/>
              </a:rPr>
              <a:t>CREDITS:</a:t>
            </a:r>
            <a:r>
              <a:rPr b="0" i="0" lang="en" sz="1100" u="none" cap="none" strike="noStrike">
                <a:solidFill>
                  <a:schemeClr val="dk2"/>
                </a:solidFill>
                <a:latin typeface="Barlow Semi Condensed"/>
                <a:ea typeface="Barlow Semi Condensed"/>
                <a:cs typeface="Barlow Semi Condensed"/>
                <a:sym typeface="Barlow Semi Condensed"/>
              </a:rPr>
              <a:t> This presentation template was created by </a:t>
            </a:r>
            <a:r>
              <a:rPr b="0" i="0" lang="en" sz="1100" u="none" cap="none" strike="noStrike">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val="tx"/>
                    </a:ext>
                  </a:extLst>
                </a:hlinkClick>
              </a:rPr>
              <a:t>Slidesgo</a:t>
            </a:r>
            <a:r>
              <a:rPr b="0" i="0" lang="en" sz="1100" u="none" cap="none" strike="noStrike">
                <a:solidFill>
                  <a:schemeClr val="dk2"/>
                </a:solidFill>
                <a:latin typeface="Barlow Semi Condensed"/>
                <a:ea typeface="Barlow Semi Condensed"/>
                <a:cs typeface="Barlow Semi Condensed"/>
                <a:sym typeface="Barlow Semi Condensed"/>
              </a:rPr>
              <a:t>, including icons by </a:t>
            </a:r>
            <a:r>
              <a:rPr b="0" i="0" lang="en" sz="1100" u="none" cap="none" strike="noStrike">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val="tx"/>
                    </a:ext>
                  </a:extLst>
                </a:hlinkClick>
              </a:rPr>
              <a:t>Flaticon</a:t>
            </a:r>
            <a:r>
              <a:rPr b="0" i="0" lang="en" sz="1100" u="none" cap="none" strike="noStrike">
                <a:solidFill>
                  <a:schemeClr val="dk2"/>
                </a:solidFill>
                <a:latin typeface="Barlow Semi Condensed"/>
                <a:ea typeface="Barlow Semi Condensed"/>
                <a:cs typeface="Barlow Semi Condensed"/>
                <a:sym typeface="Barlow Semi Condensed"/>
              </a:rPr>
              <a:t>, infographics &amp; images by </a:t>
            </a:r>
            <a:r>
              <a:rPr b="0" i="0" lang="en" sz="1100" u="none" cap="none" strike="noStrike">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val="tx"/>
                    </a:ext>
                  </a:extLst>
                </a:hlinkClick>
              </a:rPr>
              <a:t>Freepik</a:t>
            </a:r>
            <a:r>
              <a:rPr b="0" i="0" lang="en" sz="1100" u="none" cap="none" strike="noStrike">
                <a:solidFill>
                  <a:schemeClr val="dk2"/>
                </a:solidFill>
                <a:latin typeface="Barlow Semi Condensed"/>
                <a:ea typeface="Barlow Semi Condensed"/>
                <a:cs typeface="Barlow Semi Condensed"/>
                <a:sym typeface="Barlow Semi Condensed"/>
              </a:rPr>
              <a:t> and illustrations by </a:t>
            </a:r>
            <a:r>
              <a:rPr b="0" i="0" lang="en" sz="1100" u="none" cap="none" strike="noStrike">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val="tx"/>
                    </a:ext>
                  </a:extLst>
                </a:hlinkClick>
              </a:rPr>
              <a:t>Stories</a:t>
            </a:r>
            <a:endParaRPr b="0" i="0" sz="1400" u="none" cap="none" strike="noStrike">
              <a:solidFill>
                <a:schemeClr val="dk2"/>
              </a:solidFill>
              <a:latin typeface="Barlow Semi Condensed Medium"/>
              <a:ea typeface="Barlow Semi Condensed Medium"/>
              <a:cs typeface="Barlow Semi Condensed Medium"/>
              <a:sym typeface="Barlow Semi Condensed Medium"/>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Barlow Semi Condensed"/>
              <a:ea typeface="Barlow Semi Condensed"/>
              <a:cs typeface="Barlow Semi Condensed"/>
              <a:sym typeface="Barlow Semi Condensed"/>
            </a:endParaRPr>
          </a:p>
        </p:txBody>
      </p:sp>
      <p:cxnSp>
        <p:nvCxnSpPr>
          <p:cNvPr id="2937" name="Google Shape;2937;p95"/>
          <p:cNvCxnSpPr/>
          <p:nvPr/>
        </p:nvCxnSpPr>
        <p:spPr>
          <a:xfrm rot="5400000">
            <a:off x="7269708" y="3324550"/>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2938" name="Google Shape;2938;p95"/>
          <p:cNvCxnSpPr/>
          <p:nvPr/>
        </p:nvCxnSpPr>
        <p:spPr>
          <a:xfrm flipH="1" rot="-5400000">
            <a:off x="7181408" y="2082400"/>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2939" name="Google Shape;2939;p95"/>
          <p:cNvCxnSpPr/>
          <p:nvPr/>
        </p:nvCxnSpPr>
        <p:spPr>
          <a:xfrm rot="5400000">
            <a:off x="7232433" y="736375"/>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2940" name="Google Shape;2940;p95"/>
          <p:cNvCxnSpPr/>
          <p:nvPr/>
        </p:nvCxnSpPr>
        <p:spPr>
          <a:xfrm rot="5400000">
            <a:off x="8168433" y="-6660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2941" name="Google Shape;2941;p95"/>
          <p:cNvGrpSpPr/>
          <p:nvPr/>
        </p:nvGrpSpPr>
        <p:grpSpPr>
          <a:xfrm flipH="1" rot="5400000">
            <a:off x="7407333" y="1284925"/>
            <a:ext cx="581800" cy="582350"/>
            <a:chOff x="8064275" y="887850"/>
            <a:chExt cx="581800" cy="582350"/>
          </a:xfrm>
        </p:grpSpPr>
        <p:sp>
          <p:nvSpPr>
            <p:cNvPr id="2942" name="Google Shape;2942;p9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9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4" name="Google Shape;2944;p9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5" name="Google Shape;2945;p9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6" name="Google Shape;2946;p9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7" name="Google Shape;2947;p9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48" name="Google Shape;2948;p95"/>
          <p:cNvGrpSpPr/>
          <p:nvPr/>
        </p:nvGrpSpPr>
        <p:grpSpPr>
          <a:xfrm flipH="1" rot="5400000">
            <a:off x="7869720" y="2754200"/>
            <a:ext cx="292025" cy="292575"/>
            <a:chOff x="7353050" y="316275"/>
            <a:chExt cx="292025" cy="292575"/>
          </a:xfrm>
        </p:grpSpPr>
        <p:sp>
          <p:nvSpPr>
            <p:cNvPr id="2949" name="Google Shape;2949;p9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p9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1" name="Google Shape;2951;p9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p9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53" name="Google Shape;2953;p95"/>
          <p:cNvGrpSpPr/>
          <p:nvPr/>
        </p:nvGrpSpPr>
        <p:grpSpPr>
          <a:xfrm flipH="1" rot="5400000">
            <a:off x="8012458" y="178175"/>
            <a:ext cx="175000" cy="175000"/>
            <a:chOff x="8792300" y="321275"/>
            <a:chExt cx="175000" cy="175000"/>
          </a:xfrm>
        </p:grpSpPr>
        <p:sp>
          <p:nvSpPr>
            <p:cNvPr id="2954" name="Google Shape;2954;p9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p9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p9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9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58" name="Google Shape;2958;p95"/>
          <p:cNvGrpSpPr/>
          <p:nvPr/>
        </p:nvGrpSpPr>
        <p:grpSpPr>
          <a:xfrm rot="5400000">
            <a:off x="7551683" y="3879926"/>
            <a:ext cx="293111" cy="293388"/>
            <a:chOff x="3164039" y="430875"/>
            <a:chExt cx="293111" cy="293388"/>
          </a:xfrm>
        </p:grpSpPr>
        <p:sp>
          <p:nvSpPr>
            <p:cNvPr id="2959" name="Google Shape;2959;p9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0" name="Google Shape;2960;p9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p9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2" name="Google Shape;2962;p9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3" name="Google Shape;2963;p9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4" name="Google Shape;2964;p9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65" name="Google Shape;2965;p95"/>
          <p:cNvGrpSpPr/>
          <p:nvPr/>
        </p:nvGrpSpPr>
        <p:grpSpPr>
          <a:xfrm flipH="1" rot="5400000">
            <a:off x="8259052" y="323144"/>
            <a:ext cx="175013" cy="27000"/>
            <a:chOff x="5662375" y="212375"/>
            <a:chExt cx="175013" cy="27000"/>
          </a:xfrm>
        </p:grpSpPr>
        <p:sp>
          <p:nvSpPr>
            <p:cNvPr id="2966" name="Google Shape;2966;p9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7" name="Google Shape;2967;p9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8" name="Google Shape;2968;p9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969" name="Google Shape;2969;p95"/>
          <p:cNvCxnSpPr/>
          <p:nvPr/>
        </p:nvCxnSpPr>
        <p:spPr>
          <a:xfrm flipH="1" rot="5400000">
            <a:off x="740850" y="2598325"/>
            <a:ext cx="1672500" cy="126000"/>
          </a:xfrm>
          <a:prstGeom prst="straightConnector1">
            <a:avLst/>
          </a:prstGeom>
          <a:noFill/>
          <a:ln cap="flat" cmpd="sng" w="9525">
            <a:solidFill>
              <a:schemeClr val="dk2"/>
            </a:solidFill>
            <a:prstDash val="solid"/>
            <a:round/>
            <a:headEnd len="sm" w="sm" type="none"/>
            <a:tailEnd len="sm" w="sm" type="none"/>
          </a:ln>
        </p:spPr>
      </p:cxnSp>
      <p:cxnSp>
        <p:nvCxnSpPr>
          <p:cNvPr id="2970" name="Google Shape;2970;p95"/>
          <p:cNvCxnSpPr/>
          <p:nvPr/>
        </p:nvCxnSpPr>
        <p:spPr>
          <a:xfrm rot="-5400000">
            <a:off x="847100" y="3554000"/>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2971" name="Google Shape;2971;p95"/>
          <p:cNvCxnSpPr/>
          <p:nvPr/>
        </p:nvCxnSpPr>
        <p:spPr>
          <a:xfrm flipH="1" rot="5400000">
            <a:off x="1105775" y="4151250"/>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2972" name="Google Shape;2972;p95"/>
          <p:cNvGrpSpPr/>
          <p:nvPr/>
        </p:nvGrpSpPr>
        <p:grpSpPr>
          <a:xfrm rot="5400000">
            <a:off x="621475" y="4062025"/>
            <a:ext cx="581800" cy="582350"/>
            <a:chOff x="8064275" y="887850"/>
            <a:chExt cx="581800" cy="582350"/>
          </a:xfrm>
        </p:grpSpPr>
        <p:sp>
          <p:nvSpPr>
            <p:cNvPr id="2973" name="Google Shape;2973;p9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4" name="Google Shape;2974;p9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5" name="Google Shape;2975;p9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6" name="Google Shape;2976;p9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7" name="Google Shape;2977;p9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p9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79" name="Google Shape;2979;p95"/>
          <p:cNvGrpSpPr/>
          <p:nvPr/>
        </p:nvGrpSpPr>
        <p:grpSpPr>
          <a:xfrm rot="5400000">
            <a:off x="1482825" y="3350800"/>
            <a:ext cx="292025" cy="292575"/>
            <a:chOff x="7353050" y="316275"/>
            <a:chExt cx="292025" cy="292575"/>
          </a:xfrm>
        </p:grpSpPr>
        <p:sp>
          <p:nvSpPr>
            <p:cNvPr id="2980" name="Google Shape;2980;p9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p9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p9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p9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84" name="Google Shape;2984;p95"/>
          <p:cNvGrpSpPr/>
          <p:nvPr/>
        </p:nvGrpSpPr>
        <p:grpSpPr>
          <a:xfrm rot="5400000">
            <a:off x="1595125" y="4790325"/>
            <a:ext cx="175000" cy="175000"/>
            <a:chOff x="8792300" y="321275"/>
            <a:chExt cx="175000" cy="175000"/>
          </a:xfrm>
        </p:grpSpPr>
        <p:sp>
          <p:nvSpPr>
            <p:cNvPr id="2985" name="Google Shape;2985;p9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p9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p9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p9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89" name="Google Shape;2989;p95"/>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p95"/>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p95"/>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p95"/>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p95"/>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p95"/>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95" name="Google Shape;2995;p95"/>
          <p:cNvGrpSpPr/>
          <p:nvPr/>
        </p:nvGrpSpPr>
        <p:grpSpPr>
          <a:xfrm rot="5400000">
            <a:off x="1701119" y="1515381"/>
            <a:ext cx="175013" cy="27000"/>
            <a:chOff x="5662375" y="212375"/>
            <a:chExt cx="175013" cy="27000"/>
          </a:xfrm>
        </p:grpSpPr>
        <p:sp>
          <p:nvSpPr>
            <p:cNvPr id="2996" name="Google Shape;2996;p9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p9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9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9" name="Google Shape;2999;p95"/>
          <p:cNvGrpSpPr/>
          <p:nvPr/>
        </p:nvGrpSpPr>
        <p:grpSpPr>
          <a:xfrm rot="5400000">
            <a:off x="1819519" y="4562081"/>
            <a:ext cx="175013" cy="27000"/>
            <a:chOff x="5662375" y="212375"/>
            <a:chExt cx="175013" cy="27000"/>
          </a:xfrm>
        </p:grpSpPr>
        <p:sp>
          <p:nvSpPr>
            <p:cNvPr id="3000" name="Google Shape;3000;p9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p9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9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03" name="Google Shape;3003;p95"/>
          <p:cNvGrpSpPr/>
          <p:nvPr/>
        </p:nvGrpSpPr>
        <p:grpSpPr>
          <a:xfrm rot="5400000">
            <a:off x="408594" y="4140781"/>
            <a:ext cx="175013" cy="27000"/>
            <a:chOff x="5662375" y="212375"/>
            <a:chExt cx="175013" cy="27000"/>
          </a:xfrm>
        </p:grpSpPr>
        <p:sp>
          <p:nvSpPr>
            <p:cNvPr id="3004" name="Google Shape;3004;p95"/>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p95"/>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p95"/>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07" name="Google Shape;3007;p9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000000"/>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2" name="Shape 312"/>
        <p:cNvGrpSpPr/>
        <p:nvPr/>
      </p:nvGrpSpPr>
      <p:grpSpPr>
        <a:xfrm>
          <a:off x="0" y="0"/>
          <a:ext cx="0" cy="0"/>
          <a:chOff x="0" y="0"/>
          <a:chExt cx="0" cy="0"/>
        </a:xfrm>
      </p:grpSpPr>
      <p:sp>
        <p:nvSpPr>
          <p:cNvPr id="313" name="Google Shape;313;p54"/>
          <p:cNvSpPr txBox="1"/>
          <p:nvPr>
            <p:ph idx="1" type="subTitle"/>
          </p:nvPr>
        </p:nvSpPr>
        <p:spPr>
          <a:xfrm>
            <a:off x="804672" y="1984248"/>
            <a:ext cx="3291900" cy="1371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chemeClr val="dk2"/>
                </a:solidFill>
                <a:latin typeface="Barlow Semi Condensed"/>
                <a:ea typeface="Barlow Semi Condensed"/>
                <a:cs typeface="Barlow Semi Condensed"/>
                <a:sym typeface="Barlow Semi Condensed"/>
              </a:defRPr>
            </a:lvl9pPr>
          </a:lstStyle>
          <a:p/>
        </p:txBody>
      </p:sp>
      <p:sp>
        <p:nvSpPr>
          <p:cNvPr id="314" name="Google Shape;314;p54"/>
          <p:cNvSpPr txBox="1"/>
          <p:nvPr>
            <p:ph type="title"/>
          </p:nvPr>
        </p:nvSpPr>
        <p:spPr>
          <a:xfrm>
            <a:off x="804672" y="3319272"/>
            <a:ext cx="3291900" cy="402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lnSpc>
                <a:spcPct val="100000"/>
              </a:lnSpc>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315" name="Google Shape;315;p54"/>
          <p:cNvCxnSpPr/>
          <p:nvPr/>
        </p:nvCxnSpPr>
        <p:spPr>
          <a:xfrm>
            <a:off x="1645925" y="523125"/>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316" name="Google Shape;316;p54"/>
          <p:cNvCxnSpPr/>
          <p:nvPr/>
        </p:nvCxnSpPr>
        <p:spPr>
          <a:xfrm flipH="1" rot="10800000">
            <a:off x="803050" y="529675"/>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317" name="Google Shape;317;p54"/>
          <p:cNvCxnSpPr/>
          <p:nvPr/>
        </p:nvCxnSpPr>
        <p:spPr>
          <a:xfrm>
            <a:off x="0" y="65200"/>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318" name="Google Shape;318;p54"/>
          <p:cNvGrpSpPr/>
          <p:nvPr/>
        </p:nvGrpSpPr>
        <p:grpSpPr>
          <a:xfrm flipH="1">
            <a:off x="499400" y="959675"/>
            <a:ext cx="581800" cy="582350"/>
            <a:chOff x="8064275" y="887850"/>
            <a:chExt cx="581800" cy="582350"/>
          </a:xfrm>
        </p:grpSpPr>
        <p:sp>
          <p:nvSpPr>
            <p:cNvPr id="319" name="Google Shape;319;p5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5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5" name="Google Shape;325;p54"/>
          <p:cNvGrpSpPr/>
          <p:nvPr/>
        </p:nvGrpSpPr>
        <p:grpSpPr>
          <a:xfrm flipH="1">
            <a:off x="1500400" y="388100"/>
            <a:ext cx="292025" cy="292575"/>
            <a:chOff x="7353050" y="316275"/>
            <a:chExt cx="292025" cy="292575"/>
          </a:xfrm>
        </p:grpSpPr>
        <p:sp>
          <p:nvSpPr>
            <p:cNvPr id="326" name="Google Shape;326;p5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 name="Google Shape;330;p54"/>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54"/>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4"/>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4"/>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4"/>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4"/>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6" name="Google Shape;336;p54"/>
          <p:cNvGrpSpPr/>
          <p:nvPr/>
        </p:nvGrpSpPr>
        <p:grpSpPr>
          <a:xfrm flipH="1">
            <a:off x="3527112" y="361100"/>
            <a:ext cx="175013" cy="27000"/>
            <a:chOff x="5662375" y="212375"/>
            <a:chExt cx="175013" cy="27000"/>
          </a:xfrm>
        </p:grpSpPr>
        <p:sp>
          <p:nvSpPr>
            <p:cNvPr id="337" name="Google Shape;337;p5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5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5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0" name="Google Shape;340;p54"/>
          <p:cNvGrpSpPr/>
          <p:nvPr/>
        </p:nvGrpSpPr>
        <p:grpSpPr>
          <a:xfrm flipH="1">
            <a:off x="480412" y="242700"/>
            <a:ext cx="175013" cy="27000"/>
            <a:chOff x="5662375" y="212375"/>
            <a:chExt cx="175013" cy="27000"/>
          </a:xfrm>
        </p:grpSpPr>
        <p:sp>
          <p:nvSpPr>
            <p:cNvPr id="341" name="Google Shape;341;p5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5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5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4" name="Google Shape;344;p54"/>
          <p:cNvGrpSpPr/>
          <p:nvPr/>
        </p:nvGrpSpPr>
        <p:grpSpPr>
          <a:xfrm flipH="1">
            <a:off x="901712" y="1653625"/>
            <a:ext cx="175013" cy="27000"/>
            <a:chOff x="5662375" y="212375"/>
            <a:chExt cx="175013" cy="27000"/>
          </a:xfrm>
        </p:grpSpPr>
        <p:sp>
          <p:nvSpPr>
            <p:cNvPr id="345" name="Google Shape;345;p5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5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48" name="Google Shape;348;p54"/>
          <p:cNvCxnSpPr/>
          <p:nvPr/>
        </p:nvCxnSpPr>
        <p:spPr>
          <a:xfrm>
            <a:off x="791400" y="42124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349" name="Google Shape;349;p54"/>
          <p:cNvCxnSpPr/>
          <p:nvPr/>
        </p:nvCxnSpPr>
        <p:spPr>
          <a:xfrm flipH="1" rot="10800000">
            <a:off x="0" y="42204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350" name="Google Shape;350;p54"/>
          <p:cNvGrpSpPr/>
          <p:nvPr/>
        </p:nvGrpSpPr>
        <p:grpSpPr>
          <a:xfrm rot="10800000">
            <a:off x="499400" y="3940925"/>
            <a:ext cx="581800" cy="582350"/>
            <a:chOff x="8064275" y="887850"/>
            <a:chExt cx="581800" cy="582350"/>
          </a:xfrm>
        </p:grpSpPr>
        <p:sp>
          <p:nvSpPr>
            <p:cNvPr id="351" name="Google Shape;351;p5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5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5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5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5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5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7" name="Google Shape;357;p54"/>
          <p:cNvGrpSpPr/>
          <p:nvPr/>
        </p:nvGrpSpPr>
        <p:grpSpPr>
          <a:xfrm rot="10800000">
            <a:off x="1819575" y="4586750"/>
            <a:ext cx="292025" cy="292575"/>
            <a:chOff x="7353050" y="316275"/>
            <a:chExt cx="292025" cy="292575"/>
          </a:xfrm>
        </p:grpSpPr>
        <p:sp>
          <p:nvSpPr>
            <p:cNvPr id="358" name="Google Shape;358;p5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5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5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54"/>
          <p:cNvGrpSpPr/>
          <p:nvPr/>
        </p:nvGrpSpPr>
        <p:grpSpPr>
          <a:xfrm rot="10800000">
            <a:off x="212525" y="4645550"/>
            <a:ext cx="175000" cy="175000"/>
            <a:chOff x="8792300" y="321275"/>
            <a:chExt cx="175000" cy="175000"/>
          </a:xfrm>
        </p:grpSpPr>
        <p:sp>
          <p:nvSpPr>
            <p:cNvPr id="363" name="Google Shape;363;p5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5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7" name="Google Shape;367;p54"/>
          <p:cNvGrpSpPr/>
          <p:nvPr/>
        </p:nvGrpSpPr>
        <p:grpSpPr>
          <a:xfrm rot="10800000">
            <a:off x="480412" y="4852325"/>
            <a:ext cx="175013" cy="27000"/>
            <a:chOff x="5662375" y="212375"/>
            <a:chExt cx="175013" cy="27000"/>
          </a:xfrm>
        </p:grpSpPr>
        <p:sp>
          <p:nvSpPr>
            <p:cNvPr id="368" name="Google Shape;368;p5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5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1" name="Google Shape;371;p54"/>
          <p:cNvGrpSpPr/>
          <p:nvPr/>
        </p:nvGrpSpPr>
        <p:grpSpPr>
          <a:xfrm rot="10800000">
            <a:off x="1054112" y="3898600"/>
            <a:ext cx="175013" cy="27000"/>
            <a:chOff x="5662375" y="212375"/>
            <a:chExt cx="175013" cy="27000"/>
          </a:xfrm>
        </p:grpSpPr>
        <p:sp>
          <p:nvSpPr>
            <p:cNvPr id="372" name="Google Shape;372;p5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5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5" name="Google Shape;375;p5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11">
    <p:spTree>
      <p:nvGrpSpPr>
        <p:cNvPr id="3008" name="Shape 3008"/>
        <p:cNvGrpSpPr/>
        <p:nvPr/>
      </p:nvGrpSpPr>
      <p:grpSpPr>
        <a:xfrm>
          <a:off x="0" y="0"/>
          <a:ext cx="0" cy="0"/>
          <a:chOff x="0" y="0"/>
          <a:chExt cx="0" cy="0"/>
        </a:xfrm>
      </p:grpSpPr>
      <p:sp>
        <p:nvSpPr>
          <p:cNvPr id="3009" name="Google Shape;3009;p96"/>
          <p:cNvSpPr txBox="1"/>
          <p:nvPr>
            <p:ph type="title"/>
          </p:nvPr>
        </p:nvSpPr>
        <p:spPr>
          <a:xfrm>
            <a:off x="2825496" y="704088"/>
            <a:ext cx="3483900" cy="56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
        <p:nvSpPr>
          <p:cNvPr id="3010" name="Google Shape;3010;p96"/>
          <p:cNvSpPr txBox="1"/>
          <p:nvPr>
            <p:ph idx="1" type="subTitle"/>
          </p:nvPr>
        </p:nvSpPr>
        <p:spPr>
          <a:xfrm>
            <a:off x="2825496" y="1225296"/>
            <a:ext cx="3483900" cy="274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3011" name="Google Shape;3011;p96"/>
          <p:cNvSpPr txBox="1"/>
          <p:nvPr>
            <p:ph idx="2" type="title"/>
          </p:nvPr>
        </p:nvSpPr>
        <p:spPr>
          <a:xfrm>
            <a:off x="2825496" y="2185416"/>
            <a:ext cx="3483900" cy="56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
        <p:nvSpPr>
          <p:cNvPr id="3012" name="Google Shape;3012;p96"/>
          <p:cNvSpPr txBox="1"/>
          <p:nvPr>
            <p:ph idx="3" type="subTitle"/>
          </p:nvPr>
        </p:nvSpPr>
        <p:spPr>
          <a:xfrm>
            <a:off x="2825496" y="2697480"/>
            <a:ext cx="3483900" cy="274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3013" name="Google Shape;3013;p96"/>
          <p:cNvSpPr txBox="1"/>
          <p:nvPr>
            <p:ph idx="4" type="title"/>
          </p:nvPr>
        </p:nvSpPr>
        <p:spPr>
          <a:xfrm>
            <a:off x="2825496" y="3648456"/>
            <a:ext cx="3483900" cy="56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3600"/>
              <a:buNone/>
              <a:defRPr sz="3600">
                <a:solidFill>
                  <a:schemeClr val="accent1"/>
                </a:solidFill>
              </a:defRPr>
            </a:lvl1pPr>
            <a:lvl2pPr lvl="1" algn="ctr">
              <a:lnSpc>
                <a:spcPct val="100000"/>
              </a:lnSpc>
              <a:spcBef>
                <a:spcPts val="0"/>
              </a:spcBef>
              <a:spcAft>
                <a:spcPts val="0"/>
              </a:spcAft>
              <a:buClr>
                <a:schemeClr val="accent1"/>
              </a:buClr>
              <a:buSzPts val="3600"/>
              <a:buNone/>
              <a:defRPr sz="3600">
                <a:solidFill>
                  <a:schemeClr val="accent1"/>
                </a:solidFill>
              </a:defRPr>
            </a:lvl2pPr>
            <a:lvl3pPr lvl="2" algn="ctr">
              <a:lnSpc>
                <a:spcPct val="100000"/>
              </a:lnSpc>
              <a:spcBef>
                <a:spcPts val="0"/>
              </a:spcBef>
              <a:spcAft>
                <a:spcPts val="0"/>
              </a:spcAft>
              <a:buClr>
                <a:schemeClr val="accent1"/>
              </a:buClr>
              <a:buSzPts val="3600"/>
              <a:buNone/>
              <a:defRPr sz="3600">
                <a:solidFill>
                  <a:schemeClr val="accent1"/>
                </a:solidFill>
              </a:defRPr>
            </a:lvl3pPr>
            <a:lvl4pPr lvl="3" algn="ctr">
              <a:lnSpc>
                <a:spcPct val="100000"/>
              </a:lnSpc>
              <a:spcBef>
                <a:spcPts val="0"/>
              </a:spcBef>
              <a:spcAft>
                <a:spcPts val="0"/>
              </a:spcAft>
              <a:buClr>
                <a:schemeClr val="accent1"/>
              </a:buClr>
              <a:buSzPts val="3600"/>
              <a:buNone/>
              <a:defRPr sz="3600">
                <a:solidFill>
                  <a:schemeClr val="accent1"/>
                </a:solidFill>
              </a:defRPr>
            </a:lvl4pPr>
            <a:lvl5pPr lvl="4" algn="ctr">
              <a:lnSpc>
                <a:spcPct val="100000"/>
              </a:lnSpc>
              <a:spcBef>
                <a:spcPts val="0"/>
              </a:spcBef>
              <a:spcAft>
                <a:spcPts val="0"/>
              </a:spcAft>
              <a:buClr>
                <a:schemeClr val="accent1"/>
              </a:buClr>
              <a:buSzPts val="3600"/>
              <a:buNone/>
              <a:defRPr sz="3600">
                <a:solidFill>
                  <a:schemeClr val="accent1"/>
                </a:solidFill>
              </a:defRPr>
            </a:lvl5pPr>
            <a:lvl6pPr lvl="5" algn="ctr">
              <a:lnSpc>
                <a:spcPct val="100000"/>
              </a:lnSpc>
              <a:spcBef>
                <a:spcPts val="0"/>
              </a:spcBef>
              <a:spcAft>
                <a:spcPts val="0"/>
              </a:spcAft>
              <a:buClr>
                <a:schemeClr val="accent1"/>
              </a:buClr>
              <a:buSzPts val="3600"/>
              <a:buNone/>
              <a:defRPr sz="3600">
                <a:solidFill>
                  <a:schemeClr val="accent1"/>
                </a:solidFill>
              </a:defRPr>
            </a:lvl6pPr>
            <a:lvl7pPr lvl="6" algn="ctr">
              <a:lnSpc>
                <a:spcPct val="100000"/>
              </a:lnSpc>
              <a:spcBef>
                <a:spcPts val="0"/>
              </a:spcBef>
              <a:spcAft>
                <a:spcPts val="0"/>
              </a:spcAft>
              <a:buClr>
                <a:schemeClr val="accent1"/>
              </a:buClr>
              <a:buSzPts val="3600"/>
              <a:buNone/>
              <a:defRPr sz="3600">
                <a:solidFill>
                  <a:schemeClr val="accent1"/>
                </a:solidFill>
              </a:defRPr>
            </a:lvl7pPr>
            <a:lvl8pPr lvl="7" algn="ctr">
              <a:lnSpc>
                <a:spcPct val="100000"/>
              </a:lnSpc>
              <a:spcBef>
                <a:spcPts val="0"/>
              </a:spcBef>
              <a:spcAft>
                <a:spcPts val="0"/>
              </a:spcAft>
              <a:buClr>
                <a:schemeClr val="accent1"/>
              </a:buClr>
              <a:buSzPts val="3600"/>
              <a:buNone/>
              <a:defRPr sz="3600">
                <a:solidFill>
                  <a:schemeClr val="accent1"/>
                </a:solidFill>
              </a:defRPr>
            </a:lvl8pPr>
            <a:lvl9pPr lvl="8" algn="ctr">
              <a:lnSpc>
                <a:spcPct val="100000"/>
              </a:lnSpc>
              <a:spcBef>
                <a:spcPts val="0"/>
              </a:spcBef>
              <a:spcAft>
                <a:spcPts val="0"/>
              </a:spcAft>
              <a:buClr>
                <a:schemeClr val="accent1"/>
              </a:buClr>
              <a:buSzPts val="3600"/>
              <a:buNone/>
              <a:defRPr sz="3600">
                <a:solidFill>
                  <a:schemeClr val="accent1"/>
                </a:solidFill>
              </a:defRPr>
            </a:lvl9pPr>
          </a:lstStyle>
          <a:p/>
        </p:txBody>
      </p:sp>
      <p:sp>
        <p:nvSpPr>
          <p:cNvPr id="3014" name="Google Shape;3014;p96"/>
          <p:cNvSpPr txBox="1"/>
          <p:nvPr>
            <p:ph idx="5" type="subTitle"/>
          </p:nvPr>
        </p:nvSpPr>
        <p:spPr>
          <a:xfrm>
            <a:off x="2834640" y="4169664"/>
            <a:ext cx="3483900" cy="274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3015" name="Google Shape;3015;p96"/>
          <p:cNvCxnSpPr/>
          <p:nvPr/>
        </p:nvCxnSpPr>
        <p:spPr>
          <a:xfrm rot="5400000">
            <a:off x="7269708" y="3324550"/>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3016" name="Google Shape;3016;p96"/>
          <p:cNvCxnSpPr/>
          <p:nvPr/>
        </p:nvCxnSpPr>
        <p:spPr>
          <a:xfrm flipH="1" rot="-5400000">
            <a:off x="7181408" y="2082400"/>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3017" name="Google Shape;3017;p96"/>
          <p:cNvCxnSpPr/>
          <p:nvPr/>
        </p:nvCxnSpPr>
        <p:spPr>
          <a:xfrm rot="5400000">
            <a:off x="7232433" y="736375"/>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3018" name="Google Shape;3018;p96"/>
          <p:cNvCxnSpPr/>
          <p:nvPr/>
        </p:nvCxnSpPr>
        <p:spPr>
          <a:xfrm rot="5400000">
            <a:off x="8168433" y="-6660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3019" name="Google Shape;3019;p96"/>
          <p:cNvGrpSpPr/>
          <p:nvPr/>
        </p:nvGrpSpPr>
        <p:grpSpPr>
          <a:xfrm flipH="1" rot="5400000">
            <a:off x="7407333" y="1284925"/>
            <a:ext cx="581800" cy="582350"/>
            <a:chOff x="8064275" y="887850"/>
            <a:chExt cx="581800" cy="582350"/>
          </a:xfrm>
        </p:grpSpPr>
        <p:sp>
          <p:nvSpPr>
            <p:cNvPr id="3020" name="Google Shape;3020;p9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1" name="Google Shape;3021;p9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2" name="Google Shape;3022;p9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3" name="Google Shape;3023;p9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4" name="Google Shape;3024;p9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p9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26" name="Google Shape;3026;p96"/>
          <p:cNvGrpSpPr/>
          <p:nvPr/>
        </p:nvGrpSpPr>
        <p:grpSpPr>
          <a:xfrm flipH="1" rot="5400000">
            <a:off x="7869720" y="2754200"/>
            <a:ext cx="292025" cy="292575"/>
            <a:chOff x="7353050" y="316275"/>
            <a:chExt cx="292025" cy="292575"/>
          </a:xfrm>
        </p:grpSpPr>
        <p:sp>
          <p:nvSpPr>
            <p:cNvPr id="3027" name="Google Shape;3027;p9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8" name="Google Shape;3028;p9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p9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0" name="Google Shape;3030;p9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1" name="Google Shape;3031;p96"/>
          <p:cNvGrpSpPr/>
          <p:nvPr/>
        </p:nvGrpSpPr>
        <p:grpSpPr>
          <a:xfrm flipH="1" rot="5400000">
            <a:off x="8012458" y="178175"/>
            <a:ext cx="175000" cy="175000"/>
            <a:chOff x="8792300" y="321275"/>
            <a:chExt cx="175000" cy="175000"/>
          </a:xfrm>
        </p:grpSpPr>
        <p:sp>
          <p:nvSpPr>
            <p:cNvPr id="3032" name="Google Shape;3032;p9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3" name="Google Shape;3033;p9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4" name="Google Shape;3034;p9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5" name="Google Shape;3035;p9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6" name="Google Shape;3036;p96"/>
          <p:cNvGrpSpPr/>
          <p:nvPr/>
        </p:nvGrpSpPr>
        <p:grpSpPr>
          <a:xfrm rot="5400000">
            <a:off x="7551683" y="3879926"/>
            <a:ext cx="293111" cy="293388"/>
            <a:chOff x="3164039" y="430875"/>
            <a:chExt cx="293111" cy="293388"/>
          </a:xfrm>
        </p:grpSpPr>
        <p:sp>
          <p:nvSpPr>
            <p:cNvPr id="3037" name="Google Shape;3037;p9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8" name="Google Shape;3038;p9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9" name="Google Shape;3039;p9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0" name="Google Shape;3040;p9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1" name="Google Shape;3041;p9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2" name="Google Shape;3042;p9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43" name="Google Shape;3043;p96"/>
          <p:cNvGrpSpPr/>
          <p:nvPr/>
        </p:nvGrpSpPr>
        <p:grpSpPr>
          <a:xfrm flipH="1" rot="5400000">
            <a:off x="8259052" y="323144"/>
            <a:ext cx="175013" cy="27000"/>
            <a:chOff x="5662375" y="212375"/>
            <a:chExt cx="175013" cy="27000"/>
          </a:xfrm>
        </p:grpSpPr>
        <p:sp>
          <p:nvSpPr>
            <p:cNvPr id="3044" name="Google Shape;3044;p9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p9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p9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047" name="Google Shape;3047;p96"/>
          <p:cNvCxnSpPr/>
          <p:nvPr/>
        </p:nvCxnSpPr>
        <p:spPr>
          <a:xfrm flipH="1" rot="5400000">
            <a:off x="740850" y="2598325"/>
            <a:ext cx="1672500" cy="126000"/>
          </a:xfrm>
          <a:prstGeom prst="straightConnector1">
            <a:avLst/>
          </a:prstGeom>
          <a:noFill/>
          <a:ln cap="flat" cmpd="sng" w="9525">
            <a:solidFill>
              <a:schemeClr val="dk2"/>
            </a:solidFill>
            <a:prstDash val="solid"/>
            <a:round/>
            <a:headEnd len="sm" w="sm" type="none"/>
            <a:tailEnd len="sm" w="sm" type="none"/>
          </a:ln>
        </p:spPr>
      </p:cxnSp>
      <p:cxnSp>
        <p:nvCxnSpPr>
          <p:cNvPr id="3048" name="Google Shape;3048;p96"/>
          <p:cNvCxnSpPr/>
          <p:nvPr/>
        </p:nvCxnSpPr>
        <p:spPr>
          <a:xfrm rot="-5400000">
            <a:off x="847100" y="3554000"/>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3049" name="Google Shape;3049;p96"/>
          <p:cNvCxnSpPr/>
          <p:nvPr/>
        </p:nvCxnSpPr>
        <p:spPr>
          <a:xfrm flipH="1" rot="5400000">
            <a:off x="1105775" y="4151250"/>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3050" name="Google Shape;3050;p96"/>
          <p:cNvGrpSpPr/>
          <p:nvPr/>
        </p:nvGrpSpPr>
        <p:grpSpPr>
          <a:xfrm rot="5400000">
            <a:off x="621475" y="4062025"/>
            <a:ext cx="581800" cy="582350"/>
            <a:chOff x="8064275" y="887850"/>
            <a:chExt cx="581800" cy="582350"/>
          </a:xfrm>
        </p:grpSpPr>
        <p:sp>
          <p:nvSpPr>
            <p:cNvPr id="3051" name="Google Shape;3051;p9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2" name="Google Shape;3052;p9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3" name="Google Shape;3053;p9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p9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p9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6" name="Google Shape;3056;p9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57" name="Google Shape;3057;p96"/>
          <p:cNvGrpSpPr/>
          <p:nvPr/>
        </p:nvGrpSpPr>
        <p:grpSpPr>
          <a:xfrm rot="5400000">
            <a:off x="1482825" y="3350800"/>
            <a:ext cx="292025" cy="292575"/>
            <a:chOff x="7353050" y="316275"/>
            <a:chExt cx="292025" cy="292575"/>
          </a:xfrm>
        </p:grpSpPr>
        <p:sp>
          <p:nvSpPr>
            <p:cNvPr id="3058" name="Google Shape;3058;p9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p9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p9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p9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2" name="Google Shape;3062;p96"/>
          <p:cNvGrpSpPr/>
          <p:nvPr/>
        </p:nvGrpSpPr>
        <p:grpSpPr>
          <a:xfrm rot="5400000">
            <a:off x="1595125" y="4790325"/>
            <a:ext cx="175000" cy="175000"/>
            <a:chOff x="8792300" y="321275"/>
            <a:chExt cx="175000" cy="175000"/>
          </a:xfrm>
        </p:grpSpPr>
        <p:sp>
          <p:nvSpPr>
            <p:cNvPr id="3063" name="Google Shape;3063;p9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4" name="Google Shape;3064;p9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5" name="Google Shape;3065;p9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6" name="Google Shape;3066;p9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67" name="Google Shape;3067;p96"/>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8" name="Google Shape;3068;p96"/>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9" name="Google Shape;3069;p96"/>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p96"/>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1" name="Google Shape;3071;p96"/>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p96"/>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73" name="Google Shape;3073;p96"/>
          <p:cNvGrpSpPr/>
          <p:nvPr/>
        </p:nvGrpSpPr>
        <p:grpSpPr>
          <a:xfrm rot="5400000">
            <a:off x="1701119" y="1515381"/>
            <a:ext cx="175013" cy="27000"/>
            <a:chOff x="5662375" y="212375"/>
            <a:chExt cx="175013" cy="27000"/>
          </a:xfrm>
        </p:grpSpPr>
        <p:sp>
          <p:nvSpPr>
            <p:cNvPr id="3074" name="Google Shape;3074;p9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5" name="Google Shape;3075;p9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6" name="Google Shape;3076;p9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77" name="Google Shape;3077;p96"/>
          <p:cNvGrpSpPr/>
          <p:nvPr/>
        </p:nvGrpSpPr>
        <p:grpSpPr>
          <a:xfrm rot="5400000">
            <a:off x="1819519" y="4562081"/>
            <a:ext cx="175013" cy="27000"/>
            <a:chOff x="5662375" y="212375"/>
            <a:chExt cx="175013" cy="27000"/>
          </a:xfrm>
        </p:grpSpPr>
        <p:sp>
          <p:nvSpPr>
            <p:cNvPr id="3078" name="Google Shape;3078;p9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9" name="Google Shape;3079;p9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0" name="Google Shape;3080;p9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81" name="Google Shape;3081;p96"/>
          <p:cNvGrpSpPr/>
          <p:nvPr/>
        </p:nvGrpSpPr>
        <p:grpSpPr>
          <a:xfrm rot="5400000">
            <a:off x="408594" y="4140781"/>
            <a:ext cx="175013" cy="27000"/>
            <a:chOff x="5662375" y="212375"/>
            <a:chExt cx="175013" cy="27000"/>
          </a:xfrm>
        </p:grpSpPr>
        <p:sp>
          <p:nvSpPr>
            <p:cNvPr id="3082" name="Google Shape;3082;p9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p9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p9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5" name="Google Shape;3085;p9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3">
  <p:cSld name="CUSTOM_13">
    <p:spTree>
      <p:nvGrpSpPr>
        <p:cNvPr id="3086" name="Shape 3086"/>
        <p:cNvGrpSpPr/>
        <p:nvPr/>
      </p:nvGrpSpPr>
      <p:grpSpPr>
        <a:xfrm>
          <a:off x="0" y="0"/>
          <a:ext cx="0" cy="0"/>
          <a:chOff x="0" y="0"/>
          <a:chExt cx="0" cy="0"/>
        </a:xfrm>
      </p:grpSpPr>
      <p:sp>
        <p:nvSpPr>
          <p:cNvPr id="3087" name="Google Shape;3087;p97"/>
          <p:cNvSpPr txBox="1"/>
          <p:nvPr>
            <p:ph type="title"/>
          </p:nvPr>
        </p:nvSpPr>
        <p:spPr>
          <a:xfrm>
            <a:off x="2962656" y="338328"/>
            <a:ext cx="3218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3088" name="Google Shape;3088;p97"/>
          <p:cNvGrpSpPr/>
          <p:nvPr/>
        </p:nvGrpSpPr>
        <p:grpSpPr>
          <a:xfrm>
            <a:off x="261711" y="-1158"/>
            <a:ext cx="8550327" cy="3981600"/>
            <a:chOff x="261711" y="-1158"/>
            <a:chExt cx="8550327" cy="3981600"/>
          </a:xfrm>
        </p:grpSpPr>
        <p:cxnSp>
          <p:nvCxnSpPr>
            <p:cNvPr id="3089" name="Google Shape;3089;p97"/>
            <p:cNvCxnSpPr/>
            <p:nvPr/>
          </p:nvCxnSpPr>
          <p:spPr>
            <a:xfrm>
              <a:off x="515925" y="-1158"/>
              <a:ext cx="0" cy="3981600"/>
            </a:xfrm>
            <a:prstGeom prst="straightConnector1">
              <a:avLst/>
            </a:prstGeom>
            <a:noFill/>
            <a:ln cap="flat" cmpd="sng" w="9525">
              <a:solidFill>
                <a:schemeClr val="dk2"/>
              </a:solidFill>
              <a:prstDash val="solid"/>
              <a:round/>
              <a:headEnd len="sm" w="sm" type="none"/>
              <a:tailEnd len="sm" w="sm" type="none"/>
            </a:ln>
          </p:spPr>
        </p:cxnSp>
        <p:cxnSp>
          <p:nvCxnSpPr>
            <p:cNvPr id="3090" name="Google Shape;3090;p97"/>
            <p:cNvCxnSpPr/>
            <p:nvPr/>
          </p:nvCxnSpPr>
          <p:spPr>
            <a:xfrm>
              <a:off x="8666025" y="-1158"/>
              <a:ext cx="0" cy="1902000"/>
            </a:xfrm>
            <a:prstGeom prst="straightConnector1">
              <a:avLst/>
            </a:prstGeom>
            <a:noFill/>
            <a:ln cap="flat" cmpd="sng" w="9525">
              <a:solidFill>
                <a:schemeClr val="dk2"/>
              </a:solidFill>
              <a:prstDash val="solid"/>
              <a:round/>
              <a:headEnd len="sm" w="sm" type="none"/>
              <a:tailEnd len="sm" w="sm" type="none"/>
            </a:ln>
          </p:spPr>
        </p:cxnSp>
        <p:grpSp>
          <p:nvGrpSpPr>
            <p:cNvPr id="3091" name="Google Shape;3091;p97"/>
            <p:cNvGrpSpPr/>
            <p:nvPr/>
          </p:nvGrpSpPr>
          <p:grpSpPr>
            <a:xfrm rot="10800000">
              <a:off x="343275" y="3300779"/>
              <a:ext cx="344736" cy="345385"/>
              <a:chOff x="7353050" y="316275"/>
              <a:chExt cx="292025" cy="292575"/>
            </a:xfrm>
          </p:grpSpPr>
          <p:sp>
            <p:nvSpPr>
              <p:cNvPr id="3092" name="Google Shape;3092;p9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p9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p9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9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96" name="Google Shape;3096;p97"/>
            <p:cNvGrpSpPr/>
            <p:nvPr/>
          </p:nvGrpSpPr>
          <p:grpSpPr>
            <a:xfrm rot="10800000">
              <a:off x="8520013" y="714742"/>
              <a:ext cx="292025" cy="292575"/>
              <a:chOff x="7353050" y="316275"/>
              <a:chExt cx="292025" cy="292575"/>
            </a:xfrm>
          </p:grpSpPr>
          <p:sp>
            <p:nvSpPr>
              <p:cNvPr id="3097" name="Google Shape;3097;p9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p9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9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p9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01" name="Google Shape;3101;p97"/>
            <p:cNvGrpSpPr/>
            <p:nvPr/>
          </p:nvGrpSpPr>
          <p:grpSpPr>
            <a:xfrm rot="10800000">
              <a:off x="261711" y="465077"/>
              <a:ext cx="507562" cy="507984"/>
              <a:chOff x="8064275" y="887850"/>
              <a:chExt cx="581800" cy="582350"/>
            </a:xfrm>
          </p:grpSpPr>
          <p:sp>
            <p:nvSpPr>
              <p:cNvPr id="3102" name="Google Shape;3102;p9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3" name="Google Shape;3103;p9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4" name="Google Shape;3104;p9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5" name="Google Shape;3105;p9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6" name="Google Shape;3106;p9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7" name="Google Shape;3107;p9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108" name="Google Shape;3108;p97"/>
          <p:cNvSpPr txBox="1"/>
          <p:nvPr>
            <p:ph idx="1" type="subTitle"/>
          </p:nvPr>
        </p:nvSpPr>
        <p:spPr>
          <a:xfrm>
            <a:off x="1408175" y="1035279"/>
            <a:ext cx="2184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3109" name="Google Shape;3109;p97"/>
          <p:cNvSpPr txBox="1"/>
          <p:nvPr>
            <p:ph idx="2" type="subTitle"/>
          </p:nvPr>
        </p:nvSpPr>
        <p:spPr>
          <a:xfrm>
            <a:off x="1408175" y="1336956"/>
            <a:ext cx="2184000" cy="610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3110" name="Google Shape;3110;p97"/>
          <p:cNvSpPr txBox="1"/>
          <p:nvPr>
            <p:ph idx="3" type="subTitle"/>
          </p:nvPr>
        </p:nvSpPr>
        <p:spPr>
          <a:xfrm>
            <a:off x="1408175" y="2309476"/>
            <a:ext cx="2184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3111" name="Google Shape;3111;p97"/>
          <p:cNvSpPr txBox="1"/>
          <p:nvPr>
            <p:ph idx="4" type="subTitle"/>
          </p:nvPr>
        </p:nvSpPr>
        <p:spPr>
          <a:xfrm>
            <a:off x="1408175" y="2609979"/>
            <a:ext cx="2184000" cy="610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3112" name="Google Shape;3112;p97"/>
          <p:cNvSpPr txBox="1"/>
          <p:nvPr>
            <p:ph idx="5" type="subTitle"/>
          </p:nvPr>
        </p:nvSpPr>
        <p:spPr>
          <a:xfrm>
            <a:off x="1408175" y="3587645"/>
            <a:ext cx="21840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Barlow Semi Condensed Medium"/>
                <a:ea typeface="Barlow Semi Condensed Medium"/>
                <a:cs typeface="Barlow Semi Condensed Medium"/>
                <a:sym typeface="Barlow Semi Condensed Medium"/>
              </a:defRPr>
            </a:lvl9pPr>
          </a:lstStyle>
          <a:p/>
        </p:txBody>
      </p:sp>
      <p:sp>
        <p:nvSpPr>
          <p:cNvPr id="3113" name="Google Shape;3113;p97"/>
          <p:cNvSpPr txBox="1"/>
          <p:nvPr>
            <p:ph idx="6" type="subTitle"/>
          </p:nvPr>
        </p:nvSpPr>
        <p:spPr>
          <a:xfrm>
            <a:off x="1408175" y="3889317"/>
            <a:ext cx="2184000" cy="610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3114" name="Google Shape;3114;p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Barlow Semi Condensed Medium"/>
                <a:ea typeface="Barlow Semi Condensed Medium"/>
                <a:cs typeface="Barlow Semi Condensed Medium"/>
                <a:sym typeface="Barlow Semi Condensed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3115" name="Shape 3115"/>
        <p:cNvGrpSpPr/>
        <p:nvPr/>
      </p:nvGrpSpPr>
      <p:grpSpPr>
        <a:xfrm>
          <a:off x="0" y="0"/>
          <a:ext cx="0" cy="0"/>
          <a:chOff x="0" y="0"/>
          <a:chExt cx="0" cy="0"/>
        </a:xfrm>
      </p:grpSpPr>
      <p:sp>
        <p:nvSpPr>
          <p:cNvPr id="3116" name="Google Shape;3116;p98"/>
          <p:cNvSpPr txBox="1"/>
          <p:nvPr>
            <p:ph type="title"/>
          </p:nvPr>
        </p:nvSpPr>
        <p:spPr>
          <a:xfrm>
            <a:off x="2532888" y="338328"/>
            <a:ext cx="40875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3117" name="Google Shape;3117;p98"/>
          <p:cNvSpPr txBox="1"/>
          <p:nvPr>
            <p:ph idx="1" type="body"/>
          </p:nvPr>
        </p:nvSpPr>
        <p:spPr>
          <a:xfrm>
            <a:off x="714650" y="1152150"/>
            <a:ext cx="7705500" cy="35295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0"/>
              </a:spcBef>
              <a:spcAft>
                <a:spcPts val="0"/>
              </a:spcAft>
              <a:buClr>
                <a:srgbClr val="434343"/>
              </a:buClr>
              <a:buSzPts val="1200"/>
              <a:buFont typeface="Barlow Semi Condensed Medium"/>
              <a:buAutoNum type="arabicPeriod"/>
              <a:defRPr b="0" i="0" sz="1200" u="none" cap="none" strike="noStrike">
                <a:solidFill>
                  <a:schemeClr val="dk2"/>
                </a:solidFill>
                <a:latin typeface="Barlow Semi Condensed"/>
                <a:ea typeface="Barlow Semi Condensed"/>
                <a:cs typeface="Barlow Semi Condensed"/>
                <a:sym typeface="Barlow Semi Condensed"/>
              </a:defRPr>
            </a:lvl1pPr>
            <a:lvl2pPr indent="-304800" lvl="1" marL="9144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2pPr>
            <a:lvl3pPr indent="-304800" lvl="2" marL="13716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3pPr>
            <a:lvl4pPr indent="-304800" lvl="3" marL="1828800" marR="0" rtl="0" algn="l">
              <a:lnSpc>
                <a:spcPct val="100000"/>
              </a:lnSpc>
              <a:spcBef>
                <a:spcPts val="0"/>
              </a:spcBef>
              <a:spcAft>
                <a:spcPts val="0"/>
              </a:spcAft>
              <a:buClr>
                <a:srgbClr val="434343"/>
              </a:buClr>
              <a:buSzPts val="1200"/>
              <a:buFont typeface="Roboto Condensed Light"/>
              <a:buAutoNum type="arabicPeriod"/>
              <a:defRPr b="0" i="0" sz="1400" u="none" cap="none" strike="noStrike">
                <a:solidFill>
                  <a:schemeClr val="dk2"/>
                </a:solidFill>
                <a:latin typeface="Barlow Semi Condensed"/>
                <a:ea typeface="Barlow Semi Condensed"/>
                <a:cs typeface="Barlow Semi Condensed"/>
                <a:sym typeface="Barlow Semi Condensed"/>
              </a:defRPr>
            </a:lvl4pPr>
            <a:lvl5pPr indent="-304800" lvl="4" marL="22860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5pPr>
            <a:lvl6pPr indent="-304800" lvl="5" marL="27432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6pPr>
            <a:lvl7pPr indent="-304800" lvl="6" marL="3200400" marR="0" rtl="0" algn="l">
              <a:lnSpc>
                <a:spcPct val="100000"/>
              </a:lnSpc>
              <a:spcBef>
                <a:spcPts val="0"/>
              </a:spcBef>
              <a:spcAft>
                <a:spcPts val="0"/>
              </a:spcAft>
              <a:buClr>
                <a:srgbClr val="434343"/>
              </a:buClr>
              <a:buSzPts val="1200"/>
              <a:buFont typeface="Roboto Condensed Light"/>
              <a:buAutoNum type="arabicPeriod"/>
              <a:defRPr b="0" i="0" sz="1400" u="none" cap="none" strike="noStrike">
                <a:solidFill>
                  <a:schemeClr val="dk2"/>
                </a:solidFill>
                <a:latin typeface="Barlow Semi Condensed"/>
                <a:ea typeface="Barlow Semi Condensed"/>
                <a:cs typeface="Barlow Semi Condensed"/>
                <a:sym typeface="Barlow Semi Condensed"/>
              </a:defRPr>
            </a:lvl7pPr>
            <a:lvl8pPr indent="-304800" lvl="7" marL="3657600" marR="0" rtl="0" algn="l">
              <a:lnSpc>
                <a:spcPct val="100000"/>
              </a:lnSpc>
              <a:spcBef>
                <a:spcPts val="0"/>
              </a:spcBef>
              <a:spcAft>
                <a:spcPts val="0"/>
              </a:spcAft>
              <a:buClr>
                <a:srgbClr val="434343"/>
              </a:buClr>
              <a:buSzPts val="1200"/>
              <a:buFont typeface="Roboto Condensed Light"/>
              <a:buAutoNum type="alphaLcPeriod"/>
              <a:defRPr b="0" i="0" sz="1400" u="none" cap="none" strike="noStrike">
                <a:solidFill>
                  <a:schemeClr val="dk2"/>
                </a:solidFill>
                <a:latin typeface="Barlow Semi Condensed"/>
                <a:ea typeface="Barlow Semi Condensed"/>
                <a:cs typeface="Barlow Semi Condensed"/>
                <a:sym typeface="Barlow Semi Condensed"/>
              </a:defRPr>
            </a:lvl8pPr>
            <a:lvl9pPr indent="-304800" lvl="8" marL="4114800" marR="0" rtl="0" algn="l">
              <a:lnSpc>
                <a:spcPct val="100000"/>
              </a:lnSpc>
              <a:spcBef>
                <a:spcPts val="0"/>
              </a:spcBef>
              <a:spcAft>
                <a:spcPts val="0"/>
              </a:spcAft>
              <a:buClr>
                <a:srgbClr val="434343"/>
              </a:buClr>
              <a:buSzPts val="1200"/>
              <a:buFont typeface="Roboto Condensed Light"/>
              <a:buAutoNum type="romanLcPeriod"/>
              <a:defRPr b="0" i="0" sz="1400" u="none" cap="none" strike="noStrike">
                <a:solidFill>
                  <a:schemeClr val="dk2"/>
                </a:solidFill>
                <a:latin typeface="Barlow Semi Condensed"/>
                <a:ea typeface="Barlow Semi Condensed"/>
                <a:cs typeface="Barlow Semi Condensed"/>
                <a:sym typeface="Barlow Semi Condensed"/>
              </a:defRPr>
            </a:lvl9pPr>
          </a:lstStyle>
          <a:p/>
        </p:txBody>
      </p:sp>
      <p:cxnSp>
        <p:nvCxnSpPr>
          <p:cNvPr id="3118" name="Google Shape;3118;p98"/>
          <p:cNvCxnSpPr/>
          <p:nvPr/>
        </p:nvCxnSpPr>
        <p:spPr>
          <a:xfrm rot="10800000">
            <a:off x="303000" y="3359375"/>
            <a:ext cx="151800" cy="957300"/>
          </a:xfrm>
          <a:prstGeom prst="straightConnector1">
            <a:avLst/>
          </a:prstGeom>
          <a:noFill/>
          <a:ln cap="flat" cmpd="sng" w="9525">
            <a:solidFill>
              <a:schemeClr val="dk1"/>
            </a:solidFill>
            <a:prstDash val="solid"/>
            <a:round/>
            <a:headEnd len="sm" w="sm" type="none"/>
            <a:tailEnd len="sm" w="sm" type="none"/>
          </a:ln>
        </p:spPr>
      </p:cxnSp>
      <p:cxnSp>
        <p:nvCxnSpPr>
          <p:cNvPr id="3119" name="Google Shape;3119;p98"/>
          <p:cNvCxnSpPr/>
          <p:nvPr/>
        </p:nvCxnSpPr>
        <p:spPr>
          <a:xfrm flipH="1" rot="10800000">
            <a:off x="0" y="4332550"/>
            <a:ext cx="446700" cy="663900"/>
          </a:xfrm>
          <a:prstGeom prst="straightConnector1">
            <a:avLst/>
          </a:prstGeom>
          <a:noFill/>
          <a:ln cap="flat" cmpd="sng" w="9525">
            <a:solidFill>
              <a:schemeClr val="dk1"/>
            </a:solidFill>
            <a:prstDash val="solid"/>
            <a:round/>
            <a:headEnd len="sm" w="sm" type="none"/>
            <a:tailEnd len="sm" w="sm" type="none"/>
          </a:ln>
        </p:spPr>
      </p:cxnSp>
      <p:grpSp>
        <p:nvGrpSpPr>
          <p:cNvPr id="3120" name="Google Shape;3120;p98"/>
          <p:cNvGrpSpPr/>
          <p:nvPr/>
        </p:nvGrpSpPr>
        <p:grpSpPr>
          <a:xfrm flipH="1">
            <a:off x="300738" y="4167800"/>
            <a:ext cx="292025" cy="292575"/>
            <a:chOff x="7353050" y="316275"/>
            <a:chExt cx="292025" cy="292575"/>
          </a:xfrm>
        </p:grpSpPr>
        <p:sp>
          <p:nvSpPr>
            <p:cNvPr id="3121" name="Google Shape;3121;p9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2" name="Google Shape;3122;p9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3" name="Google Shape;3123;p9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4" name="Google Shape;3124;p9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25" name="Google Shape;3125;p98"/>
          <p:cNvGrpSpPr/>
          <p:nvPr/>
        </p:nvGrpSpPr>
        <p:grpSpPr>
          <a:xfrm>
            <a:off x="148789" y="3224300"/>
            <a:ext cx="293111" cy="293388"/>
            <a:chOff x="3164039" y="430875"/>
            <a:chExt cx="293111" cy="293388"/>
          </a:xfrm>
        </p:grpSpPr>
        <p:sp>
          <p:nvSpPr>
            <p:cNvPr id="3126" name="Google Shape;3126;p9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p9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p9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9" name="Google Shape;3129;p9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0" name="Google Shape;3130;p9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1" name="Google Shape;3131;p9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132" name="Google Shape;3132;p98"/>
          <p:cNvCxnSpPr/>
          <p:nvPr/>
        </p:nvCxnSpPr>
        <p:spPr>
          <a:xfrm rot="10800000">
            <a:off x="7196975" y="2951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3133" name="Google Shape;3133;p98"/>
          <p:cNvCxnSpPr/>
          <p:nvPr/>
        </p:nvCxnSpPr>
        <p:spPr>
          <a:xfrm flipH="1">
            <a:off x="8354075" y="-66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3134" name="Google Shape;3134;p98"/>
          <p:cNvGrpSpPr/>
          <p:nvPr/>
        </p:nvGrpSpPr>
        <p:grpSpPr>
          <a:xfrm>
            <a:off x="8064275" y="526925"/>
            <a:ext cx="581800" cy="582350"/>
            <a:chOff x="8064275" y="887850"/>
            <a:chExt cx="581800" cy="582350"/>
          </a:xfrm>
        </p:grpSpPr>
        <p:sp>
          <p:nvSpPr>
            <p:cNvPr id="3135" name="Google Shape;3135;p9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6" name="Google Shape;3136;p9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7" name="Google Shape;3137;p9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8" name="Google Shape;3138;p9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9" name="Google Shape;3139;p9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p9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41" name="Google Shape;3141;p98"/>
          <p:cNvGrpSpPr/>
          <p:nvPr/>
        </p:nvGrpSpPr>
        <p:grpSpPr>
          <a:xfrm>
            <a:off x="7033875" y="170875"/>
            <a:ext cx="292025" cy="292575"/>
            <a:chOff x="7353050" y="316275"/>
            <a:chExt cx="292025" cy="292575"/>
          </a:xfrm>
        </p:grpSpPr>
        <p:sp>
          <p:nvSpPr>
            <p:cNvPr id="3142" name="Google Shape;3142;p9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3" name="Google Shape;3143;p9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4" name="Google Shape;3144;p9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5" name="Google Shape;3145;p9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46" name="Google Shape;3146;p98"/>
          <p:cNvGrpSpPr/>
          <p:nvPr/>
        </p:nvGrpSpPr>
        <p:grpSpPr>
          <a:xfrm>
            <a:off x="8757950" y="229650"/>
            <a:ext cx="175000" cy="175000"/>
            <a:chOff x="8792300" y="321275"/>
            <a:chExt cx="175000" cy="175000"/>
          </a:xfrm>
        </p:grpSpPr>
        <p:sp>
          <p:nvSpPr>
            <p:cNvPr id="3147" name="Google Shape;3147;p9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8" name="Google Shape;3148;p9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9" name="Google Shape;3149;p9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0" name="Google Shape;3150;p9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51" name="Google Shape;3151;p98"/>
          <p:cNvGrpSpPr/>
          <p:nvPr/>
        </p:nvGrpSpPr>
        <p:grpSpPr>
          <a:xfrm>
            <a:off x="8490050" y="170875"/>
            <a:ext cx="175013" cy="27000"/>
            <a:chOff x="5662375" y="212375"/>
            <a:chExt cx="175013" cy="27000"/>
          </a:xfrm>
        </p:grpSpPr>
        <p:sp>
          <p:nvSpPr>
            <p:cNvPr id="3152" name="Google Shape;3152;p9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3" name="Google Shape;3153;p9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4" name="Google Shape;3154;p9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55" name="Google Shape;3155;p98"/>
          <p:cNvGrpSpPr/>
          <p:nvPr/>
        </p:nvGrpSpPr>
        <p:grpSpPr>
          <a:xfrm>
            <a:off x="7916350" y="1124600"/>
            <a:ext cx="175013" cy="27000"/>
            <a:chOff x="5662375" y="212375"/>
            <a:chExt cx="175013" cy="27000"/>
          </a:xfrm>
        </p:grpSpPr>
        <p:sp>
          <p:nvSpPr>
            <p:cNvPr id="3156" name="Google Shape;3156;p9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7" name="Google Shape;3157;p9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8" name="Google Shape;3158;p9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59" name="Google Shape;3159;p9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5">
    <p:spTree>
      <p:nvGrpSpPr>
        <p:cNvPr id="3160" name="Shape 3160"/>
        <p:cNvGrpSpPr/>
        <p:nvPr/>
      </p:nvGrpSpPr>
      <p:grpSpPr>
        <a:xfrm>
          <a:off x="0" y="0"/>
          <a:ext cx="0" cy="0"/>
          <a:chOff x="0" y="0"/>
          <a:chExt cx="0" cy="0"/>
        </a:xfrm>
      </p:grpSpPr>
      <p:sp>
        <p:nvSpPr>
          <p:cNvPr id="3161" name="Google Shape;3161;p99"/>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cxnSp>
        <p:nvCxnSpPr>
          <p:cNvPr id="3162" name="Google Shape;3162;p99"/>
          <p:cNvCxnSpPr/>
          <p:nvPr/>
        </p:nvCxnSpPr>
        <p:spPr>
          <a:xfrm>
            <a:off x="590450" y="4340600"/>
            <a:ext cx="670200" cy="423000"/>
          </a:xfrm>
          <a:prstGeom prst="straightConnector1">
            <a:avLst/>
          </a:prstGeom>
          <a:noFill/>
          <a:ln cap="flat" cmpd="sng" w="9525">
            <a:solidFill>
              <a:schemeClr val="dk1"/>
            </a:solidFill>
            <a:prstDash val="solid"/>
            <a:round/>
            <a:headEnd len="sm" w="sm" type="none"/>
            <a:tailEnd len="sm" w="sm" type="none"/>
          </a:ln>
        </p:spPr>
      </p:cxnSp>
      <p:cxnSp>
        <p:nvCxnSpPr>
          <p:cNvPr id="3163" name="Google Shape;3163;p99"/>
          <p:cNvCxnSpPr/>
          <p:nvPr/>
        </p:nvCxnSpPr>
        <p:spPr>
          <a:xfrm flipH="1" rot="10800000">
            <a:off x="0" y="4332550"/>
            <a:ext cx="590700" cy="663900"/>
          </a:xfrm>
          <a:prstGeom prst="straightConnector1">
            <a:avLst/>
          </a:prstGeom>
          <a:noFill/>
          <a:ln cap="flat" cmpd="sng" w="9525">
            <a:solidFill>
              <a:schemeClr val="dk1"/>
            </a:solidFill>
            <a:prstDash val="solid"/>
            <a:round/>
            <a:headEnd len="sm" w="sm" type="none"/>
            <a:tailEnd len="sm" w="sm" type="none"/>
          </a:ln>
        </p:spPr>
      </p:cxnSp>
      <p:grpSp>
        <p:nvGrpSpPr>
          <p:cNvPr id="3164" name="Google Shape;3164;p99"/>
          <p:cNvGrpSpPr/>
          <p:nvPr/>
        </p:nvGrpSpPr>
        <p:grpSpPr>
          <a:xfrm flipH="1">
            <a:off x="431725" y="4183775"/>
            <a:ext cx="292025" cy="292575"/>
            <a:chOff x="7353050" y="316275"/>
            <a:chExt cx="292025" cy="292575"/>
          </a:xfrm>
        </p:grpSpPr>
        <p:sp>
          <p:nvSpPr>
            <p:cNvPr id="3165" name="Google Shape;3165;p9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p9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7" name="Google Shape;3167;p9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8" name="Google Shape;3168;p9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69" name="Google Shape;3169;p99"/>
          <p:cNvGrpSpPr/>
          <p:nvPr/>
        </p:nvGrpSpPr>
        <p:grpSpPr>
          <a:xfrm>
            <a:off x="1075789" y="4604675"/>
            <a:ext cx="293111" cy="293388"/>
            <a:chOff x="3164039" y="430875"/>
            <a:chExt cx="293111" cy="293388"/>
          </a:xfrm>
        </p:grpSpPr>
        <p:sp>
          <p:nvSpPr>
            <p:cNvPr id="3170" name="Google Shape;3170;p9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1" name="Google Shape;3171;p9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2" name="Google Shape;3172;p9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p9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4" name="Google Shape;3174;p9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5" name="Google Shape;3175;p9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176" name="Google Shape;3176;p99"/>
          <p:cNvCxnSpPr/>
          <p:nvPr/>
        </p:nvCxnSpPr>
        <p:spPr>
          <a:xfrm rot="10800000">
            <a:off x="7196975" y="295100"/>
            <a:ext cx="1157100" cy="542700"/>
          </a:xfrm>
          <a:prstGeom prst="straightConnector1">
            <a:avLst/>
          </a:prstGeom>
          <a:noFill/>
          <a:ln cap="flat" cmpd="sng" w="9525">
            <a:solidFill>
              <a:schemeClr val="dk2"/>
            </a:solidFill>
            <a:prstDash val="solid"/>
            <a:round/>
            <a:headEnd len="sm" w="sm" type="none"/>
            <a:tailEnd len="sm" w="sm" type="none"/>
          </a:ln>
        </p:spPr>
      </p:cxnSp>
      <p:cxnSp>
        <p:nvCxnSpPr>
          <p:cNvPr id="3177" name="Google Shape;3177;p99"/>
          <p:cNvCxnSpPr/>
          <p:nvPr/>
        </p:nvCxnSpPr>
        <p:spPr>
          <a:xfrm flipH="1">
            <a:off x="8354075" y="-6625"/>
            <a:ext cx="791400" cy="836400"/>
          </a:xfrm>
          <a:prstGeom prst="straightConnector1">
            <a:avLst/>
          </a:prstGeom>
          <a:noFill/>
          <a:ln cap="flat" cmpd="sng" w="9525">
            <a:solidFill>
              <a:schemeClr val="dk2"/>
            </a:solidFill>
            <a:prstDash val="solid"/>
            <a:round/>
            <a:headEnd len="sm" w="sm" type="none"/>
            <a:tailEnd len="sm" w="sm" type="none"/>
          </a:ln>
        </p:spPr>
      </p:cxnSp>
      <p:grpSp>
        <p:nvGrpSpPr>
          <p:cNvPr id="3178" name="Google Shape;3178;p99"/>
          <p:cNvGrpSpPr/>
          <p:nvPr/>
        </p:nvGrpSpPr>
        <p:grpSpPr>
          <a:xfrm>
            <a:off x="8064275" y="526925"/>
            <a:ext cx="581800" cy="582350"/>
            <a:chOff x="8064275" y="887850"/>
            <a:chExt cx="581800" cy="582350"/>
          </a:xfrm>
        </p:grpSpPr>
        <p:sp>
          <p:nvSpPr>
            <p:cNvPr id="3179" name="Google Shape;3179;p9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0" name="Google Shape;3180;p9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1" name="Google Shape;3181;p9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2" name="Google Shape;3182;p9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3" name="Google Shape;3183;p9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4" name="Google Shape;3184;p9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85" name="Google Shape;3185;p99"/>
          <p:cNvGrpSpPr/>
          <p:nvPr/>
        </p:nvGrpSpPr>
        <p:grpSpPr>
          <a:xfrm>
            <a:off x="7033875" y="170875"/>
            <a:ext cx="292025" cy="292575"/>
            <a:chOff x="7353050" y="316275"/>
            <a:chExt cx="292025" cy="292575"/>
          </a:xfrm>
        </p:grpSpPr>
        <p:sp>
          <p:nvSpPr>
            <p:cNvPr id="3186" name="Google Shape;3186;p9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7" name="Google Shape;3187;p9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8" name="Google Shape;3188;p9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9" name="Google Shape;3189;p9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90" name="Google Shape;3190;p99"/>
          <p:cNvGrpSpPr/>
          <p:nvPr/>
        </p:nvGrpSpPr>
        <p:grpSpPr>
          <a:xfrm>
            <a:off x="8757950" y="229650"/>
            <a:ext cx="175000" cy="175000"/>
            <a:chOff x="8792300" y="321275"/>
            <a:chExt cx="175000" cy="175000"/>
          </a:xfrm>
        </p:grpSpPr>
        <p:sp>
          <p:nvSpPr>
            <p:cNvPr id="3191" name="Google Shape;3191;p9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2" name="Google Shape;3192;p9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3" name="Google Shape;3193;p9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4" name="Google Shape;3194;p9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95" name="Google Shape;3195;p99"/>
          <p:cNvGrpSpPr/>
          <p:nvPr/>
        </p:nvGrpSpPr>
        <p:grpSpPr>
          <a:xfrm>
            <a:off x="8490050" y="170875"/>
            <a:ext cx="175013" cy="27000"/>
            <a:chOff x="5662375" y="212375"/>
            <a:chExt cx="175013" cy="27000"/>
          </a:xfrm>
        </p:grpSpPr>
        <p:sp>
          <p:nvSpPr>
            <p:cNvPr id="3196" name="Google Shape;3196;p9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7" name="Google Shape;3197;p9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8" name="Google Shape;3198;p9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99" name="Google Shape;3199;p99"/>
          <p:cNvGrpSpPr/>
          <p:nvPr/>
        </p:nvGrpSpPr>
        <p:grpSpPr>
          <a:xfrm>
            <a:off x="7916350" y="1124600"/>
            <a:ext cx="175013" cy="27000"/>
            <a:chOff x="5662375" y="212375"/>
            <a:chExt cx="175013" cy="27000"/>
          </a:xfrm>
        </p:grpSpPr>
        <p:sp>
          <p:nvSpPr>
            <p:cNvPr id="3200" name="Google Shape;3200;p9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1" name="Google Shape;3201;p9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2" name="Google Shape;3202;p9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03" name="Google Shape;3203;p9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6">
    <p:spTree>
      <p:nvGrpSpPr>
        <p:cNvPr id="3204" name="Shape 3204"/>
        <p:cNvGrpSpPr/>
        <p:nvPr/>
      </p:nvGrpSpPr>
      <p:grpSpPr>
        <a:xfrm>
          <a:off x="0" y="0"/>
          <a:ext cx="0" cy="0"/>
          <a:chOff x="0" y="0"/>
          <a:chExt cx="0" cy="0"/>
        </a:xfrm>
      </p:grpSpPr>
      <p:sp>
        <p:nvSpPr>
          <p:cNvPr id="3205" name="Google Shape;3205;p100"/>
          <p:cNvSpPr txBox="1"/>
          <p:nvPr>
            <p:ph type="title"/>
          </p:nvPr>
        </p:nvSpPr>
        <p:spPr>
          <a:xfrm>
            <a:off x="896100" y="1984450"/>
            <a:ext cx="3457200" cy="1292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cxnSp>
        <p:nvCxnSpPr>
          <p:cNvPr id="3206" name="Google Shape;3206;p100"/>
          <p:cNvCxnSpPr/>
          <p:nvPr/>
        </p:nvCxnSpPr>
        <p:spPr>
          <a:xfrm>
            <a:off x="1645925" y="523125"/>
            <a:ext cx="1672500" cy="126000"/>
          </a:xfrm>
          <a:prstGeom prst="straightConnector1">
            <a:avLst/>
          </a:prstGeom>
          <a:noFill/>
          <a:ln cap="flat" cmpd="sng" w="9525">
            <a:solidFill>
              <a:schemeClr val="dk2"/>
            </a:solidFill>
            <a:prstDash val="solid"/>
            <a:round/>
            <a:headEnd len="sm" w="sm" type="none"/>
            <a:tailEnd len="sm" w="sm" type="none"/>
          </a:ln>
        </p:spPr>
      </p:cxnSp>
      <p:cxnSp>
        <p:nvCxnSpPr>
          <p:cNvPr id="3207" name="Google Shape;3207;p100"/>
          <p:cNvCxnSpPr/>
          <p:nvPr/>
        </p:nvCxnSpPr>
        <p:spPr>
          <a:xfrm flipH="1" rot="10800000">
            <a:off x="803050" y="529675"/>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3208" name="Google Shape;3208;p100"/>
          <p:cNvCxnSpPr/>
          <p:nvPr/>
        </p:nvCxnSpPr>
        <p:spPr>
          <a:xfrm>
            <a:off x="0" y="65200"/>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3209" name="Google Shape;3209;p100"/>
          <p:cNvGrpSpPr/>
          <p:nvPr/>
        </p:nvGrpSpPr>
        <p:grpSpPr>
          <a:xfrm flipH="1">
            <a:off x="499400" y="959675"/>
            <a:ext cx="581800" cy="582350"/>
            <a:chOff x="8064275" y="887850"/>
            <a:chExt cx="581800" cy="582350"/>
          </a:xfrm>
        </p:grpSpPr>
        <p:sp>
          <p:nvSpPr>
            <p:cNvPr id="3210" name="Google Shape;3210;p10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1" name="Google Shape;3211;p10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2" name="Google Shape;3212;p10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3" name="Google Shape;3213;p10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p10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5" name="Google Shape;3215;p10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16" name="Google Shape;3216;p100"/>
          <p:cNvGrpSpPr/>
          <p:nvPr/>
        </p:nvGrpSpPr>
        <p:grpSpPr>
          <a:xfrm flipH="1">
            <a:off x="1500400" y="388100"/>
            <a:ext cx="292025" cy="292575"/>
            <a:chOff x="7353050" y="316275"/>
            <a:chExt cx="292025" cy="292575"/>
          </a:xfrm>
        </p:grpSpPr>
        <p:sp>
          <p:nvSpPr>
            <p:cNvPr id="3217" name="Google Shape;3217;p10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8" name="Google Shape;3218;p10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9" name="Google Shape;3219;p10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0" name="Google Shape;3220;p10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21" name="Google Shape;3221;p100"/>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2" name="Google Shape;3222;p100"/>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3" name="Google Shape;3223;p100"/>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4" name="Google Shape;3224;p100"/>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5" name="Google Shape;3225;p100"/>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6" name="Google Shape;3226;p100"/>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27" name="Google Shape;3227;p100"/>
          <p:cNvGrpSpPr/>
          <p:nvPr/>
        </p:nvGrpSpPr>
        <p:grpSpPr>
          <a:xfrm flipH="1">
            <a:off x="3527112" y="361100"/>
            <a:ext cx="175013" cy="27000"/>
            <a:chOff x="5662375" y="212375"/>
            <a:chExt cx="175013" cy="27000"/>
          </a:xfrm>
        </p:grpSpPr>
        <p:sp>
          <p:nvSpPr>
            <p:cNvPr id="3228" name="Google Shape;3228;p10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9" name="Google Shape;3229;p10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0" name="Google Shape;3230;p10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31" name="Google Shape;3231;p100"/>
          <p:cNvGrpSpPr/>
          <p:nvPr/>
        </p:nvGrpSpPr>
        <p:grpSpPr>
          <a:xfrm flipH="1">
            <a:off x="480412" y="242700"/>
            <a:ext cx="175013" cy="27000"/>
            <a:chOff x="5662375" y="212375"/>
            <a:chExt cx="175013" cy="27000"/>
          </a:xfrm>
        </p:grpSpPr>
        <p:sp>
          <p:nvSpPr>
            <p:cNvPr id="3232" name="Google Shape;3232;p10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3" name="Google Shape;3233;p10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4" name="Google Shape;3234;p10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35" name="Google Shape;3235;p100"/>
          <p:cNvGrpSpPr/>
          <p:nvPr/>
        </p:nvGrpSpPr>
        <p:grpSpPr>
          <a:xfrm flipH="1">
            <a:off x="901712" y="1653625"/>
            <a:ext cx="175013" cy="27000"/>
            <a:chOff x="5662375" y="212375"/>
            <a:chExt cx="175013" cy="27000"/>
          </a:xfrm>
        </p:grpSpPr>
        <p:sp>
          <p:nvSpPr>
            <p:cNvPr id="3236" name="Google Shape;3236;p10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7" name="Google Shape;3237;p10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8" name="Google Shape;3238;p10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239" name="Google Shape;3239;p100"/>
          <p:cNvCxnSpPr/>
          <p:nvPr/>
        </p:nvCxnSpPr>
        <p:spPr>
          <a:xfrm>
            <a:off x="791400" y="4212400"/>
            <a:ext cx="1157100" cy="542700"/>
          </a:xfrm>
          <a:prstGeom prst="straightConnector1">
            <a:avLst/>
          </a:prstGeom>
          <a:noFill/>
          <a:ln cap="flat" cmpd="sng" w="9525">
            <a:solidFill>
              <a:schemeClr val="dk2"/>
            </a:solidFill>
            <a:prstDash val="solid"/>
            <a:round/>
            <a:headEnd len="sm" w="sm" type="none"/>
            <a:tailEnd len="sm" w="sm" type="none"/>
          </a:ln>
        </p:spPr>
      </p:cxnSp>
      <p:cxnSp>
        <p:nvCxnSpPr>
          <p:cNvPr id="3240" name="Google Shape;3240;p100"/>
          <p:cNvCxnSpPr/>
          <p:nvPr/>
        </p:nvCxnSpPr>
        <p:spPr>
          <a:xfrm flipH="1" rot="10800000">
            <a:off x="0" y="4220425"/>
            <a:ext cx="791400" cy="836400"/>
          </a:xfrm>
          <a:prstGeom prst="straightConnector1">
            <a:avLst/>
          </a:prstGeom>
          <a:noFill/>
          <a:ln cap="flat" cmpd="sng" w="9525">
            <a:solidFill>
              <a:schemeClr val="dk2"/>
            </a:solidFill>
            <a:prstDash val="solid"/>
            <a:round/>
            <a:headEnd len="sm" w="sm" type="none"/>
            <a:tailEnd len="sm" w="sm" type="none"/>
          </a:ln>
        </p:spPr>
      </p:cxnSp>
      <p:grpSp>
        <p:nvGrpSpPr>
          <p:cNvPr id="3241" name="Google Shape;3241;p100"/>
          <p:cNvGrpSpPr/>
          <p:nvPr/>
        </p:nvGrpSpPr>
        <p:grpSpPr>
          <a:xfrm rot="10800000">
            <a:off x="499400" y="3940925"/>
            <a:ext cx="581800" cy="582350"/>
            <a:chOff x="8064275" y="887850"/>
            <a:chExt cx="581800" cy="582350"/>
          </a:xfrm>
        </p:grpSpPr>
        <p:sp>
          <p:nvSpPr>
            <p:cNvPr id="3242" name="Google Shape;3242;p10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3" name="Google Shape;3243;p10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4" name="Google Shape;3244;p10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5" name="Google Shape;3245;p10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6" name="Google Shape;3246;p10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7" name="Google Shape;3247;p10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48" name="Google Shape;3248;p100"/>
          <p:cNvGrpSpPr/>
          <p:nvPr/>
        </p:nvGrpSpPr>
        <p:grpSpPr>
          <a:xfrm rot="10800000">
            <a:off x="1819575" y="4586750"/>
            <a:ext cx="292025" cy="292575"/>
            <a:chOff x="7353050" y="316275"/>
            <a:chExt cx="292025" cy="292575"/>
          </a:xfrm>
        </p:grpSpPr>
        <p:sp>
          <p:nvSpPr>
            <p:cNvPr id="3249" name="Google Shape;3249;p10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0" name="Google Shape;3250;p10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1" name="Google Shape;3251;p10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2" name="Google Shape;3252;p10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53" name="Google Shape;3253;p100"/>
          <p:cNvGrpSpPr/>
          <p:nvPr/>
        </p:nvGrpSpPr>
        <p:grpSpPr>
          <a:xfrm rot="10800000">
            <a:off x="212525" y="4645550"/>
            <a:ext cx="175000" cy="175000"/>
            <a:chOff x="8792300" y="321275"/>
            <a:chExt cx="175000" cy="175000"/>
          </a:xfrm>
        </p:grpSpPr>
        <p:sp>
          <p:nvSpPr>
            <p:cNvPr id="3254" name="Google Shape;3254;p10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5" name="Google Shape;3255;p10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6" name="Google Shape;3256;p10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7" name="Google Shape;3257;p10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58" name="Google Shape;3258;p100"/>
          <p:cNvGrpSpPr/>
          <p:nvPr/>
        </p:nvGrpSpPr>
        <p:grpSpPr>
          <a:xfrm rot="10800000">
            <a:off x="480412" y="4852325"/>
            <a:ext cx="175013" cy="27000"/>
            <a:chOff x="5662375" y="212375"/>
            <a:chExt cx="175013" cy="27000"/>
          </a:xfrm>
        </p:grpSpPr>
        <p:sp>
          <p:nvSpPr>
            <p:cNvPr id="3259" name="Google Shape;3259;p10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0" name="Google Shape;3260;p10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1" name="Google Shape;3261;p10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62" name="Google Shape;3262;p100"/>
          <p:cNvGrpSpPr/>
          <p:nvPr/>
        </p:nvGrpSpPr>
        <p:grpSpPr>
          <a:xfrm rot="10800000">
            <a:off x="1054112" y="3898600"/>
            <a:ext cx="175013" cy="27000"/>
            <a:chOff x="5662375" y="212375"/>
            <a:chExt cx="175013" cy="27000"/>
          </a:xfrm>
        </p:grpSpPr>
        <p:sp>
          <p:nvSpPr>
            <p:cNvPr id="3263" name="Google Shape;3263;p10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4" name="Google Shape;3264;p10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5" name="Google Shape;3265;p10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66" name="Google Shape;3266;p10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3267" name="Shape 3267"/>
        <p:cNvGrpSpPr/>
        <p:nvPr/>
      </p:nvGrpSpPr>
      <p:grpSpPr>
        <a:xfrm>
          <a:off x="0" y="0"/>
          <a:ext cx="0" cy="0"/>
          <a:chOff x="0" y="0"/>
          <a:chExt cx="0" cy="0"/>
        </a:xfrm>
      </p:grpSpPr>
      <p:sp>
        <p:nvSpPr>
          <p:cNvPr id="3268" name="Google Shape;3268;p101"/>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3269" name="Google Shape;3269;p101"/>
          <p:cNvCxnSpPr/>
          <p:nvPr/>
        </p:nvCxnSpPr>
        <p:spPr>
          <a:xfrm rot="10800000">
            <a:off x="8109000" y="501275"/>
            <a:ext cx="737700" cy="737700"/>
          </a:xfrm>
          <a:prstGeom prst="straightConnector1">
            <a:avLst/>
          </a:prstGeom>
          <a:noFill/>
          <a:ln cap="flat" cmpd="sng" w="9525">
            <a:solidFill>
              <a:schemeClr val="dk2"/>
            </a:solidFill>
            <a:prstDash val="solid"/>
            <a:round/>
            <a:headEnd len="sm" w="sm" type="none"/>
            <a:tailEnd len="sm" w="sm" type="none"/>
          </a:ln>
        </p:spPr>
      </p:cxnSp>
      <p:cxnSp>
        <p:nvCxnSpPr>
          <p:cNvPr id="3270" name="Google Shape;3270;p101"/>
          <p:cNvCxnSpPr/>
          <p:nvPr/>
        </p:nvCxnSpPr>
        <p:spPr>
          <a:xfrm>
            <a:off x="582475" y="282188"/>
            <a:ext cx="1212900" cy="422700"/>
          </a:xfrm>
          <a:prstGeom prst="straightConnector1">
            <a:avLst/>
          </a:prstGeom>
          <a:noFill/>
          <a:ln cap="flat" cmpd="sng" w="9525">
            <a:solidFill>
              <a:schemeClr val="dk2"/>
            </a:solidFill>
            <a:prstDash val="solid"/>
            <a:round/>
            <a:headEnd len="sm" w="sm" type="none"/>
            <a:tailEnd len="sm" w="sm" type="none"/>
          </a:ln>
        </p:spPr>
      </p:cxnSp>
      <p:cxnSp>
        <p:nvCxnSpPr>
          <p:cNvPr id="3271" name="Google Shape;3271;p101"/>
          <p:cNvCxnSpPr/>
          <p:nvPr/>
        </p:nvCxnSpPr>
        <p:spPr>
          <a:xfrm flipH="1" rot="10800000">
            <a:off x="0" y="274188"/>
            <a:ext cx="582600" cy="654300"/>
          </a:xfrm>
          <a:prstGeom prst="straightConnector1">
            <a:avLst/>
          </a:prstGeom>
          <a:noFill/>
          <a:ln cap="flat" cmpd="sng" w="9525">
            <a:solidFill>
              <a:schemeClr val="dk2"/>
            </a:solidFill>
            <a:prstDash val="solid"/>
            <a:round/>
            <a:headEnd len="sm" w="sm" type="none"/>
            <a:tailEnd len="sm" w="sm" type="none"/>
          </a:ln>
        </p:spPr>
      </p:cxnSp>
      <p:grpSp>
        <p:nvGrpSpPr>
          <p:cNvPr id="3272" name="Google Shape;3272;p101"/>
          <p:cNvGrpSpPr/>
          <p:nvPr/>
        </p:nvGrpSpPr>
        <p:grpSpPr>
          <a:xfrm flipH="1">
            <a:off x="423750" y="125363"/>
            <a:ext cx="292025" cy="292575"/>
            <a:chOff x="7353050" y="316275"/>
            <a:chExt cx="292025" cy="292575"/>
          </a:xfrm>
        </p:grpSpPr>
        <p:sp>
          <p:nvSpPr>
            <p:cNvPr id="3273" name="Google Shape;3273;p10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4" name="Google Shape;3274;p10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5" name="Google Shape;3275;p10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6" name="Google Shape;3276;p10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77" name="Google Shape;3277;p101"/>
          <p:cNvGrpSpPr/>
          <p:nvPr/>
        </p:nvGrpSpPr>
        <p:grpSpPr>
          <a:xfrm>
            <a:off x="1638739" y="558163"/>
            <a:ext cx="293111" cy="293388"/>
            <a:chOff x="3164039" y="430875"/>
            <a:chExt cx="293111" cy="293388"/>
          </a:xfrm>
        </p:grpSpPr>
        <p:sp>
          <p:nvSpPr>
            <p:cNvPr id="3278" name="Google Shape;3278;p10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9" name="Google Shape;3279;p10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0" name="Google Shape;3280;p10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1" name="Google Shape;3281;p10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2" name="Google Shape;3282;p10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3" name="Google Shape;3283;p10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84" name="Google Shape;3284;p101"/>
          <p:cNvGrpSpPr/>
          <p:nvPr/>
        </p:nvGrpSpPr>
        <p:grpSpPr>
          <a:xfrm>
            <a:off x="1591750" y="362600"/>
            <a:ext cx="175013" cy="27000"/>
            <a:chOff x="5662375" y="212375"/>
            <a:chExt cx="175013" cy="27000"/>
          </a:xfrm>
        </p:grpSpPr>
        <p:sp>
          <p:nvSpPr>
            <p:cNvPr id="3285" name="Google Shape;3285;p10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6" name="Google Shape;3286;p10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7" name="Google Shape;3287;p10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288" name="Google Shape;3288;p101"/>
          <p:cNvCxnSpPr/>
          <p:nvPr/>
        </p:nvCxnSpPr>
        <p:spPr>
          <a:xfrm flipH="1">
            <a:off x="8151325" y="6875"/>
            <a:ext cx="1002600" cy="494400"/>
          </a:xfrm>
          <a:prstGeom prst="straightConnector1">
            <a:avLst/>
          </a:prstGeom>
          <a:noFill/>
          <a:ln cap="flat" cmpd="sng" w="9525">
            <a:solidFill>
              <a:schemeClr val="dk2"/>
            </a:solidFill>
            <a:prstDash val="solid"/>
            <a:round/>
            <a:headEnd len="sm" w="sm" type="none"/>
            <a:tailEnd len="sm" w="sm" type="none"/>
          </a:ln>
        </p:spPr>
      </p:cxnSp>
      <p:grpSp>
        <p:nvGrpSpPr>
          <p:cNvPr id="3289" name="Google Shape;3289;p101"/>
          <p:cNvGrpSpPr/>
          <p:nvPr/>
        </p:nvGrpSpPr>
        <p:grpSpPr>
          <a:xfrm>
            <a:off x="7823875" y="202375"/>
            <a:ext cx="581800" cy="582350"/>
            <a:chOff x="8064275" y="887850"/>
            <a:chExt cx="581800" cy="582350"/>
          </a:xfrm>
        </p:grpSpPr>
        <p:sp>
          <p:nvSpPr>
            <p:cNvPr id="3290" name="Google Shape;3290;p10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1" name="Google Shape;3291;p10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2" name="Google Shape;3292;p10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3" name="Google Shape;3293;p10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4" name="Google Shape;3294;p10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5" name="Google Shape;3295;p10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96" name="Google Shape;3296;p101"/>
          <p:cNvGrpSpPr/>
          <p:nvPr/>
        </p:nvGrpSpPr>
        <p:grpSpPr>
          <a:xfrm flipH="1">
            <a:off x="8698650" y="1117488"/>
            <a:ext cx="292025" cy="292575"/>
            <a:chOff x="7353050" y="316275"/>
            <a:chExt cx="292025" cy="292575"/>
          </a:xfrm>
        </p:grpSpPr>
        <p:sp>
          <p:nvSpPr>
            <p:cNvPr id="3297" name="Google Shape;3297;p10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8" name="Google Shape;3298;p10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9" name="Google Shape;3299;p10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0" name="Google Shape;3300;p10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01" name="Google Shape;3301;p101"/>
          <p:cNvGrpSpPr/>
          <p:nvPr/>
        </p:nvGrpSpPr>
        <p:grpSpPr>
          <a:xfrm>
            <a:off x="8678350" y="1581800"/>
            <a:ext cx="175013" cy="27000"/>
            <a:chOff x="5662375" y="212375"/>
            <a:chExt cx="175013" cy="27000"/>
          </a:xfrm>
        </p:grpSpPr>
        <p:sp>
          <p:nvSpPr>
            <p:cNvPr id="3302" name="Google Shape;3302;p10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3" name="Google Shape;3303;p10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4" name="Google Shape;3304;p10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5" name="Google Shape;3305;p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
    <p:spTree>
      <p:nvGrpSpPr>
        <p:cNvPr id="3306" name="Shape 3306"/>
        <p:cNvGrpSpPr/>
        <p:nvPr/>
      </p:nvGrpSpPr>
      <p:grpSpPr>
        <a:xfrm>
          <a:off x="0" y="0"/>
          <a:ext cx="0" cy="0"/>
          <a:chOff x="0" y="0"/>
          <a:chExt cx="0" cy="0"/>
        </a:xfrm>
      </p:grpSpPr>
      <p:cxnSp>
        <p:nvCxnSpPr>
          <p:cNvPr id="3307" name="Google Shape;3307;p102"/>
          <p:cNvCxnSpPr/>
          <p:nvPr/>
        </p:nvCxnSpPr>
        <p:spPr>
          <a:xfrm rot="5400000">
            <a:off x="7269708" y="3324550"/>
            <a:ext cx="1133100" cy="306300"/>
          </a:xfrm>
          <a:prstGeom prst="straightConnector1">
            <a:avLst/>
          </a:prstGeom>
          <a:noFill/>
          <a:ln cap="flat" cmpd="sng" w="9525">
            <a:solidFill>
              <a:srgbClr val="1A2E35"/>
            </a:solidFill>
            <a:prstDash val="solid"/>
            <a:round/>
            <a:headEnd len="sm" w="sm" type="none"/>
            <a:tailEnd len="sm" w="sm" type="none"/>
          </a:ln>
        </p:spPr>
      </p:cxnSp>
      <p:cxnSp>
        <p:nvCxnSpPr>
          <p:cNvPr id="3308" name="Google Shape;3308;p102"/>
          <p:cNvCxnSpPr/>
          <p:nvPr/>
        </p:nvCxnSpPr>
        <p:spPr>
          <a:xfrm flipH="1" rot="-5400000">
            <a:off x="7181408" y="2082400"/>
            <a:ext cx="1342200" cy="315300"/>
          </a:xfrm>
          <a:prstGeom prst="straightConnector1">
            <a:avLst/>
          </a:prstGeom>
          <a:noFill/>
          <a:ln cap="flat" cmpd="sng" w="9525">
            <a:solidFill>
              <a:srgbClr val="1A2E35"/>
            </a:solidFill>
            <a:prstDash val="solid"/>
            <a:round/>
            <a:headEnd len="sm" w="sm" type="none"/>
            <a:tailEnd len="sm" w="sm" type="none"/>
          </a:ln>
        </p:spPr>
      </p:cxnSp>
      <p:cxnSp>
        <p:nvCxnSpPr>
          <p:cNvPr id="3309" name="Google Shape;3309;p102"/>
          <p:cNvCxnSpPr/>
          <p:nvPr/>
        </p:nvCxnSpPr>
        <p:spPr>
          <a:xfrm rot="5400000">
            <a:off x="7232433" y="736375"/>
            <a:ext cx="1332000" cy="392100"/>
          </a:xfrm>
          <a:prstGeom prst="straightConnector1">
            <a:avLst/>
          </a:prstGeom>
          <a:noFill/>
          <a:ln cap="flat" cmpd="sng" w="9525">
            <a:solidFill>
              <a:srgbClr val="1A2E35"/>
            </a:solidFill>
            <a:prstDash val="solid"/>
            <a:round/>
            <a:headEnd len="sm" w="sm" type="none"/>
            <a:tailEnd len="sm" w="sm" type="none"/>
          </a:ln>
        </p:spPr>
      </p:cxnSp>
      <p:cxnSp>
        <p:nvCxnSpPr>
          <p:cNvPr id="3310" name="Google Shape;3310;p102"/>
          <p:cNvCxnSpPr/>
          <p:nvPr/>
        </p:nvCxnSpPr>
        <p:spPr>
          <a:xfrm rot="5400000">
            <a:off x="8168433" y="-66600"/>
            <a:ext cx="273900" cy="407100"/>
          </a:xfrm>
          <a:prstGeom prst="straightConnector1">
            <a:avLst/>
          </a:prstGeom>
          <a:noFill/>
          <a:ln cap="flat" cmpd="sng" w="9525">
            <a:solidFill>
              <a:srgbClr val="1A2E35"/>
            </a:solidFill>
            <a:prstDash val="solid"/>
            <a:round/>
            <a:headEnd len="sm" w="sm" type="none"/>
            <a:tailEnd len="sm" w="sm" type="none"/>
          </a:ln>
        </p:spPr>
      </p:cxnSp>
      <p:grpSp>
        <p:nvGrpSpPr>
          <p:cNvPr id="3311" name="Google Shape;3311;p102"/>
          <p:cNvGrpSpPr/>
          <p:nvPr/>
        </p:nvGrpSpPr>
        <p:grpSpPr>
          <a:xfrm flipH="1" rot="5400000">
            <a:off x="7407333" y="1284925"/>
            <a:ext cx="581800" cy="582350"/>
            <a:chOff x="8064275" y="887850"/>
            <a:chExt cx="581800" cy="582350"/>
          </a:xfrm>
        </p:grpSpPr>
        <p:sp>
          <p:nvSpPr>
            <p:cNvPr id="3312" name="Google Shape;3312;p10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3" name="Google Shape;3313;p10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4" name="Google Shape;3314;p10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5" name="Google Shape;3315;p10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6" name="Google Shape;3316;p10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7" name="Google Shape;3317;p10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18" name="Google Shape;3318;p102"/>
          <p:cNvGrpSpPr/>
          <p:nvPr/>
        </p:nvGrpSpPr>
        <p:grpSpPr>
          <a:xfrm flipH="1" rot="5400000">
            <a:off x="7869720" y="2754200"/>
            <a:ext cx="292025" cy="292575"/>
            <a:chOff x="7353050" y="316275"/>
            <a:chExt cx="292025" cy="292575"/>
          </a:xfrm>
        </p:grpSpPr>
        <p:sp>
          <p:nvSpPr>
            <p:cNvPr id="3319" name="Google Shape;3319;p10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0" name="Google Shape;3320;p10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1" name="Google Shape;3321;p10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2" name="Google Shape;3322;p10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23" name="Google Shape;3323;p102"/>
          <p:cNvGrpSpPr/>
          <p:nvPr/>
        </p:nvGrpSpPr>
        <p:grpSpPr>
          <a:xfrm flipH="1" rot="5400000">
            <a:off x="8012458" y="178175"/>
            <a:ext cx="175000" cy="175000"/>
            <a:chOff x="8792300" y="321275"/>
            <a:chExt cx="175000" cy="175000"/>
          </a:xfrm>
        </p:grpSpPr>
        <p:sp>
          <p:nvSpPr>
            <p:cNvPr id="3324" name="Google Shape;3324;p10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5" name="Google Shape;3325;p10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6" name="Google Shape;3326;p10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7" name="Google Shape;3327;p10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28" name="Google Shape;3328;p102"/>
          <p:cNvGrpSpPr/>
          <p:nvPr/>
        </p:nvGrpSpPr>
        <p:grpSpPr>
          <a:xfrm rot="5400000">
            <a:off x="7551683" y="3879926"/>
            <a:ext cx="293111" cy="293388"/>
            <a:chOff x="3164039" y="430875"/>
            <a:chExt cx="293111" cy="293388"/>
          </a:xfrm>
        </p:grpSpPr>
        <p:sp>
          <p:nvSpPr>
            <p:cNvPr id="3329" name="Google Shape;3329;p10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0" name="Google Shape;3330;p10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1" name="Google Shape;3331;p10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2" name="Google Shape;3332;p10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3" name="Google Shape;3333;p10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4" name="Google Shape;3334;p10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5" name="Google Shape;3335;p102"/>
          <p:cNvGrpSpPr/>
          <p:nvPr/>
        </p:nvGrpSpPr>
        <p:grpSpPr>
          <a:xfrm flipH="1" rot="5400000">
            <a:off x="8259052" y="323144"/>
            <a:ext cx="175013" cy="27000"/>
            <a:chOff x="5662375" y="212375"/>
            <a:chExt cx="175013" cy="27000"/>
          </a:xfrm>
        </p:grpSpPr>
        <p:sp>
          <p:nvSpPr>
            <p:cNvPr id="3336" name="Google Shape;3336;p102"/>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7" name="Google Shape;3337;p102"/>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8" name="Google Shape;3338;p102"/>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339" name="Google Shape;3339;p102"/>
          <p:cNvCxnSpPr/>
          <p:nvPr/>
        </p:nvCxnSpPr>
        <p:spPr>
          <a:xfrm flipH="1" rot="5400000">
            <a:off x="740850" y="2598325"/>
            <a:ext cx="1672500" cy="126000"/>
          </a:xfrm>
          <a:prstGeom prst="straightConnector1">
            <a:avLst/>
          </a:prstGeom>
          <a:noFill/>
          <a:ln cap="flat" cmpd="sng" w="9525">
            <a:solidFill>
              <a:srgbClr val="1A2E35"/>
            </a:solidFill>
            <a:prstDash val="solid"/>
            <a:round/>
            <a:headEnd len="sm" w="sm" type="none"/>
            <a:tailEnd len="sm" w="sm" type="none"/>
          </a:ln>
        </p:spPr>
      </p:cxnSp>
      <p:cxnSp>
        <p:nvCxnSpPr>
          <p:cNvPr id="3340" name="Google Shape;3340;p102"/>
          <p:cNvCxnSpPr/>
          <p:nvPr/>
        </p:nvCxnSpPr>
        <p:spPr>
          <a:xfrm rot="-5400000">
            <a:off x="847100" y="3554000"/>
            <a:ext cx="829500" cy="743400"/>
          </a:xfrm>
          <a:prstGeom prst="straightConnector1">
            <a:avLst/>
          </a:prstGeom>
          <a:noFill/>
          <a:ln cap="flat" cmpd="sng" w="9525">
            <a:solidFill>
              <a:srgbClr val="1A2E35"/>
            </a:solidFill>
            <a:prstDash val="solid"/>
            <a:round/>
            <a:headEnd len="sm" w="sm" type="none"/>
            <a:tailEnd len="sm" w="sm" type="none"/>
          </a:ln>
        </p:spPr>
      </p:cxnSp>
      <p:cxnSp>
        <p:nvCxnSpPr>
          <p:cNvPr id="3341" name="Google Shape;3341;p102"/>
          <p:cNvCxnSpPr/>
          <p:nvPr/>
        </p:nvCxnSpPr>
        <p:spPr>
          <a:xfrm flipH="1" rot="5400000">
            <a:off x="1105775" y="4151250"/>
            <a:ext cx="796500" cy="1188000"/>
          </a:xfrm>
          <a:prstGeom prst="straightConnector1">
            <a:avLst/>
          </a:prstGeom>
          <a:noFill/>
          <a:ln cap="flat" cmpd="sng" w="9525">
            <a:solidFill>
              <a:srgbClr val="1A2E35"/>
            </a:solidFill>
            <a:prstDash val="solid"/>
            <a:round/>
            <a:headEnd len="sm" w="sm" type="none"/>
            <a:tailEnd len="sm" w="sm" type="none"/>
          </a:ln>
        </p:spPr>
      </p:cxnSp>
      <p:grpSp>
        <p:nvGrpSpPr>
          <p:cNvPr id="3342" name="Google Shape;3342;p102"/>
          <p:cNvGrpSpPr/>
          <p:nvPr/>
        </p:nvGrpSpPr>
        <p:grpSpPr>
          <a:xfrm rot="5400000">
            <a:off x="621475" y="4062025"/>
            <a:ext cx="581800" cy="582350"/>
            <a:chOff x="8064275" y="887850"/>
            <a:chExt cx="581800" cy="582350"/>
          </a:xfrm>
        </p:grpSpPr>
        <p:sp>
          <p:nvSpPr>
            <p:cNvPr id="3343" name="Google Shape;3343;p10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p10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p10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6" name="Google Shape;3346;p10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7" name="Google Shape;3347;p10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p10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49" name="Google Shape;3349;p102"/>
          <p:cNvGrpSpPr/>
          <p:nvPr/>
        </p:nvGrpSpPr>
        <p:grpSpPr>
          <a:xfrm rot="5400000">
            <a:off x="1482825" y="3350800"/>
            <a:ext cx="292025" cy="292575"/>
            <a:chOff x="7353050" y="316275"/>
            <a:chExt cx="292025" cy="292575"/>
          </a:xfrm>
        </p:grpSpPr>
        <p:sp>
          <p:nvSpPr>
            <p:cNvPr id="3350" name="Google Shape;3350;p10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1" name="Google Shape;3351;p10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p10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p10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54" name="Google Shape;3354;p102"/>
          <p:cNvGrpSpPr/>
          <p:nvPr/>
        </p:nvGrpSpPr>
        <p:grpSpPr>
          <a:xfrm rot="5400000">
            <a:off x="1595125" y="4790325"/>
            <a:ext cx="175000" cy="175000"/>
            <a:chOff x="8792300" y="321275"/>
            <a:chExt cx="175000" cy="175000"/>
          </a:xfrm>
        </p:grpSpPr>
        <p:sp>
          <p:nvSpPr>
            <p:cNvPr id="3355" name="Google Shape;3355;p10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6" name="Google Shape;3356;p10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p10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p10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59" name="Google Shape;3359;p102"/>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p102"/>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p102"/>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p102"/>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p102"/>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p102"/>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65" name="Google Shape;3365;p102"/>
          <p:cNvGrpSpPr/>
          <p:nvPr/>
        </p:nvGrpSpPr>
        <p:grpSpPr>
          <a:xfrm rot="5400000">
            <a:off x="1701119" y="1515381"/>
            <a:ext cx="175013" cy="27000"/>
            <a:chOff x="5662375" y="212375"/>
            <a:chExt cx="175013" cy="27000"/>
          </a:xfrm>
        </p:grpSpPr>
        <p:sp>
          <p:nvSpPr>
            <p:cNvPr id="3366" name="Google Shape;3366;p102"/>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p102"/>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8" name="Google Shape;3368;p102"/>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69" name="Google Shape;3369;p102"/>
          <p:cNvGrpSpPr/>
          <p:nvPr/>
        </p:nvGrpSpPr>
        <p:grpSpPr>
          <a:xfrm rot="5400000">
            <a:off x="1819519" y="4562081"/>
            <a:ext cx="175013" cy="27000"/>
            <a:chOff x="5662375" y="212375"/>
            <a:chExt cx="175013" cy="27000"/>
          </a:xfrm>
        </p:grpSpPr>
        <p:sp>
          <p:nvSpPr>
            <p:cNvPr id="3370" name="Google Shape;3370;p102"/>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1" name="Google Shape;3371;p102"/>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2" name="Google Shape;3372;p102"/>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73" name="Google Shape;3373;p102"/>
          <p:cNvGrpSpPr/>
          <p:nvPr/>
        </p:nvGrpSpPr>
        <p:grpSpPr>
          <a:xfrm rot="5400000">
            <a:off x="408594" y="4140781"/>
            <a:ext cx="175013" cy="27000"/>
            <a:chOff x="5662375" y="212375"/>
            <a:chExt cx="175013" cy="27000"/>
          </a:xfrm>
        </p:grpSpPr>
        <p:sp>
          <p:nvSpPr>
            <p:cNvPr id="3374" name="Google Shape;3374;p102"/>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p102"/>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6" name="Google Shape;3376;p102"/>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77" name="Google Shape;3377;p10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9">
    <p:spTree>
      <p:nvGrpSpPr>
        <p:cNvPr id="3378" name="Shape 3378"/>
        <p:cNvGrpSpPr/>
        <p:nvPr/>
      </p:nvGrpSpPr>
      <p:grpSpPr>
        <a:xfrm>
          <a:off x="0" y="0"/>
          <a:ext cx="0" cy="0"/>
          <a:chOff x="0" y="0"/>
          <a:chExt cx="0" cy="0"/>
        </a:xfrm>
      </p:grpSpPr>
      <p:grpSp>
        <p:nvGrpSpPr>
          <p:cNvPr id="3379" name="Google Shape;3379;p103"/>
          <p:cNvGrpSpPr/>
          <p:nvPr/>
        </p:nvGrpSpPr>
        <p:grpSpPr>
          <a:xfrm>
            <a:off x="261711" y="-1158"/>
            <a:ext cx="8550327" cy="3981600"/>
            <a:chOff x="261711" y="-1158"/>
            <a:chExt cx="8550327" cy="3981600"/>
          </a:xfrm>
        </p:grpSpPr>
        <p:cxnSp>
          <p:nvCxnSpPr>
            <p:cNvPr id="3380" name="Google Shape;3380;p103"/>
            <p:cNvCxnSpPr/>
            <p:nvPr/>
          </p:nvCxnSpPr>
          <p:spPr>
            <a:xfrm>
              <a:off x="515925" y="-1158"/>
              <a:ext cx="0" cy="3981600"/>
            </a:xfrm>
            <a:prstGeom prst="straightConnector1">
              <a:avLst/>
            </a:prstGeom>
            <a:noFill/>
            <a:ln cap="flat" cmpd="sng" w="9525">
              <a:solidFill>
                <a:srgbClr val="595959"/>
              </a:solidFill>
              <a:prstDash val="solid"/>
              <a:round/>
              <a:headEnd len="sm" w="sm" type="none"/>
              <a:tailEnd len="sm" w="sm" type="none"/>
            </a:ln>
          </p:spPr>
        </p:cxnSp>
        <p:cxnSp>
          <p:nvCxnSpPr>
            <p:cNvPr id="3381" name="Google Shape;3381;p103"/>
            <p:cNvCxnSpPr/>
            <p:nvPr/>
          </p:nvCxnSpPr>
          <p:spPr>
            <a:xfrm>
              <a:off x="8666025" y="-1158"/>
              <a:ext cx="0" cy="1902000"/>
            </a:xfrm>
            <a:prstGeom prst="straightConnector1">
              <a:avLst/>
            </a:prstGeom>
            <a:noFill/>
            <a:ln cap="flat" cmpd="sng" w="9525">
              <a:solidFill>
                <a:srgbClr val="595959"/>
              </a:solidFill>
              <a:prstDash val="solid"/>
              <a:round/>
              <a:headEnd len="sm" w="sm" type="none"/>
              <a:tailEnd len="sm" w="sm" type="none"/>
            </a:ln>
          </p:spPr>
        </p:cxnSp>
        <p:grpSp>
          <p:nvGrpSpPr>
            <p:cNvPr id="3382" name="Google Shape;3382;p103"/>
            <p:cNvGrpSpPr/>
            <p:nvPr/>
          </p:nvGrpSpPr>
          <p:grpSpPr>
            <a:xfrm rot="10800000">
              <a:off x="343275" y="3300779"/>
              <a:ext cx="344736" cy="345385"/>
              <a:chOff x="7353050" y="316275"/>
              <a:chExt cx="292025" cy="292575"/>
            </a:xfrm>
          </p:grpSpPr>
          <p:sp>
            <p:nvSpPr>
              <p:cNvPr id="3383" name="Google Shape;3383;p10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4" name="Google Shape;3384;p10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5" name="Google Shape;3385;p10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6" name="Google Shape;3386;p10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87" name="Google Shape;3387;p103"/>
            <p:cNvGrpSpPr/>
            <p:nvPr/>
          </p:nvGrpSpPr>
          <p:grpSpPr>
            <a:xfrm rot="10800000">
              <a:off x="8520013" y="714742"/>
              <a:ext cx="292025" cy="292575"/>
              <a:chOff x="7353050" y="316275"/>
              <a:chExt cx="292025" cy="292575"/>
            </a:xfrm>
          </p:grpSpPr>
          <p:sp>
            <p:nvSpPr>
              <p:cNvPr id="3388" name="Google Shape;3388;p10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9" name="Google Shape;3389;p10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0" name="Google Shape;3390;p10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1" name="Google Shape;3391;p10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92" name="Google Shape;3392;p103"/>
            <p:cNvGrpSpPr/>
            <p:nvPr/>
          </p:nvGrpSpPr>
          <p:grpSpPr>
            <a:xfrm rot="10800000">
              <a:off x="261711" y="465077"/>
              <a:ext cx="507562" cy="507984"/>
              <a:chOff x="8064275" y="887850"/>
              <a:chExt cx="581800" cy="582350"/>
            </a:xfrm>
          </p:grpSpPr>
          <p:sp>
            <p:nvSpPr>
              <p:cNvPr id="3393" name="Google Shape;3393;p10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4" name="Google Shape;3394;p10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5" name="Google Shape;3395;p10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6" name="Google Shape;3396;p10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7" name="Google Shape;3397;p10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8" name="Google Shape;3398;p10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399" name="Google Shape;3399;p10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0">
    <p:spTree>
      <p:nvGrpSpPr>
        <p:cNvPr id="3400" name="Shape 3400"/>
        <p:cNvGrpSpPr/>
        <p:nvPr/>
      </p:nvGrpSpPr>
      <p:grpSpPr>
        <a:xfrm>
          <a:off x="0" y="0"/>
          <a:ext cx="0" cy="0"/>
          <a:chOff x="0" y="0"/>
          <a:chExt cx="0" cy="0"/>
        </a:xfrm>
      </p:grpSpPr>
      <p:grpSp>
        <p:nvGrpSpPr>
          <p:cNvPr id="3401" name="Google Shape;3401;p104"/>
          <p:cNvGrpSpPr/>
          <p:nvPr/>
        </p:nvGrpSpPr>
        <p:grpSpPr>
          <a:xfrm>
            <a:off x="432850" y="0"/>
            <a:ext cx="8278300" cy="5165700"/>
            <a:chOff x="432850" y="0"/>
            <a:chExt cx="8278300" cy="5165700"/>
          </a:xfrm>
        </p:grpSpPr>
        <p:cxnSp>
          <p:nvCxnSpPr>
            <p:cNvPr id="3402" name="Google Shape;3402;p104"/>
            <p:cNvCxnSpPr/>
            <p:nvPr/>
          </p:nvCxnSpPr>
          <p:spPr>
            <a:xfrm rot="10800000">
              <a:off x="8420275" y="2664300"/>
              <a:ext cx="0" cy="2501400"/>
            </a:xfrm>
            <a:prstGeom prst="straightConnector1">
              <a:avLst/>
            </a:prstGeom>
            <a:noFill/>
            <a:ln cap="flat" cmpd="sng" w="9525">
              <a:solidFill>
                <a:srgbClr val="595959"/>
              </a:solidFill>
              <a:prstDash val="solid"/>
              <a:round/>
              <a:headEnd len="sm" w="sm" type="none"/>
              <a:tailEnd len="sm" w="sm" type="none"/>
            </a:ln>
          </p:spPr>
        </p:cxnSp>
        <p:grpSp>
          <p:nvGrpSpPr>
            <p:cNvPr id="3403" name="Google Shape;3403;p104"/>
            <p:cNvGrpSpPr/>
            <p:nvPr/>
          </p:nvGrpSpPr>
          <p:grpSpPr>
            <a:xfrm>
              <a:off x="8129350" y="4292175"/>
              <a:ext cx="581800" cy="582350"/>
              <a:chOff x="8064275" y="887850"/>
              <a:chExt cx="581800" cy="582350"/>
            </a:xfrm>
          </p:grpSpPr>
          <p:sp>
            <p:nvSpPr>
              <p:cNvPr id="3404" name="Google Shape;3404;p10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5" name="Google Shape;3405;p10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6" name="Google Shape;3406;p10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p10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8" name="Google Shape;3408;p10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9" name="Google Shape;3409;p10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10" name="Google Shape;3410;p104"/>
            <p:cNvGrpSpPr/>
            <p:nvPr/>
          </p:nvGrpSpPr>
          <p:grpSpPr>
            <a:xfrm>
              <a:off x="8274238" y="3720600"/>
              <a:ext cx="292025" cy="292575"/>
              <a:chOff x="7353050" y="316275"/>
              <a:chExt cx="292025" cy="292575"/>
            </a:xfrm>
          </p:grpSpPr>
          <p:sp>
            <p:nvSpPr>
              <p:cNvPr id="3411" name="Google Shape;3411;p10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2" name="Google Shape;3412;p10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3" name="Google Shape;3413;p10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p10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15" name="Google Shape;3415;p104"/>
            <p:cNvGrpSpPr/>
            <p:nvPr/>
          </p:nvGrpSpPr>
          <p:grpSpPr>
            <a:xfrm>
              <a:off x="8332763" y="3212475"/>
              <a:ext cx="175000" cy="175000"/>
              <a:chOff x="8792300" y="321275"/>
              <a:chExt cx="175000" cy="175000"/>
            </a:xfrm>
          </p:grpSpPr>
          <p:sp>
            <p:nvSpPr>
              <p:cNvPr id="3416" name="Google Shape;3416;p10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7" name="Google Shape;3417;p10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8" name="Google Shape;3418;p10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9" name="Google Shape;3419;p10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420" name="Google Shape;3420;p104"/>
            <p:cNvCxnSpPr/>
            <p:nvPr/>
          </p:nvCxnSpPr>
          <p:spPr>
            <a:xfrm>
              <a:off x="723725" y="613"/>
              <a:ext cx="0" cy="2501400"/>
            </a:xfrm>
            <a:prstGeom prst="straightConnector1">
              <a:avLst/>
            </a:prstGeom>
            <a:noFill/>
            <a:ln cap="flat" cmpd="sng" w="9525">
              <a:solidFill>
                <a:srgbClr val="595959"/>
              </a:solidFill>
              <a:prstDash val="solid"/>
              <a:round/>
              <a:headEnd len="sm" w="sm" type="none"/>
              <a:tailEnd len="sm" w="sm" type="none"/>
            </a:ln>
          </p:spPr>
        </p:cxnSp>
        <p:grpSp>
          <p:nvGrpSpPr>
            <p:cNvPr id="3421" name="Google Shape;3421;p104"/>
            <p:cNvGrpSpPr/>
            <p:nvPr/>
          </p:nvGrpSpPr>
          <p:grpSpPr>
            <a:xfrm rot="10800000">
              <a:off x="432850" y="291788"/>
              <a:ext cx="581800" cy="582350"/>
              <a:chOff x="8064275" y="887850"/>
              <a:chExt cx="581800" cy="582350"/>
            </a:xfrm>
          </p:grpSpPr>
          <p:sp>
            <p:nvSpPr>
              <p:cNvPr id="3422" name="Google Shape;3422;p10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3" name="Google Shape;3423;p10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4" name="Google Shape;3424;p10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5" name="Google Shape;3425;p10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6" name="Google Shape;3426;p10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7" name="Google Shape;3427;p10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28" name="Google Shape;3428;p104"/>
            <p:cNvGrpSpPr/>
            <p:nvPr/>
          </p:nvGrpSpPr>
          <p:grpSpPr>
            <a:xfrm rot="10800000">
              <a:off x="577738" y="1153138"/>
              <a:ext cx="292025" cy="292575"/>
              <a:chOff x="7353050" y="316275"/>
              <a:chExt cx="292025" cy="292575"/>
            </a:xfrm>
          </p:grpSpPr>
          <p:sp>
            <p:nvSpPr>
              <p:cNvPr id="3429" name="Google Shape;3429;p10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0" name="Google Shape;3430;p10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1" name="Google Shape;3431;p10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2" name="Google Shape;3432;p10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33" name="Google Shape;3433;p104"/>
            <p:cNvGrpSpPr/>
            <p:nvPr/>
          </p:nvGrpSpPr>
          <p:grpSpPr>
            <a:xfrm rot="10800000">
              <a:off x="636238" y="1778838"/>
              <a:ext cx="175000" cy="175000"/>
              <a:chOff x="8792300" y="321275"/>
              <a:chExt cx="175000" cy="175000"/>
            </a:xfrm>
          </p:grpSpPr>
          <p:sp>
            <p:nvSpPr>
              <p:cNvPr id="3434" name="Google Shape;3434;p10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5" name="Google Shape;3435;p10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6" name="Google Shape;3436;p10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7" name="Google Shape;3437;p10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38" name="Google Shape;3438;p104"/>
            <p:cNvGrpSpPr/>
            <p:nvPr/>
          </p:nvGrpSpPr>
          <p:grpSpPr>
            <a:xfrm>
              <a:off x="432850" y="2003163"/>
              <a:ext cx="175013" cy="27000"/>
              <a:chOff x="5662375" y="212375"/>
              <a:chExt cx="175013" cy="27000"/>
            </a:xfrm>
          </p:grpSpPr>
          <p:sp>
            <p:nvSpPr>
              <p:cNvPr id="3439" name="Google Shape;3439;p10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0" name="Google Shape;3440;p10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1" name="Google Shape;3441;p10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42" name="Google Shape;3442;p104"/>
            <p:cNvGrpSpPr/>
            <p:nvPr/>
          </p:nvGrpSpPr>
          <p:grpSpPr>
            <a:xfrm>
              <a:off x="788100" y="208488"/>
              <a:ext cx="175013" cy="27000"/>
              <a:chOff x="5662375" y="212375"/>
              <a:chExt cx="175013" cy="27000"/>
            </a:xfrm>
          </p:grpSpPr>
          <p:sp>
            <p:nvSpPr>
              <p:cNvPr id="3443" name="Google Shape;3443;p10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4" name="Google Shape;3444;p10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5" name="Google Shape;3445;p10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46" name="Google Shape;3446;p104"/>
            <p:cNvGrpSpPr/>
            <p:nvPr/>
          </p:nvGrpSpPr>
          <p:grpSpPr>
            <a:xfrm>
              <a:off x="8129350" y="4988725"/>
              <a:ext cx="175013" cy="27000"/>
              <a:chOff x="5662375" y="212375"/>
              <a:chExt cx="175013" cy="27000"/>
            </a:xfrm>
          </p:grpSpPr>
          <p:sp>
            <p:nvSpPr>
              <p:cNvPr id="3447" name="Google Shape;3447;p10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8" name="Google Shape;3448;p10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9" name="Google Shape;3449;p10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50" name="Google Shape;3450;p104"/>
            <p:cNvGrpSpPr/>
            <p:nvPr/>
          </p:nvGrpSpPr>
          <p:grpSpPr>
            <a:xfrm>
              <a:off x="8497550" y="3429425"/>
              <a:ext cx="175013" cy="27000"/>
              <a:chOff x="5662375" y="212375"/>
              <a:chExt cx="175013" cy="27000"/>
            </a:xfrm>
          </p:grpSpPr>
          <p:sp>
            <p:nvSpPr>
              <p:cNvPr id="3451" name="Google Shape;3451;p104"/>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2" name="Google Shape;3452;p104"/>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3" name="Google Shape;3453;p104"/>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454" name="Google Shape;3454;p104"/>
            <p:cNvCxnSpPr/>
            <p:nvPr/>
          </p:nvCxnSpPr>
          <p:spPr>
            <a:xfrm>
              <a:off x="8407225" y="0"/>
              <a:ext cx="0" cy="2160900"/>
            </a:xfrm>
            <a:prstGeom prst="straightConnector1">
              <a:avLst/>
            </a:prstGeom>
            <a:noFill/>
            <a:ln cap="flat" cmpd="sng" w="9525">
              <a:solidFill>
                <a:srgbClr val="595959"/>
              </a:solidFill>
              <a:prstDash val="solid"/>
              <a:round/>
              <a:headEnd len="sm" w="sm" type="none"/>
              <a:tailEnd len="sm" w="sm" type="none"/>
            </a:ln>
          </p:spPr>
        </p:cxnSp>
        <p:cxnSp>
          <p:nvCxnSpPr>
            <p:cNvPr id="3455" name="Google Shape;3455;p104"/>
            <p:cNvCxnSpPr/>
            <p:nvPr/>
          </p:nvCxnSpPr>
          <p:spPr>
            <a:xfrm>
              <a:off x="718025" y="2985634"/>
              <a:ext cx="0" cy="2160900"/>
            </a:xfrm>
            <a:prstGeom prst="straightConnector1">
              <a:avLst/>
            </a:prstGeom>
            <a:noFill/>
            <a:ln cap="flat" cmpd="sng" w="9525">
              <a:solidFill>
                <a:srgbClr val="595959"/>
              </a:solidFill>
              <a:prstDash val="solid"/>
              <a:round/>
              <a:headEnd len="sm" w="sm" type="none"/>
              <a:tailEnd len="sm" w="sm" type="none"/>
            </a:ln>
          </p:spPr>
        </p:cxnSp>
        <p:sp>
          <p:nvSpPr>
            <p:cNvPr id="3456" name="Google Shape;3456;p104"/>
            <p:cNvSpPr/>
            <p:nvPr/>
          </p:nvSpPr>
          <p:spPr>
            <a:xfrm>
              <a:off x="671825" y="458788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7" name="Google Shape;3457;p104"/>
            <p:cNvSpPr/>
            <p:nvPr/>
          </p:nvSpPr>
          <p:spPr>
            <a:xfrm>
              <a:off x="671825" y="394033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8" name="Google Shape;3458;p104"/>
            <p:cNvSpPr/>
            <p:nvPr/>
          </p:nvSpPr>
          <p:spPr>
            <a:xfrm>
              <a:off x="8361025" y="1453500"/>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9" name="Google Shape;3459;p104"/>
            <p:cNvSpPr/>
            <p:nvPr/>
          </p:nvSpPr>
          <p:spPr>
            <a:xfrm>
              <a:off x="8361025" y="234875"/>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60" name="Google Shape;3460;p10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
    <p:spTree>
      <p:nvGrpSpPr>
        <p:cNvPr id="3461" name="Shape 3461"/>
        <p:cNvGrpSpPr/>
        <p:nvPr/>
      </p:nvGrpSpPr>
      <p:grpSpPr>
        <a:xfrm>
          <a:off x="0" y="0"/>
          <a:ext cx="0" cy="0"/>
          <a:chOff x="0" y="0"/>
          <a:chExt cx="0" cy="0"/>
        </a:xfrm>
      </p:grpSpPr>
      <p:grpSp>
        <p:nvGrpSpPr>
          <p:cNvPr id="3462" name="Google Shape;3462;p105"/>
          <p:cNvGrpSpPr/>
          <p:nvPr/>
        </p:nvGrpSpPr>
        <p:grpSpPr>
          <a:xfrm>
            <a:off x="-6867" y="-6625"/>
            <a:ext cx="9152342" cy="5102050"/>
            <a:chOff x="-6867" y="-6625"/>
            <a:chExt cx="9152342" cy="5102050"/>
          </a:xfrm>
        </p:grpSpPr>
        <p:cxnSp>
          <p:nvCxnSpPr>
            <p:cNvPr id="3463" name="Google Shape;3463;p105"/>
            <p:cNvCxnSpPr/>
            <p:nvPr/>
          </p:nvCxnSpPr>
          <p:spPr>
            <a:xfrm>
              <a:off x="2904283" y="4513075"/>
              <a:ext cx="1133100" cy="306300"/>
            </a:xfrm>
            <a:prstGeom prst="straightConnector1">
              <a:avLst/>
            </a:prstGeom>
            <a:noFill/>
            <a:ln cap="flat" cmpd="sng" w="9525">
              <a:solidFill>
                <a:schemeClr val="dk2"/>
              </a:solidFill>
              <a:prstDash val="solid"/>
              <a:round/>
              <a:headEnd len="sm" w="sm" type="none"/>
              <a:tailEnd len="sm" w="sm" type="none"/>
            </a:ln>
          </p:spPr>
        </p:cxnSp>
        <p:cxnSp>
          <p:nvCxnSpPr>
            <p:cNvPr id="3464" name="Google Shape;3464;p105"/>
            <p:cNvCxnSpPr/>
            <p:nvPr/>
          </p:nvCxnSpPr>
          <p:spPr>
            <a:xfrm flipH="1" rot="10800000">
              <a:off x="1562083" y="4492325"/>
              <a:ext cx="1342200" cy="315300"/>
            </a:xfrm>
            <a:prstGeom prst="straightConnector1">
              <a:avLst/>
            </a:prstGeom>
            <a:noFill/>
            <a:ln cap="flat" cmpd="sng" w="9525">
              <a:solidFill>
                <a:schemeClr val="dk2"/>
              </a:solidFill>
              <a:prstDash val="solid"/>
              <a:round/>
              <a:headEnd len="sm" w="sm" type="none"/>
              <a:tailEnd len="sm" w="sm" type="none"/>
            </a:ln>
          </p:spPr>
        </p:cxnSp>
        <p:cxnSp>
          <p:nvCxnSpPr>
            <p:cNvPr id="3465" name="Google Shape;3465;p105"/>
            <p:cNvCxnSpPr/>
            <p:nvPr/>
          </p:nvCxnSpPr>
          <p:spPr>
            <a:xfrm>
              <a:off x="259558" y="4408000"/>
              <a:ext cx="1332000" cy="392100"/>
            </a:xfrm>
            <a:prstGeom prst="straightConnector1">
              <a:avLst/>
            </a:prstGeom>
            <a:noFill/>
            <a:ln cap="flat" cmpd="sng" w="9525">
              <a:solidFill>
                <a:schemeClr val="dk2"/>
              </a:solidFill>
              <a:prstDash val="solid"/>
              <a:round/>
              <a:headEnd len="sm" w="sm" type="none"/>
              <a:tailEnd len="sm" w="sm" type="none"/>
            </a:ln>
          </p:spPr>
        </p:cxnSp>
        <p:cxnSp>
          <p:nvCxnSpPr>
            <p:cNvPr id="3466" name="Google Shape;3466;p105"/>
            <p:cNvCxnSpPr/>
            <p:nvPr/>
          </p:nvCxnSpPr>
          <p:spPr>
            <a:xfrm>
              <a:off x="-6867" y="3993550"/>
              <a:ext cx="273900" cy="407100"/>
            </a:xfrm>
            <a:prstGeom prst="straightConnector1">
              <a:avLst/>
            </a:prstGeom>
            <a:noFill/>
            <a:ln cap="flat" cmpd="sng" w="9525">
              <a:solidFill>
                <a:schemeClr val="dk2"/>
              </a:solidFill>
              <a:prstDash val="solid"/>
              <a:round/>
              <a:headEnd len="sm" w="sm" type="none"/>
              <a:tailEnd len="sm" w="sm" type="none"/>
            </a:ln>
          </p:spPr>
        </p:cxnSp>
        <p:grpSp>
          <p:nvGrpSpPr>
            <p:cNvPr id="3467" name="Google Shape;3467;p105"/>
            <p:cNvGrpSpPr/>
            <p:nvPr/>
          </p:nvGrpSpPr>
          <p:grpSpPr>
            <a:xfrm flipH="1">
              <a:off x="1278333" y="4513075"/>
              <a:ext cx="581800" cy="582350"/>
              <a:chOff x="8064275" y="887850"/>
              <a:chExt cx="581800" cy="582350"/>
            </a:xfrm>
          </p:grpSpPr>
          <p:sp>
            <p:nvSpPr>
              <p:cNvPr id="3468" name="Google Shape;3468;p10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9" name="Google Shape;3469;p10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0" name="Google Shape;3470;p10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1" name="Google Shape;3471;p10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2" name="Google Shape;3472;p10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3" name="Google Shape;3473;p10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74" name="Google Shape;3474;p105"/>
            <p:cNvGrpSpPr/>
            <p:nvPr/>
          </p:nvGrpSpPr>
          <p:grpSpPr>
            <a:xfrm flipH="1">
              <a:off x="2747608" y="4340463"/>
              <a:ext cx="292025" cy="292575"/>
              <a:chOff x="7353050" y="316275"/>
              <a:chExt cx="292025" cy="292575"/>
            </a:xfrm>
          </p:grpSpPr>
          <p:sp>
            <p:nvSpPr>
              <p:cNvPr id="3475" name="Google Shape;3475;p10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6" name="Google Shape;3476;p10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7" name="Google Shape;3477;p10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8" name="Google Shape;3478;p10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79" name="Google Shape;3479;p105"/>
            <p:cNvGrpSpPr/>
            <p:nvPr/>
          </p:nvGrpSpPr>
          <p:grpSpPr>
            <a:xfrm flipH="1">
              <a:off x="171308" y="4315025"/>
              <a:ext cx="175000" cy="175000"/>
              <a:chOff x="8792300" y="321275"/>
              <a:chExt cx="175000" cy="175000"/>
            </a:xfrm>
          </p:grpSpPr>
          <p:sp>
            <p:nvSpPr>
              <p:cNvPr id="3480" name="Google Shape;3480;p10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1" name="Google Shape;3481;p10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2" name="Google Shape;3482;p10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3" name="Google Shape;3483;p10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4" name="Google Shape;3484;p105"/>
            <p:cNvGrpSpPr/>
            <p:nvPr/>
          </p:nvGrpSpPr>
          <p:grpSpPr>
            <a:xfrm>
              <a:off x="3873197" y="4657550"/>
              <a:ext cx="293111" cy="293388"/>
              <a:chOff x="3164039" y="430875"/>
              <a:chExt cx="293111" cy="293388"/>
            </a:xfrm>
          </p:grpSpPr>
          <p:sp>
            <p:nvSpPr>
              <p:cNvPr id="3485" name="Google Shape;3485;p10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6" name="Google Shape;3486;p10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7" name="Google Shape;3487;p10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8" name="Google Shape;3488;p10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9" name="Google Shape;3489;p10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0" name="Google Shape;3490;p10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91" name="Google Shape;3491;p105"/>
            <p:cNvGrpSpPr/>
            <p:nvPr/>
          </p:nvGrpSpPr>
          <p:grpSpPr>
            <a:xfrm flipH="1">
              <a:off x="242270" y="4142425"/>
              <a:ext cx="175013" cy="27000"/>
              <a:chOff x="5662375" y="212375"/>
              <a:chExt cx="175013" cy="27000"/>
            </a:xfrm>
          </p:grpSpPr>
          <p:sp>
            <p:nvSpPr>
              <p:cNvPr id="3492" name="Google Shape;3492;p105"/>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3" name="Google Shape;3493;p105"/>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4" name="Google Shape;3494;p105"/>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495" name="Google Shape;3495;p105"/>
            <p:cNvCxnSpPr/>
            <p:nvPr/>
          </p:nvCxnSpPr>
          <p:spPr>
            <a:xfrm rot="10800000">
              <a:off x="5995050" y="226600"/>
              <a:ext cx="1504500" cy="224700"/>
            </a:xfrm>
            <a:prstGeom prst="straightConnector1">
              <a:avLst/>
            </a:prstGeom>
            <a:noFill/>
            <a:ln cap="flat" cmpd="sng" w="9525">
              <a:solidFill>
                <a:schemeClr val="dk2"/>
              </a:solidFill>
              <a:prstDash val="solid"/>
              <a:round/>
              <a:headEnd len="sm" w="sm" type="none"/>
              <a:tailEnd len="sm" w="sm" type="none"/>
            </a:ln>
          </p:spPr>
        </p:cxnSp>
        <p:cxnSp>
          <p:nvCxnSpPr>
            <p:cNvPr id="3496" name="Google Shape;3496;p105"/>
            <p:cNvCxnSpPr/>
            <p:nvPr/>
          </p:nvCxnSpPr>
          <p:spPr>
            <a:xfrm rot="10800000">
              <a:off x="7512925" y="457850"/>
              <a:ext cx="829500" cy="743400"/>
            </a:xfrm>
            <a:prstGeom prst="straightConnector1">
              <a:avLst/>
            </a:prstGeom>
            <a:noFill/>
            <a:ln cap="flat" cmpd="sng" w="9525">
              <a:solidFill>
                <a:schemeClr val="dk2"/>
              </a:solidFill>
              <a:prstDash val="solid"/>
              <a:round/>
              <a:headEnd len="sm" w="sm" type="none"/>
              <a:tailEnd len="sm" w="sm" type="none"/>
            </a:ln>
          </p:spPr>
        </p:cxnSp>
        <p:cxnSp>
          <p:nvCxnSpPr>
            <p:cNvPr id="3497" name="Google Shape;3497;p105"/>
            <p:cNvCxnSpPr/>
            <p:nvPr/>
          </p:nvCxnSpPr>
          <p:spPr>
            <a:xfrm flipH="1">
              <a:off x="8348975" y="-6625"/>
              <a:ext cx="796500" cy="1188000"/>
            </a:xfrm>
            <a:prstGeom prst="straightConnector1">
              <a:avLst/>
            </a:prstGeom>
            <a:noFill/>
            <a:ln cap="flat" cmpd="sng" w="9525">
              <a:solidFill>
                <a:schemeClr val="dk2"/>
              </a:solidFill>
              <a:prstDash val="solid"/>
              <a:round/>
              <a:headEnd len="sm" w="sm" type="none"/>
              <a:tailEnd len="sm" w="sm" type="none"/>
            </a:ln>
          </p:spPr>
        </p:cxnSp>
        <p:grpSp>
          <p:nvGrpSpPr>
            <p:cNvPr id="3498" name="Google Shape;3498;p105"/>
            <p:cNvGrpSpPr/>
            <p:nvPr/>
          </p:nvGrpSpPr>
          <p:grpSpPr>
            <a:xfrm>
              <a:off x="8064275" y="1040250"/>
              <a:ext cx="581800" cy="582350"/>
              <a:chOff x="8064275" y="887850"/>
              <a:chExt cx="581800" cy="582350"/>
            </a:xfrm>
          </p:grpSpPr>
          <p:sp>
            <p:nvSpPr>
              <p:cNvPr id="3499" name="Google Shape;3499;p10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0" name="Google Shape;3500;p10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1" name="Google Shape;3501;p10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2" name="Google Shape;3502;p10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3" name="Google Shape;3503;p10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4" name="Google Shape;3504;p10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05" name="Google Shape;3505;p105"/>
            <p:cNvGrpSpPr/>
            <p:nvPr/>
          </p:nvGrpSpPr>
          <p:grpSpPr>
            <a:xfrm>
              <a:off x="7353050" y="316275"/>
              <a:ext cx="292025" cy="292575"/>
              <a:chOff x="7353050" y="316275"/>
              <a:chExt cx="292025" cy="292575"/>
            </a:xfrm>
          </p:grpSpPr>
          <p:sp>
            <p:nvSpPr>
              <p:cNvPr id="3506" name="Google Shape;3506;p10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7" name="Google Shape;3507;p10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8" name="Google Shape;3508;p10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9" name="Google Shape;3509;p10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10" name="Google Shape;3510;p105"/>
            <p:cNvGrpSpPr/>
            <p:nvPr/>
          </p:nvGrpSpPr>
          <p:grpSpPr>
            <a:xfrm>
              <a:off x="8792300" y="321275"/>
              <a:ext cx="175000" cy="175000"/>
              <a:chOff x="8792300" y="321275"/>
              <a:chExt cx="175000" cy="175000"/>
            </a:xfrm>
          </p:grpSpPr>
          <p:sp>
            <p:nvSpPr>
              <p:cNvPr id="3511" name="Google Shape;3511;p10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2" name="Google Shape;3512;p10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3" name="Google Shape;3513;p10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4" name="Google Shape;3514;p10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5" name="Google Shape;3515;p105"/>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6" name="Google Shape;3516;p105"/>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7" name="Google Shape;3517;p105"/>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8" name="Google Shape;3518;p105"/>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9" name="Google Shape;3519;p105"/>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0" name="Google Shape;3520;p105"/>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21" name="Google Shape;3521;p105"/>
            <p:cNvGrpSpPr/>
            <p:nvPr/>
          </p:nvGrpSpPr>
          <p:grpSpPr>
            <a:xfrm>
              <a:off x="8490050" y="170875"/>
              <a:ext cx="175013" cy="27000"/>
              <a:chOff x="5662375" y="212375"/>
              <a:chExt cx="175013" cy="27000"/>
            </a:xfrm>
          </p:grpSpPr>
          <p:sp>
            <p:nvSpPr>
              <p:cNvPr id="3522" name="Google Shape;3522;p10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3" name="Google Shape;3523;p10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4" name="Google Shape;3524;p105"/>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25" name="Google Shape;3525;p105"/>
            <p:cNvGrpSpPr/>
            <p:nvPr/>
          </p:nvGrpSpPr>
          <p:grpSpPr>
            <a:xfrm>
              <a:off x="8678350" y="1658000"/>
              <a:ext cx="175013" cy="27000"/>
              <a:chOff x="5662375" y="212375"/>
              <a:chExt cx="175013" cy="27000"/>
            </a:xfrm>
          </p:grpSpPr>
          <p:sp>
            <p:nvSpPr>
              <p:cNvPr id="3526" name="Google Shape;3526;p10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7" name="Google Shape;3527;p10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8" name="Google Shape;3528;p10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529" name="Google Shape;3529;p10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6" name="Shape 376"/>
        <p:cNvGrpSpPr/>
        <p:nvPr/>
      </p:nvGrpSpPr>
      <p:grpSpPr>
        <a:xfrm>
          <a:off x="0" y="0"/>
          <a:ext cx="0" cy="0"/>
          <a:chOff x="0" y="0"/>
          <a:chExt cx="0" cy="0"/>
        </a:xfrm>
      </p:grpSpPr>
      <p:grpSp>
        <p:nvGrpSpPr>
          <p:cNvPr id="377" name="Google Shape;377;p55"/>
          <p:cNvGrpSpPr/>
          <p:nvPr/>
        </p:nvGrpSpPr>
        <p:grpSpPr>
          <a:xfrm>
            <a:off x="1349626" y="598417"/>
            <a:ext cx="6453730" cy="3631136"/>
            <a:chOff x="365750" y="1285025"/>
            <a:chExt cx="6934275" cy="3315500"/>
          </a:xfrm>
        </p:grpSpPr>
        <p:sp>
          <p:nvSpPr>
            <p:cNvPr id="378" name="Google Shape;378;p55"/>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55"/>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0" name="Google Shape;380;p55"/>
          <p:cNvSpPr txBox="1"/>
          <p:nvPr>
            <p:ph type="title"/>
          </p:nvPr>
        </p:nvSpPr>
        <p:spPr>
          <a:xfrm>
            <a:off x="2624328" y="1620753"/>
            <a:ext cx="3904500" cy="190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3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381" name="Google Shape;381;p55"/>
          <p:cNvGrpSpPr/>
          <p:nvPr/>
        </p:nvGrpSpPr>
        <p:grpSpPr>
          <a:xfrm>
            <a:off x="-6867" y="-6625"/>
            <a:ext cx="9152342" cy="5102050"/>
            <a:chOff x="-6867" y="-6625"/>
            <a:chExt cx="9152342" cy="5102050"/>
          </a:xfrm>
        </p:grpSpPr>
        <p:cxnSp>
          <p:nvCxnSpPr>
            <p:cNvPr id="382" name="Google Shape;382;p55"/>
            <p:cNvCxnSpPr/>
            <p:nvPr/>
          </p:nvCxnSpPr>
          <p:spPr>
            <a:xfrm>
              <a:off x="2904283" y="4513075"/>
              <a:ext cx="1133100" cy="306300"/>
            </a:xfrm>
            <a:prstGeom prst="straightConnector1">
              <a:avLst/>
            </a:prstGeom>
            <a:noFill/>
            <a:ln cap="flat" cmpd="sng" w="9525">
              <a:solidFill>
                <a:schemeClr val="dk1"/>
              </a:solidFill>
              <a:prstDash val="solid"/>
              <a:round/>
              <a:headEnd len="sm" w="sm" type="none"/>
              <a:tailEnd len="sm" w="sm" type="none"/>
            </a:ln>
          </p:spPr>
        </p:cxnSp>
        <p:cxnSp>
          <p:nvCxnSpPr>
            <p:cNvPr id="383" name="Google Shape;383;p55"/>
            <p:cNvCxnSpPr/>
            <p:nvPr/>
          </p:nvCxnSpPr>
          <p:spPr>
            <a:xfrm flipH="1" rot="10800000">
              <a:off x="1562083" y="4492325"/>
              <a:ext cx="1342200" cy="315300"/>
            </a:xfrm>
            <a:prstGeom prst="straightConnector1">
              <a:avLst/>
            </a:prstGeom>
            <a:noFill/>
            <a:ln cap="flat" cmpd="sng" w="9525">
              <a:solidFill>
                <a:schemeClr val="dk1"/>
              </a:solidFill>
              <a:prstDash val="solid"/>
              <a:round/>
              <a:headEnd len="sm" w="sm" type="none"/>
              <a:tailEnd len="sm" w="sm" type="none"/>
            </a:ln>
          </p:spPr>
        </p:cxnSp>
        <p:cxnSp>
          <p:nvCxnSpPr>
            <p:cNvPr id="384" name="Google Shape;384;p55"/>
            <p:cNvCxnSpPr/>
            <p:nvPr/>
          </p:nvCxnSpPr>
          <p:spPr>
            <a:xfrm>
              <a:off x="259558" y="4408000"/>
              <a:ext cx="1332000" cy="392100"/>
            </a:xfrm>
            <a:prstGeom prst="straightConnector1">
              <a:avLst/>
            </a:prstGeom>
            <a:noFill/>
            <a:ln cap="flat" cmpd="sng" w="9525">
              <a:solidFill>
                <a:schemeClr val="dk1"/>
              </a:solidFill>
              <a:prstDash val="solid"/>
              <a:round/>
              <a:headEnd len="sm" w="sm" type="none"/>
              <a:tailEnd len="sm" w="sm" type="none"/>
            </a:ln>
          </p:spPr>
        </p:cxnSp>
        <p:cxnSp>
          <p:nvCxnSpPr>
            <p:cNvPr id="385" name="Google Shape;385;p55"/>
            <p:cNvCxnSpPr/>
            <p:nvPr/>
          </p:nvCxnSpPr>
          <p:spPr>
            <a:xfrm>
              <a:off x="-6867" y="3993550"/>
              <a:ext cx="273900" cy="407100"/>
            </a:xfrm>
            <a:prstGeom prst="straightConnector1">
              <a:avLst/>
            </a:prstGeom>
            <a:noFill/>
            <a:ln cap="flat" cmpd="sng" w="9525">
              <a:solidFill>
                <a:schemeClr val="dk1"/>
              </a:solidFill>
              <a:prstDash val="solid"/>
              <a:round/>
              <a:headEnd len="sm" w="sm" type="none"/>
              <a:tailEnd len="sm" w="sm" type="none"/>
            </a:ln>
          </p:spPr>
        </p:cxnSp>
        <p:grpSp>
          <p:nvGrpSpPr>
            <p:cNvPr id="386" name="Google Shape;386;p55"/>
            <p:cNvGrpSpPr/>
            <p:nvPr/>
          </p:nvGrpSpPr>
          <p:grpSpPr>
            <a:xfrm flipH="1">
              <a:off x="1278333" y="4513075"/>
              <a:ext cx="581800" cy="582350"/>
              <a:chOff x="8064275" y="887850"/>
              <a:chExt cx="581800" cy="582350"/>
            </a:xfrm>
          </p:grpSpPr>
          <p:sp>
            <p:nvSpPr>
              <p:cNvPr id="387" name="Google Shape;387;p5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5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5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5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5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5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3" name="Google Shape;393;p55"/>
            <p:cNvGrpSpPr/>
            <p:nvPr/>
          </p:nvGrpSpPr>
          <p:grpSpPr>
            <a:xfrm flipH="1">
              <a:off x="2747608" y="4340463"/>
              <a:ext cx="292025" cy="292575"/>
              <a:chOff x="7353050" y="316275"/>
              <a:chExt cx="292025" cy="292575"/>
            </a:xfrm>
          </p:grpSpPr>
          <p:sp>
            <p:nvSpPr>
              <p:cNvPr id="394" name="Google Shape;394;p5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5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5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8" name="Google Shape;398;p55"/>
            <p:cNvGrpSpPr/>
            <p:nvPr/>
          </p:nvGrpSpPr>
          <p:grpSpPr>
            <a:xfrm flipH="1">
              <a:off x="171308" y="4315025"/>
              <a:ext cx="175000" cy="175000"/>
              <a:chOff x="8792300" y="321275"/>
              <a:chExt cx="175000" cy="175000"/>
            </a:xfrm>
          </p:grpSpPr>
          <p:sp>
            <p:nvSpPr>
              <p:cNvPr id="399" name="Google Shape;399;p5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5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5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5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3" name="Google Shape;403;p55"/>
            <p:cNvGrpSpPr/>
            <p:nvPr/>
          </p:nvGrpSpPr>
          <p:grpSpPr>
            <a:xfrm>
              <a:off x="3873197" y="4657550"/>
              <a:ext cx="293111" cy="293388"/>
              <a:chOff x="3164039" y="430875"/>
              <a:chExt cx="293111" cy="293388"/>
            </a:xfrm>
          </p:grpSpPr>
          <p:sp>
            <p:nvSpPr>
              <p:cNvPr id="404" name="Google Shape;404;p5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5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5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5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5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0" name="Google Shape;410;p55"/>
            <p:cNvGrpSpPr/>
            <p:nvPr/>
          </p:nvGrpSpPr>
          <p:grpSpPr>
            <a:xfrm flipH="1">
              <a:off x="242270" y="4142425"/>
              <a:ext cx="175013" cy="27000"/>
              <a:chOff x="5662375" y="212375"/>
              <a:chExt cx="175013" cy="27000"/>
            </a:xfrm>
          </p:grpSpPr>
          <p:sp>
            <p:nvSpPr>
              <p:cNvPr id="411" name="Google Shape;411;p5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5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5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14" name="Google Shape;414;p55"/>
            <p:cNvCxnSpPr/>
            <p:nvPr/>
          </p:nvCxnSpPr>
          <p:spPr>
            <a:xfrm rot="10800000">
              <a:off x="5995050" y="226600"/>
              <a:ext cx="1504500" cy="224700"/>
            </a:xfrm>
            <a:prstGeom prst="straightConnector1">
              <a:avLst/>
            </a:prstGeom>
            <a:noFill/>
            <a:ln cap="flat" cmpd="sng" w="9525">
              <a:solidFill>
                <a:schemeClr val="dk1"/>
              </a:solidFill>
              <a:prstDash val="solid"/>
              <a:round/>
              <a:headEnd len="sm" w="sm" type="none"/>
              <a:tailEnd len="sm" w="sm" type="none"/>
            </a:ln>
          </p:spPr>
        </p:cxnSp>
        <p:cxnSp>
          <p:nvCxnSpPr>
            <p:cNvPr id="415" name="Google Shape;415;p55"/>
            <p:cNvCxnSpPr/>
            <p:nvPr/>
          </p:nvCxnSpPr>
          <p:spPr>
            <a:xfrm rot="10800000">
              <a:off x="7512925" y="457850"/>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416" name="Google Shape;416;p55"/>
            <p:cNvCxnSpPr/>
            <p:nvPr/>
          </p:nvCxnSpPr>
          <p:spPr>
            <a:xfrm flipH="1">
              <a:off x="8348975" y="-6625"/>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417" name="Google Shape;417;p55"/>
            <p:cNvGrpSpPr/>
            <p:nvPr/>
          </p:nvGrpSpPr>
          <p:grpSpPr>
            <a:xfrm>
              <a:off x="8064275" y="1040250"/>
              <a:ext cx="581800" cy="582350"/>
              <a:chOff x="8064275" y="887850"/>
              <a:chExt cx="581800" cy="582350"/>
            </a:xfrm>
          </p:grpSpPr>
          <p:sp>
            <p:nvSpPr>
              <p:cNvPr id="418" name="Google Shape;418;p5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5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5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5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4" name="Google Shape;424;p55"/>
            <p:cNvGrpSpPr/>
            <p:nvPr/>
          </p:nvGrpSpPr>
          <p:grpSpPr>
            <a:xfrm>
              <a:off x="7353050" y="316275"/>
              <a:ext cx="292025" cy="292575"/>
              <a:chOff x="7353050" y="316275"/>
              <a:chExt cx="292025" cy="292575"/>
            </a:xfrm>
          </p:grpSpPr>
          <p:sp>
            <p:nvSpPr>
              <p:cNvPr id="425" name="Google Shape;425;p5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5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5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9" name="Google Shape;429;p55"/>
            <p:cNvGrpSpPr/>
            <p:nvPr/>
          </p:nvGrpSpPr>
          <p:grpSpPr>
            <a:xfrm>
              <a:off x="8792300" y="321275"/>
              <a:ext cx="175000" cy="175000"/>
              <a:chOff x="8792300" y="321275"/>
              <a:chExt cx="175000" cy="175000"/>
            </a:xfrm>
          </p:grpSpPr>
          <p:sp>
            <p:nvSpPr>
              <p:cNvPr id="430" name="Google Shape;430;p5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5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5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4" name="Google Shape;434;p55"/>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5"/>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5"/>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55"/>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55"/>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55"/>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0" name="Google Shape;440;p55"/>
            <p:cNvGrpSpPr/>
            <p:nvPr/>
          </p:nvGrpSpPr>
          <p:grpSpPr>
            <a:xfrm>
              <a:off x="8490050" y="170875"/>
              <a:ext cx="175013" cy="27000"/>
              <a:chOff x="5662375" y="212375"/>
              <a:chExt cx="175013" cy="27000"/>
            </a:xfrm>
          </p:grpSpPr>
          <p:sp>
            <p:nvSpPr>
              <p:cNvPr id="441" name="Google Shape;441;p5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5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5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4" name="Google Shape;444;p55"/>
            <p:cNvGrpSpPr/>
            <p:nvPr/>
          </p:nvGrpSpPr>
          <p:grpSpPr>
            <a:xfrm>
              <a:off x="8678350" y="1658000"/>
              <a:ext cx="175013" cy="27000"/>
              <a:chOff x="5662375" y="212375"/>
              <a:chExt cx="175013" cy="27000"/>
            </a:xfrm>
          </p:grpSpPr>
          <p:sp>
            <p:nvSpPr>
              <p:cNvPr id="445" name="Google Shape;445;p5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5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5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48" name="Google Shape;448;p5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22">
    <p:spTree>
      <p:nvGrpSpPr>
        <p:cNvPr id="3530" name="Shape 3530"/>
        <p:cNvGrpSpPr/>
        <p:nvPr/>
      </p:nvGrpSpPr>
      <p:grpSpPr>
        <a:xfrm>
          <a:off x="0" y="0"/>
          <a:ext cx="0" cy="0"/>
          <a:chOff x="0" y="0"/>
          <a:chExt cx="0" cy="0"/>
        </a:xfrm>
      </p:grpSpPr>
      <p:grpSp>
        <p:nvGrpSpPr>
          <p:cNvPr id="3531" name="Google Shape;3531;p106"/>
          <p:cNvGrpSpPr/>
          <p:nvPr/>
        </p:nvGrpSpPr>
        <p:grpSpPr>
          <a:xfrm>
            <a:off x="1349626" y="598417"/>
            <a:ext cx="6453730" cy="3631136"/>
            <a:chOff x="365750" y="1285025"/>
            <a:chExt cx="6934275" cy="3315500"/>
          </a:xfrm>
        </p:grpSpPr>
        <p:sp>
          <p:nvSpPr>
            <p:cNvPr id="3532" name="Google Shape;3532;p106"/>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3" name="Google Shape;3533;p106"/>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34" name="Google Shape;3534;p106"/>
          <p:cNvSpPr txBox="1"/>
          <p:nvPr>
            <p:ph type="title"/>
          </p:nvPr>
        </p:nvSpPr>
        <p:spPr>
          <a:xfrm>
            <a:off x="2624328" y="1018528"/>
            <a:ext cx="3904500" cy="190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3535" name="Google Shape;3535;p106"/>
          <p:cNvGrpSpPr/>
          <p:nvPr/>
        </p:nvGrpSpPr>
        <p:grpSpPr>
          <a:xfrm>
            <a:off x="-6867" y="-6625"/>
            <a:ext cx="9152342" cy="5102050"/>
            <a:chOff x="-6867" y="-6625"/>
            <a:chExt cx="9152342" cy="5102050"/>
          </a:xfrm>
        </p:grpSpPr>
        <p:cxnSp>
          <p:nvCxnSpPr>
            <p:cNvPr id="3536" name="Google Shape;3536;p106"/>
            <p:cNvCxnSpPr/>
            <p:nvPr/>
          </p:nvCxnSpPr>
          <p:spPr>
            <a:xfrm>
              <a:off x="2904283" y="4513075"/>
              <a:ext cx="1133100" cy="306300"/>
            </a:xfrm>
            <a:prstGeom prst="straightConnector1">
              <a:avLst/>
            </a:prstGeom>
            <a:noFill/>
            <a:ln cap="flat" cmpd="sng" w="9525">
              <a:solidFill>
                <a:srgbClr val="595959"/>
              </a:solidFill>
              <a:prstDash val="solid"/>
              <a:round/>
              <a:headEnd len="sm" w="sm" type="none"/>
              <a:tailEnd len="sm" w="sm" type="none"/>
            </a:ln>
          </p:spPr>
        </p:cxnSp>
        <p:cxnSp>
          <p:nvCxnSpPr>
            <p:cNvPr id="3537" name="Google Shape;3537;p106"/>
            <p:cNvCxnSpPr/>
            <p:nvPr/>
          </p:nvCxnSpPr>
          <p:spPr>
            <a:xfrm flipH="1" rot="10800000">
              <a:off x="1562083" y="4492325"/>
              <a:ext cx="1342200" cy="315300"/>
            </a:xfrm>
            <a:prstGeom prst="straightConnector1">
              <a:avLst/>
            </a:prstGeom>
            <a:noFill/>
            <a:ln cap="flat" cmpd="sng" w="9525">
              <a:solidFill>
                <a:srgbClr val="595959"/>
              </a:solidFill>
              <a:prstDash val="solid"/>
              <a:round/>
              <a:headEnd len="sm" w="sm" type="none"/>
              <a:tailEnd len="sm" w="sm" type="none"/>
            </a:ln>
          </p:spPr>
        </p:cxnSp>
        <p:cxnSp>
          <p:nvCxnSpPr>
            <p:cNvPr id="3538" name="Google Shape;3538;p106"/>
            <p:cNvCxnSpPr/>
            <p:nvPr/>
          </p:nvCxnSpPr>
          <p:spPr>
            <a:xfrm>
              <a:off x="259558" y="4408000"/>
              <a:ext cx="1332000" cy="392100"/>
            </a:xfrm>
            <a:prstGeom prst="straightConnector1">
              <a:avLst/>
            </a:prstGeom>
            <a:noFill/>
            <a:ln cap="flat" cmpd="sng" w="9525">
              <a:solidFill>
                <a:srgbClr val="595959"/>
              </a:solidFill>
              <a:prstDash val="solid"/>
              <a:round/>
              <a:headEnd len="sm" w="sm" type="none"/>
              <a:tailEnd len="sm" w="sm" type="none"/>
            </a:ln>
          </p:spPr>
        </p:cxnSp>
        <p:cxnSp>
          <p:nvCxnSpPr>
            <p:cNvPr id="3539" name="Google Shape;3539;p106"/>
            <p:cNvCxnSpPr/>
            <p:nvPr/>
          </p:nvCxnSpPr>
          <p:spPr>
            <a:xfrm>
              <a:off x="-6867" y="3993550"/>
              <a:ext cx="273900" cy="407100"/>
            </a:xfrm>
            <a:prstGeom prst="straightConnector1">
              <a:avLst/>
            </a:prstGeom>
            <a:noFill/>
            <a:ln cap="flat" cmpd="sng" w="9525">
              <a:solidFill>
                <a:srgbClr val="595959"/>
              </a:solidFill>
              <a:prstDash val="solid"/>
              <a:round/>
              <a:headEnd len="sm" w="sm" type="none"/>
              <a:tailEnd len="sm" w="sm" type="none"/>
            </a:ln>
          </p:spPr>
        </p:cxnSp>
        <p:grpSp>
          <p:nvGrpSpPr>
            <p:cNvPr id="3540" name="Google Shape;3540;p106"/>
            <p:cNvGrpSpPr/>
            <p:nvPr/>
          </p:nvGrpSpPr>
          <p:grpSpPr>
            <a:xfrm flipH="1">
              <a:off x="1278333" y="4513075"/>
              <a:ext cx="581800" cy="582350"/>
              <a:chOff x="8064275" y="887850"/>
              <a:chExt cx="581800" cy="582350"/>
            </a:xfrm>
          </p:grpSpPr>
          <p:sp>
            <p:nvSpPr>
              <p:cNvPr id="3541" name="Google Shape;3541;p10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2" name="Google Shape;3542;p10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3" name="Google Shape;3543;p10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4" name="Google Shape;3544;p10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5" name="Google Shape;3545;p10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6" name="Google Shape;3546;p10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47" name="Google Shape;3547;p106"/>
            <p:cNvGrpSpPr/>
            <p:nvPr/>
          </p:nvGrpSpPr>
          <p:grpSpPr>
            <a:xfrm flipH="1">
              <a:off x="2747608" y="4340463"/>
              <a:ext cx="292025" cy="292575"/>
              <a:chOff x="7353050" y="316275"/>
              <a:chExt cx="292025" cy="292575"/>
            </a:xfrm>
          </p:grpSpPr>
          <p:sp>
            <p:nvSpPr>
              <p:cNvPr id="3548" name="Google Shape;3548;p10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9" name="Google Shape;3549;p10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0" name="Google Shape;3550;p10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1" name="Google Shape;3551;p10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52" name="Google Shape;3552;p106"/>
            <p:cNvGrpSpPr/>
            <p:nvPr/>
          </p:nvGrpSpPr>
          <p:grpSpPr>
            <a:xfrm flipH="1">
              <a:off x="171308" y="4315025"/>
              <a:ext cx="175000" cy="175000"/>
              <a:chOff x="8792300" y="321275"/>
              <a:chExt cx="175000" cy="175000"/>
            </a:xfrm>
          </p:grpSpPr>
          <p:sp>
            <p:nvSpPr>
              <p:cNvPr id="3553" name="Google Shape;3553;p10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4" name="Google Shape;3554;p10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5" name="Google Shape;3555;p10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6" name="Google Shape;3556;p10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57" name="Google Shape;3557;p106"/>
            <p:cNvGrpSpPr/>
            <p:nvPr/>
          </p:nvGrpSpPr>
          <p:grpSpPr>
            <a:xfrm>
              <a:off x="3873197" y="4657550"/>
              <a:ext cx="293111" cy="293388"/>
              <a:chOff x="3164039" y="430875"/>
              <a:chExt cx="293111" cy="293388"/>
            </a:xfrm>
          </p:grpSpPr>
          <p:sp>
            <p:nvSpPr>
              <p:cNvPr id="3558" name="Google Shape;3558;p10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9" name="Google Shape;3559;p10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0" name="Google Shape;3560;p10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1" name="Google Shape;3561;p10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2" name="Google Shape;3562;p10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3" name="Google Shape;3563;p10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64" name="Google Shape;3564;p106"/>
            <p:cNvGrpSpPr/>
            <p:nvPr/>
          </p:nvGrpSpPr>
          <p:grpSpPr>
            <a:xfrm flipH="1">
              <a:off x="242270" y="4142425"/>
              <a:ext cx="175013" cy="27000"/>
              <a:chOff x="5662375" y="212375"/>
              <a:chExt cx="175013" cy="27000"/>
            </a:xfrm>
          </p:grpSpPr>
          <p:sp>
            <p:nvSpPr>
              <p:cNvPr id="3565" name="Google Shape;3565;p10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6" name="Google Shape;3566;p10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7" name="Google Shape;3567;p10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568" name="Google Shape;3568;p106"/>
            <p:cNvCxnSpPr/>
            <p:nvPr/>
          </p:nvCxnSpPr>
          <p:spPr>
            <a:xfrm rot="10800000">
              <a:off x="5995050" y="226600"/>
              <a:ext cx="1504500" cy="224700"/>
            </a:xfrm>
            <a:prstGeom prst="straightConnector1">
              <a:avLst/>
            </a:prstGeom>
            <a:noFill/>
            <a:ln cap="flat" cmpd="sng" w="9525">
              <a:solidFill>
                <a:srgbClr val="595959"/>
              </a:solidFill>
              <a:prstDash val="solid"/>
              <a:round/>
              <a:headEnd len="sm" w="sm" type="none"/>
              <a:tailEnd len="sm" w="sm" type="none"/>
            </a:ln>
          </p:spPr>
        </p:cxnSp>
        <p:cxnSp>
          <p:nvCxnSpPr>
            <p:cNvPr id="3569" name="Google Shape;3569;p106"/>
            <p:cNvCxnSpPr/>
            <p:nvPr/>
          </p:nvCxnSpPr>
          <p:spPr>
            <a:xfrm rot="10800000">
              <a:off x="7512925" y="457850"/>
              <a:ext cx="829500" cy="743400"/>
            </a:xfrm>
            <a:prstGeom prst="straightConnector1">
              <a:avLst/>
            </a:prstGeom>
            <a:noFill/>
            <a:ln cap="flat" cmpd="sng" w="9525">
              <a:solidFill>
                <a:srgbClr val="595959"/>
              </a:solidFill>
              <a:prstDash val="solid"/>
              <a:round/>
              <a:headEnd len="sm" w="sm" type="none"/>
              <a:tailEnd len="sm" w="sm" type="none"/>
            </a:ln>
          </p:spPr>
        </p:cxnSp>
        <p:cxnSp>
          <p:nvCxnSpPr>
            <p:cNvPr id="3570" name="Google Shape;3570;p106"/>
            <p:cNvCxnSpPr/>
            <p:nvPr/>
          </p:nvCxnSpPr>
          <p:spPr>
            <a:xfrm flipH="1">
              <a:off x="8348975" y="-6625"/>
              <a:ext cx="796500" cy="1188000"/>
            </a:xfrm>
            <a:prstGeom prst="straightConnector1">
              <a:avLst/>
            </a:prstGeom>
            <a:noFill/>
            <a:ln cap="flat" cmpd="sng" w="9525">
              <a:solidFill>
                <a:srgbClr val="595959"/>
              </a:solidFill>
              <a:prstDash val="solid"/>
              <a:round/>
              <a:headEnd len="sm" w="sm" type="none"/>
              <a:tailEnd len="sm" w="sm" type="none"/>
            </a:ln>
          </p:spPr>
        </p:cxnSp>
        <p:grpSp>
          <p:nvGrpSpPr>
            <p:cNvPr id="3571" name="Google Shape;3571;p106"/>
            <p:cNvGrpSpPr/>
            <p:nvPr/>
          </p:nvGrpSpPr>
          <p:grpSpPr>
            <a:xfrm>
              <a:off x="8064275" y="1040250"/>
              <a:ext cx="581800" cy="582350"/>
              <a:chOff x="8064275" y="887850"/>
              <a:chExt cx="581800" cy="582350"/>
            </a:xfrm>
          </p:grpSpPr>
          <p:sp>
            <p:nvSpPr>
              <p:cNvPr id="3572" name="Google Shape;3572;p10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3" name="Google Shape;3573;p10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4" name="Google Shape;3574;p10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5" name="Google Shape;3575;p10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6" name="Google Shape;3576;p10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7" name="Google Shape;3577;p10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78" name="Google Shape;3578;p106"/>
            <p:cNvGrpSpPr/>
            <p:nvPr/>
          </p:nvGrpSpPr>
          <p:grpSpPr>
            <a:xfrm>
              <a:off x="7353050" y="316275"/>
              <a:ext cx="292025" cy="292575"/>
              <a:chOff x="7353050" y="316275"/>
              <a:chExt cx="292025" cy="292575"/>
            </a:xfrm>
          </p:grpSpPr>
          <p:sp>
            <p:nvSpPr>
              <p:cNvPr id="3579" name="Google Shape;3579;p10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0" name="Google Shape;3580;p10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1" name="Google Shape;3581;p10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2" name="Google Shape;3582;p10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83" name="Google Shape;3583;p106"/>
            <p:cNvGrpSpPr/>
            <p:nvPr/>
          </p:nvGrpSpPr>
          <p:grpSpPr>
            <a:xfrm>
              <a:off x="8792300" y="321275"/>
              <a:ext cx="175000" cy="175000"/>
              <a:chOff x="8792300" y="321275"/>
              <a:chExt cx="175000" cy="175000"/>
            </a:xfrm>
          </p:grpSpPr>
          <p:sp>
            <p:nvSpPr>
              <p:cNvPr id="3584" name="Google Shape;3584;p10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5" name="Google Shape;3585;p10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6" name="Google Shape;3586;p10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7" name="Google Shape;3587;p10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88" name="Google Shape;3588;p106"/>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9" name="Google Shape;3589;p106"/>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0" name="Google Shape;3590;p106"/>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1" name="Google Shape;3591;p106"/>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2" name="Google Shape;3592;p106"/>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3" name="Google Shape;3593;p106"/>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94" name="Google Shape;3594;p106"/>
            <p:cNvGrpSpPr/>
            <p:nvPr/>
          </p:nvGrpSpPr>
          <p:grpSpPr>
            <a:xfrm>
              <a:off x="8490050" y="170875"/>
              <a:ext cx="175013" cy="27000"/>
              <a:chOff x="5662375" y="212375"/>
              <a:chExt cx="175013" cy="27000"/>
            </a:xfrm>
          </p:grpSpPr>
          <p:sp>
            <p:nvSpPr>
              <p:cNvPr id="3595" name="Google Shape;3595;p10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6" name="Google Shape;3596;p10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7" name="Google Shape;3597;p10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98" name="Google Shape;3598;p106"/>
            <p:cNvGrpSpPr/>
            <p:nvPr/>
          </p:nvGrpSpPr>
          <p:grpSpPr>
            <a:xfrm>
              <a:off x="8678350" y="1658000"/>
              <a:ext cx="175013" cy="27000"/>
              <a:chOff x="5662375" y="212375"/>
              <a:chExt cx="175013" cy="27000"/>
            </a:xfrm>
          </p:grpSpPr>
          <p:sp>
            <p:nvSpPr>
              <p:cNvPr id="3599" name="Google Shape;3599;p106"/>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0" name="Google Shape;3600;p106"/>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1" name="Google Shape;3601;p106"/>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602" name="Google Shape;3602;p106"/>
          <p:cNvSpPr txBox="1"/>
          <p:nvPr>
            <p:ph idx="1" type="subTitle"/>
          </p:nvPr>
        </p:nvSpPr>
        <p:spPr>
          <a:xfrm>
            <a:off x="3639300" y="2596896"/>
            <a:ext cx="1865400" cy="61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Barlow Semi Condensed"/>
                <a:ea typeface="Barlow Semi Condensed"/>
                <a:cs typeface="Barlow Semi Condensed"/>
                <a:sym typeface="Barlow Semi Condensed"/>
              </a:defRPr>
            </a:lvl9pPr>
          </a:lstStyle>
          <a:p/>
        </p:txBody>
      </p:sp>
      <p:sp>
        <p:nvSpPr>
          <p:cNvPr id="3603" name="Google Shape;3603;p10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3604" name="Shape 3604"/>
        <p:cNvGrpSpPr/>
        <p:nvPr/>
      </p:nvGrpSpPr>
      <p:grpSpPr>
        <a:xfrm>
          <a:off x="0" y="0"/>
          <a:ext cx="0" cy="0"/>
          <a:chOff x="0" y="0"/>
          <a:chExt cx="0" cy="0"/>
        </a:xfrm>
      </p:grpSpPr>
      <p:sp>
        <p:nvSpPr>
          <p:cNvPr id="3605" name="Google Shape;3605;p107"/>
          <p:cNvSpPr txBox="1"/>
          <p:nvPr>
            <p:ph idx="1" type="body"/>
          </p:nvPr>
        </p:nvSpPr>
        <p:spPr>
          <a:xfrm>
            <a:off x="1881350" y="1246850"/>
            <a:ext cx="2133300" cy="3524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1"/>
              </a:buClr>
              <a:buSzPts val="1400"/>
              <a:buFont typeface="Arial"/>
              <a:buChar char="●"/>
              <a:defRPr b="0" i="0" sz="1200" u="none" cap="none" strike="noStrike">
                <a:solidFill>
                  <a:schemeClr val="dk2"/>
                </a:solidFill>
                <a:latin typeface="Barlow Semi Condensed"/>
                <a:ea typeface="Barlow Semi Condensed"/>
                <a:cs typeface="Barlow Semi Condensed"/>
                <a:sym typeface="Barlow Semi Condensed"/>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3606" name="Google Shape;3606;p107"/>
          <p:cNvSpPr txBox="1"/>
          <p:nvPr>
            <p:ph idx="2" type="body"/>
          </p:nvPr>
        </p:nvSpPr>
        <p:spPr>
          <a:xfrm>
            <a:off x="4220325" y="1246850"/>
            <a:ext cx="3099900" cy="3524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1"/>
              </a:buClr>
              <a:buSzPts val="1400"/>
              <a:buFont typeface="Arial"/>
              <a:buChar char="●"/>
              <a:defRPr b="0" i="0" sz="1200" u="none" cap="none" strike="noStrike">
                <a:solidFill>
                  <a:schemeClr val="dk2"/>
                </a:solidFill>
                <a:latin typeface="Barlow Semi Condensed"/>
                <a:ea typeface="Barlow Semi Condensed"/>
                <a:cs typeface="Barlow Semi Condensed"/>
                <a:sym typeface="Barlow Semi Condensed"/>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chemeClr val="dk2"/>
                </a:solidFill>
                <a:latin typeface="Barlow Semi Condensed"/>
                <a:ea typeface="Barlow Semi Condensed"/>
                <a:cs typeface="Barlow Semi Condensed"/>
                <a:sym typeface="Barlow Semi Condensed"/>
              </a:defRPr>
            </a:lvl9pPr>
          </a:lstStyle>
          <a:p/>
        </p:txBody>
      </p:sp>
      <p:sp>
        <p:nvSpPr>
          <p:cNvPr id="3607" name="Google Shape;3607;p107"/>
          <p:cNvSpPr txBox="1"/>
          <p:nvPr>
            <p:ph type="title"/>
          </p:nvPr>
        </p:nvSpPr>
        <p:spPr>
          <a:xfrm>
            <a:off x="2532888" y="338328"/>
            <a:ext cx="40875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grpSp>
        <p:nvGrpSpPr>
          <p:cNvPr id="3608" name="Google Shape;3608;p107"/>
          <p:cNvGrpSpPr/>
          <p:nvPr/>
        </p:nvGrpSpPr>
        <p:grpSpPr>
          <a:xfrm>
            <a:off x="432850" y="0"/>
            <a:ext cx="8278300" cy="5165700"/>
            <a:chOff x="432850" y="0"/>
            <a:chExt cx="8278300" cy="5165700"/>
          </a:xfrm>
        </p:grpSpPr>
        <p:cxnSp>
          <p:nvCxnSpPr>
            <p:cNvPr id="3609" name="Google Shape;3609;p107"/>
            <p:cNvCxnSpPr/>
            <p:nvPr/>
          </p:nvCxnSpPr>
          <p:spPr>
            <a:xfrm rot="10800000">
              <a:off x="8420275" y="2664300"/>
              <a:ext cx="0" cy="2501400"/>
            </a:xfrm>
            <a:prstGeom prst="straightConnector1">
              <a:avLst/>
            </a:prstGeom>
            <a:noFill/>
            <a:ln cap="flat" cmpd="sng" w="9525">
              <a:solidFill>
                <a:schemeClr val="dk1"/>
              </a:solidFill>
              <a:prstDash val="solid"/>
              <a:round/>
              <a:headEnd len="sm" w="sm" type="none"/>
              <a:tailEnd len="sm" w="sm" type="none"/>
            </a:ln>
          </p:spPr>
        </p:cxnSp>
        <p:grpSp>
          <p:nvGrpSpPr>
            <p:cNvPr id="3610" name="Google Shape;3610;p107"/>
            <p:cNvGrpSpPr/>
            <p:nvPr/>
          </p:nvGrpSpPr>
          <p:grpSpPr>
            <a:xfrm>
              <a:off x="8129350" y="4292175"/>
              <a:ext cx="581800" cy="582350"/>
              <a:chOff x="8064275" y="887850"/>
              <a:chExt cx="581800" cy="582350"/>
            </a:xfrm>
          </p:grpSpPr>
          <p:sp>
            <p:nvSpPr>
              <p:cNvPr id="3611" name="Google Shape;3611;p10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2" name="Google Shape;3612;p10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3" name="Google Shape;3613;p10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4" name="Google Shape;3614;p10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5" name="Google Shape;3615;p10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6" name="Google Shape;3616;p10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7" name="Google Shape;3617;p107"/>
            <p:cNvGrpSpPr/>
            <p:nvPr/>
          </p:nvGrpSpPr>
          <p:grpSpPr>
            <a:xfrm>
              <a:off x="8274238" y="3720600"/>
              <a:ext cx="292025" cy="292575"/>
              <a:chOff x="7353050" y="316275"/>
              <a:chExt cx="292025" cy="292575"/>
            </a:xfrm>
          </p:grpSpPr>
          <p:sp>
            <p:nvSpPr>
              <p:cNvPr id="3618" name="Google Shape;3618;p10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9" name="Google Shape;3619;p10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0" name="Google Shape;3620;p10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1" name="Google Shape;3621;p10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2" name="Google Shape;3622;p107"/>
            <p:cNvGrpSpPr/>
            <p:nvPr/>
          </p:nvGrpSpPr>
          <p:grpSpPr>
            <a:xfrm>
              <a:off x="8332763" y="3212475"/>
              <a:ext cx="175000" cy="175000"/>
              <a:chOff x="8792300" y="321275"/>
              <a:chExt cx="175000" cy="175000"/>
            </a:xfrm>
          </p:grpSpPr>
          <p:sp>
            <p:nvSpPr>
              <p:cNvPr id="3623" name="Google Shape;3623;p10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4" name="Google Shape;3624;p10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5" name="Google Shape;3625;p10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6" name="Google Shape;3626;p10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627" name="Google Shape;3627;p107"/>
            <p:cNvCxnSpPr/>
            <p:nvPr/>
          </p:nvCxnSpPr>
          <p:spPr>
            <a:xfrm>
              <a:off x="723725" y="613"/>
              <a:ext cx="0" cy="2501400"/>
            </a:xfrm>
            <a:prstGeom prst="straightConnector1">
              <a:avLst/>
            </a:prstGeom>
            <a:noFill/>
            <a:ln cap="flat" cmpd="sng" w="9525">
              <a:solidFill>
                <a:schemeClr val="dk1"/>
              </a:solidFill>
              <a:prstDash val="solid"/>
              <a:round/>
              <a:headEnd len="sm" w="sm" type="none"/>
              <a:tailEnd len="sm" w="sm" type="none"/>
            </a:ln>
          </p:spPr>
        </p:cxnSp>
        <p:grpSp>
          <p:nvGrpSpPr>
            <p:cNvPr id="3628" name="Google Shape;3628;p107"/>
            <p:cNvGrpSpPr/>
            <p:nvPr/>
          </p:nvGrpSpPr>
          <p:grpSpPr>
            <a:xfrm rot="10800000">
              <a:off x="432850" y="291788"/>
              <a:ext cx="581800" cy="582350"/>
              <a:chOff x="8064275" y="887850"/>
              <a:chExt cx="581800" cy="582350"/>
            </a:xfrm>
          </p:grpSpPr>
          <p:sp>
            <p:nvSpPr>
              <p:cNvPr id="3629" name="Google Shape;3629;p10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0" name="Google Shape;3630;p10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1" name="Google Shape;3631;p10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2" name="Google Shape;3632;p10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3" name="Google Shape;3633;p10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4" name="Google Shape;3634;p10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35" name="Google Shape;3635;p107"/>
            <p:cNvGrpSpPr/>
            <p:nvPr/>
          </p:nvGrpSpPr>
          <p:grpSpPr>
            <a:xfrm rot="10800000">
              <a:off x="577738" y="1153138"/>
              <a:ext cx="292025" cy="292575"/>
              <a:chOff x="7353050" y="316275"/>
              <a:chExt cx="292025" cy="292575"/>
            </a:xfrm>
          </p:grpSpPr>
          <p:sp>
            <p:nvSpPr>
              <p:cNvPr id="3636" name="Google Shape;3636;p10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7" name="Google Shape;3637;p10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8" name="Google Shape;3638;p10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9" name="Google Shape;3639;p10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40" name="Google Shape;3640;p107"/>
            <p:cNvGrpSpPr/>
            <p:nvPr/>
          </p:nvGrpSpPr>
          <p:grpSpPr>
            <a:xfrm rot="10800000">
              <a:off x="636238" y="1778838"/>
              <a:ext cx="175000" cy="175000"/>
              <a:chOff x="8792300" y="321275"/>
              <a:chExt cx="175000" cy="175000"/>
            </a:xfrm>
          </p:grpSpPr>
          <p:sp>
            <p:nvSpPr>
              <p:cNvPr id="3641" name="Google Shape;3641;p10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2" name="Google Shape;3642;p10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3" name="Google Shape;3643;p10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4" name="Google Shape;3644;p10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45" name="Google Shape;3645;p107"/>
            <p:cNvGrpSpPr/>
            <p:nvPr/>
          </p:nvGrpSpPr>
          <p:grpSpPr>
            <a:xfrm>
              <a:off x="432850" y="2003163"/>
              <a:ext cx="175013" cy="27000"/>
              <a:chOff x="5662375" y="212375"/>
              <a:chExt cx="175013" cy="27000"/>
            </a:xfrm>
          </p:grpSpPr>
          <p:sp>
            <p:nvSpPr>
              <p:cNvPr id="3646" name="Google Shape;3646;p10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7" name="Google Shape;3647;p10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8" name="Google Shape;3648;p10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49" name="Google Shape;3649;p107"/>
            <p:cNvGrpSpPr/>
            <p:nvPr/>
          </p:nvGrpSpPr>
          <p:grpSpPr>
            <a:xfrm>
              <a:off x="788100" y="208488"/>
              <a:ext cx="175013" cy="27000"/>
              <a:chOff x="5662375" y="212375"/>
              <a:chExt cx="175013" cy="27000"/>
            </a:xfrm>
          </p:grpSpPr>
          <p:sp>
            <p:nvSpPr>
              <p:cNvPr id="3650" name="Google Shape;3650;p10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1" name="Google Shape;3651;p10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2" name="Google Shape;3652;p10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3" name="Google Shape;3653;p107"/>
            <p:cNvGrpSpPr/>
            <p:nvPr/>
          </p:nvGrpSpPr>
          <p:grpSpPr>
            <a:xfrm>
              <a:off x="8129350" y="4988725"/>
              <a:ext cx="175013" cy="27000"/>
              <a:chOff x="5662375" y="212375"/>
              <a:chExt cx="175013" cy="27000"/>
            </a:xfrm>
          </p:grpSpPr>
          <p:sp>
            <p:nvSpPr>
              <p:cNvPr id="3654" name="Google Shape;3654;p10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5" name="Google Shape;3655;p10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6" name="Google Shape;3656;p10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7" name="Google Shape;3657;p107"/>
            <p:cNvGrpSpPr/>
            <p:nvPr/>
          </p:nvGrpSpPr>
          <p:grpSpPr>
            <a:xfrm>
              <a:off x="8497550" y="3429425"/>
              <a:ext cx="175013" cy="27000"/>
              <a:chOff x="5662375" y="212375"/>
              <a:chExt cx="175013" cy="27000"/>
            </a:xfrm>
          </p:grpSpPr>
          <p:sp>
            <p:nvSpPr>
              <p:cNvPr id="3658" name="Google Shape;3658;p10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9" name="Google Shape;3659;p10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0" name="Google Shape;3660;p10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661" name="Google Shape;3661;p107"/>
            <p:cNvCxnSpPr/>
            <p:nvPr/>
          </p:nvCxnSpPr>
          <p:spPr>
            <a:xfrm>
              <a:off x="8407225" y="0"/>
              <a:ext cx="0" cy="2160900"/>
            </a:xfrm>
            <a:prstGeom prst="straightConnector1">
              <a:avLst/>
            </a:prstGeom>
            <a:noFill/>
            <a:ln cap="flat" cmpd="sng" w="9525">
              <a:solidFill>
                <a:schemeClr val="dk1"/>
              </a:solidFill>
              <a:prstDash val="solid"/>
              <a:round/>
              <a:headEnd len="sm" w="sm" type="none"/>
              <a:tailEnd len="sm" w="sm" type="none"/>
            </a:ln>
          </p:spPr>
        </p:cxnSp>
        <p:cxnSp>
          <p:nvCxnSpPr>
            <p:cNvPr id="3662" name="Google Shape;3662;p107"/>
            <p:cNvCxnSpPr/>
            <p:nvPr/>
          </p:nvCxnSpPr>
          <p:spPr>
            <a:xfrm>
              <a:off x="718025" y="2985634"/>
              <a:ext cx="0" cy="2160900"/>
            </a:xfrm>
            <a:prstGeom prst="straightConnector1">
              <a:avLst/>
            </a:prstGeom>
            <a:noFill/>
            <a:ln cap="flat" cmpd="sng" w="9525">
              <a:solidFill>
                <a:schemeClr val="dk1"/>
              </a:solidFill>
              <a:prstDash val="solid"/>
              <a:round/>
              <a:headEnd len="sm" w="sm" type="none"/>
              <a:tailEnd len="sm" w="sm" type="none"/>
            </a:ln>
          </p:spPr>
        </p:cxnSp>
        <p:sp>
          <p:nvSpPr>
            <p:cNvPr id="3663" name="Google Shape;3663;p107"/>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4" name="Google Shape;3664;p107"/>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5" name="Google Shape;3665;p107"/>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6" name="Google Shape;3666;p107"/>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67" name="Google Shape;3667;p10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2">
    <p:spTree>
      <p:nvGrpSpPr>
        <p:cNvPr id="3668" name="Shape 3668"/>
        <p:cNvGrpSpPr/>
        <p:nvPr/>
      </p:nvGrpSpPr>
      <p:grpSpPr>
        <a:xfrm>
          <a:off x="0" y="0"/>
          <a:ext cx="0" cy="0"/>
          <a:chOff x="0" y="0"/>
          <a:chExt cx="0" cy="0"/>
        </a:xfrm>
      </p:grpSpPr>
      <p:sp>
        <p:nvSpPr>
          <p:cNvPr id="3669" name="Google Shape;3669;p108"/>
          <p:cNvSpPr/>
          <p:nvPr/>
        </p:nvSpPr>
        <p:spPr>
          <a:xfrm flipH="1">
            <a:off x="-75" y="0"/>
            <a:ext cx="669600" cy="5143500"/>
          </a:xfrm>
          <a:prstGeom prst="rect">
            <a:avLst/>
          </a:prstGeom>
          <a:solidFill>
            <a:srgbClr val="000000">
              <a:alpha val="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0" name="Google Shape;3670;p108"/>
          <p:cNvSpPr/>
          <p:nvPr/>
        </p:nvSpPr>
        <p:spPr>
          <a:xfrm flipH="1">
            <a:off x="-75" y="0"/>
            <a:ext cx="669600" cy="1140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1" name="Google Shape;3671;p108"/>
          <p:cNvSpPr txBox="1"/>
          <p:nvPr>
            <p:ph type="title"/>
          </p:nvPr>
        </p:nvSpPr>
        <p:spPr>
          <a:xfrm>
            <a:off x="844425" y="5598"/>
            <a:ext cx="3552600" cy="114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72" name="Google Shape;3672;p108"/>
          <p:cNvSpPr txBox="1"/>
          <p:nvPr>
            <p:ph idx="1" type="body"/>
          </p:nvPr>
        </p:nvSpPr>
        <p:spPr>
          <a:xfrm>
            <a:off x="844425" y="1538075"/>
            <a:ext cx="5169000" cy="3387900"/>
          </a:xfrm>
          <a:prstGeom prst="rect">
            <a:avLst/>
          </a:prstGeom>
          <a:noFill/>
          <a:ln>
            <a:noFill/>
          </a:ln>
        </p:spPr>
        <p:txBody>
          <a:bodyPr anchorCtr="0" anchor="ctr" bIns="91425" lIns="91425" spcFirstLastPara="1" rIns="91425" wrap="square" tIns="91425">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81000" lvl="3" marL="18288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4pPr>
            <a:lvl5pPr indent="-381000" lvl="4" marL="22860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5pPr>
            <a:lvl6pPr indent="-381000" lvl="5" marL="2743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6pPr>
            <a:lvl7pPr indent="-381000" lvl="6" marL="32004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7pPr>
            <a:lvl8pPr indent="-381000" lvl="7" marL="36576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8pPr>
            <a:lvl9pPr indent="-381000" lvl="8" marL="41148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9pPr>
          </a:lstStyle>
          <a:p/>
        </p:txBody>
      </p:sp>
      <p:sp>
        <p:nvSpPr>
          <p:cNvPr id="3673" name="Google Shape;3673;p108"/>
          <p:cNvSpPr txBox="1"/>
          <p:nvPr>
            <p:ph idx="12" type="sldNum"/>
          </p:nvPr>
        </p:nvSpPr>
        <p:spPr>
          <a:xfrm>
            <a:off x="-75" y="5600"/>
            <a:ext cx="669600" cy="1140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9" name="Shape 449"/>
        <p:cNvGrpSpPr/>
        <p:nvPr/>
      </p:nvGrpSpPr>
      <p:grpSpPr>
        <a:xfrm>
          <a:off x="0" y="0"/>
          <a:ext cx="0" cy="0"/>
          <a:chOff x="0" y="0"/>
          <a:chExt cx="0" cy="0"/>
        </a:xfrm>
      </p:grpSpPr>
      <p:sp>
        <p:nvSpPr>
          <p:cNvPr id="450" name="Google Shape;450;p56"/>
          <p:cNvSpPr txBox="1"/>
          <p:nvPr>
            <p:ph type="title"/>
          </p:nvPr>
        </p:nvSpPr>
        <p:spPr>
          <a:xfrm>
            <a:off x="896112" y="2039112"/>
            <a:ext cx="3566100" cy="136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1" name="Google Shape;451;p56"/>
          <p:cNvSpPr txBox="1"/>
          <p:nvPr>
            <p:ph idx="1" type="body"/>
          </p:nvPr>
        </p:nvSpPr>
        <p:spPr>
          <a:xfrm>
            <a:off x="4899150" y="821850"/>
            <a:ext cx="3096000" cy="3478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1pPr>
            <a:lvl2pPr indent="-317500" lvl="1" marL="9144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2pPr>
            <a:lvl3pPr indent="-317500" lvl="2" marL="13716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3pPr>
            <a:lvl4pPr indent="-317500" lvl="3" marL="18288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4pPr>
            <a:lvl5pPr indent="-317500" lvl="4" marL="22860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5pPr>
            <a:lvl6pPr indent="-317500" lvl="5" marL="27432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6pPr>
            <a:lvl7pPr indent="-317500" lvl="6" marL="32004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7pPr>
            <a:lvl8pPr indent="-317500" lvl="7" marL="36576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8pPr>
            <a:lvl9pPr indent="-317500" lvl="8" marL="4114800" marR="0" rtl="0" algn="l">
              <a:lnSpc>
                <a:spcPct val="100000"/>
              </a:lnSpc>
              <a:spcBef>
                <a:spcPts val="0"/>
              </a:spcBef>
              <a:spcAft>
                <a:spcPts val="0"/>
              </a:spcAft>
              <a:buClr>
                <a:schemeClr val="accent5"/>
              </a:buClr>
              <a:buSzPts val="1400"/>
              <a:buFont typeface="Barlow Semi Condensed"/>
              <a:buChar char="■"/>
              <a:defRPr b="0" i="0" sz="1400" u="none" cap="none" strike="noStrike">
                <a:solidFill>
                  <a:schemeClr val="accent5"/>
                </a:solidFill>
                <a:latin typeface="Barlow Semi Condensed"/>
                <a:ea typeface="Barlow Semi Condensed"/>
                <a:cs typeface="Barlow Semi Condensed"/>
                <a:sym typeface="Barlow Semi Condensed"/>
              </a:defRPr>
            </a:lvl9pPr>
          </a:lstStyle>
          <a:p/>
        </p:txBody>
      </p:sp>
      <p:cxnSp>
        <p:nvCxnSpPr>
          <p:cNvPr id="452" name="Google Shape;452;p56"/>
          <p:cNvCxnSpPr/>
          <p:nvPr/>
        </p:nvCxnSpPr>
        <p:spPr>
          <a:xfrm>
            <a:off x="1645925" y="523125"/>
            <a:ext cx="1672500" cy="126000"/>
          </a:xfrm>
          <a:prstGeom prst="straightConnector1">
            <a:avLst/>
          </a:prstGeom>
          <a:noFill/>
          <a:ln cap="flat" cmpd="sng" w="9525">
            <a:solidFill>
              <a:schemeClr val="dk1"/>
            </a:solidFill>
            <a:prstDash val="solid"/>
            <a:round/>
            <a:headEnd len="sm" w="sm" type="none"/>
            <a:tailEnd len="sm" w="sm" type="none"/>
          </a:ln>
        </p:spPr>
      </p:cxnSp>
      <p:cxnSp>
        <p:nvCxnSpPr>
          <p:cNvPr id="453" name="Google Shape;453;p56"/>
          <p:cNvCxnSpPr/>
          <p:nvPr/>
        </p:nvCxnSpPr>
        <p:spPr>
          <a:xfrm flipH="1" rot="10800000">
            <a:off x="803050" y="529675"/>
            <a:ext cx="829500" cy="743400"/>
          </a:xfrm>
          <a:prstGeom prst="straightConnector1">
            <a:avLst/>
          </a:prstGeom>
          <a:noFill/>
          <a:ln cap="flat" cmpd="sng" w="9525">
            <a:solidFill>
              <a:schemeClr val="dk1"/>
            </a:solidFill>
            <a:prstDash val="solid"/>
            <a:round/>
            <a:headEnd len="sm" w="sm" type="none"/>
            <a:tailEnd len="sm" w="sm" type="none"/>
          </a:ln>
        </p:spPr>
      </p:cxnSp>
      <p:cxnSp>
        <p:nvCxnSpPr>
          <p:cNvPr id="454" name="Google Shape;454;p56"/>
          <p:cNvCxnSpPr/>
          <p:nvPr/>
        </p:nvCxnSpPr>
        <p:spPr>
          <a:xfrm>
            <a:off x="0" y="65200"/>
            <a:ext cx="796500" cy="1188000"/>
          </a:xfrm>
          <a:prstGeom prst="straightConnector1">
            <a:avLst/>
          </a:prstGeom>
          <a:noFill/>
          <a:ln cap="flat" cmpd="sng" w="9525">
            <a:solidFill>
              <a:schemeClr val="dk1"/>
            </a:solidFill>
            <a:prstDash val="solid"/>
            <a:round/>
            <a:headEnd len="sm" w="sm" type="none"/>
            <a:tailEnd len="sm" w="sm" type="none"/>
          </a:ln>
        </p:spPr>
      </p:cxnSp>
      <p:grpSp>
        <p:nvGrpSpPr>
          <p:cNvPr id="455" name="Google Shape;455;p56"/>
          <p:cNvGrpSpPr/>
          <p:nvPr/>
        </p:nvGrpSpPr>
        <p:grpSpPr>
          <a:xfrm flipH="1">
            <a:off x="499400" y="959675"/>
            <a:ext cx="581800" cy="582350"/>
            <a:chOff x="8064275" y="887850"/>
            <a:chExt cx="581800" cy="582350"/>
          </a:xfrm>
        </p:grpSpPr>
        <p:sp>
          <p:nvSpPr>
            <p:cNvPr id="456" name="Google Shape;456;p5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2" name="Google Shape;462;p56"/>
          <p:cNvGrpSpPr/>
          <p:nvPr/>
        </p:nvGrpSpPr>
        <p:grpSpPr>
          <a:xfrm flipH="1">
            <a:off x="1500400" y="388100"/>
            <a:ext cx="292025" cy="292575"/>
            <a:chOff x="7353050" y="316275"/>
            <a:chExt cx="292025" cy="292575"/>
          </a:xfrm>
        </p:grpSpPr>
        <p:sp>
          <p:nvSpPr>
            <p:cNvPr id="463" name="Google Shape;463;p5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5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5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5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7" name="Google Shape;467;p56"/>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6"/>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56"/>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6"/>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56"/>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56"/>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3" name="Google Shape;473;p56"/>
          <p:cNvGrpSpPr/>
          <p:nvPr/>
        </p:nvGrpSpPr>
        <p:grpSpPr>
          <a:xfrm flipH="1">
            <a:off x="3527112" y="361100"/>
            <a:ext cx="175013" cy="27000"/>
            <a:chOff x="5662375" y="212375"/>
            <a:chExt cx="175013" cy="27000"/>
          </a:xfrm>
        </p:grpSpPr>
        <p:sp>
          <p:nvSpPr>
            <p:cNvPr id="474" name="Google Shape;474;p5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5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5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7" name="Google Shape;477;p56"/>
          <p:cNvGrpSpPr/>
          <p:nvPr/>
        </p:nvGrpSpPr>
        <p:grpSpPr>
          <a:xfrm flipH="1">
            <a:off x="480412" y="242700"/>
            <a:ext cx="175013" cy="27000"/>
            <a:chOff x="5662375" y="212375"/>
            <a:chExt cx="175013" cy="27000"/>
          </a:xfrm>
        </p:grpSpPr>
        <p:sp>
          <p:nvSpPr>
            <p:cNvPr id="478" name="Google Shape;478;p5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1" name="Google Shape;481;p56"/>
          <p:cNvGrpSpPr/>
          <p:nvPr/>
        </p:nvGrpSpPr>
        <p:grpSpPr>
          <a:xfrm flipH="1">
            <a:off x="901712" y="1653625"/>
            <a:ext cx="175013" cy="27000"/>
            <a:chOff x="5662375" y="212375"/>
            <a:chExt cx="175013" cy="27000"/>
          </a:xfrm>
        </p:grpSpPr>
        <p:sp>
          <p:nvSpPr>
            <p:cNvPr id="482" name="Google Shape;482;p5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5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85" name="Google Shape;485;p56"/>
          <p:cNvCxnSpPr/>
          <p:nvPr/>
        </p:nvCxnSpPr>
        <p:spPr>
          <a:xfrm>
            <a:off x="791400" y="4212400"/>
            <a:ext cx="1157100" cy="542700"/>
          </a:xfrm>
          <a:prstGeom prst="straightConnector1">
            <a:avLst/>
          </a:prstGeom>
          <a:noFill/>
          <a:ln cap="flat" cmpd="sng" w="9525">
            <a:solidFill>
              <a:schemeClr val="dk1"/>
            </a:solidFill>
            <a:prstDash val="solid"/>
            <a:round/>
            <a:headEnd len="sm" w="sm" type="none"/>
            <a:tailEnd len="sm" w="sm" type="none"/>
          </a:ln>
        </p:spPr>
      </p:cxnSp>
      <p:cxnSp>
        <p:nvCxnSpPr>
          <p:cNvPr id="486" name="Google Shape;486;p56"/>
          <p:cNvCxnSpPr/>
          <p:nvPr/>
        </p:nvCxnSpPr>
        <p:spPr>
          <a:xfrm flipH="1" rot="10800000">
            <a:off x="0" y="4220425"/>
            <a:ext cx="791400" cy="836400"/>
          </a:xfrm>
          <a:prstGeom prst="straightConnector1">
            <a:avLst/>
          </a:prstGeom>
          <a:noFill/>
          <a:ln cap="flat" cmpd="sng" w="9525">
            <a:solidFill>
              <a:schemeClr val="dk1"/>
            </a:solidFill>
            <a:prstDash val="solid"/>
            <a:round/>
            <a:headEnd len="sm" w="sm" type="none"/>
            <a:tailEnd len="sm" w="sm" type="none"/>
          </a:ln>
        </p:spPr>
      </p:cxnSp>
      <p:grpSp>
        <p:nvGrpSpPr>
          <p:cNvPr id="487" name="Google Shape;487;p56"/>
          <p:cNvGrpSpPr/>
          <p:nvPr/>
        </p:nvGrpSpPr>
        <p:grpSpPr>
          <a:xfrm rot="10800000">
            <a:off x="499400" y="3940925"/>
            <a:ext cx="581800" cy="582350"/>
            <a:chOff x="8064275" y="887850"/>
            <a:chExt cx="581800" cy="582350"/>
          </a:xfrm>
        </p:grpSpPr>
        <p:sp>
          <p:nvSpPr>
            <p:cNvPr id="488" name="Google Shape;488;p5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5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5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5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5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4" name="Google Shape;494;p56"/>
          <p:cNvGrpSpPr/>
          <p:nvPr/>
        </p:nvGrpSpPr>
        <p:grpSpPr>
          <a:xfrm rot="10800000">
            <a:off x="1819575" y="4586750"/>
            <a:ext cx="292025" cy="292575"/>
            <a:chOff x="7353050" y="316275"/>
            <a:chExt cx="292025" cy="292575"/>
          </a:xfrm>
        </p:grpSpPr>
        <p:sp>
          <p:nvSpPr>
            <p:cNvPr id="495" name="Google Shape;495;p5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5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5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5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9" name="Google Shape;499;p56"/>
          <p:cNvGrpSpPr/>
          <p:nvPr/>
        </p:nvGrpSpPr>
        <p:grpSpPr>
          <a:xfrm rot="10800000">
            <a:off x="212525" y="4645550"/>
            <a:ext cx="175000" cy="175000"/>
            <a:chOff x="8792300" y="321275"/>
            <a:chExt cx="175000" cy="175000"/>
          </a:xfrm>
        </p:grpSpPr>
        <p:sp>
          <p:nvSpPr>
            <p:cNvPr id="500" name="Google Shape;500;p5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5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5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5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4" name="Google Shape;504;p56"/>
          <p:cNvGrpSpPr/>
          <p:nvPr/>
        </p:nvGrpSpPr>
        <p:grpSpPr>
          <a:xfrm rot="10800000">
            <a:off x="480412" y="4852325"/>
            <a:ext cx="175013" cy="27000"/>
            <a:chOff x="5662375" y="212375"/>
            <a:chExt cx="175013" cy="27000"/>
          </a:xfrm>
        </p:grpSpPr>
        <p:sp>
          <p:nvSpPr>
            <p:cNvPr id="505" name="Google Shape;505;p5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5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5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8" name="Google Shape;508;p56"/>
          <p:cNvGrpSpPr/>
          <p:nvPr/>
        </p:nvGrpSpPr>
        <p:grpSpPr>
          <a:xfrm rot="10800000">
            <a:off x="1054112" y="3898600"/>
            <a:ext cx="175013" cy="27000"/>
            <a:chOff x="5662375" y="212375"/>
            <a:chExt cx="175013" cy="27000"/>
          </a:xfrm>
        </p:grpSpPr>
        <p:sp>
          <p:nvSpPr>
            <p:cNvPr id="509" name="Google Shape;509;p5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5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5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2" name="Google Shape;512;p5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5"/>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4.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theme" Target="../theme/theme1.xml"/><Relationship Id="rId16"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8.xml"/><Relationship Id="rId22" Type="http://schemas.openxmlformats.org/officeDocument/2006/relationships/slideLayout" Target="../slideLayouts/slideLayout70.xml"/><Relationship Id="rId21" Type="http://schemas.openxmlformats.org/officeDocument/2006/relationships/slideLayout" Target="../slideLayouts/slideLayout69.xml"/><Relationship Id="rId24" Type="http://schemas.openxmlformats.org/officeDocument/2006/relationships/slideLayout" Target="../slideLayouts/slideLayout72.xml"/><Relationship Id="rId23" Type="http://schemas.openxmlformats.org/officeDocument/2006/relationships/slideLayout" Target="../slideLayouts/slideLayout71.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26" Type="http://schemas.openxmlformats.org/officeDocument/2006/relationships/slideLayout" Target="../slideLayouts/slideLayout74.xml"/><Relationship Id="rId25" Type="http://schemas.openxmlformats.org/officeDocument/2006/relationships/slideLayout" Target="../slideLayouts/slideLayout73.xml"/><Relationship Id="rId28" Type="http://schemas.openxmlformats.org/officeDocument/2006/relationships/slideLayout" Target="../slideLayouts/slideLayout76.xml"/><Relationship Id="rId27" Type="http://schemas.openxmlformats.org/officeDocument/2006/relationships/slideLayout" Target="../slideLayouts/slideLayout75.xml"/><Relationship Id="rId5" Type="http://schemas.openxmlformats.org/officeDocument/2006/relationships/slideLayout" Target="../slideLayouts/slideLayout53.xml"/><Relationship Id="rId6" Type="http://schemas.openxmlformats.org/officeDocument/2006/relationships/slideLayout" Target="../slideLayouts/slideLayout54.xml"/><Relationship Id="rId29" Type="http://schemas.openxmlformats.org/officeDocument/2006/relationships/slideLayout" Target="../slideLayouts/slideLayout77.xml"/><Relationship Id="rId7" Type="http://schemas.openxmlformats.org/officeDocument/2006/relationships/slideLayout" Target="../slideLayouts/slideLayout55.xml"/><Relationship Id="rId8" Type="http://schemas.openxmlformats.org/officeDocument/2006/relationships/slideLayout" Target="../slideLayouts/slideLayout56.xml"/><Relationship Id="rId31" Type="http://schemas.openxmlformats.org/officeDocument/2006/relationships/slideLayout" Target="../slideLayouts/slideLayout79.xml"/><Relationship Id="rId30" Type="http://schemas.openxmlformats.org/officeDocument/2006/relationships/slideLayout" Target="../slideLayouts/slideLayout78.xml"/><Relationship Id="rId11" Type="http://schemas.openxmlformats.org/officeDocument/2006/relationships/slideLayout" Target="../slideLayouts/slideLayout59.xml"/><Relationship Id="rId33" Type="http://schemas.openxmlformats.org/officeDocument/2006/relationships/slideLayout" Target="../slideLayouts/slideLayout81.xml"/><Relationship Id="rId10" Type="http://schemas.openxmlformats.org/officeDocument/2006/relationships/slideLayout" Target="../slideLayouts/slideLayout58.xml"/><Relationship Id="rId32" Type="http://schemas.openxmlformats.org/officeDocument/2006/relationships/slideLayout" Target="../slideLayouts/slideLayout80.xml"/><Relationship Id="rId13" Type="http://schemas.openxmlformats.org/officeDocument/2006/relationships/slideLayout" Target="../slideLayouts/slideLayout61.xml"/><Relationship Id="rId35" Type="http://schemas.openxmlformats.org/officeDocument/2006/relationships/theme" Target="../theme/theme2.xml"/><Relationship Id="rId12" Type="http://schemas.openxmlformats.org/officeDocument/2006/relationships/slideLayout" Target="../slideLayouts/slideLayout60.xml"/><Relationship Id="rId34" Type="http://schemas.openxmlformats.org/officeDocument/2006/relationships/slideLayout" Target="../slideLayouts/slideLayout82.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9" Type="http://schemas.openxmlformats.org/officeDocument/2006/relationships/slideLayout" Target="../slideLayouts/slideLayout67.xml"/><Relationship Id="rId1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1pPr>
            <a:lvl2pPr lvl="1"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2pPr>
            <a:lvl3pPr lvl="2"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3pPr>
            <a:lvl4pPr lvl="3"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4pPr>
            <a:lvl5pPr lvl="4"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5pPr>
            <a:lvl6pPr lvl="5"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6pPr>
            <a:lvl7pPr lvl="6"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7pPr>
            <a:lvl8pPr lvl="7"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8pPr>
            <a:lvl9pPr lvl="8"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9pPr>
          </a:lstStyle>
          <a:p/>
        </p:txBody>
      </p:sp>
      <p:sp>
        <p:nvSpPr>
          <p:cNvPr id="7" name="Google Shape;7;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717" name="Shape 1717"/>
        <p:cNvGrpSpPr/>
        <p:nvPr/>
      </p:nvGrpSpPr>
      <p:grpSpPr>
        <a:xfrm>
          <a:off x="0" y="0"/>
          <a:ext cx="0" cy="0"/>
          <a:chOff x="0" y="0"/>
          <a:chExt cx="0" cy="0"/>
        </a:xfrm>
      </p:grpSpPr>
      <p:sp>
        <p:nvSpPr>
          <p:cNvPr id="1718" name="Google Shape;1718;p26"/>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1pPr>
            <a:lvl2pPr lvl="1"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2pPr>
            <a:lvl3pPr lvl="2"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3pPr>
            <a:lvl4pPr lvl="3"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4pPr>
            <a:lvl5pPr lvl="4"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5pPr>
            <a:lvl6pPr lvl="5"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6pPr>
            <a:lvl7pPr lvl="6"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7pPr>
            <a:lvl8pPr lvl="7"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8pPr>
            <a:lvl9pPr lvl="8" marR="0" rtl="0" algn="l">
              <a:lnSpc>
                <a:spcPct val="100000"/>
              </a:lnSpc>
              <a:spcBef>
                <a:spcPts val="0"/>
              </a:spcBef>
              <a:spcAft>
                <a:spcPts val="0"/>
              </a:spcAft>
              <a:buClr>
                <a:srgbClr val="0DB7C4"/>
              </a:buClr>
              <a:buSzPts val="2400"/>
              <a:buFont typeface="Dosis"/>
              <a:buNone/>
              <a:defRPr b="0" i="0" sz="2400" u="none" cap="none" strike="noStrike">
                <a:solidFill>
                  <a:srgbClr val="0DB7C4"/>
                </a:solidFill>
                <a:latin typeface="Dosis"/>
                <a:ea typeface="Dosis"/>
                <a:cs typeface="Dosis"/>
                <a:sym typeface="Dosis"/>
              </a:defRPr>
            </a:lvl9pPr>
          </a:lstStyle>
          <a:p/>
        </p:txBody>
      </p:sp>
      <p:sp>
        <p:nvSpPr>
          <p:cNvPr id="1719" name="Google Shape;1719;p26"/>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0DB7C4"/>
              </a:buClr>
              <a:buSzPts val="3000"/>
              <a:buFont typeface="Arial"/>
              <a:buChar char="▹"/>
              <a:defRPr b="0" i="0" sz="3000" u="none" cap="none" strike="noStrike">
                <a:solidFill>
                  <a:srgbClr val="415665"/>
                </a:solidFill>
                <a:latin typeface="Arial"/>
                <a:ea typeface="Arial"/>
                <a:cs typeface="Arial"/>
                <a:sym typeface="Arial"/>
              </a:defRPr>
            </a:lvl1pPr>
            <a:lvl2pPr indent="-381000" lvl="1" marL="914400" marR="0" rtl="0" algn="l">
              <a:lnSpc>
                <a:spcPct val="100000"/>
              </a:lnSpc>
              <a:spcBef>
                <a:spcPts val="0"/>
              </a:spcBef>
              <a:spcAft>
                <a:spcPts val="0"/>
              </a:spcAft>
              <a:buClr>
                <a:srgbClr val="0DB7C4"/>
              </a:buClr>
              <a:buSzPts val="2400"/>
              <a:buFont typeface="Arial"/>
              <a:buChar char="▸"/>
              <a:defRPr b="0" i="0" sz="2400" u="none" cap="none" strike="noStrike">
                <a:solidFill>
                  <a:srgbClr val="415665"/>
                </a:solidFill>
                <a:latin typeface="Arial"/>
                <a:ea typeface="Arial"/>
                <a:cs typeface="Arial"/>
                <a:sym typeface="Arial"/>
              </a:defRPr>
            </a:lvl2pPr>
            <a:lvl3pPr indent="-381000" lvl="2" marL="1371600" marR="0" rtl="0" algn="l">
              <a:lnSpc>
                <a:spcPct val="100000"/>
              </a:lnSpc>
              <a:spcBef>
                <a:spcPts val="0"/>
              </a:spcBef>
              <a:spcAft>
                <a:spcPts val="0"/>
              </a:spcAft>
              <a:buClr>
                <a:srgbClr val="0DB7C4"/>
              </a:buClr>
              <a:buSzPts val="2400"/>
              <a:buFont typeface="Arial"/>
              <a:buChar char="⬩"/>
              <a:defRPr b="0" i="0" sz="2400" u="none" cap="none" strike="noStrike">
                <a:solidFill>
                  <a:srgbClr val="415665"/>
                </a:solidFill>
                <a:latin typeface="Arial"/>
                <a:ea typeface="Arial"/>
                <a:cs typeface="Arial"/>
                <a:sym typeface="Arial"/>
              </a:defRPr>
            </a:lvl3pPr>
            <a:lvl4pPr indent="-342900" lvl="3" marL="1828800" marR="0" rtl="0" algn="l">
              <a:lnSpc>
                <a:spcPct val="100000"/>
              </a:lnSpc>
              <a:spcBef>
                <a:spcPts val="0"/>
              </a:spcBef>
              <a:spcAft>
                <a:spcPts val="0"/>
              </a:spcAft>
              <a:buClr>
                <a:srgbClr val="0DB7C4"/>
              </a:buClr>
              <a:buSzPts val="1800"/>
              <a:buFont typeface="Arial"/>
              <a:buChar char="⬞"/>
              <a:defRPr b="0" i="0" sz="1800" u="none" cap="none" strike="noStrike">
                <a:solidFill>
                  <a:srgbClr val="415665"/>
                </a:solidFill>
                <a:latin typeface="Arial"/>
                <a:ea typeface="Arial"/>
                <a:cs typeface="Arial"/>
                <a:sym typeface="Arial"/>
              </a:defRPr>
            </a:lvl4pPr>
            <a:lvl5pPr indent="-342900" lvl="4" marL="2286000" marR="0" rtl="0" algn="l">
              <a:lnSpc>
                <a:spcPct val="100000"/>
              </a:lnSpc>
              <a:spcBef>
                <a:spcPts val="0"/>
              </a:spcBef>
              <a:spcAft>
                <a:spcPts val="0"/>
              </a:spcAft>
              <a:buClr>
                <a:srgbClr val="0DB7C4"/>
              </a:buClr>
              <a:buSzPts val="1800"/>
              <a:buFont typeface="Arial"/>
              <a:buChar char="○"/>
              <a:defRPr b="0" i="0" sz="1800" u="none" cap="none" strike="noStrike">
                <a:solidFill>
                  <a:srgbClr val="415665"/>
                </a:solidFill>
                <a:latin typeface="Arial"/>
                <a:ea typeface="Arial"/>
                <a:cs typeface="Arial"/>
                <a:sym typeface="Arial"/>
              </a:defRPr>
            </a:lvl5pPr>
            <a:lvl6pPr indent="-342900" lvl="5" marL="2743200" marR="0" rtl="0" algn="l">
              <a:lnSpc>
                <a:spcPct val="100000"/>
              </a:lnSpc>
              <a:spcBef>
                <a:spcPts val="0"/>
              </a:spcBef>
              <a:spcAft>
                <a:spcPts val="0"/>
              </a:spcAft>
              <a:buClr>
                <a:srgbClr val="0DB7C4"/>
              </a:buClr>
              <a:buSzPts val="1800"/>
              <a:buFont typeface="Arial"/>
              <a:buChar char="■"/>
              <a:defRPr b="0" i="0" sz="1800" u="none" cap="none" strike="noStrike">
                <a:solidFill>
                  <a:srgbClr val="415665"/>
                </a:solidFill>
                <a:latin typeface="Arial"/>
                <a:ea typeface="Arial"/>
                <a:cs typeface="Arial"/>
                <a:sym typeface="Arial"/>
              </a:defRPr>
            </a:lvl6pPr>
            <a:lvl7pPr indent="-342900" lvl="6" marL="3200400" marR="0" rtl="0" algn="l">
              <a:lnSpc>
                <a:spcPct val="100000"/>
              </a:lnSpc>
              <a:spcBef>
                <a:spcPts val="0"/>
              </a:spcBef>
              <a:spcAft>
                <a:spcPts val="0"/>
              </a:spcAft>
              <a:buClr>
                <a:srgbClr val="0DB7C4"/>
              </a:buClr>
              <a:buSzPts val="1800"/>
              <a:buFont typeface="Arial"/>
              <a:buChar char="●"/>
              <a:defRPr b="0" i="0" sz="1800" u="none" cap="none" strike="noStrike">
                <a:solidFill>
                  <a:srgbClr val="415665"/>
                </a:solidFill>
                <a:latin typeface="Arial"/>
                <a:ea typeface="Arial"/>
                <a:cs typeface="Arial"/>
                <a:sym typeface="Arial"/>
              </a:defRPr>
            </a:lvl7pPr>
            <a:lvl8pPr indent="-342900" lvl="7" marL="3657600" marR="0" rtl="0" algn="l">
              <a:lnSpc>
                <a:spcPct val="100000"/>
              </a:lnSpc>
              <a:spcBef>
                <a:spcPts val="0"/>
              </a:spcBef>
              <a:spcAft>
                <a:spcPts val="0"/>
              </a:spcAft>
              <a:buClr>
                <a:srgbClr val="0DB7C4"/>
              </a:buClr>
              <a:buSzPts val="1800"/>
              <a:buFont typeface="Arial"/>
              <a:buChar char="○"/>
              <a:defRPr b="0" i="0" sz="1800" u="none" cap="none" strike="noStrike">
                <a:solidFill>
                  <a:srgbClr val="415665"/>
                </a:solidFill>
                <a:latin typeface="Arial"/>
                <a:ea typeface="Arial"/>
                <a:cs typeface="Arial"/>
                <a:sym typeface="Arial"/>
              </a:defRPr>
            </a:lvl8pPr>
            <a:lvl9pPr indent="-342900" lvl="8" marL="4114800" marR="0" rtl="0" algn="l">
              <a:lnSpc>
                <a:spcPct val="100000"/>
              </a:lnSpc>
              <a:spcBef>
                <a:spcPts val="0"/>
              </a:spcBef>
              <a:spcAft>
                <a:spcPts val="0"/>
              </a:spcAft>
              <a:buClr>
                <a:srgbClr val="0DB7C4"/>
              </a:buClr>
              <a:buSzPts val="1800"/>
              <a:buFont typeface="Arial"/>
              <a:buChar char="■"/>
              <a:defRPr b="0" i="0" sz="1800" u="none" cap="none" strike="noStrike">
                <a:solidFill>
                  <a:srgbClr val="415665"/>
                </a:solidFill>
                <a:latin typeface="Arial"/>
                <a:ea typeface="Arial"/>
                <a:cs typeface="Arial"/>
                <a:sym typeface="Arial"/>
              </a:defRPr>
            </a:lvl9pPr>
          </a:lstStyle>
          <a:p/>
        </p:txBody>
      </p:sp>
      <p:sp>
        <p:nvSpPr>
          <p:cNvPr id="1720" name="Google Shape;1720;p26"/>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50" name="Shape 1950"/>
        <p:cNvGrpSpPr/>
        <p:nvPr/>
      </p:nvGrpSpPr>
      <p:grpSpPr>
        <a:xfrm>
          <a:off x="0" y="0"/>
          <a:ext cx="0" cy="0"/>
          <a:chOff x="0" y="0"/>
          <a:chExt cx="0" cy="0"/>
        </a:xfrm>
      </p:grpSpPr>
      <p:sp>
        <p:nvSpPr>
          <p:cNvPr id="1951" name="Google Shape;1951;p29"/>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1pPr>
            <a:lvl2pPr lvl="1"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2pPr>
            <a:lvl3pPr lvl="2"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3pPr>
            <a:lvl4pPr lvl="3"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4pPr>
            <a:lvl5pPr lvl="4"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5pPr>
            <a:lvl6pPr lvl="5"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6pPr>
            <a:lvl7pPr lvl="6"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7pPr>
            <a:lvl8pPr lvl="7"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8pPr>
            <a:lvl9pPr lvl="8" marR="0" rtl="0" algn="l">
              <a:lnSpc>
                <a:spcPct val="100000"/>
              </a:lnSpc>
              <a:spcBef>
                <a:spcPts val="0"/>
              </a:spcBef>
              <a:spcAft>
                <a:spcPts val="0"/>
              </a:spcAft>
              <a:buClr>
                <a:schemeClr val="dk2"/>
              </a:buClr>
              <a:buSzPts val="2800"/>
              <a:buFont typeface="Fjalla One"/>
              <a:buNone/>
              <a:defRPr b="0" i="0" sz="2800" u="none" cap="none" strike="noStrike">
                <a:solidFill>
                  <a:schemeClr val="dk2"/>
                </a:solidFill>
                <a:latin typeface="Fjalla One"/>
                <a:ea typeface="Fjalla One"/>
                <a:cs typeface="Fjalla One"/>
                <a:sym typeface="Fjalla One"/>
              </a:defRPr>
            </a:lvl9pPr>
          </a:lstStyle>
          <a:p/>
        </p:txBody>
      </p:sp>
      <p:sp>
        <p:nvSpPr>
          <p:cNvPr id="1952" name="Google Shape;1952;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Barlow Semi Condensed"/>
                <a:ea typeface="Barlow Semi Condensed"/>
                <a:cs typeface="Barlow Semi Condensed"/>
                <a:sym typeface="Barlow Semi Condense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hyperlink" Target="mailto:maa@threeplusone.us" TargetMode="External"/><Relationship Id="rId4" Type="http://schemas.openxmlformats.org/officeDocument/2006/relationships/image" Target="../media/image2.png"/><Relationship Id="rId5" Type="http://schemas.openxmlformats.org/officeDocument/2006/relationships/image" Target="../media/image39.jpg"/><Relationship Id="rId6" Type="http://schemas.openxmlformats.org/officeDocument/2006/relationships/hyperlink" Target="mailto:maa@threeplusone.us" TargetMode="External"/><Relationship Id="rId7" Type="http://schemas.openxmlformats.org/officeDocument/2006/relationships/hyperlink" Target="mailto:maa@threeplusone.us" TargetMode="External"/><Relationship Id="rId8"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Relationship Id="rId3" Type="http://schemas.openxmlformats.org/officeDocument/2006/relationships/comments" Target="../comments/comment1.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Relationship Id="rId3"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34.png"/><Relationship Id="rId5"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5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0.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2.xml"/><Relationship Id="rId3"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3.xml"/><Relationship Id="rId3"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4.xml"/><Relationship Id="rId3" Type="http://schemas.openxmlformats.org/officeDocument/2006/relationships/image" Target="../media/image38.jpg"/><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5.xml"/><Relationship Id="rId3" Type="http://schemas.openxmlformats.org/officeDocument/2006/relationships/image" Target="../media/image49.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6.xml"/><Relationship Id="rId3"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7.xml"/><Relationship Id="rId3"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8.xml"/><Relationship Id="rId3" Type="http://schemas.openxmlformats.org/officeDocument/2006/relationships/image" Target="../media/image4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1.xml"/><Relationship Id="rId3"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3.xml"/><Relationship Id="rId3" Type="http://schemas.openxmlformats.org/officeDocument/2006/relationships/image" Target="../media/image51.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5.xml"/><Relationship Id="rId3" Type="http://schemas.openxmlformats.org/officeDocument/2006/relationships/image" Target="../media/image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6.xml"/><Relationship Id="rId3" Type="http://schemas.openxmlformats.org/officeDocument/2006/relationships/hyperlink" Target="mailto:maa@threeplusone.us" TargetMode="External"/><Relationship Id="rId4" Type="http://schemas.openxmlformats.org/officeDocument/2006/relationships/image" Target="../media/image2.png"/><Relationship Id="rId5" Type="http://schemas.openxmlformats.org/officeDocument/2006/relationships/image" Target="../media/image39.jpg"/><Relationship Id="rId6" Type="http://schemas.openxmlformats.org/officeDocument/2006/relationships/hyperlink" Target="mailto:maa@threeplusone.us" TargetMode="External"/><Relationship Id="rId7" Type="http://schemas.openxmlformats.org/officeDocument/2006/relationships/hyperlink" Target="mailto:maa@threeplusone.us" TargetMode="External"/><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5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7" name="Shape 3677"/>
        <p:cNvGrpSpPr/>
        <p:nvPr/>
      </p:nvGrpSpPr>
      <p:grpSpPr>
        <a:xfrm>
          <a:off x="0" y="0"/>
          <a:ext cx="0" cy="0"/>
          <a:chOff x="0" y="0"/>
          <a:chExt cx="0" cy="0"/>
        </a:xfrm>
      </p:grpSpPr>
      <p:sp>
        <p:nvSpPr>
          <p:cNvPr id="3678" name="Google Shape;3678;p1"/>
          <p:cNvSpPr/>
          <p:nvPr/>
        </p:nvSpPr>
        <p:spPr>
          <a:xfrm>
            <a:off x="5143625" y="475"/>
            <a:ext cx="4000500" cy="1708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9" name="Google Shape;3679;p1"/>
          <p:cNvSpPr/>
          <p:nvPr/>
        </p:nvSpPr>
        <p:spPr>
          <a:xfrm>
            <a:off x="-4200" y="4774125"/>
            <a:ext cx="9152400" cy="369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0" name="Google Shape;3680;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r>
              <a:t/>
            </a:r>
            <a:endParaRPr/>
          </a:p>
          <a:p>
            <a:pPr indent="0" lvl="0" marL="0" rtl="0" algn="r">
              <a:lnSpc>
                <a:spcPct val="100000"/>
              </a:lnSpc>
              <a:spcBef>
                <a:spcPts val="0"/>
              </a:spcBef>
              <a:spcAft>
                <a:spcPts val="0"/>
              </a:spcAft>
              <a:buSzPts val="1300"/>
              <a:buNone/>
            </a:pPr>
            <a:r>
              <a:t/>
            </a:r>
            <a:endParaRPr/>
          </a:p>
        </p:txBody>
      </p:sp>
      <p:sp>
        <p:nvSpPr>
          <p:cNvPr id="3681" name="Google Shape;3681;p1"/>
          <p:cNvSpPr txBox="1"/>
          <p:nvPr/>
        </p:nvSpPr>
        <p:spPr>
          <a:xfrm>
            <a:off x="3299100" y="4749850"/>
            <a:ext cx="2545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1200" u="none" cap="none" strike="noStrike">
                <a:solidFill>
                  <a:schemeClr val="lt1"/>
                </a:solidFill>
                <a:latin typeface="Arial"/>
                <a:ea typeface="Arial"/>
                <a:cs typeface="Arial"/>
                <a:sym typeface="Arial"/>
              </a:rPr>
              <a:t>© 202</a:t>
            </a:r>
            <a:r>
              <a:rPr lang="en" sz="1200">
                <a:solidFill>
                  <a:schemeClr val="lt1"/>
                </a:solidFill>
              </a:rPr>
              <a:t>4</a:t>
            </a:r>
            <a:r>
              <a:rPr b="0" i="0" lang="en" sz="1200" u="none" cap="none" strike="noStrike">
                <a:solidFill>
                  <a:schemeClr val="lt1"/>
                </a:solidFill>
                <a:latin typeface="Arial"/>
                <a:ea typeface="Arial"/>
                <a:cs typeface="Arial"/>
                <a:sym typeface="Arial"/>
              </a:rPr>
              <a:t> Three+One Company, Inc.</a:t>
            </a:r>
            <a:endParaRPr b="0" i="0" sz="1200" u="none" cap="none" strike="noStrike">
              <a:solidFill>
                <a:schemeClr val="lt1"/>
              </a:solidFill>
              <a:latin typeface="Arial"/>
              <a:ea typeface="Arial"/>
              <a:cs typeface="Arial"/>
              <a:sym typeface="Arial"/>
            </a:endParaRPr>
          </a:p>
        </p:txBody>
      </p:sp>
      <p:pic>
        <p:nvPicPr>
          <p:cNvPr id="3682" name="Google Shape;3682;p1"/>
          <p:cNvPicPr preferRelativeResize="0"/>
          <p:nvPr/>
        </p:nvPicPr>
        <p:blipFill rotWithShape="1">
          <a:blip r:embed="rId3">
            <a:alphaModFix amt="33000"/>
          </a:blip>
          <a:srcRect b="921" l="0" r="0" t="0"/>
          <a:stretch/>
        </p:blipFill>
        <p:spPr>
          <a:xfrm>
            <a:off x="0" y="475"/>
            <a:ext cx="9152399" cy="4772475"/>
          </a:xfrm>
          <a:prstGeom prst="rect">
            <a:avLst/>
          </a:prstGeom>
          <a:noFill/>
          <a:ln>
            <a:noFill/>
          </a:ln>
        </p:spPr>
      </p:pic>
      <p:pic>
        <p:nvPicPr>
          <p:cNvPr id="3683" name="Google Shape;3683;p1"/>
          <p:cNvPicPr preferRelativeResize="0"/>
          <p:nvPr/>
        </p:nvPicPr>
        <p:blipFill rotWithShape="1">
          <a:blip r:embed="rId4">
            <a:alphaModFix/>
          </a:blip>
          <a:srcRect b="45910" l="0" r="0" t="0"/>
          <a:stretch/>
        </p:blipFill>
        <p:spPr>
          <a:xfrm>
            <a:off x="5232100" y="1050909"/>
            <a:ext cx="2432102" cy="1315543"/>
          </a:xfrm>
          <a:prstGeom prst="rect">
            <a:avLst/>
          </a:prstGeom>
          <a:noFill/>
          <a:ln>
            <a:noFill/>
          </a:ln>
        </p:spPr>
      </p:pic>
      <p:pic>
        <p:nvPicPr>
          <p:cNvPr id="3684" name="Google Shape;3684;p1"/>
          <p:cNvPicPr preferRelativeResize="0"/>
          <p:nvPr/>
        </p:nvPicPr>
        <p:blipFill rotWithShape="1">
          <a:blip r:embed="rId5">
            <a:alphaModFix/>
          </a:blip>
          <a:srcRect b="35873" l="0" r="0" t="9415"/>
          <a:stretch/>
        </p:blipFill>
        <p:spPr>
          <a:xfrm>
            <a:off x="1039800" y="614375"/>
            <a:ext cx="4000502" cy="2188605"/>
          </a:xfrm>
          <a:prstGeom prst="rect">
            <a:avLst/>
          </a:prstGeom>
          <a:noFill/>
          <a:ln>
            <a:noFill/>
          </a:ln>
        </p:spPr>
      </p:pic>
      <p:sp>
        <p:nvSpPr>
          <p:cNvPr id="3685" name="Google Shape;3685;p1"/>
          <p:cNvSpPr txBox="1"/>
          <p:nvPr/>
        </p:nvSpPr>
        <p:spPr>
          <a:xfrm>
            <a:off x="820350" y="3019475"/>
            <a:ext cx="7503300" cy="1354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1" i="0" lang="en" sz="38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0"/>
                  </a:ext>
                </a:extLst>
              </a:rPr>
              <a:t> </a:t>
            </a:r>
            <a:r>
              <a:rPr b="1" i="1" lang="en" sz="3800" u="none" cap="none" strike="noStrike">
                <a:solidFill>
                  <a:srgbClr val="000000"/>
                </a:solidFill>
                <a:latin typeface="Raleway"/>
                <a:ea typeface="Raleway"/>
                <a:cs typeface="Raleway"/>
                <a:sym typeface="Raleway"/>
              </a:rPr>
              <a:t>Top 10 Trends of a Well Run Treasury Department</a:t>
            </a:r>
            <a:endParaRPr b="1" i="1" sz="3800" u="none" cap="none" strike="noStrike">
              <a:solidFill>
                <a:srgbClr val="000000"/>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8" name="Shape 3788"/>
        <p:cNvGrpSpPr/>
        <p:nvPr/>
      </p:nvGrpSpPr>
      <p:grpSpPr>
        <a:xfrm>
          <a:off x="0" y="0"/>
          <a:ext cx="0" cy="0"/>
          <a:chOff x="0" y="0"/>
          <a:chExt cx="0" cy="0"/>
        </a:xfrm>
      </p:grpSpPr>
      <p:pic>
        <p:nvPicPr>
          <p:cNvPr id="3789" name="Google Shape;3789;g16457df6818_0_555"/>
          <p:cNvPicPr preferRelativeResize="0"/>
          <p:nvPr/>
        </p:nvPicPr>
        <p:blipFill rotWithShape="1">
          <a:blip r:embed="rId3">
            <a:alphaModFix amt="25000"/>
          </a:blip>
          <a:srcRect b="35748" l="0" r="0" t="2477"/>
          <a:stretch/>
        </p:blipFill>
        <p:spPr>
          <a:xfrm>
            <a:off x="-17000" y="1366500"/>
            <a:ext cx="9178000" cy="3777001"/>
          </a:xfrm>
          <a:prstGeom prst="rect">
            <a:avLst/>
          </a:prstGeom>
          <a:noFill/>
          <a:ln>
            <a:noFill/>
          </a:ln>
        </p:spPr>
      </p:pic>
      <p:sp>
        <p:nvSpPr>
          <p:cNvPr id="3790" name="Google Shape;3790;g16457df6818_0_555"/>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3791" name="Google Shape;3791;g16457df6818_0_555"/>
          <p:cNvSpPr txBox="1"/>
          <p:nvPr/>
        </p:nvSpPr>
        <p:spPr>
          <a:xfrm>
            <a:off x="602950" y="1531050"/>
            <a:ext cx="8202600" cy="34479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Can you develop, test, and maintain a plan to continue basic operations during and immediately after disruptive events?</a:t>
            </a:r>
            <a:endParaRPr b="0" i="0" sz="2000" u="none" cap="none" strike="noStrike">
              <a:solidFill>
                <a:srgbClr val="FFFFFF"/>
              </a:solidFill>
              <a:highlight>
                <a:srgbClr val="004E95"/>
              </a:highlight>
              <a:latin typeface="Raleway Medium"/>
              <a:ea typeface="Raleway Medium"/>
              <a:cs typeface="Raleway Medium"/>
              <a:sym typeface="Raleway Medium"/>
            </a:endParaRPr>
          </a:p>
          <a:p>
            <a:pPr indent="-336550" lvl="0" marL="457200" marR="0" rtl="0" algn="l">
              <a:lnSpc>
                <a:spcPct val="100000"/>
              </a:lnSpc>
              <a:spcBef>
                <a:spcPts val="100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Covid showed we could perform many treasury functions remotely and we made the choice to work remotely or at least minimize staff in office working.  What lessons learned are we incorporating?</a:t>
            </a:r>
            <a:endParaRPr b="0" i="0" sz="1700" u="none" cap="none" strike="noStrike">
              <a:solidFill>
                <a:srgbClr val="000000"/>
              </a:solidFill>
              <a:latin typeface="Raleway Medium"/>
              <a:ea typeface="Raleway Medium"/>
              <a:cs typeface="Raleway Medium"/>
              <a:sym typeface="Raleway Medium"/>
            </a:endParaRPr>
          </a:p>
          <a:p>
            <a:pPr indent="-336550" lvl="0" marL="457200" marR="0" rtl="0" algn="l">
              <a:lnSpc>
                <a:spcPct val="100000"/>
              </a:lnSpc>
              <a:spcBef>
                <a:spcPts val="100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How does our treasury business continuity plan synch up with other financial functions in our government?  (i.e. accounting, budget, purchasing)</a:t>
            </a:r>
            <a:endParaRPr b="0" i="0" sz="1700" u="none" cap="none" strike="noStrike">
              <a:solidFill>
                <a:srgbClr val="000000"/>
              </a:solidFill>
              <a:latin typeface="Raleway Medium"/>
              <a:ea typeface="Raleway Medium"/>
              <a:cs typeface="Raleway Medium"/>
              <a:sym typeface="Raleway Medium"/>
            </a:endParaRPr>
          </a:p>
          <a:p>
            <a:pPr indent="-336550" lvl="0" marL="457200" marR="0" rtl="0" algn="l">
              <a:lnSpc>
                <a:spcPct val="100000"/>
              </a:lnSpc>
              <a:spcBef>
                <a:spcPts val="1000"/>
              </a:spcBef>
              <a:spcAft>
                <a:spcPts val="100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Do we have duplicative systems/processes in the event an issue with one of our financial institutions?  (Could we make vendor payments from a secondary bank?)</a:t>
            </a:r>
            <a:endParaRPr b="0" i="0" sz="1700" u="none" cap="none" strike="noStrike">
              <a:solidFill>
                <a:srgbClr val="000000"/>
              </a:solidFill>
              <a:latin typeface="Raleway Medium"/>
              <a:ea typeface="Raleway Medium"/>
              <a:cs typeface="Raleway Medium"/>
              <a:sym typeface="Raleway Medium"/>
            </a:endParaRPr>
          </a:p>
        </p:txBody>
      </p:sp>
      <p:sp>
        <p:nvSpPr>
          <p:cNvPr id="3792" name="Google Shape;3792;g16457df6818_0_555"/>
          <p:cNvSpPr txBox="1"/>
          <p:nvPr/>
        </p:nvSpPr>
        <p:spPr>
          <a:xfrm>
            <a:off x="767250" y="338800"/>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Business Continuity Planning</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6" name="Shape 3796"/>
        <p:cNvGrpSpPr/>
        <p:nvPr/>
      </p:nvGrpSpPr>
      <p:grpSpPr>
        <a:xfrm>
          <a:off x="0" y="0"/>
          <a:ext cx="0" cy="0"/>
          <a:chOff x="0" y="0"/>
          <a:chExt cx="0" cy="0"/>
        </a:xfrm>
      </p:grpSpPr>
      <p:grpSp>
        <p:nvGrpSpPr>
          <p:cNvPr id="3797" name="Google Shape;3797;g16457df6818_0_562"/>
          <p:cNvGrpSpPr/>
          <p:nvPr/>
        </p:nvGrpSpPr>
        <p:grpSpPr>
          <a:xfrm>
            <a:off x="113075" y="2112350"/>
            <a:ext cx="3599400" cy="1434600"/>
            <a:chOff x="54825" y="2079075"/>
            <a:chExt cx="3599400" cy="1434600"/>
          </a:xfrm>
        </p:grpSpPr>
        <p:sp>
          <p:nvSpPr>
            <p:cNvPr id="3798" name="Google Shape;3798;g16457df6818_0_562"/>
            <p:cNvSpPr/>
            <p:nvPr/>
          </p:nvSpPr>
          <p:spPr>
            <a:xfrm>
              <a:off x="188325" y="2079075"/>
              <a:ext cx="3332400" cy="1434600"/>
            </a:xfrm>
            <a:prstGeom prst="roundRect">
              <a:avLst>
                <a:gd fmla="val 16667" name="adj"/>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9" name="Google Shape;3799;g16457df6818_0_562"/>
            <p:cNvSpPr txBox="1"/>
            <p:nvPr/>
          </p:nvSpPr>
          <p:spPr>
            <a:xfrm>
              <a:off x="54825" y="2257875"/>
              <a:ext cx="3599400" cy="1077000"/>
            </a:xfrm>
            <a:prstGeom prst="rect">
              <a:avLst/>
            </a:prstGeom>
            <a:noFill/>
            <a:ln>
              <a:noFill/>
            </a:ln>
            <a:effectLst>
              <a:outerShdw blurRad="128588" rotWithShape="0" algn="bl" dir="5520000" dist="47625">
                <a:srgbClr val="000000">
                  <a:alpha val="18431"/>
                </a:srgbClr>
              </a:outerShdw>
            </a:effectLst>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rgbClr val="000000"/>
                </a:buClr>
                <a:buSzPts val="3200"/>
                <a:buFont typeface="Arial"/>
                <a:buNone/>
              </a:pPr>
              <a:r>
                <a:rPr b="1" i="0" lang="en" sz="3200" u="none" cap="none" strike="noStrike">
                  <a:solidFill>
                    <a:schemeClr val="dk1"/>
                  </a:solidFill>
                  <a:latin typeface="Raleway"/>
                  <a:ea typeface="Raleway"/>
                  <a:cs typeface="Raleway"/>
                  <a:sym typeface="Raleway"/>
                </a:rPr>
                <a:t>3. Is cyber security aware!</a:t>
              </a:r>
              <a:endParaRPr b="1" i="0" sz="32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grpSp>
      <p:sp>
        <p:nvSpPr>
          <p:cNvPr id="3800" name="Google Shape;3800;g16457df6818_0_562"/>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801" name="Google Shape;3801;g16457df6818_0_562"/>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3802" name="Google Shape;3802;g16457df6818_0_562"/>
          <p:cNvPicPr preferRelativeResize="0"/>
          <p:nvPr/>
        </p:nvPicPr>
        <p:blipFill rotWithShape="1">
          <a:blip r:embed="rId3">
            <a:alphaModFix/>
          </a:blip>
          <a:srcRect b="0" l="13868" r="15802" t="0"/>
          <a:stretch/>
        </p:blipFill>
        <p:spPr>
          <a:xfrm>
            <a:off x="3803600" y="515175"/>
            <a:ext cx="5152575" cy="4121176"/>
          </a:xfrm>
          <a:prstGeom prst="rect">
            <a:avLst/>
          </a:prstGeom>
          <a:noFill/>
          <a:ln>
            <a:noFill/>
          </a:ln>
          <a:effectLst>
            <a:outerShdw blurRad="57150" rotWithShape="0" algn="bl" dir="5400000" dist="85725">
              <a:srgbClr val="000000">
                <a:alpha val="49411"/>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6" name="Shape 3806"/>
        <p:cNvGrpSpPr/>
        <p:nvPr/>
      </p:nvGrpSpPr>
      <p:grpSpPr>
        <a:xfrm>
          <a:off x="0" y="0"/>
          <a:ext cx="0" cy="0"/>
          <a:chOff x="0" y="0"/>
          <a:chExt cx="0" cy="0"/>
        </a:xfrm>
      </p:grpSpPr>
      <p:sp>
        <p:nvSpPr>
          <p:cNvPr id="3807" name="Google Shape;3807;g162cb7f6798_2_54"/>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3808" name="Google Shape;3808;g162cb7f6798_2_54"/>
          <p:cNvSpPr txBox="1"/>
          <p:nvPr/>
        </p:nvSpPr>
        <p:spPr>
          <a:xfrm>
            <a:off x="767250" y="145175"/>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10 Tips for Cyber Security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and Awareness</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809" name="Google Shape;3809;g162cb7f6798_2_54"/>
          <p:cNvSpPr/>
          <p:nvPr/>
        </p:nvSpPr>
        <p:spPr>
          <a:xfrm>
            <a:off x="366300" y="1619325"/>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aleway"/>
                <a:ea typeface="Raleway"/>
                <a:cs typeface="Raleway"/>
                <a:sym typeface="Raleway"/>
              </a:rPr>
              <a:t>You are a target to hackers</a:t>
            </a:r>
            <a:endParaRPr b="1" i="0" sz="1300" u="none" cap="none" strike="noStrike">
              <a:solidFill>
                <a:schemeClr val="dk1"/>
              </a:solidFill>
              <a:latin typeface="Raleway"/>
              <a:ea typeface="Raleway"/>
              <a:cs typeface="Raleway"/>
              <a:sym typeface="Raleway"/>
            </a:endParaRPr>
          </a:p>
        </p:txBody>
      </p:sp>
      <p:sp>
        <p:nvSpPr>
          <p:cNvPr id="3810" name="Google Shape;3810;g162cb7f6798_2_54"/>
          <p:cNvSpPr/>
          <p:nvPr/>
        </p:nvSpPr>
        <p:spPr>
          <a:xfrm>
            <a:off x="1997725" y="3317200"/>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aleway"/>
                <a:ea typeface="Raleway"/>
                <a:cs typeface="Raleway"/>
                <a:sym typeface="Raleway"/>
              </a:rPr>
              <a:t>Keep software up-to-date</a:t>
            </a:r>
            <a:endParaRPr b="1" i="0" sz="1400" u="none" cap="none" strike="noStrike">
              <a:solidFill>
                <a:schemeClr val="dk1"/>
              </a:solidFill>
              <a:latin typeface="Raleway"/>
              <a:ea typeface="Raleway"/>
              <a:cs typeface="Raleway"/>
              <a:sym typeface="Raleway"/>
            </a:endParaRPr>
          </a:p>
        </p:txBody>
      </p:sp>
      <p:sp>
        <p:nvSpPr>
          <p:cNvPr id="3811" name="Google Shape;3811;g162cb7f6798_2_54"/>
          <p:cNvSpPr/>
          <p:nvPr/>
        </p:nvSpPr>
        <p:spPr>
          <a:xfrm>
            <a:off x="3720150" y="1583450"/>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Raleway"/>
                <a:ea typeface="Raleway"/>
                <a:cs typeface="Raleway"/>
                <a:sym typeface="Raleway"/>
              </a:rPr>
              <a:t>Avoid Phishing scams beware of suspicious emails and phone calls</a:t>
            </a:r>
            <a:endParaRPr b="1" i="0" sz="1700" u="none" cap="none" strike="noStrike">
              <a:solidFill>
                <a:schemeClr val="dk1"/>
              </a:solidFill>
              <a:latin typeface="Raleway"/>
              <a:ea typeface="Raleway"/>
              <a:cs typeface="Raleway"/>
              <a:sym typeface="Raleway"/>
            </a:endParaRPr>
          </a:p>
        </p:txBody>
      </p:sp>
      <p:sp>
        <p:nvSpPr>
          <p:cNvPr id="3812" name="Google Shape;3812;g162cb7f6798_2_54"/>
          <p:cNvSpPr/>
          <p:nvPr/>
        </p:nvSpPr>
        <p:spPr>
          <a:xfrm>
            <a:off x="5323525" y="3317200"/>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50"/>
              <a:buFont typeface="Arial"/>
              <a:buNone/>
            </a:pPr>
            <a:r>
              <a:rPr b="1" i="0" lang="en" sz="1350" u="none" cap="none" strike="noStrike">
                <a:solidFill>
                  <a:schemeClr val="dk1"/>
                </a:solidFill>
                <a:latin typeface="Raleway"/>
                <a:ea typeface="Raleway"/>
                <a:cs typeface="Raleway"/>
                <a:sym typeface="Raleway"/>
              </a:rPr>
              <a:t>Practice good password management</a:t>
            </a:r>
            <a:endParaRPr b="1" i="0" sz="1350" u="none" cap="none" strike="noStrike">
              <a:solidFill>
                <a:schemeClr val="dk1"/>
              </a:solidFill>
              <a:latin typeface="Raleway"/>
              <a:ea typeface="Raleway"/>
              <a:cs typeface="Raleway"/>
              <a:sym typeface="Raleway"/>
            </a:endParaRPr>
          </a:p>
        </p:txBody>
      </p:sp>
      <p:sp>
        <p:nvSpPr>
          <p:cNvPr id="3813" name="Google Shape;3813;g162cb7f6798_2_54"/>
          <p:cNvSpPr/>
          <p:nvPr/>
        </p:nvSpPr>
        <p:spPr>
          <a:xfrm>
            <a:off x="6855000" y="1619325"/>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aleway"/>
                <a:ea typeface="Raleway"/>
                <a:cs typeface="Raleway"/>
                <a:sym typeface="Raleway"/>
              </a:rPr>
              <a:t>Be careful what you click</a:t>
            </a:r>
            <a:endParaRPr b="1" i="0" sz="1400" u="none" cap="none" strike="noStrike">
              <a:solidFill>
                <a:schemeClr val="dk1"/>
              </a:solidFill>
              <a:latin typeface="Raleway"/>
              <a:ea typeface="Raleway"/>
              <a:cs typeface="Raleway"/>
              <a:sym typeface="Raleway"/>
            </a:endParaRPr>
          </a:p>
        </p:txBody>
      </p:sp>
      <p:cxnSp>
        <p:nvCxnSpPr>
          <p:cNvPr id="3814" name="Google Shape;3814;g162cb7f6798_2_54"/>
          <p:cNvCxnSpPr>
            <a:stCxn id="3809" idx="5"/>
            <a:endCxn id="3810" idx="1"/>
          </p:cNvCxnSpPr>
          <p:nvPr/>
        </p:nvCxnSpPr>
        <p:spPr>
          <a:xfrm>
            <a:off x="2007427" y="2920140"/>
            <a:ext cx="271800" cy="620100"/>
          </a:xfrm>
          <a:prstGeom prst="straightConnector1">
            <a:avLst/>
          </a:prstGeom>
          <a:noFill/>
          <a:ln cap="flat" cmpd="sng" w="28575">
            <a:solidFill>
              <a:schemeClr val="dk1"/>
            </a:solidFill>
            <a:prstDash val="solid"/>
            <a:round/>
            <a:headEnd len="sm" w="sm" type="none"/>
            <a:tailEnd len="sm" w="sm" type="none"/>
          </a:ln>
        </p:spPr>
      </p:cxnSp>
      <p:cxnSp>
        <p:nvCxnSpPr>
          <p:cNvPr id="3815" name="Google Shape;3815;g162cb7f6798_2_54"/>
          <p:cNvCxnSpPr>
            <a:stCxn id="3810" idx="7"/>
            <a:endCxn id="3811" idx="3"/>
          </p:cNvCxnSpPr>
          <p:nvPr/>
        </p:nvCxnSpPr>
        <p:spPr>
          <a:xfrm flipH="1" rot="10800000">
            <a:off x="3638852" y="2884285"/>
            <a:ext cx="363000" cy="656100"/>
          </a:xfrm>
          <a:prstGeom prst="straightConnector1">
            <a:avLst/>
          </a:prstGeom>
          <a:noFill/>
          <a:ln cap="flat" cmpd="sng" w="28575">
            <a:solidFill>
              <a:schemeClr val="dk1"/>
            </a:solidFill>
            <a:prstDash val="solid"/>
            <a:round/>
            <a:headEnd len="sm" w="sm" type="none"/>
            <a:tailEnd len="sm" w="sm" type="none"/>
          </a:ln>
        </p:spPr>
      </p:cxnSp>
      <p:cxnSp>
        <p:nvCxnSpPr>
          <p:cNvPr id="3816" name="Google Shape;3816;g162cb7f6798_2_54"/>
          <p:cNvCxnSpPr>
            <a:stCxn id="3811" idx="5"/>
            <a:endCxn id="3812" idx="1"/>
          </p:cNvCxnSpPr>
          <p:nvPr/>
        </p:nvCxnSpPr>
        <p:spPr>
          <a:xfrm>
            <a:off x="5361277" y="2884265"/>
            <a:ext cx="243900" cy="656100"/>
          </a:xfrm>
          <a:prstGeom prst="straightConnector1">
            <a:avLst/>
          </a:prstGeom>
          <a:noFill/>
          <a:ln cap="flat" cmpd="sng" w="28575">
            <a:solidFill>
              <a:schemeClr val="dk1"/>
            </a:solidFill>
            <a:prstDash val="solid"/>
            <a:round/>
            <a:headEnd len="sm" w="sm" type="none"/>
            <a:tailEnd len="sm" w="sm" type="none"/>
          </a:ln>
        </p:spPr>
      </p:cxnSp>
      <p:cxnSp>
        <p:nvCxnSpPr>
          <p:cNvPr id="3817" name="Google Shape;3817;g162cb7f6798_2_54"/>
          <p:cNvCxnSpPr>
            <a:stCxn id="3812" idx="7"/>
            <a:endCxn id="3813" idx="3"/>
          </p:cNvCxnSpPr>
          <p:nvPr/>
        </p:nvCxnSpPr>
        <p:spPr>
          <a:xfrm flipH="1" rot="10800000">
            <a:off x="6964652" y="2920285"/>
            <a:ext cx="171900" cy="620100"/>
          </a:xfrm>
          <a:prstGeom prst="straightConnector1">
            <a:avLst/>
          </a:prstGeom>
          <a:noFill/>
          <a:ln cap="flat" cmpd="sng" w="28575">
            <a:solidFill>
              <a:schemeClr val="dk1"/>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1" name="Shape 3821"/>
        <p:cNvGrpSpPr/>
        <p:nvPr/>
      </p:nvGrpSpPr>
      <p:grpSpPr>
        <a:xfrm>
          <a:off x="0" y="0"/>
          <a:ext cx="0" cy="0"/>
          <a:chOff x="0" y="0"/>
          <a:chExt cx="0" cy="0"/>
        </a:xfrm>
      </p:grpSpPr>
      <p:sp>
        <p:nvSpPr>
          <p:cNvPr id="3822" name="Google Shape;3822;g162cb7f6798_2_14"/>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3823" name="Google Shape;3823;g162cb7f6798_2_14"/>
          <p:cNvSpPr txBox="1"/>
          <p:nvPr/>
        </p:nvSpPr>
        <p:spPr>
          <a:xfrm>
            <a:off x="767250" y="153525"/>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10 Tips for Cyber Security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and Awareness</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824" name="Google Shape;3824;g162cb7f6798_2_14"/>
          <p:cNvSpPr txBox="1"/>
          <p:nvPr/>
        </p:nvSpPr>
        <p:spPr>
          <a:xfrm>
            <a:off x="7246225" y="4527275"/>
            <a:ext cx="2177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6"/>
                  </a:ext>
                </a:extLst>
              </a:rPr>
              <a:t>*</a:t>
            </a:r>
            <a:r>
              <a:rPr b="1" i="0" lang="en" sz="9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7"/>
                  </a:ext>
                </a:extLst>
              </a:rPr>
              <a:t>Courtesy of UC Berkeley Information Security Office</a:t>
            </a:r>
            <a:endParaRPr b="1" i="0" sz="900" u="none" cap="none" strike="noStrike">
              <a:solidFill>
                <a:srgbClr val="000000"/>
              </a:solidFill>
              <a:latin typeface="Raleway"/>
              <a:ea typeface="Raleway"/>
              <a:cs typeface="Raleway"/>
              <a:sym typeface="Raleway"/>
            </a:endParaRPr>
          </a:p>
        </p:txBody>
      </p:sp>
      <p:sp>
        <p:nvSpPr>
          <p:cNvPr id="3825" name="Google Shape;3825;g162cb7f6798_2_14"/>
          <p:cNvSpPr/>
          <p:nvPr/>
        </p:nvSpPr>
        <p:spPr>
          <a:xfrm>
            <a:off x="366300" y="1619325"/>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aleway"/>
                <a:ea typeface="Raleway"/>
                <a:cs typeface="Raleway"/>
                <a:sym typeface="Raleway"/>
              </a:rPr>
              <a:t>Never leave devices unattended</a:t>
            </a:r>
            <a:endParaRPr b="1" i="0" sz="1400" u="none" cap="none" strike="noStrike">
              <a:solidFill>
                <a:schemeClr val="dk1"/>
              </a:solidFill>
              <a:latin typeface="Raleway"/>
              <a:ea typeface="Raleway"/>
              <a:cs typeface="Raleway"/>
              <a:sym typeface="Raleway"/>
            </a:endParaRPr>
          </a:p>
        </p:txBody>
      </p:sp>
      <p:sp>
        <p:nvSpPr>
          <p:cNvPr id="3826" name="Google Shape;3826;g162cb7f6798_2_14"/>
          <p:cNvSpPr/>
          <p:nvPr/>
        </p:nvSpPr>
        <p:spPr>
          <a:xfrm>
            <a:off x="1997725" y="3317200"/>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aleway"/>
                <a:ea typeface="Raleway"/>
                <a:cs typeface="Raleway"/>
                <a:sym typeface="Raleway"/>
              </a:rPr>
              <a:t>Safeguard Protected Data</a:t>
            </a:r>
            <a:endParaRPr b="1" i="0" sz="1400" u="none" cap="none" strike="noStrike">
              <a:solidFill>
                <a:schemeClr val="dk1"/>
              </a:solidFill>
              <a:latin typeface="Raleway"/>
              <a:ea typeface="Raleway"/>
              <a:cs typeface="Raleway"/>
              <a:sym typeface="Raleway"/>
            </a:endParaRPr>
          </a:p>
        </p:txBody>
      </p:sp>
      <p:sp>
        <p:nvSpPr>
          <p:cNvPr id="3827" name="Google Shape;3827;g162cb7f6798_2_14"/>
          <p:cNvSpPr/>
          <p:nvPr/>
        </p:nvSpPr>
        <p:spPr>
          <a:xfrm>
            <a:off x="3720150" y="1583450"/>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aleway"/>
                <a:ea typeface="Raleway"/>
                <a:cs typeface="Raleway"/>
                <a:sym typeface="Raleway"/>
              </a:rPr>
              <a:t>Use mobile devices safely</a:t>
            </a:r>
            <a:endParaRPr b="1" i="0" sz="1400" u="none" cap="none" strike="noStrike">
              <a:solidFill>
                <a:schemeClr val="dk1"/>
              </a:solidFill>
              <a:latin typeface="Raleway"/>
              <a:ea typeface="Raleway"/>
              <a:cs typeface="Raleway"/>
              <a:sym typeface="Raleway"/>
            </a:endParaRPr>
          </a:p>
        </p:txBody>
      </p:sp>
      <p:sp>
        <p:nvSpPr>
          <p:cNvPr id="3828" name="Google Shape;3828;g162cb7f6798_2_14"/>
          <p:cNvSpPr/>
          <p:nvPr/>
        </p:nvSpPr>
        <p:spPr>
          <a:xfrm>
            <a:off x="5323525" y="3317200"/>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aleway"/>
                <a:ea typeface="Raleway"/>
                <a:cs typeface="Raleway"/>
                <a:sym typeface="Raleway"/>
              </a:rPr>
              <a:t>Install antivirus/anti-malware protection</a:t>
            </a:r>
            <a:endParaRPr b="1" i="0" sz="1400" u="none" cap="none" strike="noStrike">
              <a:solidFill>
                <a:schemeClr val="dk1"/>
              </a:solidFill>
              <a:latin typeface="Raleway"/>
              <a:ea typeface="Raleway"/>
              <a:cs typeface="Raleway"/>
              <a:sym typeface="Raleway"/>
            </a:endParaRPr>
          </a:p>
        </p:txBody>
      </p:sp>
      <p:sp>
        <p:nvSpPr>
          <p:cNvPr id="3829" name="Google Shape;3829;g162cb7f6798_2_14"/>
          <p:cNvSpPr/>
          <p:nvPr/>
        </p:nvSpPr>
        <p:spPr>
          <a:xfrm>
            <a:off x="6855000" y="1619325"/>
            <a:ext cx="1922700" cy="1524000"/>
          </a:xfrm>
          <a:prstGeom prst="ellipse">
            <a:avLst/>
          </a:prstGeom>
          <a:solidFill>
            <a:srgbClr val="DCD5EA"/>
          </a:solidFill>
          <a:ln>
            <a:noFill/>
          </a:ln>
          <a:effectLst>
            <a:outerShdw blurRad="57150" rotWithShape="0" algn="bl" dir="5400000" dist="762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aleway"/>
                <a:ea typeface="Raleway"/>
                <a:cs typeface="Raleway"/>
                <a:sym typeface="Raleway"/>
              </a:rPr>
              <a:t>Backup your data</a:t>
            </a:r>
            <a:endParaRPr b="1" i="0" sz="1400" u="none" cap="none" strike="noStrike">
              <a:solidFill>
                <a:schemeClr val="dk1"/>
              </a:solidFill>
              <a:latin typeface="Raleway"/>
              <a:ea typeface="Raleway"/>
              <a:cs typeface="Raleway"/>
              <a:sym typeface="Raleway"/>
            </a:endParaRPr>
          </a:p>
        </p:txBody>
      </p:sp>
      <p:cxnSp>
        <p:nvCxnSpPr>
          <p:cNvPr id="3830" name="Google Shape;3830;g162cb7f6798_2_14"/>
          <p:cNvCxnSpPr/>
          <p:nvPr/>
        </p:nvCxnSpPr>
        <p:spPr>
          <a:xfrm>
            <a:off x="2007427" y="2920140"/>
            <a:ext cx="271800" cy="620100"/>
          </a:xfrm>
          <a:prstGeom prst="straightConnector1">
            <a:avLst/>
          </a:prstGeom>
          <a:noFill/>
          <a:ln cap="flat" cmpd="sng" w="28575">
            <a:solidFill>
              <a:schemeClr val="dk1"/>
            </a:solidFill>
            <a:prstDash val="solid"/>
            <a:round/>
            <a:headEnd len="sm" w="sm" type="none"/>
            <a:tailEnd len="sm" w="sm" type="none"/>
          </a:ln>
        </p:spPr>
      </p:cxnSp>
      <p:cxnSp>
        <p:nvCxnSpPr>
          <p:cNvPr id="3831" name="Google Shape;3831;g162cb7f6798_2_14"/>
          <p:cNvCxnSpPr/>
          <p:nvPr/>
        </p:nvCxnSpPr>
        <p:spPr>
          <a:xfrm flipH="1" rot="10800000">
            <a:off x="3638852" y="2884285"/>
            <a:ext cx="363000" cy="656100"/>
          </a:xfrm>
          <a:prstGeom prst="straightConnector1">
            <a:avLst/>
          </a:prstGeom>
          <a:noFill/>
          <a:ln cap="flat" cmpd="sng" w="28575">
            <a:solidFill>
              <a:schemeClr val="dk1"/>
            </a:solidFill>
            <a:prstDash val="solid"/>
            <a:round/>
            <a:headEnd len="sm" w="sm" type="none"/>
            <a:tailEnd len="sm" w="sm" type="none"/>
          </a:ln>
        </p:spPr>
      </p:cxnSp>
      <p:cxnSp>
        <p:nvCxnSpPr>
          <p:cNvPr id="3832" name="Google Shape;3832;g162cb7f6798_2_14"/>
          <p:cNvCxnSpPr/>
          <p:nvPr/>
        </p:nvCxnSpPr>
        <p:spPr>
          <a:xfrm>
            <a:off x="5361277" y="2884265"/>
            <a:ext cx="243900" cy="656100"/>
          </a:xfrm>
          <a:prstGeom prst="straightConnector1">
            <a:avLst/>
          </a:prstGeom>
          <a:noFill/>
          <a:ln cap="flat" cmpd="sng" w="28575">
            <a:solidFill>
              <a:schemeClr val="dk1"/>
            </a:solidFill>
            <a:prstDash val="solid"/>
            <a:round/>
            <a:headEnd len="sm" w="sm" type="none"/>
            <a:tailEnd len="sm" w="sm" type="none"/>
          </a:ln>
        </p:spPr>
      </p:cxnSp>
      <p:cxnSp>
        <p:nvCxnSpPr>
          <p:cNvPr id="3833" name="Google Shape;3833;g162cb7f6798_2_14"/>
          <p:cNvCxnSpPr/>
          <p:nvPr/>
        </p:nvCxnSpPr>
        <p:spPr>
          <a:xfrm flipH="1" rot="10800000">
            <a:off x="6964652" y="2920285"/>
            <a:ext cx="171900" cy="620100"/>
          </a:xfrm>
          <a:prstGeom prst="straightConnector1">
            <a:avLst/>
          </a:prstGeom>
          <a:noFill/>
          <a:ln cap="flat" cmpd="sng" w="28575">
            <a:solidFill>
              <a:schemeClr val="dk1"/>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7" name="Shape 3837"/>
        <p:cNvGrpSpPr/>
        <p:nvPr/>
      </p:nvGrpSpPr>
      <p:grpSpPr>
        <a:xfrm>
          <a:off x="0" y="0"/>
          <a:ext cx="0" cy="0"/>
          <a:chOff x="0" y="0"/>
          <a:chExt cx="0" cy="0"/>
        </a:xfrm>
      </p:grpSpPr>
      <p:sp>
        <p:nvSpPr>
          <p:cNvPr id="3838" name="Google Shape;3838;g1680d5b1b52_0_0"/>
          <p:cNvSpPr/>
          <p:nvPr/>
        </p:nvSpPr>
        <p:spPr>
          <a:xfrm>
            <a:off x="-49850" y="-7950"/>
            <a:ext cx="9202500" cy="138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9" name="Google Shape;3839;g1680d5b1b52_0_0"/>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pic>
        <p:nvPicPr>
          <p:cNvPr id="3840" name="Google Shape;3840;g1680d5b1b52_0_0"/>
          <p:cNvPicPr preferRelativeResize="0"/>
          <p:nvPr/>
        </p:nvPicPr>
        <p:blipFill rotWithShape="1">
          <a:blip r:embed="rId3">
            <a:alphaModFix/>
          </a:blip>
          <a:srcRect b="0" l="0" r="1854" t="17293"/>
          <a:stretch/>
        </p:blipFill>
        <p:spPr>
          <a:xfrm>
            <a:off x="1614400" y="97000"/>
            <a:ext cx="5805849" cy="4949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44" name="Shape 3844"/>
        <p:cNvGrpSpPr/>
        <p:nvPr/>
      </p:nvGrpSpPr>
      <p:grpSpPr>
        <a:xfrm>
          <a:off x="0" y="0"/>
          <a:ext cx="0" cy="0"/>
          <a:chOff x="0" y="0"/>
          <a:chExt cx="0" cy="0"/>
        </a:xfrm>
      </p:grpSpPr>
      <p:sp>
        <p:nvSpPr>
          <p:cNvPr id="3845" name="Google Shape;3845;g162e1e24d92_0_131"/>
          <p:cNvSpPr/>
          <p:nvPr/>
        </p:nvSpPr>
        <p:spPr>
          <a:xfrm>
            <a:off x="1144800" y="268000"/>
            <a:ext cx="6854400" cy="824100"/>
          </a:xfrm>
          <a:prstGeom prst="roundRect">
            <a:avLst>
              <a:gd fmla="val 16667" name="adj"/>
            </a:avLst>
          </a:prstGeom>
          <a:solidFill>
            <a:srgbClr val="F3F3F3"/>
          </a:solidFill>
          <a:ln cap="flat" cmpd="sng" w="38100">
            <a:solidFill>
              <a:srgbClr val="F3F3F3"/>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6" name="Google Shape;3846;g162e1e24d92_0_131"/>
          <p:cNvSpPr txBox="1"/>
          <p:nvPr/>
        </p:nvSpPr>
        <p:spPr>
          <a:xfrm>
            <a:off x="767250" y="325750"/>
            <a:ext cx="7609500" cy="708600"/>
          </a:xfrm>
          <a:prstGeom prst="rect">
            <a:avLst/>
          </a:prstGeom>
          <a:noFill/>
          <a:ln>
            <a:noFill/>
          </a:ln>
          <a:effectLst>
            <a:outerShdw blurRad="128588" rotWithShape="0" algn="bl" dir="5520000" dist="47625">
              <a:srgbClr val="000000">
                <a:alpha val="1254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latin typeface="Raleway"/>
                <a:ea typeface="Raleway"/>
                <a:cs typeface="Raleway"/>
                <a:sym typeface="Raleway"/>
              </a:rPr>
              <a:t>4. Open to innovation</a:t>
            </a:r>
            <a:endParaRPr b="1" i="0" sz="32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847" name="Google Shape;3847;g162e1e24d92_0_131"/>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848" name="Google Shape;3848;g162e1e24d92_0_131"/>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3849" name="Google Shape;3849;g162e1e24d92_0_131"/>
          <p:cNvPicPr preferRelativeResize="0"/>
          <p:nvPr/>
        </p:nvPicPr>
        <p:blipFill rotWithShape="1">
          <a:blip r:embed="rId3">
            <a:alphaModFix/>
          </a:blip>
          <a:srcRect b="17739" l="0" r="0" t="17751"/>
          <a:stretch/>
        </p:blipFill>
        <p:spPr>
          <a:xfrm>
            <a:off x="714375" y="1533125"/>
            <a:ext cx="7715251" cy="3317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3" name="Shape 3853"/>
        <p:cNvGrpSpPr/>
        <p:nvPr/>
      </p:nvGrpSpPr>
      <p:grpSpPr>
        <a:xfrm>
          <a:off x="0" y="0"/>
          <a:ext cx="0" cy="0"/>
          <a:chOff x="0" y="0"/>
          <a:chExt cx="0" cy="0"/>
        </a:xfrm>
      </p:grpSpPr>
      <p:sp>
        <p:nvSpPr>
          <p:cNvPr id="3854" name="Google Shape;3854;g16457df6818_0_8"/>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sp>
        <p:nvSpPr>
          <p:cNvPr id="3855" name="Google Shape;3855;g16457df6818_0_8"/>
          <p:cNvSpPr/>
          <p:nvPr/>
        </p:nvSpPr>
        <p:spPr>
          <a:xfrm>
            <a:off x="-75" y="0"/>
            <a:ext cx="9153300" cy="2000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lt1"/>
              </a:highlight>
              <a:latin typeface="Arial"/>
              <a:ea typeface="Arial"/>
              <a:cs typeface="Arial"/>
              <a:sym typeface="Arial"/>
            </a:endParaRPr>
          </a:p>
        </p:txBody>
      </p:sp>
      <p:pic>
        <p:nvPicPr>
          <p:cNvPr id="3856" name="Google Shape;3856;g16457df6818_0_8"/>
          <p:cNvPicPr preferRelativeResize="0"/>
          <p:nvPr/>
        </p:nvPicPr>
        <p:blipFill rotWithShape="1">
          <a:blip r:embed="rId3">
            <a:alphaModFix/>
          </a:blip>
          <a:srcRect b="0" l="0" r="0" t="0"/>
          <a:stretch/>
        </p:blipFill>
        <p:spPr>
          <a:xfrm>
            <a:off x="748675" y="1626200"/>
            <a:ext cx="7646650" cy="3016050"/>
          </a:xfrm>
          <a:prstGeom prst="rect">
            <a:avLst/>
          </a:prstGeom>
          <a:noFill/>
          <a:ln>
            <a:noFill/>
          </a:ln>
        </p:spPr>
      </p:pic>
      <p:pic>
        <p:nvPicPr>
          <p:cNvPr id="3857" name="Google Shape;3857;g16457df6818_0_8"/>
          <p:cNvPicPr preferRelativeResize="0"/>
          <p:nvPr/>
        </p:nvPicPr>
        <p:blipFill rotWithShape="1">
          <a:blip r:embed="rId4">
            <a:alphaModFix/>
          </a:blip>
          <a:srcRect b="0" l="0" r="0" t="0"/>
          <a:stretch/>
        </p:blipFill>
        <p:spPr>
          <a:xfrm>
            <a:off x="2681288" y="235175"/>
            <a:ext cx="3781425" cy="1009650"/>
          </a:xfrm>
          <a:prstGeom prst="rect">
            <a:avLst/>
          </a:prstGeom>
          <a:noFill/>
          <a:ln cap="flat" cmpd="sng" w="9525">
            <a:solidFill>
              <a:schemeClr val="lt1"/>
            </a:solidFill>
            <a:prstDash val="solid"/>
            <a:round/>
            <a:headEnd len="sm" w="sm" type="none"/>
            <a:tailEnd len="sm" w="sm" type="none"/>
          </a:ln>
        </p:spPr>
      </p:pic>
      <p:sp>
        <p:nvSpPr>
          <p:cNvPr id="3858" name="Google Shape;3858;g16457df6818_0_8"/>
          <p:cNvSpPr/>
          <p:nvPr/>
        </p:nvSpPr>
        <p:spPr>
          <a:xfrm>
            <a:off x="1570875" y="1412713"/>
            <a:ext cx="6011400" cy="45600"/>
          </a:xfrm>
          <a:prstGeom prst="rect">
            <a:avLst/>
          </a:prstGeom>
          <a:solidFill>
            <a:srgbClr val="351C75"/>
          </a:solid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9" name="Google Shape;3859;g16457df6818_0_8"/>
          <p:cNvSpPr txBox="1"/>
          <p:nvPr/>
        </p:nvSpPr>
        <p:spPr>
          <a:xfrm>
            <a:off x="4878550" y="4835700"/>
            <a:ext cx="42654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Logica Research (formerly Koski), March 2018; surveyed 2,000 Americans ages 18-75.</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3" name="Shape 3863"/>
        <p:cNvGrpSpPr/>
        <p:nvPr/>
      </p:nvGrpSpPr>
      <p:grpSpPr>
        <a:xfrm>
          <a:off x="0" y="0"/>
          <a:ext cx="0" cy="0"/>
          <a:chOff x="0" y="0"/>
          <a:chExt cx="0" cy="0"/>
        </a:xfrm>
      </p:grpSpPr>
      <p:sp>
        <p:nvSpPr>
          <p:cNvPr id="3864" name="Google Shape;3864;g16457df6818_0_17"/>
          <p:cNvSpPr txBox="1"/>
          <p:nvPr/>
        </p:nvSpPr>
        <p:spPr>
          <a:xfrm>
            <a:off x="767250" y="338800"/>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Ideas</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865" name="Google Shape;3865;g16457df6818_0_17"/>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sp>
        <p:nvSpPr>
          <p:cNvPr id="3866" name="Google Shape;3866;g16457df6818_0_17"/>
          <p:cNvSpPr txBox="1"/>
          <p:nvPr/>
        </p:nvSpPr>
        <p:spPr>
          <a:xfrm>
            <a:off x="3676950" y="488550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grpSp>
        <p:nvGrpSpPr>
          <p:cNvPr id="3867" name="Google Shape;3867;g16457df6818_0_17"/>
          <p:cNvGrpSpPr/>
          <p:nvPr/>
        </p:nvGrpSpPr>
        <p:grpSpPr>
          <a:xfrm>
            <a:off x="925153" y="1449139"/>
            <a:ext cx="7293704" cy="3394742"/>
            <a:chOff x="1606400" y="1483100"/>
            <a:chExt cx="5838700" cy="2129700"/>
          </a:xfrm>
        </p:grpSpPr>
        <p:sp>
          <p:nvSpPr>
            <p:cNvPr id="3868" name="Google Shape;3868;g16457df6818_0_17"/>
            <p:cNvSpPr/>
            <p:nvPr/>
          </p:nvSpPr>
          <p:spPr>
            <a:xfrm>
              <a:off x="1737650" y="1483100"/>
              <a:ext cx="2628000" cy="4899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Online payment portal</a:t>
              </a:r>
              <a:endParaRPr b="1" i="1" sz="1500" u="none" cap="none" strike="noStrike">
                <a:solidFill>
                  <a:srgbClr val="000000"/>
                </a:solidFill>
                <a:latin typeface="Arial"/>
                <a:ea typeface="Arial"/>
                <a:cs typeface="Arial"/>
                <a:sym typeface="Arial"/>
              </a:endParaRPr>
            </a:p>
          </p:txBody>
        </p:sp>
        <p:sp>
          <p:nvSpPr>
            <p:cNvPr id="3869" name="Google Shape;3869;g16457df6818_0_17"/>
            <p:cNvSpPr/>
            <p:nvPr/>
          </p:nvSpPr>
          <p:spPr>
            <a:xfrm>
              <a:off x="4817100" y="1483100"/>
              <a:ext cx="2628000" cy="4899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Letting the bank </a:t>
              </a:r>
              <a:r>
                <a:rPr b="1" i="1" lang="en" sz="13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8"/>
                    </a:ext>
                  </a:extLst>
                </a:rPr>
                <a:t>cut</a:t>
              </a:r>
              <a:r>
                <a:rPr b="1" i="1" lang="en" sz="1300" u="none" cap="none" strike="noStrike">
                  <a:solidFill>
                    <a:schemeClr val="lt1"/>
                  </a:solidFill>
                  <a:latin typeface="Raleway"/>
                  <a:ea typeface="Raleway"/>
                  <a:cs typeface="Raleway"/>
                  <a:sym typeface="Raleway"/>
                </a:rPr>
                <a:t> checks</a:t>
              </a:r>
              <a:endParaRPr b="1" i="1" sz="1500" u="none" cap="none" strike="noStrike">
                <a:solidFill>
                  <a:srgbClr val="000000"/>
                </a:solidFill>
                <a:latin typeface="Arial"/>
                <a:ea typeface="Arial"/>
                <a:cs typeface="Arial"/>
                <a:sym typeface="Arial"/>
              </a:endParaRPr>
            </a:p>
          </p:txBody>
        </p:sp>
        <p:sp>
          <p:nvSpPr>
            <p:cNvPr id="3870" name="Google Shape;3870;g16457df6818_0_17"/>
            <p:cNvSpPr/>
            <p:nvPr/>
          </p:nvSpPr>
          <p:spPr>
            <a:xfrm>
              <a:off x="4817100" y="2029700"/>
              <a:ext cx="2628000" cy="4899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Electronic payment policy</a:t>
              </a:r>
              <a:endParaRPr b="1" i="1" sz="1500" u="none" cap="none" strike="noStrike">
                <a:solidFill>
                  <a:srgbClr val="000000"/>
                </a:solidFill>
                <a:latin typeface="Arial"/>
                <a:ea typeface="Arial"/>
                <a:cs typeface="Arial"/>
                <a:sym typeface="Arial"/>
              </a:endParaRPr>
            </a:p>
          </p:txBody>
        </p:sp>
        <p:sp>
          <p:nvSpPr>
            <p:cNvPr id="3871" name="Google Shape;3871;g16457df6818_0_17"/>
            <p:cNvSpPr/>
            <p:nvPr/>
          </p:nvSpPr>
          <p:spPr>
            <a:xfrm>
              <a:off x="4817100" y="2576300"/>
              <a:ext cx="2628000" cy="4899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Budgeting tools</a:t>
              </a:r>
              <a:endParaRPr b="1" i="1" sz="1500" u="none" cap="none" strike="noStrike">
                <a:solidFill>
                  <a:srgbClr val="000000"/>
                </a:solidFill>
                <a:latin typeface="Raleway"/>
                <a:ea typeface="Raleway"/>
                <a:cs typeface="Raleway"/>
                <a:sym typeface="Raleway"/>
              </a:endParaRPr>
            </a:p>
          </p:txBody>
        </p:sp>
        <p:sp>
          <p:nvSpPr>
            <p:cNvPr id="3872" name="Google Shape;3872;g16457df6818_0_17"/>
            <p:cNvSpPr/>
            <p:nvPr/>
          </p:nvSpPr>
          <p:spPr>
            <a:xfrm>
              <a:off x="1737650" y="3122900"/>
              <a:ext cx="2628000" cy="4899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Liquidity monitoring tools</a:t>
              </a:r>
              <a:endParaRPr b="1" i="1" sz="1500" u="none" cap="none" strike="noStrike">
                <a:solidFill>
                  <a:srgbClr val="000000"/>
                </a:solidFill>
                <a:latin typeface="Arial"/>
                <a:ea typeface="Arial"/>
                <a:cs typeface="Arial"/>
                <a:sym typeface="Arial"/>
              </a:endParaRPr>
            </a:p>
          </p:txBody>
        </p:sp>
        <p:sp>
          <p:nvSpPr>
            <p:cNvPr id="3873" name="Google Shape;3873;g16457df6818_0_17"/>
            <p:cNvSpPr/>
            <p:nvPr/>
          </p:nvSpPr>
          <p:spPr>
            <a:xfrm>
              <a:off x="1737650" y="2029700"/>
              <a:ext cx="2628000" cy="4899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Self-services and intelligent chat</a:t>
              </a:r>
              <a:endParaRPr b="1" i="1" sz="1500" u="none" cap="none" strike="noStrike">
                <a:solidFill>
                  <a:srgbClr val="000000"/>
                </a:solidFill>
                <a:latin typeface="Arial"/>
                <a:ea typeface="Arial"/>
                <a:cs typeface="Arial"/>
                <a:sym typeface="Arial"/>
              </a:endParaRPr>
            </a:p>
          </p:txBody>
        </p:sp>
        <p:sp>
          <p:nvSpPr>
            <p:cNvPr id="3874" name="Google Shape;3874;g16457df6818_0_17"/>
            <p:cNvSpPr/>
            <p:nvPr/>
          </p:nvSpPr>
          <p:spPr>
            <a:xfrm>
              <a:off x="1737650" y="2576288"/>
              <a:ext cx="2628000" cy="4899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Touchless transactions and automation</a:t>
              </a:r>
              <a:endParaRPr b="1" i="1" sz="1500" u="none" cap="none" strike="noStrike">
                <a:solidFill>
                  <a:srgbClr val="000000"/>
                </a:solidFill>
                <a:latin typeface="Arial"/>
                <a:ea typeface="Arial"/>
                <a:cs typeface="Arial"/>
                <a:sym typeface="Arial"/>
              </a:endParaRPr>
            </a:p>
          </p:txBody>
        </p:sp>
        <p:sp>
          <p:nvSpPr>
            <p:cNvPr id="3875" name="Google Shape;3875;g16457df6818_0_17"/>
            <p:cNvSpPr/>
            <p:nvPr/>
          </p:nvSpPr>
          <p:spPr>
            <a:xfrm>
              <a:off x="4817100" y="3122900"/>
              <a:ext cx="2628000" cy="4899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Using innovative payment options like PayPal or Venmo</a:t>
              </a:r>
              <a:endParaRPr b="1" i="1" sz="1500" u="none" cap="none" strike="noStrike">
                <a:solidFill>
                  <a:srgbClr val="000000"/>
                </a:solidFill>
                <a:latin typeface="Raleway"/>
                <a:ea typeface="Raleway"/>
                <a:cs typeface="Raleway"/>
                <a:sym typeface="Raleway"/>
              </a:endParaRPr>
            </a:p>
          </p:txBody>
        </p:sp>
        <p:sp>
          <p:nvSpPr>
            <p:cNvPr id="3876" name="Google Shape;3876;g16457df6818_0_17"/>
            <p:cNvSpPr/>
            <p:nvPr/>
          </p:nvSpPr>
          <p:spPr>
            <a:xfrm>
              <a:off x="1606400" y="1678100"/>
              <a:ext cx="189600" cy="99900"/>
            </a:xfrm>
            <a:prstGeom prst="chevron">
              <a:avLst>
                <a:gd fmla="val 50000"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7" name="Google Shape;3877;g16457df6818_0_17"/>
            <p:cNvSpPr/>
            <p:nvPr/>
          </p:nvSpPr>
          <p:spPr>
            <a:xfrm>
              <a:off x="1606400" y="2224700"/>
              <a:ext cx="189600" cy="99900"/>
            </a:xfrm>
            <a:prstGeom prst="chevron">
              <a:avLst>
                <a:gd fmla="val 50000"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8" name="Google Shape;3878;g16457df6818_0_17"/>
            <p:cNvSpPr/>
            <p:nvPr/>
          </p:nvSpPr>
          <p:spPr>
            <a:xfrm>
              <a:off x="1606400" y="2771300"/>
              <a:ext cx="189600" cy="99900"/>
            </a:xfrm>
            <a:prstGeom prst="chevron">
              <a:avLst>
                <a:gd fmla="val 50000"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9" name="Google Shape;3879;g16457df6818_0_17"/>
            <p:cNvSpPr/>
            <p:nvPr/>
          </p:nvSpPr>
          <p:spPr>
            <a:xfrm>
              <a:off x="1606400" y="3295675"/>
              <a:ext cx="189600" cy="99900"/>
            </a:xfrm>
            <a:prstGeom prst="chevron">
              <a:avLst>
                <a:gd fmla="val 50000"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0" name="Google Shape;3880;g16457df6818_0_17"/>
            <p:cNvSpPr/>
            <p:nvPr/>
          </p:nvSpPr>
          <p:spPr>
            <a:xfrm>
              <a:off x="4671250" y="1678100"/>
              <a:ext cx="189600" cy="99900"/>
            </a:xfrm>
            <a:prstGeom prst="chevron">
              <a:avLst>
                <a:gd fmla="val 50000"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1" name="Google Shape;3881;g16457df6818_0_17"/>
            <p:cNvSpPr/>
            <p:nvPr/>
          </p:nvSpPr>
          <p:spPr>
            <a:xfrm>
              <a:off x="4671250" y="2224700"/>
              <a:ext cx="189600" cy="99900"/>
            </a:xfrm>
            <a:prstGeom prst="chevron">
              <a:avLst>
                <a:gd fmla="val 50000"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2" name="Google Shape;3882;g16457df6818_0_17"/>
            <p:cNvSpPr/>
            <p:nvPr/>
          </p:nvSpPr>
          <p:spPr>
            <a:xfrm>
              <a:off x="4671250" y="2771300"/>
              <a:ext cx="189600" cy="99900"/>
            </a:xfrm>
            <a:prstGeom prst="chevron">
              <a:avLst>
                <a:gd fmla="val 50000"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3" name="Google Shape;3883;g16457df6818_0_17"/>
            <p:cNvSpPr/>
            <p:nvPr/>
          </p:nvSpPr>
          <p:spPr>
            <a:xfrm>
              <a:off x="4671250" y="3295675"/>
              <a:ext cx="189600" cy="99900"/>
            </a:xfrm>
            <a:prstGeom prst="chevron">
              <a:avLst>
                <a:gd fmla="val 50000"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7" name="Shape 3887"/>
        <p:cNvGrpSpPr/>
        <p:nvPr/>
      </p:nvGrpSpPr>
      <p:grpSpPr>
        <a:xfrm>
          <a:off x="0" y="0"/>
          <a:ext cx="0" cy="0"/>
          <a:chOff x="0" y="0"/>
          <a:chExt cx="0" cy="0"/>
        </a:xfrm>
      </p:grpSpPr>
      <p:sp>
        <p:nvSpPr>
          <p:cNvPr id="3888" name="Google Shape;3888;g16457df6818_0_530"/>
          <p:cNvSpPr/>
          <p:nvPr/>
        </p:nvSpPr>
        <p:spPr>
          <a:xfrm>
            <a:off x="182150" y="1984625"/>
            <a:ext cx="3890700" cy="1611000"/>
          </a:xfrm>
          <a:prstGeom prst="roundRect">
            <a:avLst>
              <a:gd fmla="val 16667" name="adj"/>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9" name="Google Shape;3889;g16457df6818_0_530"/>
          <p:cNvSpPr txBox="1"/>
          <p:nvPr/>
        </p:nvSpPr>
        <p:spPr>
          <a:xfrm>
            <a:off x="276350" y="2214275"/>
            <a:ext cx="3702300" cy="1151700"/>
          </a:xfrm>
          <a:prstGeom prst="rect">
            <a:avLst/>
          </a:prstGeom>
          <a:noFill/>
          <a:ln>
            <a:noFill/>
          </a:ln>
          <a:effectLst>
            <a:outerShdw blurRad="128588" rotWithShape="0" algn="bl" dist="38100">
              <a:srgbClr val="000000">
                <a:alpha val="17647"/>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latin typeface="Raleway"/>
                <a:ea typeface="Raleway"/>
                <a:cs typeface="Raleway"/>
                <a:sym typeface="Raleway"/>
              </a:rPr>
              <a:t>5. </a:t>
            </a:r>
            <a:r>
              <a:rPr b="1" i="0" lang="en" sz="32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9"/>
                  </a:ext>
                </a:extLst>
              </a:rPr>
              <a:t>Has an active investment policy</a:t>
            </a:r>
            <a:endParaRPr b="1" i="0" sz="32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890" name="Google Shape;3890;g16457df6818_0_530"/>
          <p:cNvSpPr txBox="1"/>
          <p:nvPr/>
        </p:nvSpPr>
        <p:spPr>
          <a:xfrm>
            <a:off x="3676950" y="48842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3891" name="Google Shape;3891;g16457df6818_0_530"/>
          <p:cNvPicPr preferRelativeResize="0"/>
          <p:nvPr/>
        </p:nvPicPr>
        <p:blipFill rotWithShape="1">
          <a:blip r:embed="rId3">
            <a:alphaModFix/>
          </a:blip>
          <a:srcRect b="0" l="20634" r="0" t="0"/>
          <a:stretch/>
        </p:blipFill>
        <p:spPr>
          <a:xfrm>
            <a:off x="4278025" y="338700"/>
            <a:ext cx="4620602" cy="4421101"/>
          </a:xfrm>
          <a:prstGeom prst="rect">
            <a:avLst/>
          </a:prstGeom>
          <a:noFill/>
          <a:ln>
            <a:noFill/>
          </a:ln>
          <a:effectLst>
            <a:outerShdw blurRad="57150" rotWithShape="0" algn="bl" dir="5400000" dist="19050">
              <a:srgbClr val="000000">
                <a:alpha val="49411"/>
              </a:srgbClr>
            </a:outerShdw>
          </a:effectLst>
        </p:spPr>
      </p:pic>
      <p:sp>
        <p:nvSpPr>
          <p:cNvPr id="3892" name="Google Shape;3892;g16457df6818_0_530"/>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6" name="Shape 3896"/>
        <p:cNvGrpSpPr/>
        <p:nvPr/>
      </p:nvGrpSpPr>
      <p:grpSpPr>
        <a:xfrm>
          <a:off x="0" y="0"/>
          <a:ext cx="0" cy="0"/>
          <a:chOff x="0" y="0"/>
          <a:chExt cx="0" cy="0"/>
        </a:xfrm>
      </p:grpSpPr>
      <p:sp>
        <p:nvSpPr>
          <p:cNvPr id="3897" name="Google Shape;3897;g2b667aef7f1_0_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g2b667aef7f1_0_0"/>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899" name="Google Shape;3899;g2b667aef7f1_0_0"/>
          <p:cNvSpPr txBox="1"/>
          <p:nvPr>
            <p:ph idx="12" type="sldNum"/>
          </p:nvPr>
        </p:nvSpPr>
        <p:spPr>
          <a:xfrm>
            <a:off x="-75" y="560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2400"/>
              <a:buFont typeface="Arial"/>
              <a:buNone/>
            </a:pPr>
            <a:fld id="{00000000-1234-1234-1234-123412341234}" type="slidenum">
              <a:rPr lang="en"/>
              <a:t>‹#›</a:t>
            </a:fld>
            <a:endParaRPr/>
          </a:p>
        </p:txBody>
      </p:sp>
      <p:pic>
        <p:nvPicPr>
          <p:cNvPr id="3900" name="Google Shape;3900;g2b667aef7f1_0_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9" name="Shape 3689"/>
        <p:cNvGrpSpPr/>
        <p:nvPr/>
      </p:nvGrpSpPr>
      <p:grpSpPr>
        <a:xfrm>
          <a:off x="0" y="0"/>
          <a:ext cx="0" cy="0"/>
          <a:chOff x="0" y="0"/>
          <a:chExt cx="0" cy="0"/>
        </a:xfrm>
      </p:grpSpPr>
      <p:sp>
        <p:nvSpPr>
          <p:cNvPr id="3690" name="Google Shape;3690;g15b80458f83_0_250"/>
          <p:cNvSpPr txBox="1"/>
          <p:nvPr/>
        </p:nvSpPr>
        <p:spPr>
          <a:xfrm>
            <a:off x="767250" y="363775"/>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Presenters</a:t>
            </a:r>
            <a:endParaRPr b="1" i="0" sz="3700" u="none" cap="none" strike="noStrike">
              <a:solidFill>
                <a:schemeClr val="lt1"/>
              </a:solidFill>
              <a:latin typeface="Raleway"/>
              <a:ea typeface="Raleway"/>
              <a:cs typeface="Raleway"/>
              <a:sym typeface="Raleway"/>
            </a:endParaRPr>
          </a:p>
        </p:txBody>
      </p:sp>
      <p:sp>
        <p:nvSpPr>
          <p:cNvPr id="3691" name="Google Shape;3691;g15b80458f83_0_250"/>
          <p:cNvSpPr txBox="1"/>
          <p:nvPr/>
        </p:nvSpPr>
        <p:spPr>
          <a:xfrm>
            <a:off x="6635474" y="2403792"/>
            <a:ext cx="2470200" cy="128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lang="en" sz="1600">
                <a:solidFill>
                  <a:srgbClr val="222222"/>
                </a:solidFill>
                <a:latin typeface="Raleway"/>
                <a:ea typeface="Raleway"/>
                <a:cs typeface="Raleway"/>
                <a:sym typeface="Raleway"/>
              </a:rPr>
              <a:t>Kevin Teborek</a:t>
            </a:r>
            <a:endParaRPr b="1" i="0" sz="1600" u="none" cap="none" strike="noStrike">
              <a:solidFill>
                <a:srgbClr val="22222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lang="en" sz="1600">
                <a:solidFill>
                  <a:srgbClr val="222222"/>
                </a:solidFill>
                <a:latin typeface="Raleway Medium"/>
                <a:ea typeface="Raleway Medium"/>
                <a:cs typeface="Raleway Medium"/>
                <a:sym typeface="Raleway Medium"/>
              </a:rPr>
              <a:t>Business Development</a:t>
            </a:r>
            <a:endParaRPr b="0" i="0" sz="1600" u="none" cap="none" strike="noStrike">
              <a:solidFill>
                <a:srgbClr val="222222"/>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rgbClr val="000000"/>
              </a:buClr>
              <a:buSzPts val="1600"/>
              <a:buFont typeface="Arial"/>
              <a:buNone/>
            </a:pPr>
            <a:r>
              <a:rPr lang="en" sz="1600" u="none">
                <a:solidFill>
                  <a:srgbClr val="222222"/>
                </a:solidFill>
                <a:latin typeface="Raleway Medium"/>
                <a:ea typeface="Raleway Medium"/>
                <a:cs typeface="Raleway Medium"/>
                <a:sym typeface="Raleway Medium"/>
              </a:rPr>
              <a:t>kat</a:t>
            </a:r>
            <a:r>
              <a:rPr b="0" i="0" lang="en" sz="1600" u="sng" cap="none" strike="noStrike">
                <a:solidFill>
                  <a:schemeClr val="hlink"/>
                </a:solidFill>
                <a:latin typeface="Raleway Medium"/>
                <a:ea typeface="Raleway Medium"/>
                <a:cs typeface="Raleway Medium"/>
                <a:sym typeface="Raleway Medium"/>
                <a:hlinkClick r:id="rId3"/>
              </a:rPr>
              <a:t>@threeplusone.us</a:t>
            </a:r>
            <a:endParaRPr b="0" i="0" sz="1600" u="none" cap="none" strike="noStrike">
              <a:solidFill>
                <a:srgbClr val="222222"/>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222222"/>
                </a:solidFill>
                <a:latin typeface="Raleway Medium"/>
                <a:ea typeface="Raleway Medium"/>
                <a:cs typeface="Raleway Medium"/>
                <a:sym typeface="Raleway Medium"/>
              </a:rPr>
              <a:t> (585) 484-0311 x7</a:t>
            </a:r>
            <a:r>
              <a:rPr lang="en" sz="1600">
                <a:solidFill>
                  <a:srgbClr val="222222"/>
                </a:solidFill>
                <a:latin typeface="Raleway Medium"/>
                <a:ea typeface="Raleway Medium"/>
                <a:cs typeface="Raleway Medium"/>
                <a:sym typeface="Raleway Medium"/>
              </a:rPr>
              <a:t>18</a:t>
            </a:r>
            <a:endParaRPr b="0" i="0" sz="1900" u="none" cap="none" strike="noStrike">
              <a:solidFill>
                <a:schemeClr val="dk1"/>
              </a:solidFill>
              <a:latin typeface="Raleway Medium"/>
              <a:ea typeface="Raleway Medium"/>
              <a:cs typeface="Raleway Medium"/>
              <a:sym typeface="Raleway Medium"/>
            </a:endParaRPr>
          </a:p>
        </p:txBody>
      </p:sp>
      <p:sp>
        <p:nvSpPr>
          <p:cNvPr id="3692" name="Google Shape;3692;g15b80458f83_0_250"/>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pic>
        <p:nvPicPr>
          <p:cNvPr id="3693" name="Google Shape;3693;g15b80458f83_0_250"/>
          <p:cNvPicPr preferRelativeResize="0"/>
          <p:nvPr/>
        </p:nvPicPr>
        <p:blipFill rotWithShape="1">
          <a:blip r:embed="rId4">
            <a:alphaModFix/>
          </a:blip>
          <a:srcRect b="0" l="0" r="0" t="0"/>
          <a:stretch/>
        </p:blipFill>
        <p:spPr>
          <a:xfrm>
            <a:off x="7238924" y="4317217"/>
            <a:ext cx="1732803" cy="676886"/>
          </a:xfrm>
          <a:prstGeom prst="rect">
            <a:avLst/>
          </a:prstGeom>
          <a:noFill/>
          <a:ln>
            <a:noFill/>
          </a:ln>
        </p:spPr>
      </p:pic>
      <p:sp>
        <p:nvSpPr>
          <p:cNvPr id="3694" name="Google Shape;3694;g15b80458f83_0_250"/>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3695" name="Google Shape;3695;g15b80458f83_0_250"/>
          <p:cNvPicPr preferRelativeResize="0"/>
          <p:nvPr/>
        </p:nvPicPr>
        <p:blipFill rotWithShape="1">
          <a:blip r:embed="rId5">
            <a:alphaModFix/>
          </a:blip>
          <a:srcRect b="0" l="9" r="9" t="0"/>
          <a:stretch/>
        </p:blipFill>
        <p:spPr>
          <a:xfrm>
            <a:off x="4786150" y="2184875"/>
            <a:ext cx="1711800" cy="1723500"/>
          </a:xfrm>
          <a:prstGeom prst="ellipse">
            <a:avLst/>
          </a:prstGeom>
          <a:noFill/>
          <a:ln cap="flat" cmpd="sng" w="38100">
            <a:solidFill>
              <a:schemeClr val="accent1"/>
            </a:solidFill>
            <a:prstDash val="solid"/>
            <a:round/>
            <a:headEnd len="sm" w="sm" type="none"/>
            <a:tailEnd len="sm" w="sm" type="none"/>
          </a:ln>
        </p:spPr>
      </p:pic>
      <p:sp>
        <p:nvSpPr>
          <p:cNvPr id="3696" name="Google Shape;3696;g15b80458f83_0_250"/>
          <p:cNvSpPr txBox="1"/>
          <p:nvPr/>
        </p:nvSpPr>
        <p:spPr>
          <a:xfrm>
            <a:off x="2202836" y="2403789"/>
            <a:ext cx="2421000" cy="128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lang="en" sz="1600">
                <a:solidFill>
                  <a:srgbClr val="222222"/>
                </a:solidFill>
                <a:latin typeface="Raleway"/>
                <a:ea typeface="Raleway"/>
                <a:cs typeface="Raleway"/>
                <a:sym typeface="Raleway"/>
              </a:rPr>
              <a:t>Peter Forsgren</a:t>
            </a:r>
            <a:endParaRPr b="1" i="0" sz="1600" u="none" cap="none" strike="noStrike">
              <a:solidFill>
                <a:srgbClr val="22222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lang="en" sz="1600">
                <a:solidFill>
                  <a:srgbClr val="222222"/>
                </a:solidFill>
                <a:latin typeface="Raleway Medium"/>
                <a:ea typeface="Raleway Medium"/>
                <a:cs typeface="Raleway Medium"/>
                <a:sym typeface="Raleway Medium"/>
              </a:rPr>
              <a:t>COO and Co-Founder </a:t>
            </a:r>
            <a:r>
              <a:rPr lang="en" sz="1600" u="sng">
                <a:solidFill>
                  <a:schemeClr val="hlink"/>
                </a:solidFill>
                <a:latin typeface="Raleway Medium"/>
                <a:ea typeface="Raleway Medium"/>
                <a:cs typeface="Raleway Medium"/>
                <a:sym typeface="Raleway Medium"/>
                <a:hlinkClick r:id="rId6"/>
              </a:rPr>
              <a:t>pdf@</a:t>
            </a:r>
            <a:r>
              <a:rPr b="0" i="0" lang="en" sz="1600" u="sng" cap="none" strike="noStrike">
                <a:solidFill>
                  <a:schemeClr val="hlink"/>
                </a:solidFill>
                <a:latin typeface="Raleway Medium"/>
                <a:ea typeface="Raleway Medium"/>
                <a:cs typeface="Raleway Medium"/>
                <a:sym typeface="Raleway Medium"/>
                <a:hlinkClick r:id="rId7"/>
              </a:rPr>
              <a:t>threeplusone.us</a:t>
            </a:r>
            <a:endParaRPr b="0" i="0" sz="1600" u="none" cap="none" strike="noStrike">
              <a:solidFill>
                <a:srgbClr val="222222"/>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222222"/>
                </a:solidFill>
                <a:latin typeface="Raleway Medium"/>
                <a:ea typeface="Raleway Medium"/>
                <a:cs typeface="Raleway Medium"/>
                <a:sym typeface="Raleway Medium"/>
              </a:rPr>
              <a:t> (585) 484-0311 x7</a:t>
            </a:r>
            <a:r>
              <a:rPr lang="en" sz="1600">
                <a:solidFill>
                  <a:srgbClr val="222222"/>
                </a:solidFill>
                <a:latin typeface="Raleway Medium"/>
                <a:ea typeface="Raleway Medium"/>
                <a:cs typeface="Raleway Medium"/>
                <a:sym typeface="Raleway Medium"/>
              </a:rPr>
              <a:t>01</a:t>
            </a:r>
            <a:endParaRPr b="0" i="0" sz="1900" u="none" cap="none" strike="noStrike">
              <a:solidFill>
                <a:schemeClr val="dk1"/>
              </a:solidFill>
              <a:latin typeface="Raleway Medium"/>
              <a:ea typeface="Raleway Medium"/>
              <a:cs typeface="Raleway Medium"/>
              <a:sym typeface="Raleway Medium"/>
            </a:endParaRPr>
          </a:p>
        </p:txBody>
      </p:sp>
      <p:pic>
        <p:nvPicPr>
          <p:cNvPr id="3697" name="Google Shape;3697;g15b80458f83_0_250"/>
          <p:cNvPicPr preferRelativeResize="0"/>
          <p:nvPr/>
        </p:nvPicPr>
        <p:blipFill rotWithShape="1">
          <a:blip r:embed="rId8">
            <a:alphaModFix/>
          </a:blip>
          <a:srcRect b="0" l="1653" r="1662" t="0"/>
          <a:stretch/>
        </p:blipFill>
        <p:spPr>
          <a:xfrm>
            <a:off x="362925" y="2184950"/>
            <a:ext cx="1677600" cy="1723500"/>
          </a:xfrm>
          <a:prstGeom prst="ellipse">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4" name="Shape 3904"/>
        <p:cNvGrpSpPr/>
        <p:nvPr/>
      </p:nvGrpSpPr>
      <p:grpSpPr>
        <a:xfrm>
          <a:off x="0" y="0"/>
          <a:ext cx="0" cy="0"/>
          <a:chOff x="0" y="0"/>
          <a:chExt cx="0" cy="0"/>
        </a:xfrm>
      </p:grpSpPr>
      <p:sp>
        <p:nvSpPr>
          <p:cNvPr id="3905" name="Google Shape;3905;g16457df6818_0_538"/>
          <p:cNvSpPr/>
          <p:nvPr/>
        </p:nvSpPr>
        <p:spPr>
          <a:xfrm>
            <a:off x="41825" y="1389100"/>
            <a:ext cx="4898100" cy="3138900"/>
          </a:xfrm>
          <a:prstGeom prst="rect">
            <a:avLst/>
          </a:prstGeom>
          <a:solidFill>
            <a:srgbClr val="DCD5EA"/>
          </a:solidFill>
          <a:ln>
            <a:noFill/>
          </a:ln>
          <a:effectLst>
            <a:outerShdw blurRad="57150" rotWithShape="0" algn="bl" dir="5400000" dist="3810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6" name="Google Shape;3906;g16457df6818_0_538"/>
          <p:cNvSpPr txBox="1"/>
          <p:nvPr/>
        </p:nvSpPr>
        <p:spPr>
          <a:xfrm>
            <a:off x="91925" y="1468300"/>
            <a:ext cx="4989000" cy="27165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25000"/>
              </a:lnSpc>
              <a:spcBef>
                <a:spcPts val="0"/>
              </a:spcBef>
              <a:spcAft>
                <a:spcPts val="0"/>
              </a:spcAft>
              <a:buClr>
                <a:srgbClr val="222222"/>
              </a:buClr>
              <a:buSzPts val="1600"/>
              <a:buFont typeface="Raleway Medium"/>
              <a:buChar char="●"/>
            </a:pPr>
            <a:r>
              <a:rPr b="0" i="0" lang="en" sz="1600" u="none" cap="none" strike="noStrike">
                <a:solidFill>
                  <a:srgbClr val="222222"/>
                </a:solidFill>
                <a:latin typeface="Raleway Medium"/>
                <a:ea typeface="Raleway Medium"/>
                <a:cs typeface="Raleway Medium"/>
                <a:sym typeface="Raleway Medium"/>
              </a:rPr>
              <a:t>Do we use all the available tools? </a:t>
            </a:r>
            <a:endParaRPr b="0" i="0" sz="1600" u="none" cap="none" strike="noStrike">
              <a:solidFill>
                <a:srgbClr val="222222"/>
              </a:solidFill>
              <a:latin typeface="Raleway Medium"/>
              <a:ea typeface="Raleway Medium"/>
              <a:cs typeface="Raleway Medium"/>
              <a:sym typeface="Raleway Medium"/>
            </a:endParaRPr>
          </a:p>
          <a:p>
            <a:pPr indent="-330200" lvl="0" marL="457200" marR="0" rtl="0" algn="l">
              <a:lnSpc>
                <a:spcPct val="125000"/>
              </a:lnSpc>
              <a:spcBef>
                <a:spcPts val="1000"/>
              </a:spcBef>
              <a:spcAft>
                <a:spcPts val="0"/>
              </a:spcAft>
              <a:buClr>
                <a:srgbClr val="222222"/>
              </a:buClr>
              <a:buSzPts val="1600"/>
              <a:buFont typeface="Raleway Medium"/>
              <a:buChar char="●"/>
            </a:pPr>
            <a:r>
              <a:rPr b="0" i="0" lang="en" sz="1600" u="none" cap="none" strike="noStrike">
                <a:solidFill>
                  <a:srgbClr val="222222"/>
                </a:solidFill>
                <a:latin typeface="Raleway Medium"/>
                <a:ea typeface="Raleway Medium"/>
                <a:cs typeface="Raleway Medium"/>
                <a:sym typeface="Raleway Medium"/>
              </a:rPr>
              <a:t>Do we get get feedback from investment professionals? </a:t>
            </a:r>
            <a:endParaRPr b="0" i="0" sz="1600" u="none" cap="none" strike="noStrike">
              <a:solidFill>
                <a:srgbClr val="222222"/>
              </a:solidFill>
              <a:latin typeface="Raleway Medium"/>
              <a:ea typeface="Raleway Medium"/>
              <a:cs typeface="Raleway Medium"/>
              <a:sym typeface="Raleway Medium"/>
            </a:endParaRPr>
          </a:p>
          <a:p>
            <a:pPr indent="-330200" lvl="0" marL="457200" marR="0" rtl="0" algn="l">
              <a:lnSpc>
                <a:spcPct val="125000"/>
              </a:lnSpc>
              <a:spcBef>
                <a:spcPts val="1000"/>
              </a:spcBef>
              <a:spcAft>
                <a:spcPts val="0"/>
              </a:spcAft>
              <a:buClr>
                <a:srgbClr val="222222"/>
              </a:buClr>
              <a:buSzPts val="1600"/>
              <a:buFont typeface="Raleway Medium"/>
              <a:buChar char="●"/>
            </a:pPr>
            <a:r>
              <a:rPr b="0" i="0" lang="en" sz="1600" u="none" cap="none" strike="noStrike">
                <a:solidFill>
                  <a:srgbClr val="222222"/>
                </a:solidFill>
                <a:latin typeface="Raleway Medium"/>
                <a:ea typeface="Raleway Medium"/>
                <a:cs typeface="Raleway Medium"/>
                <a:sym typeface="Raleway Medium"/>
              </a:rPr>
              <a:t>Does it support our internal controls?</a:t>
            </a:r>
            <a:endParaRPr b="0" i="0" sz="1600" u="none" cap="none" strike="noStrike">
              <a:solidFill>
                <a:srgbClr val="222222"/>
              </a:solidFill>
              <a:latin typeface="Raleway Medium"/>
              <a:ea typeface="Raleway Medium"/>
              <a:cs typeface="Raleway Medium"/>
              <a:sym typeface="Raleway Medium"/>
            </a:endParaRPr>
          </a:p>
          <a:p>
            <a:pPr indent="-330200" lvl="0" marL="457200" marR="0" rtl="0" algn="l">
              <a:lnSpc>
                <a:spcPct val="125000"/>
              </a:lnSpc>
              <a:spcBef>
                <a:spcPts val="1000"/>
              </a:spcBef>
              <a:spcAft>
                <a:spcPts val="0"/>
              </a:spcAft>
              <a:buClr>
                <a:srgbClr val="222222"/>
              </a:buClr>
              <a:buSzPts val="1600"/>
              <a:buFont typeface="Raleway Medium"/>
              <a:buChar char="●"/>
            </a:pPr>
            <a:r>
              <a:rPr b="0" i="0" lang="en" sz="1600" u="none" cap="none" strike="noStrike">
                <a:solidFill>
                  <a:srgbClr val="222222"/>
                </a:solidFill>
                <a:latin typeface="Raleway Medium"/>
                <a:ea typeface="Raleway Medium"/>
                <a:cs typeface="Raleway Medium"/>
                <a:sym typeface="Raleway Medium"/>
              </a:rPr>
              <a:t>Is it reviewed annually by employees?</a:t>
            </a:r>
            <a:endParaRPr b="0" i="0" sz="1600" u="none" cap="none" strike="noStrike">
              <a:solidFill>
                <a:srgbClr val="222222"/>
              </a:solidFill>
              <a:latin typeface="Raleway Medium"/>
              <a:ea typeface="Raleway Medium"/>
              <a:cs typeface="Raleway Medium"/>
              <a:sym typeface="Raleway Medium"/>
            </a:endParaRPr>
          </a:p>
          <a:p>
            <a:pPr indent="-330200" lvl="0" marL="457200" marR="0" rtl="0" algn="l">
              <a:lnSpc>
                <a:spcPct val="125000"/>
              </a:lnSpc>
              <a:spcBef>
                <a:spcPts val="1000"/>
              </a:spcBef>
              <a:spcAft>
                <a:spcPts val="0"/>
              </a:spcAft>
              <a:buClr>
                <a:srgbClr val="222222"/>
              </a:buClr>
              <a:buSzPts val="1600"/>
              <a:buFont typeface="Raleway Medium"/>
              <a:buChar char="●"/>
            </a:pPr>
            <a:r>
              <a:rPr b="0" i="0" lang="en" sz="1600" u="none" cap="none" strike="noStrike">
                <a:solidFill>
                  <a:srgbClr val="222222"/>
                </a:solidFill>
                <a:latin typeface="Raleway Medium"/>
                <a:ea typeface="Raleway Medium"/>
                <a:cs typeface="Raleway Medium"/>
                <a:sym typeface="Raleway Medium"/>
              </a:rPr>
              <a:t>Is it approved by your governing body?</a:t>
            </a:r>
            <a:endParaRPr b="0" i="0" sz="1600" u="none" cap="none" strike="noStrike">
              <a:solidFill>
                <a:srgbClr val="222222"/>
              </a:solidFill>
              <a:latin typeface="Raleway Medium"/>
              <a:ea typeface="Raleway Medium"/>
              <a:cs typeface="Raleway Medium"/>
              <a:sym typeface="Raleway Medium"/>
            </a:endParaRPr>
          </a:p>
          <a:p>
            <a:pPr indent="-330200" lvl="0" marL="457200" marR="0" rtl="0" algn="l">
              <a:lnSpc>
                <a:spcPct val="125000"/>
              </a:lnSpc>
              <a:spcBef>
                <a:spcPts val="1000"/>
              </a:spcBef>
              <a:spcAft>
                <a:spcPts val="0"/>
              </a:spcAft>
              <a:buClr>
                <a:srgbClr val="222222"/>
              </a:buClr>
              <a:buSzPts val="1600"/>
              <a:buFont typeface="Raleway Medium"/>
              <a:buChar char="●"/>
            </a:pPr>
            <a:r>
              <a:rPr b="0" i="0" lang="en" sz="1600" u="none" cap="none" strike="noStrike">
                <a:solidFill>
                  <a:srgbClr val="222222"/>
                </a:solidFill>
                <a:latin typeface="Raleway Medium"/>
                <a:ea typeface="Raleway Medium"/>
                <a:cs typeface="Raleway Medium"/>
                <a:sym typeface="Raleway Medium"/>
              </a:rPr>
              <a:t>Are we familiar with what is in it?</a:t>
            </a:r>
            <a:endParaRPr b="0" i="0" sz="1300" u="none" cap="none" strike="noStrike">
              <a:solidFill>
                <a:srgbClr val="000000"/>
              </a:solidFill>
              <a:latin typeface="Raleway"/>
              <a:ea typeface="Raleway"/>
              <a:cs typeface="Raleway"/>
              <a:sym typeface="Raleway"/>
            </a:endParaRPr>
          </a:p>
          <a:p>
            <a:pPr indent="0" lvl="0" marL="0" marR="0" rtl="0" algn="l">
              <a:lnSpc>
                <a:spcPct val="125000"/>
              </a:lnSpc>
              <a:spcBef>
                <a:spcPts val="1000"/>
              </a:spcBef>
              <a:spcAft>
                <a:spcPts val="0"/>
              </a:spcAft>
              <a:buClr>
                <a:srgbClr val="000000"/>
              </a:buClr>
              <a:buSzPts val="2500"/>
              <a:buFont typeface="Arial"/>
              <a:buNone/>
            </a:pPr>
            <a:r>
              <a:t/>
            </a:r>
            <a:endParaRPr b="0" i="0" sz="2400" u="none" cap="none" strike="noStrike">
              <a:solidFill>
                <a:srgbClr val="222222"/>
              </a:solidFill>
              <a:highlight>
                <a:srgbClr val="FFFFFF"/>
              </a:highlight>
              <a:latin typeface="Raleway Medium"/>
              <a:ea typeface="Raleway Medium"/>
              <a:cs typeface="Raleway Medium"/>
              <a:sym typeface="Raleway Medium"/>
            </a:endParaRPr>
          </a:p>
          <a:p>
            <a:pPr indent="0" lvl="0" marL="457200" marR="379397" rtl="0" algn="l">
              <a:lnSpc>
                <a:spcPct val="125000"/>
              </a:lnSpc>
              <a:spcBef>
                <a:spcPts val="0"/>
              </a:spcBef>
              <a:spcAft>
                <a:spcPts val="0"/>
              </a:spcAft>
              <a:buClr>
                <a:srgbClr val="000000"/>
              </a:buClr>
              <a:buSzPts val="2100"/>
              <a:buFont typeface="Arial"/>
              <a:buNone/>
            </a:pPr>
            <a:r>
              <a:t/>
            </a:r>
            <a:endParaRPr b="0" i="0" sz="2000" u="none" cap="none" strike="noStrike">
              <a:solidFill>
                <a:schemeClr val="dk1"/>
              </a:solidFill>
              <a:latin typeface="Raleway Medium"/>
              <a:ea typeface="Raleway Medium"/>
              <a:cs typeface="Raleway Medium"/>
              <a:sym typeface="Raleway Medium"/>
            </a:endParaRPr>
          </a:p>
        </p:txBody>
      </p:sp>
      <p:sp>
        <p:nvSpPr>
          <p:cNvPr id="3907" name="Google Shape;3907;g16457df6818_0_538"/>
          <p:cNvSpPr txBox="1"/>
          <p:nvPr/>
        </p:nvSpPr>
        <p:spPr>
          <a:xfrm>
            <a:off x="489600" y="114200"/>
            <a:ext cx="8164800" cy="12426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Ask yourself - “What is an ‘active Investment policy’?”</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908" name="Google Shape;3908;g16457df6818_0_538"/>
          <p:cNvSpPr txBox="1"/>
          <p:nvPr>
            <p:ph idx="12" type="sldNum"/>
          </p:nvPr>
        </p:nvSpPr>
        <p:spPr>
          <a:xfrm>
            <a:off x="-36350" y="341995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909" name="Google Shape;3909;g16457df6818_0_538"/>
          <p:cNvSpPr txBox="1"/>
          <p:nvPr/>
        </p:nvSpPr>
        <p:spPr>
          <a:xfrm>
            <a:off x="3676950" y="47747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3910" name="Google Shape;3910;g16457df6818_0_538"/>
          <p:cNvPicPr preferRelativeResize="0"/>
          <p:nvPr/>
        </p:nvPicPr>
        <p:blipFill rotWithShape="1">
          <a:blip r:embed="rId3">
            <a:alphaModFix/>
          </a:blip>
          <a:srcRect b="0" l="0" r="0" t="0"/>
          <a:stretch/>
        </p:blipFill>
        <p:spPr>
          <a:xfrm>
            <a:off x="4939825" y="1389100"/>
            <a:ext cx="4187432" cy="2795700"/>
          </a:xfrm>
          <a:prstGeom prst="flowChartOffpageConnector">
            <a:avLst/>
          </a:prstGeom>
          <a:noFill/>
          <a:ln>
            <a:noFill/>
          </a:ln>
          <a:effectLst>
            <a:outerShdw blurRad="57150" rotWithShape="0" algn="bl" dir="5400000" dist="19050">
              <a:srgbClr val="000000">
                <a:alpha val="49411"/>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4" name="Shape 3914"/>
        <p:cNvGrpSpPr/>
        <p:nvPr/>
      </p:nvGrpSpPr>
      <p:grpSpPr>
        <a:xfrm>
          <a:off x="0" y="0"/>
          <a:ext cx="0" cy="0"/>
          <a:chOff x="0" y="0"/>
          <a:chExt cx="0" cy="0"/>
        </a:xfrm>
      </p:grpSpPr>
      <p:sp>
        <p:nvSpPr>
          <p:cNvPr id="3915" name="Google Shape;3915;g16457df6818_0_606"/>
          <p:cNvSpPr/>
          <p:nvPr/>
        </p:nvSpPr>
        <p:spPr>
          <a:xfrm>
            <a:off x="5373350" y="2089575"/>
            <a:ext cx="3616800" cy="1647300"/>
          </a:xfrm>
          <a:prstGeom prst="roundRect">
            <a:avLst>
              <a:gd fmla="val 16667" name="adj"/>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16" name="Google Shape;3916;g16457df6818_0_606"/>
          <p:cNvGrpSpPr/>
          <p:nvPr/>
        </p:nvGrpSpPr>
        <p:grpSpPr>
          <a:xfrm>
            <a:off x="349309" y="-510622"/>
            <a:ext cx="4835726" cy="6029337"/>
            <a:chOff x="249750" y="-588242"/>
            <a:chExt cx="4952100" cy="6179498"/>
          </a:xfrm>
        </p:grpSpPr>
        <p:sp>
          <p:nvSpPr>
            <p:cNvPr id="3917" name="Google Shape;3917;g16457df6818_0_606"/>
            <p:cNvSpPr/>
            <p:nvPr/>
          </p:nvSpPr>
          <p:spPr>
            <a:xfrm>
              <a:off x="249750" y="357725"/>
              <a:ext cx="4952100" cy="4286400"/>
            </a:xfrm>
            <a:prstGeom prst="rect">
              <a:avLst/>
            </a:prstGeom>
            <a:solidFill>
              <a:srgbClr val="FFFFF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18" name="Google Shape;3918;g16457df6818_0_606"/>
            <p:cNvGrpSpPr/>
            <p:nvPr/>
          </p:nvGrpSpPr>
          <p:grpSpPr>
            <a:xfrm>
              <a:off x="341172" y="-588242"/>
              <a:ext cx="4769272" cy="6179498"/>
              <a:chOff x="2425884" y="130899"/>
              <a:chExt cx="4642982" cy="6193744"/>
            </a:xfrm>
          </p:grpSpPr>
          <p:pic>
            <p:nvPicPr>
              <p:cNvPr id="3919" name="Google Shape;3919;g16457df6818_0_606"/>
              <p:cNvPicPr preferRelativeResize="0"/>
              <p:nvPr/>
            </p:nvPicPr>
            <p:blipFill rotWithShape="1">
              <a:blip r:embed="rId3">
                <a:alphaModFix/>
              </a:blip>
              <a:srcRect b="0" l="0" r="0" t="0"/>
              <a:stretch/>
            </p:blipFill>
            <p:spPr>
              <a:xfrm>
                <a:off x="2425884" y="1920189"/>
                <a:ext cx="4642982" cy="2837656"/>
              </a:xfrm>
              <a:prstGeom prst="rect">
                <a:avLst/>
              </a:prstGeom>
              <a:noFill/>
              <a:ln>
                <a:noFill/>
              </a:ln>
            </p:spPr>
          </p:pic>
          <p:pic>
            <p:nvPicPr>
              <p:cNvPr id="3920" name="Google Shape;3920;g16457df6818_0_606"/>
              <p:cNvPicPr preferRelativeResize="0"/>
              <p:nvPr/>
            </p:nvPicPr>
            <p:blipFill rotWithShape="1">
              <a:blip r:embed="rId4">
                <a:alphaModFix/>
              </a:blip>
              <a:srcRect b="0" l="0" r="0" t="0"/>
              <a:stretch/>
            </p:blipFill>
            <p:spPr>
              <a:xfrm>
                <a:off x="4019068" y="3654569"/>
                <a:ext cx="412583" cy="397215"/>
              </a:xfrm>
              <a:prstGeom prst="rect">
                <a:avLst/>
              </a:prstGeom>
              <a:noFill/>
              <a:ln>
                <a:noFill/>
              </a:ln>
            </p:spPr>
          </p:pic>
          <p:pic>
            <p:nvPicPr>
              <p:cNvPr id="3921" name="Google Shape;3921;g16457df6818_0_606"/>
              <p:cNvPicPr preferRelativeResize="0"/>
              <p:nvPr/>
            </p:nvPicPr>
            <p:blipFill rotWithShape="1">
              <a:blip r:embed="rId4">
                <a:alphaModFix/>
              </a:blip>
              <a:srcRect b="0" l="0" r="0" t="0"/>
              <a:stretch/>
            </p:blipFill>
            <p:spPr>
              <a:xfrm>
                <a:off x="3836010" y="2420201"/>
                <a:ext cx="625512" cy="602222"/>
              </a:xfrm>
              <a:prstGeom prst="rect">
                <a:avLst/>
              </a:prstGeom>
              <a:noFill/>
              <a:ln>
                <a:noFill/>
              </a:ln>
            </p:spPr>
          </p:pic>
          <p:pic>
            <p:nvPicPr>
              <p:cNvPr id="3922" name="Google Shape;3922;g16457df6818_0_606"/>
              <p:cNvPicPr preferRelativeResize="0"/>
              <p:nvPr/>
            </p:nvPicPr>
            <p:blipFill rotWithShape="1">
              <a:blip r:embed="rId4">
                <a:alphaModFix/>
              </a:blip>
              <a:srcRect b="0" l="0" r="0" t="0"/>
              <a:stretch/>
            </p:blipFill>
            <p:spPr>
              <a:xfrm>
                <a:off x="3169156" y="2642215"/>
                <a:ext cx="467319" cy="449915"/>
              </a:xfrm>
              <a:prstGeom prst="rect">
                <a:avLst/>
              </a:prstGeom>
              <a:noFill/>
              <a:ln>
                <a:noFill/>
              </a:ln>
            </p:spPr>
          </p:pic>
          <p:pic>
            <p:nvPicPr>
              <p:cNvPr id="3923" name="Google Shape;3923;g16457df6818_0_606"/>
              <p:cNvPicPr preferRelativeResize="0"/>
              <p:nvPr/>
            </p:nvPicPr>
            <p:blipFill rotWithShape="1">
              <a:blip r:embed="rId4">
                <a:alphaModFix/>
              </a:blip>
              <a:srcRect b="0" l="0" r="0" t="0"/>
              <a:stretch/>
            </p:blipFill>
            <p:spPr>
              <a:xfrm>
                <a:off x="4191210" y="3007573"/>
                <a:ext cx="625512" cy="602217"/>
              </a:xfrm>
              <a:prstGeom prst="rect">
                <a:avLst/>
              </a:prstGeom>
              <a:noFill/>
              <a:ln>
                <a:noFill/>
              </a:ln>
            </p:spPr>
          </p:pic>
          <p:pic>
            <p:nvPicPr>
              <p:cNvPr id="3924" name="Google Shape;3924;g16457df6818_0_606"/>
              <p:cNvPicPr preferRelativeResize="0"/>
              <p:nvPr/>
            </p:nvPicPr>
            <p:blipFill rotWithShape="1">
              <a:blip r:embed="rId4">
                <a:alphaModFix/>
              </a:blip>
              <a:srcRect b="0" l="0" r="0" t="0"/>
              <a:stretch/>
            </p:blipFill>
            <p:spPr>
              <a:xfrm>
                <a:off x="4513707" y="2289910"/>
                <a:ext cx="467334" cy="449931"/>
              </a:xfrm>
              <a:prstGeom prst="rect">
                <a:avLst/>
              </a:prstGeom>
              <a:noFill/>
              <a:ln>
                <a:noFill/>
              </a:ln>
            </p:spPr>
          </p:pic>
          <p:pic>
            <p:nvPicPr>
              <p:cNvPr id="3925" name="Google Shape;3925;g16457df6818_0_606"/>
              <p:cNvPicPr preferRelativeResize="0"/>
              <p:nvPr/>
            </p:nvPicPr>
            <p:blipFill rotWithShape="1">
              <a:blip r:embed="rId4">
                <a:alphaModFix/>
              </a:blip>
              <a:srcRect b="0" l="0" r="0" t="0"/>
              <a:stretch/>
            </p:blipFill>
            <p:spPr>
              <a:xfrm>
                <a:off x="4812656" y="2642215"/>
                <a:ext cx="625512" cy="602222"/>
              </a:xfrm>
              <a:prstGeom prst="rect">
                <a:avLst/>
              </a:prstGeom>
              <a:noFill/>
              <a:ln>
                <a:noFill/>
              </a:ln>
            </p:spPr>
          </p:pic>
          <p:pic>
            <p:nvPicPr>
              <p:cNvPr id="3926" name="Google Shape;3926;g16457df6818_0_606"/>
              <p:cNvPicPr preferRelativeResize="0"/>
              <p:nvPr/>
            </p:nvPicPr>
            <p:blipFill rotWithShape="1">
              <a:blip r:embed="rId4">
                <a:alphaModFix/>
              </a:blip>
              <a:srcRect b="0" l="0" r="0" t="0"/>
              <a:stretch/>
            </p:blipFill>
            <p:spPr>
              <a:xfrm>
                <a:off x="5789291" y="2870125"/>
                <a:ext cx="625512" cy="602222"/>
              </a:xfrm>
              <a:prstGeom prst="rect">
                <a:avLst/>
              </a:prstGeom>
              <a:noFill/>
              <a:ln>
                <a:noFill/>
              </a:ln>
            </p:spPr>
          </p:pic>
          <p:pic>
            <p:nvPicPr>
              <p:cNvPr id="3927" name="Google Shape;3927;g16457df6818_0_606"/>
              <p:cNvPicPr preferRelativeResize="0"/>
              <p:nvPr/>
            </p:nvPicPr>
            <p:blipFill rotWithShape="1">
              <a:blip r:embed="rId4">
                <a:alphaModFix/>
              </a:blip>
              <a:srcRect b="0" l="0" r="0" t="0"/>
              <a:stretch/>
            </p:blipFill>
            <p:spPr>
              <a:xfrm>
                <a:off x="6385449" y="2420191"/>
                <a:ext cx="387021" cy="372605"/>
              </a:xfrm>
              <a:prstGeom prst="rect">
                <a:avLst/>
              </a:prstGeom>
              <a:noFill/>
              <a:ln>
                <a:noFill/>
              </a:ln>
            </p:spPr>
          </p:pic>
          <p:pic>
            <p:nvPicPr>
              <p:cNvPr id="3928" name="Google Shape;3928;g16457df6818_0_606"/>
              <p:cNvPicPr preferRelativeResize="0"/>
              <p:nvPr/>
            </p:nvPicPr>
            <p:blipFill rotWithShape="1">
              <a:blip r:embed="rId4">
                <a:alphaModFix/>
              </a:blip>
              <a:srcRect b="0" l="0" r="0" t="0"/>
              <a:stretch/>
            </p:blipFill>
            <p:spPr>
              <a:xfrm>
                <a:off x="4641128" y="3494352"/>
                <a:ext cx="625512" cy="602222"/>
              </a:xfrm>
              <a:prstGeom prst="rect">
                <a:avLst/>
              </a:prstGeom>
              <a:noFill/>
              <a:ln>
                <a:noFill/>
              </a:ln>
            </p:spPr>
          </p:pic>
          <p:pic>
            <p:nvPicPr>
              <p:cNvPr id="3929" name="Google Shape;3929;g16457df6818_0_606"/>
              <p:cNvPicPr preferRelativeResize="0"/>
              <p:nvPr/>
            </p:nvPicPr>
            <p:blipFill rotWithShape="1">
              <a:blip r:embed="rId4">
                <a:alphaModFix/>
              </a:blip>
              <a:srcRect b="0" l="0" r="0" t="0"/>
              <a:stretch/>
            </p:blipFill>
            <p:spPr>
              <a:xfrm>
                <a:off x="5715679" y="3695591"/>
                <a:ext cx="387021" cy="372605"/>
              </a:xfrm>
              <a:prstGeom prst="rect">
                <a:avLst/>
              </a:prstGeom>
              <a:noFill/>
              <a:ln>
                <a:noFill/>
              </a:ln>
            </p:spPr>
          </p:pic>
          <p:pic>
            <p:nvPicPr>
              <p:cNvPr id="3930" name="Google Shape;3930;g16457df6818_0_606"/>
              <p:cNvPicPr preferRelativeResize="0"/>
              <p:nvPr/>
            </p:nvPicPr>
            <p:blipFill rotWithShape="1">
              <a:blip r:embed="rId4">
                <a:alphaModFix/>
              </a:blip>
              <a:srcRect b="0" l="0" r="0" t="0"/>
              <a:stretch/>
            </p:blipFill>
            <p:spPr>
              <a:xfrm>
                <a:off x="5266634" y="3244446"/>
                <a:ext cx="527523" cy="507881"/>
              </a:xfrm>
              <a:prstGeom prst="rect">
                <a:avLst/>
              </a:prstGeom>
              <a:noFill/>
              <a:ln>
                <a:noFill/>
              </a:ln>
            </p:spPr>
          </p:pic>
          <p:pic>
            <p:nvPicPr>
              <p:cNvPr id="3931" name="Google Shape;3931;g16457df6818_0_606"/>
              <p:cNvPicPr preferRelativeResize="0"/>
              <p:nvPr/>
            </p:nvPicPr>
            <p:blipFill rotWithShape="1">
              <a:blip r:embed="rId4">
                <a:alphaModFix/>
              </a:blip>
              <a:srcRect b="0" l="0" r="0" t="0"/>
              <a:stretch/>
            </p:blipFill>
            <p:spPr>
              <a:xfrm>
                <a:off x="3414386" y="3150103"/>
                <a:ext cx="625512" cy="602222"/>
              </a:xfrm>
              <a:prstGeom prst="rect">
                <a:avLst/>
              </a:prstGeom>
              <a:noFill/>
              <a:ln>
                <a:noFill/>
              </a:ln>
            </p:spPr>
          </p:pic>
          <p:pic>
            <p:nvPicPr>
              <p:cNvPr id="3932" name="Google Shape;3932;g16457df6818_0_606"/>
              <p:cNvPicPr preferRelativeResize="0"/>
              <p:nvPr/>
            </p:nvPicPr>
            <p:blipFill rotWithShape="1">
              <a:blip r:embed="rId4">
                <a:alphaModFix/>
              </a:blip>
              <a:srcRect b="0" l="0" r="0" t="0"/>
              <a:stretch/>
            </p:blipFill>
            <p:spPr>
              <a:xfrm>
                <a:off x="2710820" y="2089770"/>
                <a:ext cx="625512" cy="602222"/>
              </a:xfrm>
              <a:prstGeom prst="rect">
                <a:avLst/>
              </a:prstGeom>
              <a:noFill/>
              <a:ln>
                <a:noFill/>
              </a:ln>
            </p:spPr>
          </p:pic>
          <p:pic>
            <p:nvPicPr>
              <p:cNvPr id="3933" name="Google Shape;3933;g16457df6818_0_606"/>
              <p:cNvPicPr preferRelativeResize="0"/>
              <p:nvPr/>
            </p:nvPicPr>
            <p:blipFill rotWithShape="1">
              <a:blip r:embed="rId4">
                <a:alphaModFix/>
              </a:blip>
              <a:srcRect b="0" l="0" r="0" t="0"/>
              <a:stretch/>
            </p:blipFill>
            <p:spPr>
              <a:xfrm>
                <a:off x="2751324" y="3022422"/>
                <a:ext cx="467319" cy="449915"/>
              </a:xfrm>
              <a:prstGeom prst="rect">
                <a:avLst/>
              </a:prstGeom>
              <a:noFill/>
              <a:ln>
                <a:noFill/>
              </a:ln>
            </p:spPr>
          </p:pic>
          <p:pic>
            <p:nvPicPr>
              <p:cNvPr id="3934" name="Google Shape;3934;g16457df6818_0_606"/>
              <p:cNvPicPr preferRelativeResize="0"/>
              <p:nvPr/>
            </p:nvPicPr>
            <p:blipFill rotWithShape="1">
              <a:blip r:embed="rId4">
                <a:alphaModFix/>
              </a:blip>
              <a:srcRect b="0" l="0" r="0" t="0"/>
              <a:stretch/>
            </p:blipFill>
            <p:spPr>
              <a:xfrm>
                <a:off x="3414377" y="2134327"/>
                <a:ext cx="467319" cy="449915"/>
              </a:xfrm>
              <a:prstGeom prst="rect">
                <a:avLst/>
              </a:prstGeom>
              <a:noFill/>
              <a:ln>
                <a:noFill/>
              </a:ln>
            </p:spPr>
          </p:pic>
          <p:pic>
            <p:nvPicPr>
              <p:cNvPr id="3935" name="Google Shape;3935;g16457df6818_0_606"/>
              <p:cNvPicPr preferRelativeResize="0"/>
              <p:nvPr/>
            </p:nvPicPr>
            <p:blipFill rotWithShape="1">
              <a:blip r:embed="rId4">
                <a:alphaModFix/>
              </a:blip>
              <a:srcRect b="0" l="0" r="0" t="0"/>
              <a:stretch/>
            </p:blipFill>
            <p:spPr>
              <a:xfrm>
                <a:off x="2821786" y="4096572"/>
                <a:ext cx="326416" cy="314291"/>
              </a:xfrm>
              <a:prstGeom prst="rect">
                <a:avLst/>
              </a:prstGeom>
              <a:noFill/>
              <a:ln>
                <a:noFill/>
              </a:ln>
            </p:spPr>
          </p:pic>
          <p:pic>
            <p:nvPicPr>
              <p:cNvPr id="3936" name="Google Shape;3936;g16457df6818_0_606"/>
              <p:cNvPicPr preferRelativeResize="0"/>
              <p:nvPr/>
            </p:nvPicPr>
            <p:blipFill rotWithShape="1">
              <a:blip r:embed="rId4">
                <a:alphaModFix/>
              </a:blip>
              <a:srcRect b="0" l="0" r="0" t="0"/>
              <a:stretch/>
            </p:blipFill>
            <p:spPr>
              <a:xfrm>
                <a:off x="4385677" y="4096572"/>
                <a:ext cx="326416" cy="314291"/>
              </a:xfrm>
              <a:prstGeom prst="rect">
                <a:avLst/>
              </a:prstGeom>
              <a:noFill/>
              <a:ln>
                <a:noFill/>
              </a:ln>
            </p:spPr>
          </p:pic>
          <p:pic>
            <p:nvPicPr>
              <p:cNvPr id="3937" name="Google Shape;3937;g16457df6818_0_606"/>
              <p:cNvPicPr preferRelativeResize="0"/>
              <p:nvPr/>
            </p:nvPicPr>
            <p:blipFill rotWithShape="1">
              <a:blip r:embed="rId5">
                <a:alphaModFix/>
              </a:blip>
              <a:srcRect b="25305" l="11025" r="14475" t="0"/>
              <a:stretch/>
            </p:blipFill>
            <p:spPr>
              <a:xfrm rot="8549732">
                <a:off x="3248290" y="733453"/>
                <a:ext cx="2998178" cy="3000819"/>
              </a:xfrm>
              <a:prstGeom prst="rect">
                <a:avLst/>
              </a:prstGeom>
              <a:noFill/>
              <a:ln>
                <a:noFill/>
              </a:ln>
            </p:spPr>
          </p:pic>
          <p:pic>
            <p:nvPicPr>
              <p:cNvPr id="3938" name="Google Shape;3938;g16457df6818_0_606"/>
              <p:cNvPicPr preferRelativeResize="0"/>
              <p:nvPr/>
            </p:nvPicPr>
            <p:blipFill rotWithShape="1">
              <a:blip r:embed="rId5">
                <a:alphaModFix/>
              </a:blip>
              <a:srcRect b="25305" l="11025" r="14475" t="0"/>
              <a:stretch/>
            </p:blipFill>
            <p:spPr>
              <a:xfrm rot="-2688550">
                <a:off x="3249537" y="2702002"/>
                <a:ext cx="2995661" cy="3003347"/>
              </a:xfrm>
              <a:prstGeom prst="rect">
                <a:avLst/>
              </a:prstGeom>
              <a:noFill/>
              <a:ln>
                <a:noFill/>
              </a:ln>
            </p:spPr>
          </p:pic>
        </p:grpSp>
      </p:grpSp>
      <p:sp>
        <p:nvSpPr>
          <p:cNvPr id="3939" name="Google Shape;3939;g16457df6818_0_606"/>
          <p:cNvSpPr txBox="1"/>
          <p:nvPr/>
        </p:nvSpPr>
        <p:spPr>
          <a:xfrm>
            <a:off x="5354450" y="2116725"/>
            <a:ext cx="3654600" cy="1593000"/>
          </a:xfrm>
          <a:prstGeom prst="rect">
            <a:avLst/>
          </a:prstGeom>
          <a:noFill/>
          <a:ln>
            <a:noFill/>
          </a:ln>
          <a:effectLst>
            <a:outerShdw blurRad="128588" rotWithShape="0" algn="bl" dir="5520000" dist="47625">
              <a:srgbClr val="000000">
                <a:alpha val="15686"/>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100" u="none" cap="none" strike="noStrike">
                <a:solidFill>
                  <a:schemeClr val="dk1"/>
                </a:solidFill>
                <a:latin typeface="Raleway"/>
                <a:ea typeface="Raleway"/>
                <a:cs typeface="Raleway"/>
                <a:sym typeface="Raleway"/>
              </a:rPr>
              <a:t>6. Knows peer </a:t>
            </a:r>
            <a:endParaRPr b="1" i="0" sz="31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rPr b="1" i="0" lang="en" sz="3100" u="none" cap="none" strike="noStrike">
                <a:solidFill>
                  <a:schemeClr val="dk1"/>
                </a:solidFill>
                <a:latin typeface="Raleway"/>
                <a:ea typeface="Raleway"/>
                <a:cs typeface="Raleway"/>
                <a:sym typeface="Raleway"/>
              </a:rPr>
              <a:t>and market benchmarks</a:t>
            </a:r>
            <a:endParaRPr b="1" i="0" sz="31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940" name="Google Shape;3940;g16457df6818_0_606"/>
          <p:cNvSpPr txBox="1"/>
          <p:nvPr>
            <p:ph idx="12" type="sldNum"/>
          </p:nvPr>
        </p:nvSpPr>
        <p:spPr>
          <a:xfrm>
            <a:off x="-10392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941" name="Google Shape;3941;g16457df6818_0_606"/>
          <p:cNvSpPr txBox="1"/>
          <p:nvPr/>
        </p:nvSpPr>
        <p:spPr>
          <a:xfrm>
            <a:off x="3755150" y="4851000"/>
            <a:ext cx="16335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5" name="Shape 3945"/>
        <p:cNvGrpSpPr/>
        <p:nvPr/>
      </p:nvGrpSpPr>
      <p:grpSpPr>
        <a:xfrm>
          <a:off x="0" y="0"/>
          <a:ext cx="0" cy="0"/>
          <a:chOff x="0" y="0"/>
          <a:chExt cx="0" cy="0"/>
        </a:xfrm>
      </p:grpSpPr>
      <p:sp>
        <p:nvSpPr>
          <p:cNvPr id="3946" name="Google Shape;3946;g2b667aef7f1_0_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g2b667aef7f1_0_7"/>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948" name="Google Shape;3948;g2b667aef7f1_0_7"/>
          <p:cNvSpPr txBox="1"/>
          <p:nvPr>
            <p:ph idx="12" type="sldNum"/>
          </p:nvPr>
        </p:nvSpPr>
        <p:spPr>
          <a:xfrm>
            <a:off x="-75" y="560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2400"/>
              <a:buFont typeface="Arial"/>
              <a:buNone/>
            </a:pPr>
            <a:fld id="{00000000-1234-1234-1234-123412341234}" type="slidenum">
              <a:rPr lang="en"/>
              <a:t>‹#›</a:t>
            </a:fld>
            <a:endParaRPr/>
          </a:p>
        </p:txBody>
      </p:sp>
      <p:pic>
        <p:nvPicPr>
          <p:cNvPr id="3949" name="Google Shape;3949;g2b667aef7f1_0_7"/>
          <p:cNvPicPr preferRelativeResize="0"/>
          <p:nvPr/>
        </p:nvPicPr>
        <p:blipFill>
          <a:blip r:embed="rId4">
            <a:alphaModFix/>
          </a:blip>
          <a:stretch>
            <a:fillRect/>
          </a:stretch>
        </p:blipFill>
        <p:spPr>
          <a:xfrm>
            <a:off x="0" y="-15240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3" name="Shape 3953"/>
        <p:cNvGrpSpPr/>
        <p:nvPr/>
      </p:nvGrpSpPr>
      <p:grpSpPr>
        <a:xfrm>
          <a:off x="0" y="0"/>
          <a:ext cx="0" cy="0"/>
          <a:chOff x="0" y="0"/>
          <a:chExt cx="0" cy="0"/>
        </a:xfrm>
      </p:grpSpPr>
      <p:sp>
        <p:nvSpPr>
          <p:cNvPr id="3954" name="Google Shape;3954;g16457df6818_0_577"/>
          <p:cNvSpPr txBox="1"/>
          <p:nvPr/>
        </p:nvSpPr>
        <p:spPr>
          <a:xfrm>
            <a:off x="181675" y="1427550"/>
            <a:ext cx="8836800" cy="371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50"/>
              <a:buFont typeface="Arial"/>
              <a:buNone/>
            </a:pPr>
            <a:r>
              <a:rPr b="0" i="0" lang="en" sz="1550" u="none" cap="none" strike="noStrike">
                <a:solidFill>
                  <a:schemeClr val="dk1"/>
                </a:solidFill>
                <a:latin typeface="Raleway"/>
                <a:ea typeface="Raleway"/>
                <a:cs typeface="Raleway"/>
                <a:sym typeface="Raleway"/>
              </a:rPr>
              <a:t>Benchmarking bank rates against U.S. Treasury rates, and against other comparable banks, ensures that you and your taxpayers are </a:t>
            </a:r>
            <a:r>
              <a:rPr b="1" i="0" lang="en" sz="1550" u="none" cap="none" strike="noStrike">
                <a:solidFill>
                  <a:schemeClr val="dk1"/>
                </a:solidFill>
                <a:latin typeface="Raleway"/>
                <a:ea typeface="Raleway"/>
                <a:cs typeface="Raleway"/>
                <a:sym typeface="Raleway"/>
              </a:rPr>
              <a:t>receiving full marketplace value </a:t>
            </a:r>
            <a:r>
              <a:rPr b="0" i="0" lang="en" sz="1550" u="none" cap="none" strike="noStrike">
                <a:solidFill>
                  <a:schemeClr val="dk1"/>
                </a:solidFill>
                <a:latin typeface="Raleway"/>
                <a:ea typeface="Raleway"/>
                <a:cs typeface="Raleway"/>
                <a:sym typeface="Raleway"/>
              </a:rPr>
              <a:t>on deposits</a:t>
            </a:r>
            <a:r>
              <a:rPr b="1" i="0" lang="en" sz="1550" u="none" cap="none" strike="noStrike">
                <a:solidFill>
                  <a:schemeClr val="dk1"/>
                </a:solidFill>
                <a:latin typeface="Raleway"/>
                <a:ea typeface="Raleway"/>
                <a:cs typeface="Raleway"/>
                <a:sym typeface="Raleway"/>
              </a:rPr>
              <a:t>.</a:t>
            </a:r>
            <a:endParaRPr b="0" i="0" sz="1250" u="none" cap="none" strike="noStrike">
              <a:solidFill>
                <a:srgbClr val="262626"/>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700"/>
              <a:buFont typeface="Arial"/>
              <a:buNone/>
            </a:pPr>
            <a:r>
              <a:t/>
            </a:r>
            <a:endParaRPr b="1"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700"/>
              <a:buFont typeface="Arial"/>
              <a:buNone/>
            </a:pPr>
            <a:r>
              <a:t/>
            </a:r>
            <a:endParaRPr b="1"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dk1"/>
              </a:solidFill>
              <a:latin typeface="Dosis"/>
              <a:ea typeface="Dosis"/>
              <a:cs typeface="Dosis"/>
              <a:sym typeface="Dosis"/>
            </a:endParaRPr>
          </a:p>
        </p:txBody>
      </p:sp>
      <p:sp>
        <p:nvSpPr>
          <p:cNvPr id="3955" name="Google Shape;3955;g16457df6818_0_577"/>
          <p:cNvSpPr txBox="1"/>
          <p:nvPr/>
        </p:nvSpPr>
        <p:spPr>
          <a:xfrm>
            <a:off x="319475" y="93950"/>
            <a:ext cx="8491500" cy="1169700"/>
          </a:xfrm>
          <a:prstGeom prst="rect">
            <a:avLst/>
          </a:prstGeom>
          <a:noFill/>
          <a:ln>
            <a:noFill/>
          </a:ln>
          <a:effectLst>
            <a:outerShdw blurRad="57150" rotWithShape="0" algn="bl" dir="5400000" dist="19050">
              <a:srgbClr val="000000">
                <a:alpha val="48627"/>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32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10"/>
                  </a:ext>
                </a:extLst>
              </a:rPr>
              <a:t>Comparing peer bank</a:t>
            </a:r>
            <a:r>
              <a:rPr b="1" i="0" lang="en" sz="3200" u="none" cap="none" strike="noStrike">
                <a:solidFill>
                  <a:schemeClr val="lt1"/>
                </a:solidFill>
                <a:latin typeface="Raleway"/>
                <a:ea typeface="Raleway"/>
                <a:cs typeface="Raleway"/>
                <a:sym typeface="Raleway"/>
              </a:rPr>
              <a:t> benchmarks can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800"/>
              <a:buFont typeface="Arial"/>
              <a:buNone/>
            </a:pPr>
            <a:r>
              <a:rPr b="1" i="0" lang="en" sz="3200" u="none" cap="none" strike="noStrike">
                <a:solidFill>
                  <a:schemeClr val="lt1"/>
                </a:solidFill>
                <a:latin typeface="Raleway"/>
                <a:ea typeface="Raleway"/>
                <a:cs typeface="Raleway"/>
                <a:sym typeface="Raleway"/>
              </a:rPr>
              <a:t>make a real </a:t>
            </a:r>
            <a:r>
              <a:rPr b="1" i="0" lang="en" sz="32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11"/>
                  </a:ext>
                </a:extLst>
              </a:rPr>
              <a:t>difference</a:t>
            </a:r>
            <a:r>
              <a:rPr b="1" i="0" lang="en" sz="3200" u="none" cap="none" strike="noStrike">
                <a:solidFill>
                  <a:schemeClr val="lt1"/>
                </a:solidFill>
                <a:latin typeface="Raleway"/>
                <a:ea typeface="Raleway"/>
                <a:cs typeface="Raleway"/>
                <a:sym typeface="Raleway"/>
              </a:rPr>
              <a:t> in earnings! </a:t>
            </a:r>
            <a:endParaRPr b="1" i="0" sz="4200" u="none" cap="none" strike="noStrike">
              <a:solidFill>
                <a:schemeClr val="lt1"/>
              </a:solidFill>
              <a:latin typeface="Raleway"/>
              <a:ea typeface="Raleway"/>
              <a:cs typeface="Raleway"/>
              <a:sym typeface="Raleway"/>
            </a:endParaRPr>
          </a:p>
        </p:txBody>
      </p:sp>
      <p:grpSp>
        <p:nvGrpSpPr>
          <p:cNvPr id="3956" name="Google Shape;3956;g16457df6818_0_577"/>
          <p:cNvGrpSpPr/>
          <p:nvPr/>
        </p:nvGrpSpPr>
        <p:grpSpPr>
          <a:xfrm>
            <a:off x="497900" y="2104800"/>
            <a:ext cx="8313079" cy="2962456"/>
            <a:chOff x="934071" y="1222235"/>
            <a:chExt cx="7980300" cy="2823000"/>
          </a:xfrm>
        </p:grpSpPr>
        <p:sp>
          <p:nvSpPr>
            <p:cNvPr id="3957" name="Google Shape;3957;g16457df6818_0_577"/>
            <p:cNvSpPr/>
            <p:nvPr/>
          </p:nvSpPr>
          <p:spPr>
            <a:xfrm>
              <a:off x="934071" y="1222235"/>
              <a:ext cx="7980300" cy="2823000"/>
            </a:xfrm>
            <a:prstGeom prst="rect">
              <a:avLst/>
            </a:prstGeom>
            <a:solidFill>
              <a:srgbClr val="DCD5EA"/>
            </a:solidFill>
            <a:ln>
              <a:noFill/>
            </a:ln>
            <a:effectLst>
              <a:outerShdw blurRad="85725" rotWithShape="0" algn="bl" dir="1260000" dist="47625">
                <a:srgbClr val="000000">
                  <a:alpha val="1843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8" name="Google Shape;3958;g16457df6818_0_577"/>
            <p:cNvSpPr txBox="1"/>
            <p:nvPr/>
          </p:nvSpPr>
          <p:spPr>
            <a:xfrm>
              <a:off x="4102360" y="1222236"/>
              <a:ext cx="4705800" cy="2655900"/>
            </a:xfrm>
            <a:prstGeom prst="rect">
              <a:avLst/>
            </a:prstGeom>
            <a:solidFill>
              <a:srgbClr val="DCD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9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600"/>
                <a:buFont typeface="Arial"/>
                <a:buNone/>
              </a:pPr>
              <a:r>
                <a:rPr b="1" i="0" lang="en" sz="1700" u="none" cap="none" strike="noStrike">
                  <a:solidFill>
                    <a:srgbClr val="000000"/>
                  </a:solidFill>
                  <a:latin typeface="Raleway"/>
                  <a:ea typeface="Raleway"/>
                  <a:cs typeface="Raleway"/>
                  <a:sym typeface="Raleway"/>
                </a:rPr>
                <a:t>Range of actual interest rate quotes on a $5,000,000 investment as of </a:t>
              </a:r>
              <a:r>
                <a:rPr b="1" lang="en" sz="1700">
                  <a:latin typeface="Raleway"/>
                  <a:ea typeface="Raleway"/>
                  <a:cs typeface="Raleway"/>
                  <a:sym typeface="Raleway"/>
                </a:rPr>
                <a:t>January</a:t>
              </a:r>
              <a:r>
                <a:rPr b="1" i="0" lang="en" sz="1700" u="none" cap="none" strike="noStrike">
                  <a:solidFill>
                    <a:srgbClr val="000000"/>
                  </a:solidFill>
                  <a:latin typeface="Raleway"/>
                  <a:ea typeface="Raleway"/>
                  <a:cs typeface="Raleway"/>
                  <a:sym typeface="Raleway"/>
                </a:rPr>
                <a:t>, 202</a:t>
              </a:r>
              <a:r>
                <a:rPr b="1" lang="en" sz="1700">
                  <a:latin typeface="Raleway"/>
                  <a:ea typeface="Raleway"/>
                  <a:cs typeface="Raleway"/>
                  <a:sym typeface="Raleway"/>
                </a:rPr>
                <a:t>4</a:t>
              </a:r>
              <a:r>
                <a:rPr b="1" i="0" lang="en" sz="1700" u="none" cap="none" strike="noStrike">
                  <a:solidFill>
                    <a:srgbClr val="000000"/>
                  </a:solidFill>
                  <a:latin typeface="Raleway"/>
                  <a:ea typeface="Raleway"/>
                  <a:cs typeface="Raleway"/>
                  <a:sym typeface="Raleway"/>
                </a:rPr>
                <a:t>: </a:t>
              </a:r>
              <a:endParaRPr b="1" i="0" sz="1700" u="none" cap="none" strike="noStrike">
                <a:solidFill>
                  <a:srgbClr val="000000"/>
                </a:solidFill>
                <a:latin typeface="Raleway"/>
                <a:ea typeface="Raleway"/>
                <a:cs typeface="Raleway"/>
                <a:sym typeface="Raleway"/>
              </a:endParaRPr>
            </a:p>
            <a:p>
              <a:pPr indent="-336550" lvl="0" marL="457200" marR="0" rtl="0" algn="l">
                <a:lnSpc>
                  <a:spcPct val="100000"/>
                </a:lnSpc>
                <a:spcBef>
                  <a:spcPts val="1000"/>
                </a:spcBef>
                <a:spcAft>
                  <a:spcPts val="0"/>
                </a:spcAft>
                <a:buClr>
                  <a:srgbClr val="000000"/>
                </a:buClr>
                <a:buSzPts val="1700"/>
                <a:buFont typeface="Raleway"/>
                <a:buChar char="●"/>
              </a:pPr>
              <a:r>
                <a:rPr b="0" i="0" lang="en" sz="1700" u="none" cap="none" strike="noStrike">
                  <a:solidFill>
                    <a:srgbClr val="000000"/>
                  </a:solidFill>
                  <a:latin typeface="Raleway"/>
                  <a:ea typeface="Raleway"/>
                  <a:cs typeface="Raleway"/>
                  <a:sym typeface="Raleway"/>
                </a:rPr>
                <a:t>Benchmarks help you know more about     what your cash is worth, and they ensure you are always maximizing the value on all financial resources.</a:t>
              </a:r>
              <a:endParaRPr b="0" i="0" sz="1700" u="none" cap="none" strike="noStrike">
                <a:solidFill>
                  <a:srgbClr val="000000"/>
                </a:solidFill>
                <a:latin typeface="Raleway"/>
                <a:ea typeface="Raleway"/>
                <a:cs typeface="Raleway"/>
                <a:sym typeface="Raleway"/>
              </a:endParaRPr>
            </a:p>
            <a:p>
              <a:pPr indent="-336550" lvl="0" marL="457200" marR="0" rtl="0" algn="l">
                <a:lnSpc>
                  <a:spcPct val="100000"/>
                </a:lnSpc>
                <a:spcBef>
                  <a:spcPts val="0"/>
                </a:spcBef>
                <a:spcAft>
                  <a:spcPts val="0"/>
                </a:spcAft>
                <a:buClr>
                  <a:srgbClr val="000000"/>
                </a:buClr>
                <a:buSzPts val="1700"/>
                <a:buFont typeface="Arial"/>
                <a:buChar char="●"/>
              </a:pPr>
              <a:r>
                <a:rPr b="0" i="0" lang="en" sz="1700" u="none" cap="none" strike="noStrike">
                  <a:solidFill>
                    <a:srgbClr val="000000"/>
                  </a:solidFill>
                  <a:latin typeface="Raleway"/>
                  <a:ea typeface="Raleway"/>
                  <a:cs typeface="Raleway"/>
                  <a:sym typeface="Raleway"/>
                </a:rPr>
                <a:t>$5m @  </a:t>
              </a:r>
              <a:r>
                <a:rPr lang="en" sz="1700">
                  <a:latin typeface="Raleway"/>
                  <a:ea typeface="Raleway"/>
                  <a:cs typeface="Raleway"/>
                  <a:sym typeface="Raleway"/>
                </a:rPr>
                <a:t>5.50</a:t>
              </a:r>
              <a:r>
                <a:rPr b="0" i="0" lang="en" sz="1700" u="none" cap="none" strike="noStrike">
                  <a:solidFill>
                    <a:srgbClr val="000000"/>
                  </a:solidFill>
                  <a:latin typeface="Raleway"/>
                  <a:ea typeface="Raleway"/>
                  <a:cs typeface="Raleway"/>
                  <a:sym typeface="Raleway"/>
                </a:rPr>
                <a:t>% = </a:t>
              </a:r>
              <a:r>
                <a:rPr b="1" i="0" lang="en" sz="1700" u="none" cap="none" strike="noStrike">
                  <a:solidFill>
                    <a:srgbClr val="000000"/>
                  </a:solidFill>
                  <a:latin typeface="Raleway"/>
                  <a:ea typeface="Raleway"/>
                  <a:cs typeface="Raleway"/>
                  <a:sym typeface="Raleway"/>
                </a:rPr>
                <a:t>$</a:t>
              </a:r>
              <a:r>
                <a:rPr b="1" lang="en" sz="1700">
                  <a:latin typeface="Raleway"/>
                  <a:ea typeface="Raleway"/>
                  <a:cs typeface="Raleway"/>
                  <a:sym typeface="Raleway"/>
                </a:rPr>
                <a:t>275.500</a:t>
              </a:r>
              <a:r>
                <a:rPr b="1" i="0" lang="en" sz="1700" u="none" cap="none" strike="noStrike">
                  <a:solidFill>
                    <a:srgbClr val="000000"/>
                  </a:solidFill>
                  <a:latin typeface="Raleway"/>
                  <a:ea typeface="Raleway"/>
                  <a:cs typeface="Raleway"/>
                  <a:sym typeface="Raleway"/>
                </a:rPr>
                <a:t> </a:t>
              </a:r>
              <a:r>
                <a:rPr b="0" i="0" lang="en" sz="1700" u="none" cap="none" strike="noStrike">
                  <a:solidFill>
                    <a:srgbClr val="000000"/>
                  </a:solidFill>
                  <a:latin typeface="Raleway"/>
                  <a:ea typeface="Raleway"/>
                  <a:cs typeface="Raleway"/>
                  <a:sym typeface="Raleway"/>
                </a:rPr>
                <a:t>interest revenue</a:t>
              </a:r>
              <a:endParaRPr b="0" i="0" sz="1700" u="none" cap="none" strike="noStrike">
                <a:solidFill>
                  <a:srgbClr val="000000"/>
                </a:solidFill>
                <a:latin typeface="Raleway"/>
                <a:ea typeface="Raleway"/>
                <a:cs typeface="Raleway"/>
                <a:sym typeface="Raleway"/>
              </a:endParaRPr>
            </a:p>
            <a:p>
              <a:pPr indent="-336550" lvl="0" marL="457200" marR="0" rtl="0" algn="l">
                <a:lnSpc>
                  <a:spcPct val="100000"/>
                </a:lnSpc>
                <a:spcBef>
                  <a:spcPts val="0"/>
                </a:spcBef>
                <a:spcAft>
                  <a:spcPts val="0"/>
                </a:spcAft>
                <a:buClr>
                  <a:srgbClr val="000000"/>
                </a:buClr>
                <a:buSzPts val="1700"/>
                <a:buFont typeface="Arial"/>
                <a:buChar char="●"/>
              </a:pPr>
              <a:r>
                <a:rPr b="0" i="0" lang="en" sz="17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12"/>
                    </a:ext>
                  </a:extLst>
                </a:rPr>
                <a:t>$5m @  </a:t>
              </a:r>
              <a:r>
                <a:rPr lang="en" sz="1700">
                  <a:latin typeface="Raleway"/>
                  <a:ea typeface="Raleway"/>
                  <a:cs typeface="Raleway"/>
                  <a:sym typeface="Raleway"/>
                  <a:extLst>
                    <a:ext uri="http://customooxmlschemas.google.com/">
                      <go:slidesCustomData xmlns:go="http://customooxmlschemas.google.com/" textRoundtripDataId="13"/>
                    </a:ext>
                  </a:extLst>
                </a:rPr>
                <a:t>5.12</a:t>
              </a:r>
              <a:r>
                <a:rPr b="0" i="0" lang="en" sz="17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14"/>
                    </a:ext>
                  </a:extLst>
                </a:rPr>
                <a:t>% = </a:t>
              </a:r>
              <a:r>
                <a:rPr b="1" i="0" lang="en" sz="17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15"/>
                    </a:ext>
                  </a:extLst>
                </a:rPr>
                <a:t>$</a:t>
              </a:r>
              <a:r>
                <a:rPr b="1" lang="en" sz="1700">
                  <a:latin typeface="Raleway"/>
                  <a:ea typeface="Raleway"/>
                  <a:cs typeface="Raleway"/>
                  <a:sym typeface="Raleway"/>
                  <a:extLst>
                    <a:ext uri="http://customooxmlschemas.google.com/">
                      <go:slidesCustomData xmlns:go="http://customooxmlschemas.google.com/" textRoundtripDataId="16"/>
                    </a:ext>
                  </a:extLst>
                </a:rPr>
                <a:t>256</a:t>
              </a:r>
              <a:r>
                <a:rPr b="1" i="0" lang="en" sz="17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17"/>
                    </a:ext>
                  </a:extLst>
                </a:rPr>
                <a:t>,</a:t>
              </a:r>
              <a:r>
                <a:rPr b="1" lang="en" sz="1700">
                  <a:latin typeface="Raleway"/>
                  <a:ea typeface="Raleway"/>
                  <a:cs typeface="Raleway"/>
                  <a:sym typeface="Raleway"/>
                  <a:extLst>
                    <a:ext uri="http://customooxmlschemas.google.com/">
                      <go:slidesCustomData xmlns:go="http://customooxmlschemas.google.com/" textRoundtripDataId="18"/>
                    </a:ext>
                  </a:extLst>
                </a:rPr>
                <a:t>0</a:t>
              </a:r>
              <a:r>
                <a:rPr b="1" i="0" lang="en" sz="17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19"/>
                    </a:ext>
                  </a:extLst>
                </a:rPr>
                <a:t>00 </a:t>
              </a:r>
              <a:r>
                <a:rPr b="0" i="0" lang="en" sz="1700" u="none" cap="none" strike="noStrike">
                  <a:solidFill>
                    <a:srgbClr val="000000"/>
                  </a:solidFill>
                  <a:latin typeface="Raleway"/>
                  <a:ea typeface="Raleway"/>
                  <a:cs typeface="Raleway"/>
                  <a:sym typeface="Raleway"/>
                  <a:extLst>
                    <a:ext uri="http://customooxmlschemas.google.com/">
                      <go:slidesCustomData xmlns:go="http://customooxmlschemas.google.com/" textRoundtripDataId="20"/>
                    </a:ext>
                  </a:extLst>
                </a:rPr>
                <a:t>interest revenue</a:t>
              </a:r>
              <a:endParaRPr b="0" i="0" sz="1800" u="none" cap="none" strike="noStrike">
                <a:solidFill>
                  <a:srgbClr val="000000"/>
                </a:solidFill>
                <a:latin typeface="Raleway"/>
                <a:ea typeface="Raleway"/>
                <a:cs typeface="Raleway"/>
                <a:sym typeface="Raleway"/>
              </a:endParaRPr>
            </a:p>
            <a:p>
              <a:pPr indent="0" lvl="0" marL="0" marR="0" rtl="0" algn="l">
                <a:lnSpc>
                  <a:spcPct val="100000"/>
                </a:lnSpc>
                <a:spcBef>
                  <a:spcPts val="1000"/>
                </a:spcBef>
                <a:spcAft>
                  <a:spcPts val="1000"/>
                </a:spcAft>
                <a:buClr>
                  <a:srgbClr val="000000"/>
                </a:buClr>
                <a:buSzPts val="1200"/>
                <a:buFont typeface="Arial"/>
                <a:buNone/>
              </a:pPr>
              <a:r>
                <a:t/>
              </a:r>
              <a:endParaRPr b="0" i="0" sz="1100" u="none" cap="none" strike="noStrike">
                <a:solidFill>
                  <a:srgbClr val="2A363F"/>
                </a:solidFill>
                <a:highlight>
                  <a:srgbClr val="F3F5FF"/>
                </a:highlight>
                <a:latin typeface="Raleway"/>
                <a:ea typeface="Raleway"/>
                <a:cs typeface="Raleway"/>
                <a:sym typeface="Raleway"/>
              </a:endParaRPr>
            </a:p>
          </p:txBody>
        </p:sp>
      </p:grpSp>
      <p:graphicFrame>
        <p:nvGraphicFramePr>
          <p:cNvPr id="3959" name="Google Shape;3959;g16457df6818_0_577"/>
          <p:cNvGraphicFramePr/>
          <p:nvPr/>
        </p:nvGraphicFramePr>
        <p:xfrm>
          <a:off x="605700" y="2127913"/>
          <a:ext cx="3000000" cy="3000000"/>
        </p:xfrm>
        <a:graphic>
          <a:graphicData uri="http://schemas.openxmlformats.org/drawingml/2006/table">
            <a:tbl>
              <a:tblPr>
                <a:noFill/>
                <a:tableStyleId>{1C064659-D776-43E9-AA1B-ED74F55A4DA7}</a:tableStyleId>
              </a:tblPr>
              <a:tblGrid>
                <a:gridCol w="1061525"/>
                <a:gridCol w="1276925"/>
                <a:gridCol w="775050"/>
              </a:tblGrid>
              <a:tr h="364525">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 </a:t>
                      </a:r>
                      <a:endParaRPr b="1" sz="1100" u="none" cap="none" strike="noStrike">
                        <a:latin typeface="Raleway"/>
                        <a:ea typeface="Raleway"/>
                        <a:cs typeface="Raleway"/>
                        <a:sym typeface="Raleway"/>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    Term</a:t>
                      </a:r>
                      <a:endParaRPr b="1" sz="1100" u="none" cap="none" strike="noStrike">
                        <a:latin typeface="Raleway"/>
                        <a:ea typeface="Raleway"/>
                        <a:cs typeface="Raleway"/>
                        <a:sym typeface="Raleway"/>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Rate</a:t>
                      </a:r>
                      <a:endParaRPr b="1" sz="1100" u="none" cap="none" strike="noStrike">
                        <a:latin typeface="Raleway"/>
                        <a:ea typeface="Raleway"/>
                        <a:cs typeface="Raleway"/>
                        <a:sym typeface="Raleway"/>
                      </a:endParaRPr>
                    </a:p>
                  </a:txBody>
                  <a:tcPr marT="91425" marB="91425" marR="91425" marL="91425">
                    <a:lnB cap="flat" cmpd="sng" w="9525">
                      <a:solidFill>
                        <a:srgbClr val="000000"/>
                      </a:solidFill>
                      <a:prstDash val="solid"/>
                      <a:round/>
                      <a:headEnd len="sm" w="sm" type="none"/>
                      <a:tailEnd len="sm" w="sm" type="none"/>
                    </a:lnB>
                  </a:tcPr>
                </a:tc>
              </a:tr>
              <a:tr h="364525">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Option #1</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12-month CD</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a:latin typeface="Raleway"/>
                          <a:ea typeface="Raleway"/>
                          <a:cs typeface="Raleway"/>
                          <a:sym typeface="Raleway"/>
                        </a:rPr>
                        <a:t>5.38</a:t>
                      </a:r>
                      <a:r>
                        <a:rPr b="1" lang="en" sz="1100" u="none" cap="none" strike="noStrike">
                          <a:latin typeface="Raleway"/>
                          <a:ea typeface="Raleway"/>
                          <a:cs typeface="Raleway"/>
                          <a:sym typeface="Raleway"/>
                        </a:rPr>
                        <a:t>%</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525">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Option #2</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12-month T-bill</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4.</a:t>
                      </a:r>
                      <a:r>
                        <a:rPr b="1" lang="en" sz="1100">
                          <a:latin typeface="Raleway"/>
                          <a:ea typeface="Raleway"/>
                          <a:cs typeface="Raleway"/>
                          <a:sym typeface="Raleway"/>
                        </a:rPr>
                        <a:t>67</a:t>
                      </a:r>
                      <a:r>
                        <a:rPr b="1" lang="en" sz="1100" u="none" cap="none" strike="noStrike">
                          <a:latin typeface="Raleway"/>
                          <a:ea typeface="Raleway"/>
                          <a:cs typeface="Raleway"/>
                          <a:sym typeface="Raleway"/>
                        </a:rPr>
                        <a:t>%</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525">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Option #3</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 6-month </a:t>
                      </a:r>
                      <a:r>
                        <a:rPr b="1" lang="en" sz="1100">
                          <a:latin typeface="Raleway"/>
                          <a:ea typeface="Raleway"/>
                          <a:cs typeface="Raleway"/>
                          <a:sym typeface="Raleway"/>
                        </a:rPr>
                        <a:t>CD</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a:latin typeface="Raleway"/>
                          <a:ea typeface="Raleway"/>
                          <a:cs typeface="Raleway"/>
                          <a:sym typeface="Raleway"/>
                        </a:rPr>
                        <a:t>5.50</a:t>
                      </a:r>
                      <a:r>
                        <a:rPr b="1" lang="en" sz="1100" u="none" cap="none" strike="noStrike">
                          <a:latin typeface="Raleway"/>
                          <a:ea typeface="Raleway"/>
                          <a:cs typeface="Raleway"/>
                          <a:sym typeface="Raleway"/>
                        </a:rPr>
                        <a:t>%</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525">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Option #4</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 6-month </a:t>
                      </a:r>
                      <a:r>
                        <a:rPr b="1" lang="en" sz="1100">
                          <a:latin typeface="Raleway"/>
                          <a:ea typeface="Raleway"/>
                          <a:cs typeface="Raleway"/>
                          <a:sym typeface="Raleway"/>
                        </a:rPr>
                        <a:t>T-bill</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a:latin typeface="Raleway"/>
                          <a:ea typeface="Raleway"/>
                          <a:cs typeface="Raleway"/>
                          <a:sym typeface="Raleway"/>
                        </a:rPr>
                        <a:t>5.12</a:t>
                      </a:r>
                      <a:r>
                        <a:rPr b="1" lang="en" sz="1100" u="none" cap="none" strike="noStrike">
                          <a:latin typeface="Raleway"/>
                          <a:ea typeface="Raleway"/>
                          <a:cs typeface="Raleway"/>
                          <a:sym typeface="Raleway"/>
                        </a:rPr>
                        <a:t>%</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525">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Option #5</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 90-day </a:t>
                      </a:r>
                      <a:r>
                        <a:rPr b="1" lang="en" sz="1100">
                          <a:latin typeface="Raleway"/>
                          <a:ea typeface="Raleway"/>
                          <a:cs typeface="Raleway"/>
                          <a:sym typeface="Raleway"/>
                        </a:rPr>
                        <a:t>CD</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a:latin typeface="Raleway"/>
                          <a:ea typeface="Raleway"/>
                          <a:cs typeface="Raleway"/>
                          <a:sym typeface="Raleway"/>
                        </a:rPr>
                        <a:t>5.39</a:t>
                      </a:r>
                      <a:r>
                        <a:rPr b="1" lang="en" sz="1100" u="none" cap="none" strike="noStrike">
                          <a:latin typeface="Raleway"/>
                          <a:ea typeface="Raleway"/>
                          <a:cs typeface="Raleway"/>
                          <a:sym typeface="Raleway"/>
                        </a:rPr>
                        <a:t>%</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525">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Option #6</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 90-day </a:t>
                      </a:r>
                      <a:r>
                        <a:rPr b="1" lang="en" sz="1100">
                          <a:latin typeface="Raleway"/>
                          <a:ea typeface="Raleway"/>
                          <a:cs typeface="Raleway"/>
                          <a:sym typeface="Raleway"/>
                        </a:rPr>
                        <a:t>T-bill</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a:latin typeface="Raleway"/>
                          <a:ea typeface="Raleway"/>
                          <a:cs typeface="Raleway"/>
                          <a:sym typeface="Raleway"/>
                        </a:rPr>
                        <a:t>5.26</a:t>
                      </a:r>
                      <a:r>
                        <a:rPr b="1" lang="en" sz="1100" u="none" cap="none" strike="noStrike">
                          <a:latin typeface="Raleway"/>
                          <a:ea typeface="Raleway"/>
                          <a:cs typeface="Raleway"/>
                          <a:sym typeface="Raleway"/>
                        </a:rPr>
                        <a:t>%</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525">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rPr>
                        <a:t>Option #7</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u="none" cap="none" strike="noStrike">
                          <a:latin typeface="Raleway"/>
                          <a:ea typeface="Raleway"/>
                          <a:cs typeface="Raleway"/>
                          <a:sym typeface="Raleway"/>
                          <a:extLst>
                            <a:ext uri="http://customooxmlschemas.google.com/">
                              <go:slidesCustomData xmlns:go="http://customooxmlschemas.google.com/" textRoundtripDataId="21"/>
                            </a:ext>
                          </a:extLst>
                        </a:rPr>
                        <a:t>Liquid </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100">
                          <a:latin typeface="Raleway"/>
                          <a:ea typeface="Raleway"/>
                          <a:cs typeface="Raleway"/>
                          <a:sym typeface="Raleway"/>
                        </a:rPr>
                        <a:t>5.24</a:t>
                      </a:r>
                      <a:r>
                        <a:rPr b="1" lang="en" sz="1100" u="none" cap="none" strike="noStrike">
                          <a:latin typeface="Raleway"/>
                          <a:ea typeface="Raleway"/>
                          <a:cs typeface="Raleway"/>
                          <a:sym typeface="Raleway"/>
                          <a:extLst>
                            <a:ext uri="http://customooxmlschemas.google.com/">
                              <go:slidesCustomData xmlns:go="http://customooxmlschemas.google.com/" textRoundtripDataId="22"/>
                            </a:ext>
                          </a:extLst>
                        </a:rPr>
                        <a:t>%</a:t>
                      </a:r>
                      <a:endParaRPr b="1" sz="1100" u="none" cap="none" strike="noStrike">
                        <a:latin typeface="Raleway"/>
                        <a:ea typeface="Raleway"/>
                        <a:cs typeface="Raleway"/>
                        <a:sym typeface="Raleway"/>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960" name="Google Shape;3960;g16457df6818_0_577"/>
          <p:cNvSpPr txBox="1"/>
          <p:nvPr>
            <p:ph idx="12" type="sldNum"/>
          </p:nvPr>
        </p:nvSpPr>
        <p:spPr>
          <a:xfrm>
            <a:off x="0" y="341985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961" name="Google Shape;3961;g16457df6818_0_577"/>
          <p:cNvSpPr txBox="1"/>
          <p:nvPr/>
        </p:nvSpPr>
        <p:spPr>
          <a:xfrm>
            <a:off x="3676950" y="48508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5" name="Shape 3965"/>
        <p:cNvGrpSpPr/>
        <p:nvPr/>
      </p:nvGrpSpPr>
      <p:grpSpPr>
        <a:xfrm>
          <a:off x="0" y="0"/>
          <a:ext cx="0" cy="0"/>
          <a:chOff x="0" y="0"/>
          <a:chExt cx="0" cy="0"/>
        </a:xfrm>
      </p:grpSpPr>
      <p:sp>
        <p:nvSpPr>
          <p:cNvPr id="3966" name="Google Shape;3966;g16457df6818_0_588"/>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grpSp>
        <p:nvGrpSpPr>
          <p:cNvPr id="3967" name="Google Shape;3967;g16457df6818_0_588"/>
          <p:cNvGrpSpPr/>
          <p:nvPr/>
        </p:nvGrpSpPr>
        <p:grpSpPr>
          <a:xfrm>
            <a:off x="181650" y="2109238"/>
            <a:ext cx="8780700" cy="1781100"/>
            <a:chOff x="181650" y="2109238"/>
            <a:chExt cx="8780700" cy="1781100"/>
          </a:xfrm>
        </p:grpSpPr>
        <p:sp>
          <p:nvSpPr>
            <p:cNvPr id="3968" name="Google Shape;3968;g16457df6818_0_588"/>
            <p:cNvSpPr/>
            <p:nvPr/>
          </p:nvSpPr>
          <p:spPr>
            <a:xfrm>
              <a:off x="181650" y="2109238"/>
              <a:ext cx="8780700" cy="1781100"/>
            </a:xfrm>
            <a:prstGeom prst="rect">
              <a:avLst/>
            </a:prstGeom>
            <a:solidFill>
              <a:srgbClr val="D9D9D9"/>
            </a:solidFill>
            <a:ln>
              <a:noFill/>
            </a:ln>
            <a:effectLst>
              <a:outerShdw blurRad="57150" rotWithShape="0" algn="bl" dir="5400000" dist="95250">
                <a:srgbClr val="000000">
                  <a:alpha val="4901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9" name="Google Shape;3969;g16457df6818_0_588"/>
            <p:cNvSpPr txBox="1"/>
            <p:nvPr/>
          </p:nvSpPr>
          <p:spPr>
            <a:xfrm>
              <a:off x="3937858" y="2516897"/>
              <a:ext cx="13107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osis ExtraBold"/>
                  <a:ea typeface="Dosis ExtraBold"/>
                  <a:cs typeface="Dosis ExtraBold"/>
                  <a:sym typeface="Dosis ExtraBold"/>
                </a:rPr>
                <a:t>Average </a:t>
              </a:r>
              <a:endParaRPr b="0" i="0" sz="1400" u="none" cap="none" strike="noStrike">
                <a:solidFill>
                  <a:srgbClr val="000000"/>
                </a:solidFill>
                <a:latin typeface="Dosis ExtraBold"/>
                <a:ea typeface="Dosis ExtraBold"/>
                <a:cs typeface="Dosis ExtraBold"/>
                <a:sym typeface="Dosis ExtraBold"/>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osis Medium"/>
                  <a:ea typeface="Dosis Medium"/>
                  <a:cs typeface="Dosis Medium"/>
                  <a:sym typeface="Dosis Medium"/>
                </a:rPr>
                <a:t>0.52%</a:t>
              </a:r>
              <a:endParaRPr b="0" i="0" sz="1400" u="none" cap="none" strike="noStrike">
                <a:solidFill>
                  <a:srgbClr val="000000"/>
                </a:solidFill>
                <a:latin typeface="Dosis Medium"/>
                <a:ea typeface="Dosis Medium"/>
                <a:cs typeface="Dosis Medium"/>
                <a:sym typeface="Dosis Medium"/>
              </a:endParaRPr>
            </a:p>
          </p:txBody>
        </p:sp>
        <p:sp>
          <p:nvSpPr>
            <p:cNvPr id="3970" name="Google Shape;3970;g16457df6818_0_588"/>
            <p:cNvSpPr txBox="1"/>
            <p:nvPr/>
          </p:nvSpPr>
          <p:spPr>
            <a:xfrm>
              <a:off x="426794" y="2516897"/>
              <a:ext cx="1554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osis ExtraBold"/>
                  <a:ea typeface="Dosis ExtraBold"/>
                  <a:cs typeface="Dosis ExtraBold"/>
                  <a:sym typeface="Dosis ExtraBold"/>
                </a:rPr>
                <a:t>Low Range</a:t>
              </a:r>
              <a:endParaRPr b="0" i="0" sz="1400" u="none" cap="none" strike="noStrike">
                <a:solidFill>
                  <a:srgbClr val="000000"/>
                </a:solidFill>
                <a:latin typeface="Dosis ExtraBold"/>
                <a:ea typeface="Dosis ExtraBold"/>
                <a:cs typeface="Dosis ExtraBold"/>
                <a:sym typeface="Dosis ExtraBold"/>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osis Medium"/>
                  <a:ea typeface="Dosis Medium"/>
                  <a:cs typeface="Dosis Medium"/>
                  <a:sym typeface="Dosis Medium"/>
                </a:rPr>
                <a:t>0%</a:t>
              </a:r>
              <a:endParaRPr b="0" i="0" sz="1400" u="none" cap="none" strike="noStrike">
                <a:solidFill>
                  <a:srgbClr val="000000"/>
                </a:solidFill>
                <a:latin typeface="Dosis Medium"/>
                <a:ea typeface="Dosis Medium"/>
                <a:cs typeface="Dosis Medium"/>
                <a:sym typeface="Dosis Medium"/>
              </a:endParaRPr>
            </a:p>
          </p:txBody>
        </p:sp>
        <p:sp>
          <p:nvSpPr>
            <p:cNvPr id="3971" name="Google Shape;3971;g16457df6818_0_588"/>
            <p:cNvSpPr txBox="1"/>
            <p:nvPr/>
          </p:nvSpPr>
          <p:spPr>
            <a:xfrm>
              <a:off x="7247413" y="2516897"/>
              <a:ext cx="14697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osis ExtraBold"/>
                  <a:ea typeface="Dosis ExtraBold"/>
                  <a:cs typeface="Dosis ExtraBold"/>
                  <a:sym typeface="Dosis ExtraBold"/>
                </a:rPr>
                <a:t>High Range</a:t>
              </a:r>
              <a:endParaRPr b="0" i="0" sz="1400" u="none" cap="none" strike="noStrike">
                <a:solidFill>
                  <a:srgbClr val="000000"/>
                </a:solidFill>
                <a:latin typeface="Dosis ExtraBold"/>
                <a:ea typeface="Dosis ExtraBold"/>
                <a:cs typeface="Dosis ExtraBold"/>
                <a:sym typeface="Dosis ExtraBold"/>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osis Medium"/>
                  <a:ea typeface="Dosis Medium"/>
                  <a:cs typeface="Dosis Medium"/>
                  <a:sym typeface="Dosis Medium"/>
                </a:rPr>
                <a:t>2.33</a:t>
              </a:r>
              <a:r>
                <a:rPr b="0" i="0" lang="en" sz="1400" u="none" cap="none" strike="noStrike">
                  <a:solidFill>
                    <a:srgbClr val="000000"/>
                  </a:solidFill>
                  <a:latin typeface="Dosis Medium"/>
                  <a:ea typeface="Dosis Medium"/>
                  <a:cs typeface="Dosis Medium"/>
                  <a:sym typeface="Dosis Medium"/>
                  <a:extLst>
                    <a:ext uri="http://customooxmlschemas.google.com/">
                      <go:slidesCustomData xmlns:go="http://customooxmlschemas.google.com/" textRoundtripDataId="23"/>
                    </a:ext>
                  </a:extLst>
                </a:rPr>
                <a:t>%</a:t>
              </a:r>
              <a:endParaRPr b="0" i="0" sz="1400" u="none" cap="none" strike="noStrike">
                <a:solidFill>
                  <a:srgbClr val="000000"/>
                </a:solidFill>
                <a:latin typeface="Dosis Medium"/>
                <a:ea typeface="Dosis Medium"/>
                <a:cs typeface="Dosis Medium"/>
                <a:sym typeface="Dosis Medium"/>
              </a:endParaRPr>
            </a:p>
          </p:txBody>
        </p:sp>
        <p:grpSp>
          <p:nvGrpSpPr>
            <p:cNvPr id="3972" name="Google Shape;3972;g16457df6818_0_588"/>
            <p:cNvGrpSpPr/>
            <p:nvPr/>
          </p:nvGrpSpPr>
          <p:grpSpPr>
            <a:xfrm>
              <a:off x="806004" y="2820883"/>
              <a:ext cx="7574317" cy="539438"/>
              <a:chOff x="1088840" y="2801855"/>
              <a:chExt cx="7400407" cy="511025"/>
            </a:xfrm>
          </p:grpSpPr>
          <p:cxnSp>
            <p:nvCxnSpPr>
              <p:cNvPr id="3973" name="Google Shape;3973;g16457df6818_0_588"/>
              <p:cNvCxnSpPr/>
              <p:nvPr/>
            </p:nvCxnSpPr>
            <p:spPr>
              <a:xfrm>
                <a:off x="1088840" y="3048012"/>
                <a:ext cx="7400400" cy="15300"/>
              </a:xfrm>
              <a:prstGeom prst="straightConnector1">
                <a:avLst/>
              </a:prstGeom>
              <a:noFill/>
              <a:ln cap="flat" cmpd="sng" w="76200">
                <a:solidFill>
                  <a:srgbClr val="000000"/>
                </a:solidFill>
                <a:prstDash val="solid"/>
                <a:round/>
                <a:headEnd len="sm" w="sm" type="none"/>
                <a:tailEnd len="sm" w="sm" type="none"/>
              </a:ln>
            </p:spPr>
          </p:cxnSp>
          <p:cxnSp>
            <p:nvCxnSpPr>
              <p:cNvPr id="3974" name="Google Shape;3974;g16457df6818_0_588"/>
              <p:cNvCxnSpPr/>
              <p:nvPr/>
            </p:nvCxnSpPr>
            <p:spPr>
              <a:xfrm>
                <a:off x="1088840" y="2805280"/>
                <a:ext cx="0" cy="507600"/>
              </a:xfrm>
              <a:prstGeom prst="straightConnector1">
                <a:avLst/>
              </a:prstGeom>
              <a:noFill/>
              <a:ln cap="flat" cmpd="sng" w="76200">
                <a:solidFill>
                  <a:srgbClr val="000000"/>
                </a:solidFill>
                <a:prstDash val="solid"/>
                <a:round/>
                <a:headEnd len="sm" w="sm" type="none"/>
                <a:tailEnd len="sm" w="sm" type="none"/>
              </a:ln>
            </p:spPr>
          </p:cxnSp>
          <p:cxnSp>
            <p:nvCxnSpPr>
              <p:cNvPr id="3975" name="Google Shape;3975;g16457df6818_0_588"/>
              <p:cNvCxnSpPr/>
              <p:nvPr/>
            </p:nvCxnSpPr>
            <p:spPr>
              <a:xfrm>
                <a:off x="8489247" y="2801855"/>
                <a:ext cx="0" cy="507600"/>
              </a:xfrm>
              <a:prstGeom prst="straightConnector1">
                <a:avLst/>
              </a:prstGeom>
              <a:noFill/>
              <a:ln cap="flat" cmpd="sng" w="76200">
                <a:solidFill>
                  <a:srgbClr val="000000"/>
                </a:solidFill>
                <a:prstDash val="solid"/>
                <a:round/>
                <a:headEnd len="sm" w="sm" type="none"/>
                <a:tailEnd len="sm" w="sm" type="none"/>
              </a:ln>
            </p:spPr>
          </p:cxnSp>
        </p:grpSp>
        <p:sp>
          <p:nvSpPr>
            <p:cNvPr id="3976" name="Google Shape;3976;g16457df6818_0_588"/>
            <p:cNvSpPr/>
            <p:nvPr/>
          </p:nvSpPr>
          <p:spPr>
            <a:xfrm>
              <a:off x="985897" y="3134655"/>
              <a:ext cx="436200" cy="264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7" name="Google Shape;3977;g16457df6818_0_588"/>
            <p:cNvSpPr/>
            <p:nvPr/>
          </p:nvSpPr>
          <p:spPr>
            <a:xfrm>
              <a:off x="4375054" y="3134730"/>
              <a:ext cx="436200" cy="264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8" name="Google Shape;3978;g16457df6818_0_588"/>
            <p:cNvSpPr/>
            <p:nvPr/>
          </p:nvSpPr>
          <p:spPr>
            <a:xfrm>
              <a:off x="7764212" y="3134720"/>
              <a:ext cx="436200" cy="264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79" name="Google Shape;3979;g16457df6818_0_588"/>
          <p:cNvSpPr txBox="1"/>
          <p:nvPr/>
        </p:nvSpPr>
        <p:spPr>
          <a:xfrm>
            <a:off x="767250" y="338800"/>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24"/>
                  </a:ext>
                </a:extLst>
              </a:rPr>
              <a:t>Current Range of ECRs</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980" name="Google Shape;3980;g16457df6818_0_588"/>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4" name="Shape 3984"/>
        <p:cNvGrpSpPr/>
        <p:nvPr/>
      </p:nvGrpSpPr>
      <p:grpSpPr>
        <a:xfrm>
          <a:off x="0" y="0"/>
          <a:ext cx="0" cy="0"/>
          <a:chOff x="0" y="0"/>
          <a:chExt cx="0" cy="0"/>
        </a:xfrm>
      </p:grpSpPr>
      <p:sp>
        <p:nvSpPr>
          <p:cNvPr id="3985" name="Google Shape;3985;g16457df6818_0_661"/>
          <p:cNvSpPr/>
          <p:nvPr/>
        </p:nvSpPr>
        <p:spPr>
          <a:xfrm>
            <a:off x="1167750" y="256875"/>
            <a:ext cx="6808500" cy="869700"/>
          </a:xfrm>
          <a:prstGeom prst="roundRect">
            <a:avLst>
              <a:gd fmla="val 16667" name="adj"/>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6" name="Google Shape;3986;g16457df6818_0_661"/>
          <p:cNvSpPr/>
          <p:nvPr/>
        </p:nvSpPr>
        <p:spPr>
          <a:xfrm>
            <a:off x="429450" y="1690850"/>
            <a:ext cx="8285100" cy="2898600"/>
          </a:xfrm>
          <a:prstGeom prst="rect">
            <a:avLst/>
          </a:prstGeom>
          <a:solidFill>
            <a:srgbClr val="DCD5EA"/>
          </a:solidFill>
          <a:ln>
            <a:noFill/>
          </a:ln>
          <a:effectLst>
            <a:outerShdw blurRad="57150" rotWithShape="0" algn="bl" dir="5400000" dist="7620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CD5EA"/>
              </a:solidFill>
              <a:latin typeface="Arial"/>
              <a:ea typeface="Arial"/>
              <a:cs typeface="Arial"/>
              <a:sym typeface="Arial"/>
            </a:endParaRPr>
          </a:p>
        </p:txBody>
      </p:sp>
      <p:sp>
        <p:nvSpPr>
          <p:cNvPr id="3987" name="Google Shape;3987;g16457df6818_0_661"/>
          <p:cNvSpPr txBox="1"/>
          <p:nvPr>
            <p:ph idx="12" type="sldNum"/>
          </p:nvPr>
        </p:nvSpPr>
        <p:spPr>
          <a:xfrm>
            <a:off x="-81975" y="4766725"/>
            <a:ext cx="669600" cy="4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988" name="Google Shape;3988;g16457df6818_0_661"/>
          <p:cNvSpPr txBox="1"/>
          <p:nvPr/>
        </p:nvSpPr>
        <p:spPr>
          <a:xfrm>
            <a:off x="1215300" y="416175"/>
            <a:ext cx="6713400" cy="551100"/>
          </a:xfrm>
          <a:prstGeom prst="rect">
            <a:avLst/>
          </a:prstGeom>
          <a:noFill/>
          <a:ln>
            <a:noFill/>
          </a:ln>
          <a:effectLst>
            <a:outerShdw blurRad="57150" rotWithShape="0" algn="bl" dir="5400000" dist="19050">
              <a:srgbClr val="000000">
                <a:alpha val="16470"/>
              </a:srgbClr>
            </a:outerShdw>
          </a:effectLst>
        </p:spPr>
        <p:txBody>
          <a:bodyPr anchorCtr="0" anchor="t" bIns="91425" lIns="91425" spcFirstLastPara="1" rIns="91425" wrap="square" tIns="91425">
            <a:spAutoFit/>
          </a:bodyPr>
          <a:lstStyle/>
          <a:p>
            <a:pPr indent="0" lvl="0" marL="0" marR="0" rtl="0" algn="ctr">
              <a:lnSpc>
                <a:spcPct val="85000"/>
              </a:lnSpc>
              <a:spcBef>
                <a:spcPts val="0"/>
              </a:spcBef>
              <a:spcAft>
                <a:spcPts val="0"/>
              </a:spcAft>
              <a:buClr>
                <a:srgbClr val="000000"/>
              </a:buClr>
              <a:buSzPts val="2800"/>
              <a:buFont typeface="Arial"/>
              <a:buNone/>
            </a:pPr>
            <a:r>
              <a:rPr b="1" lang="en" sz="2800">
                <a:solidFill>
                  <a:schemeClr val="dk1"/>
                </a:solidFill>
                <a:latin typeface="Raleway"/>
                <a:ea typeface="Raleway"/>
                <a:cs typeface="Raleway"/>
                <a:sym typeface="Raleway"/>
              </a:rPr>
              <a:t>7</a:t>
            </a:r>
            <a:r>
              <a:rPr b="1" i="0" lang="en" sz="2800" u="none" cap="none" strike="noStrike">
                <a:solidFill>
                  <a:schemeClr val="dk1"/>
                </a:solidFill>
                <a:latin typeface="Raleway"/>
                <a:ea typeface="Raleway"/>
                <a:cs typeface="Raleway"/>
                <a:sym typeface="Raleway"/>
              </a:rPr>
              <a:t>. Optimizes its banking structures</a:t>
            </a:r>
            <a:endParaRPr b="0" i="0" sz="2800" u="none" cap="none" strike="noStrike">
              <a:solidFill>
                <a:schemeClr val="dk1"/>
              </a:solidFill>
              <a:latin typeface="Raleway"/>
              <a:ea typeface="Raleway"/>
              <a:cs typeface="Raleway"/>
              <a:sym typeface="Raleway"/>
            </a:endParaRPr>
          </a:p>
        </p:txBody>
      </p:sp>
      <p:sp>
        <p:nvSpPr>
          <p:cNvPr id="3989" name="Google Shape;3989;g16457df6818_0_661"/>
          <p:cNvSpPr txBox="1"/>
          <p:nvPr/>
        </p:nvSpPr>
        <p:spPr>
          <a:xfrm>
            <a:off x="730225" y="1911725"/>
            <a:ext cx="7797000" cy="23067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1000"/>
              </a:spcBef>
              <a:spcAft>
                <a:spcPts val="0"/>
              </a:spcAft>
              <a:buClr>
                <a:srgbClr val="000000"/>
              </a:buClr>
              <a:buSzPts val="2000"/>
              <a:buFont typeface="Raleway Medium"/>
              <a:buAutoNum type="arabicPeriod"/>
            </a:pPr>
            <a:r>
              <a:rPr b="0" i="0" lang="en" sz="2000" u="none" cap="none" strike="noStrike">
                <a:solidFill>
                  <a:srgbClr val="000000"/>
                </a:solidFill>
                <a:latin typeface="Raleway Medium"/>
                <a:ea typeface="Raleway Medium"/>
                <a:cs typeface="Raleway Medium"/>
                <a:sym typeface="Raleway Medium"/>
              </a:rPr>
              <a:t>Review bank account structure for efficiency and cost.</a:t>
            </a:r>
            <a:endParaRPr b="0" i="0" sz="2000" u="none" cap="none" strike="noStrike">
              <a:solidFill>
                <a:srgbClr val="000000"/>
              </a:solidFill>
              <a:latin typeface="Raleway Medium"/>
              <a:ea typeface="Raleway Medium"/>
              <a:cs typeface="Raleway Medium"/>
              <a:sym typeface="Raleway Medium"/>
            </a:endParaRPr>
          </a:p>
          <a:p>
            <a:pPr indent="-355600" lvl="0" marL="457200" marR="0" rtl="0" algn="l">
              <a:lnSpc>
                <a:spcPct val="100000"/>
              </a:lnSpc>
              <a:spcBef>
                <a:spcPts val="1000"/>
              </a:spcBef>
              <a:spcAft>
                <a:spcPts val="0"/>
              </a:spcAft>
              <a:buClr>
                <a:srgbClr val="000000"/>
              </a:buClr>
              <a:buSzPts val="2000"/>
              <a:buFont typeface="Raleway Medium"/>
              <a:buAutoNum type="arabicPeriod"/>
            </a:pPr>
            <a:r>
              <a:rPr b="0" i="0" lang="en" sz="2000" u="none" cap="none" strike="noStrike">
                <a:solidFill>
                  <a:srgbClr val="000000"/>
                </a:solidFill>
                <a:latin typeface="Raleway Medium"/>
                <a:ea typeface="Raleway Medium"/>
                <a:cs typeface="Raleway Medium"/>
                <a:sym typeface="Raleway Medium"/>
              </a:rPr>
              <a:t>Look at business processes for both efficiency and internal controls and risks.</a:t>
            </a:r>
            <a:endParaRPr b="0" i="0" sz="2000" u="none" cap="none" strike="noStrike">
              <a:solidFill>
                <a:srgbClr val="000000"/>
              </a:solidFill>
              <a:latin typeface="Raleway Medium"/>
              <a:ea typeface="Raleway Medium"/>
              <a:cs typeface="Raleway Medium"/>
              <a:sym typeface="Raleway Medium"/>
            </a:endParaRPr>
          </a:p>
          <a:p>
            <a:pPr indent="-355600" lvl="0" marL="457200" marR="0" rtl="0" algn="l">
              <a:lnSpc>
                <a:spcPct val="100000"/>
              </a:lnSpc>
              <a:spcBef>
                <a:spcPts val="1000"/>
              </a:spcBef>
              <a:spcAft>
                <a:spcPts val="0"/>
              </a:spcAft>
              <a:buClr>
                <a:srgbClr val="000000"/>
              </a:buClr>
              <a:buSzPts val="2000"/>
              <a:buFont typeface="Raleway Medium"/>
              <a:buAutoNum type="arabicPeriod"/>
            </a:pPr>
            <a:r>
              <a:rPr b="0" i="0" lang="en" sz="2000" u="none" cap="none" strike="noStrike">
                <a:solidFill>
                  <a:srgbClr val="000000"/>
                </a:solidFill>
                <a:latin typeface="Raleway Medium"/>
                <a:ea typeface="Raleway Medium"/>
                <a:cs typeface="Raleway Medium"/>
                <a:sym typeface="Raleway Medium"/>
              </a:rPr>
              <a:t>Monitor banking arrangements and products.</a:t>
            </a:r>
            <a:endParaRPr b="0" i="0" sz="2000" u="none" cap="none" strike="noStrike">
              <a:solidFill>
                <a:srgbClr val="000000"/>
              </a:solidFill>
              <a:latin typeface="Raleway Medium"/>
              <a:ea typeface="Raleway Medium"/>
              <a:cs typeface="Raleway Medium"/>
              <a:sym typeface="Raleway Medium"/>
            </a:endParaRPr>
          </a:p>
          <a:p>
            <a:pPr indent="-355600" lvl="0" marL="457200" marR="0" rtl="0" algn="l">
              <a:lnSpc>
                <a:spcPct val="100000"/>
              </a:lnSpc>
              <a:spcBef>
                <a:spcPts val="1000"/>
              </a:spcBef>
              <a:spcAft>
                <a:spcPts val="0"/>
              </a:spcAft>
              <a:buClr>
                <a:srgbClr val="000000"/>
              </a:buClr>
              <a:buSzPts val="2000"/>
              <a:buFont typeface="Raleway Medium"/>
              <a:buAutoNum type="arabicPeriod"/>
            </a:pPr>
            <a:r>
              <a:rPr b="0" i="0" lang="en" sz="2000" u="none" cap="none" strike="noStrike">
                <a:solidFill>
                  <a:srgbClr val="000000"/>
                </a:solidFill>
                <a:latin typeface="Raleway Medium"/>
                <a:ea typeface="Raleway Medium"/>
                <a:cs typeface="Raleway Medium"/>
                <a:sym typeface="Raleway Medium"/>
              </a:rPr>
              <a:t>Understand your account structure and make sure you have a complete picture of your banking and business processes.</a:t>
            </a:r>
            <a:endParaRPr b="0" i="0" sz="1500" u="none" cap="none" strike="noStrike">
              <a:solidFill>
                <a:srgbClr val="000000"/>
              </a:solidFill>
              <a:latin typeface="Raleway Medium"/>
              <a:ea typeface="Raleway Medium"/>
              <a:cs typeface="Raleway Medium"/>
              <a:sym typeface="Raleway Medium"/>
            </a:endParaRPr>
          </a:p>
        </p:txBody>
      </p:sp>
      <p:sp>
        <p:nvSpPr>
          <p:cNvPr id="3990" name="Google Shape;3990;g16457df6818_0_661"/>
          <p:cNvSpPr txBox="1"/>
          <p:nvPr/>
        </p:nvSpPr>
        <p:spPr>
          <a:xfrm>
            <a:off x="3874300" y="4854325"/>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4" name="Shape 3994"/>
        <p:cNvGrpSpPr/>
        <p:nvPr/>
      </p:nvGrpSpPr>
      <p:grpSpPr>
        <a:xfrm>
          <a:off x="0" y="0"/>
          <a:ext cx="0" cy="0"/>
          <a:chOff x="0" y="0"/>
          <a:chExt cx="0" cy="0"/>
        </a:xfrm>
      </p:grpSpPr>
      <p:sp>
        <p:nvSpPr>
          <p:cNvPr id="3995" name="Google Shape;3995;g2b667aef7f1_2_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g2b667aef7f1_2_7"/>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997" name="Google Shape;3997;g2b667aef7f1_2_7"/>
          <p:cNvSpPr txBox="1"/>
          <p:nvPr>
            <p:ph idx="12" type="sldNum"/>
          </p:nvPr>
        </p:nvSpPr>
        <p:spPr>
          <a:xfrm>
            <a:off x="-75" y="560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2400"/>
              <a:buFont typeface="Arial"/>
              <a:buNone/>
            </a:pPr>
            <a:fld id="{00000000-1234-1234-1234-123412341234}" type="slidenum">
              <a:rPr lang="en"/>
              <a:t>‹#›</a:t>
            </a:fld>
            <a:endParaRPr/>
          </a:p>
        </p:txBody>
      </p:sp>
      <p:pic>
        <p:nvPicPr>
          <p:cNvPr id="3998" name="Google Shape;3998;g2b667aef7f1_2_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2" name="Shape 4002"/>
        <p:cNvGrpSpPr/>
        <p:nvPr/>
      </p:nvGrpSpPr>
      <p:grpSpPr>
        <a:xfrm>
          <a:off x="0" y="0"/>
          <a:ext cx="0" cy="0"/>
          <a:chOff x="0" y="0"/>
          <a:chExt cx="0" cy="0"/>
        </a:xfrm>
      </p:grpSpPr>
      <p:sp>
        <p:nvSpPr>
          <p:cNvPr id="4003" name="Google Shape;4003;g16503c6f412_4_0"/>
          <p:cNvSpPr/>
          <p:nvPr/>
        </p:nvSpPr>
        <p:spPr>
          <a:xfrm>
            <a:off x="-8225" y="-7775"/>
            <a:ext cx="9188400" cy="141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04" name="Google Shape;4004;g16503c6f412_4_0"/>
          <p:cNvCxnSpPr/>
          <p:nvPr/>
        </p:nvCxnSpPr>
        <p:spPr>
          <a:xfrm flipH="1">
            <a:off x="4561075" y="-10950"/>
            <a:ext cx="24900" cy="5165400"/>
          </a:xfrm>
          <a:prstGeom prst="straightConnector1">
            <a:avLst/>
          </a:prstGeom>
          <a:noFill/>
          <a:ln cap="flat" cmpd="sng" w="76200">
            <a:solidFill>
              <a:schemeClr val="dk1"/>
            </a:solidFill>
            <a:prstDash val="solid"/>
            <a:round/>
            <a:headEnd len="sm" w="sm" type="none"/>
            <a:tailEnd len="sm" w="sm" type="none"/>
          </a:ln>
        </p:spPr>
      </p:cxnSp>
      <p:sp>
        <p:nvSpPr>
          <p:cNvPr id="4005" name="Google Shape;4005;g16503c6f412_4_0"/>
          <p:cNvSpPr txBox="1"/>
          <p:nvPr>
            <p:ph idx="12" type="sldNum"/>
          </p:nvPr>
        </p:nvSpPr>
        <p:spPr>
          <a:xfrm>
            <a:off x="-81975" y="4766725"/>
            <a:ext cx="669600" cy="4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4006" name="Google Shape;4006;g16503c6f412_4_0"/>
          <p:cNvSpPr txBox="1"/>
          <p:nvPr/>
        </p:nvSpPr>
        <p:spPr>
          <a:xfrm>
            <a:off x="7353900" y="4854325"/>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grpSp>
        <p:nvGrpSpPr>
          <p:cNvPr id="4007" name="Google Shape;4007;g16503c6f412_4_0"/>
          <p:cNvGrpSpPr/>
          <p:nvPr/>
        </p:nvGrpSpPr>
        <p:grpSpPr>
          <a:xfrm>
            <a:off x="1078724" y="1308256"/>
            <a:ext cx="2271071" cy="3359520"/>
            <a:chOff x="587625" y="658050"/>
            <a:chExt cx="2991400" cy="4005150"/>
          </a:xfrm>
        </p:grpSpPr>
        <p:sp>
          <p:nvSpPr>
            <p:cNvPr id="4008" name="Google Shape;4008;g16503c6f412_4_0"/>
            <p:cNvSpPr/>
            <p:nvPr/>
          </p:nvSpPr>
          <p:spPr>
            <a:xfrm>
              <a:off x="587625" y="658050"/>
              <a:ext cx="993900" cy="7224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sp>
          <p:nvSpPr>
            <p:cNvPr id="4009" name="Google Shape;4009;g16503c6f412_4_0"/>
            <p:cNvSpPr/>
            <p:nvPr/>
          </p:nvSpPr>
          <p:spPr>
            <a:xfrm>
              <a:off x="1539900" y="1752150"/>
              <a:ext cx="993900" cy="7224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sp>
          <p:nvSpPr>
            <p:cNvPr id="4010" name="Google Shape;4010;g16503c6f412_4_0"/>
            <p:cNvSpPr/>
            <p:nvPr/>
          </p:nvSpPr>
          <p:spPr>
            <a:xfrm>
              <a:off x="2580775" y="658050"/>
              <a:ext cx="993900" cy="7224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sp>
          <p:nvSpPr>
            <p:cNvPr id="4011" name="Google Shape;4011;g16503c6f412_4_0"/>
            <p:cNvSpPr/>
            <p:nvPr/>
          </p:nvSpPr>
          <p:spPr>
            <a:xfrm>
              <a:off x="2580775" y="2846400"/>
              <a:ext cx="993900" cy="7224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sp>
          <p:nvSpPr>
            <p:cNvPr id="4012" name="Google Shape;4012;g16503c6f412_4_0"/>
            <p:cNvSpPr/>
            <p:nvPr/>
          </p:nvSpPr>
          <p:spPr>
            <a:xfrm>
              <a:off x="587625" y="2846400"/>
              <a:ext cx="993900" cy="7224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sp>
          <p:nvSpPr>
            <p:cNvPr id="4013" name="Google Shape;4013;g16503c6f412_4_0"/>
            <p:cNvSpPr/>
            <p:nvPr/>
          </p:nvSpPr>
          <p:spPr>
            <a:xfrm>
              <a:off x="1539900" y="3940650"/>
              <a:ext cx="993900" cy="7224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cxnSp>
          <p:nvCxnSpPr>
            <p:cNvPr id="4014" name="Google Shape;4014;g16503c6f412_4_0"/>
            <p:cNvCxnSpPr>
              <a:stCxn id="4008" idx="2"/>
              <a:endCxn id="4013" idx="0"/>
            </p:cNvCxnSpPr>
            <p:nvPr/>
          </p:nvCxnSpPr>
          <p:spPr>
            <a:xfrm flipH="1" rot="-5400000">
              <a:off x="280575" y="2184450"/>
              <a:ext cx="2560200" cy="952200"/>
            </a:xfrm>
            <a:prstGeom prst="curvedConnector3">
              <a:avLst>
                <a:gd fmla="val 34754" name="adj1"/>
              </a:avLst>
            </a:prstGeom>
            <a:noFill/>
            <a:ln cap="flat" cmpd="sng" w="19050">
              <a:solidFill>
                <a:srgbClr val="000000"/>
              </a:solidFill>
              <a:prstDash val="solid"/>
              <a:round/>
              <a:headEnd len="sm" w="sm" type="none"/>
              <a:tailEnd len="med" w="med" type="triangle"/>
            </a:ln>
          </p:spPr>
        </p:cxnSp>
        <p:cxnSp>
          <p:nvCxnSpPr>
            <p:cNvPr id="4015" name="Google Shape;4015;g16503c6f412_4_0"/>
            <p:cNvCxnSpPr>
              <a:stCxn id="4012" idx="0"/>
              <a:endCxn id="4010" idx="1"/>
            </p:cNvCxnSpPr>
            <p:nvPr/>
          </p:nvCxnSpPr>
          <p:spPr>
            <a:xfrm rot="-5400000">
              <a:off x="919125" y="1184850"/>
              <a:ext cx="1827000" cy="1496100"/>
            </a:xfrm>
            <a:prstGeom prst="curvedConnector2">
              <a:avLst/>
            </a:prstGeom>
            <a:noFill/>
            <a:ln cap="flat" cmpd="sng" w="19050">
              <a:solidFill>
                <a:srgbClr val="000000"/>
              </a:solidFill>
              <a:prstDash val="solid"/>
              <a:round/>
              <a:headEnd len="sm" w="sm" type="none"/>
              <a:tailEnd len="med" w="med" type="triangle"/>
            </a:ln>
          </p:spPr>
        </p:cxnSp>
        <p:cxnSp>
          <p:nvCxnSpPr>
            <p:cNvPr id="4016" name="Google Shape;4016;g16503c6f412_4_0"/>
            <p:cNvCxnSpPr>
              <a:stCxn id="4009" idx="3"/>
              <a:endCxn id="4010" idx="2"/>
            </p:cNvCxnSpPr>
            <p:nvPr/>
          </p:nvCxnSpPr>
          <p:spPr>
            <a:xfrm flipH="1" rot="10800000">
              <a:off x="2533800" y="1380450"/>
              <a:ext cx="543900" cy="732900"/>
            </a:xfrm>
            <a:prstGeom prst="curvedConnector2">
              <a:avLst/>
            </a:prstGeom>
            <a:noFill/>
            <a:ln cap="flat" cmpd="sng" w="19050">
              <a:solidFill>
                <a:srgbClr val="000000"/>
              </a:solidFill>
              <a:prstDash val="solid"/>
              <a:round/>
              <a:headEnd len="sm" w="sm" type="none"/>
              <a:tailEnd len="med" w="med" type="triangle"/>
            </a:ln>
          </p:spPr>
        </p:cxnSp>
        <p:cxnSp>
          <p:nvCxnSpPr>
            <p:cNvPr id="4017" name="Google Shape;4017;g16503c6f412_4_0"/>
            <p:cNvCxnSpPr>
              <a:stCxn id="4012" idx="3"/>
              <a:endCxn id="4013" idx="1"/>
            </p:cNvCxnSpPr>
            <p:nvPr/>
          </p:nvCxnSpPr>
          <p:spPr>
            <a:xfrm flipH="1">
              <a:off x="1539825" y="3207600"/>
              <a:ext cx="41700" cy="1094100"/>
            </a:xfrm>
            <a:prstGeom prst="curvedConnector5">
              <a:avLst>
                <a:gd fmla="val -195474" name="adj1"/>
                <a:gd fmla="val 33551" name="adj2"/>
                <a:gd fmla="val 1917471" name="adj3"/>
              </a:avLst>
            </a:prstGeom>
            <a:noFill/>
            <a:ln cap="flat" cmpd="sng" w="19050">
              <a:solidFill>
                <a:srgbClr val="000000"/>
              </a:solidFill>
              <a:prstDash val="solid"/>
              <a:round/>
              <a:headEnd len="sm" w="sm" type="none"/>
              <a:tailEnd len="med" w="med" type="triangle"/>
            </a:ln>
          </p:spPr>
        </p:cxnSp>
        <p:cxnSp>
          <p:nvCxnSpPr>
            <p:cNvPr id="4018" name="Google Shape;4018;g16503c6f412_4_0"/>
            <p:cNvCxnSpPr>
              <a:endCxn id="4010" idx="0"/>
            </p:cNvCxnSpPr>
            <p:nvPr/>
          </p:nvCxnSpPr>
          <p:spPr>
            <a:xfrm flipH="1" rot="5400000">
              <a:off x="2042575" y="1693200"/>
              <a:ext cx="2571600" cy="501300"/>
            </a:xfrm>
            <a:prstGeom prst="curvedConnector5">
              <a:avLst>
                <a:gd fmla="val 53789" name="adj1"/>
                <a:gd fmla="val -141500" name="adj2"/>
                <a:gd fmla="val 143304" name="adj3"/>
              </a:avLst>
            </a:prstGeom>
            <a:noFill/>
            <a:ln cap="flat" cmpd="sng" w="19050">
              <a:solidFill>
                <a:srgbClr val="000000"/>
              </a:solidFill>
              <a:prstDash val="solid"/>
              <a:round/>
              <a:headEnd len="sm" w="sm" type="none"/>
              <a:tailEnd len="med" w="med" type="triangle"/>
            </a:ln>
          </p:spPr>
        </p:cxnSp>
        <p:cxnSp>
          <p:nvCxnSpPr>
            <p:cNvPr id="4019" name="Google Shape;4019;g16503c6f412_4_0"/>
            <p:cNvCxnSpPr>
              <a:stCxn id="4011" idx="2"/>
              <a:endCxn id="4013" idx="2"/>
            </p:cNvCxnSpPr>
            <p:nvPr/>
          </p:nvCxnSpPr>
          <p:spPr>
            <a:xfrm rot="5400000">
              <a:off x="2010025" y="3595500"/>
              <a:ext cx="1094400" cy="1041000"/>
            </a:xfrm>
            <a:prstGeom prst="curvedConnector3">
              <a:avLst>
                <a:gd fmla="val 130446" name="adj1"/>
              </a:avLst>
            </a:prstGeom>
            <a:noFill/>
            <a:ln cap="flat" cmpd="sng" w="19050">
              <a:solidFill>
                <a:srgbClr val="000000"/>
              </a:solidFill>
              <a:prstDash val="solid"/>
              <a:round/>
              <a:headEnd len="sm" w="sm" type="none"/>
              <a:tailEnd len="med" w="med" type="triangle"/>
            </a:ln>
          </p:spPr>
        </p:cxnSp>
        <p:cxnSp>
          <p:nvCxnSpPr>
            <p:cNvPr id="4020" name="Google Shape;4020;g16503c6f412_4_0"/>
            <p:cNvCxnSpPr>
              <a:stCxn id="4008" idx="1"/>
              <a:endCxn id="4009" idx="0"/>
            </p:cNvCxnSpPr>
            <p:nvPr/>
          </p:nvCxnSpPr>
          <p:spPr>
            <a:xfrm>
              <a:off x="587625" y="1019250"/>
              <a:ext cx="1449300" cy="732900"/>
            </a:xfrm>
            <a:prstGeom prst="curvedConnector4">
              <a:avLst>
                <a:gd fmla="val -73139" name="adj1"/>
                <a:gd fmla="val -7308" name="adj2"/>
              </a:avLst>
            </a:prstGeom>
            <a:noFill/>
            <a:ln cap="flat" cmpd="sng" w="19050">
              <a:solidFill>
                <a:srgbClr val="000000"/>
              </a:solidFill>
              <a:prstDash val="solid"/>
              <a:round/>
              <a:headEnd len="med" w="med" type="triangle"/>
              <a:tailEnd len="sm" w="sm" type="none"/>
            </a:ln>
          </p:spPr>
        </p:cxnSp>
        <p:cxnSp>
          <p:nvCxnSpPr>
            <p:cNvPr id="4021" name="Google Shape;4021;g16503c6f412_4_0"/>
            <p:cNvCxnSpPr>
              <a:endCxn id="4009" idx="2"/>
            </p:cNvCxnSpPr>
            <p:nvPr/>
          </p:nvCxnSpPr>
          <p:spPr>
            <a:xfrm rot="10800000">
              <a:off x="2036850" y="2474550"/>
              <a:ext cx="1042800" cy="389100"/>
            </a:xfrm>
            <a:prstGeom prst="curvedConnector2">
              <a:avLst/>
            </a:prstGeom>
            <a:noFill/>
            <a:ln cap="flat" cmpd="sng" w="19050">
              <a:solidFill>
                <a:srgbClr val="000000"/>
              </a:solidFill>
              <a:prstDash val="solid"/>
              <a:round/>
              <a:headEnd len="sm" w="sm" type="none"/>
              <a:tailEnd len="med" w="med" type="triangle"/>
            </a:ln>
          </p:spPr>
        </p:cxnSp>
      </p:grpSp>
      <p:sp>
        <p:nvSpPr>
          <p:cNvPr id="4022" name="Google Shape;4022;g16503c6f412_4_0"/>
          <p:cNvSpPr/>
          <p:nvPr/>
        </p:nvSpPr>
        <p:spPr>
          <a:xfrm>
            <a:off x="1165300" y="325125"/>
            <a:ext cx="2088900" cy="591000"/>
          </a:xfrm>
          <a:prstGeom prst="rect">
            <a:avLst/>
          </a:prstGeom>
          <a:solidFill>
            <a:srgbClr val="DCD5EA"/>
          </a:solidFill>
          <a:ln>
            <a:noFill/>
          </a:ln>
          <a:effectLst>
            <a:outerShdw blurRad="57150" rotWithShape="0" algn="bl" dir="5400000" dist="8572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25"/>
                  </a:ext>
                </a:extLst>
              </a:rPr>
              <a:t>Before</a:t>
            </a:r>
            <a:endParaRPr b="1" i="0" sz="2500" u="none" cap="none" strike="noStrike">
              <a:solidFill>
                <a:schemeClr val="dk1"/>
              </a:solidFill>
              <a:latin typeface="Raleway"/>
              <a:ea typeface="Raleway"/>
              <a:cs typeface="Raleway"/>
              <a:sym typeface="Raleway"/>
            </a:endParaRPr>
          </a:p>
        </p:txBody>
      </p:sp>
      <p:sp>
        <p:nvSpPr>
          <p:cNvPr id="4023" name="Google Shape;4023;g16503c6f412_4_0"/>
          <p:cNvSpPr/>
          <p:nvPr/>
        </p:nvSpPr>
        <p:spPr>
          <a:xfrm>
            <a:off x="5892850" y="325125"/>
            <a:ext cx="2088900" cy="591000"/>
          </a:xfrm>
          <a:prstGeom prst="rect">
            <a:avLst/>
          </a:prstGeom>
          <a:solidFill>
            <a:srgbClr val="DCD5EA"/>
          </a:solidFill>
          <a:ln>
            <a:noFill/>
          </a:ln>
          <a:effectLst>
            <a:outerShdw blurRad="57150" rotWithShape="0" algn="bl" dir="5400000" dist="104775">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dk1"/>
                </a:solidFill>
                <a:latin typeface="Raleway"/>
                <a:ea typeface="Raleway"/>
                <a:cs typeface="Raleway"/>
                <a:sym typeface="Raleway"/>
              </a:rPr>
              <a:t>After</a:t>
            </a:r>
            <a:endParaRPr b="1" i="0" sz="2500" u="none" cap="none" strike="noStrike">
              <a:solidFill>
                <a:schemeClr val="dk1"/>
              </a:solidFill>
              <a:latin typeface="Raleway"/>
              <a:ea typeface="Raleway"/>
              <a:cs typeface="Raleway"/>
              <a:sym typeface="Raleway"/>
            </a:endParaRPr>
          </a:p>
        </p:txBody>
      </p:sp>
      <p:grpSp>
        <p:nvGrpSpPr>
          <p:cNvPr id="4024" name="Google Shape;4024;g16503c6f412_4_0"/>
          <p:cNvGrpSpPr/>
          <p:nvPr/>
        </p:nvGrpSpPr>
        <p:grpSpPr>
          <a:xfrm>
            <a:off x="5004772" y="1407033"/>
            <a:ext cx="3865058" cy="2890510"/>
            <a:chOff x="4972422" y="1318033"/>
            <a:chExt cx="3865058" cy="2890510"/>
          </a:xfrm>
        </p:grpSpPr>
        <p:grpSp>
          <p:nvGrpSpPr>
            <p:cNvPr id="4025" name="Google Shape;4025;g16503c6f412_4_0"/>
            <p:cNvGrpSpPr/>
            <p:nvPr/>
          </p:nvGrpSpPr>
          <p:grpSpPr>
            <a:xfrm>
              <a:off x="4972422" y="2378320"/>
              <a:ext cx="3865058" cy="1830223"/>
              <a:chOff x="4984565" y="896302"/>
              <a:chExt cx="3398750" cy="1635150"/>
            </a:xfrm>
          </p:grpSpPr>
          <p:sp>
            <p:nvSpPr>
              <p:cNvPr id="4026" name="Google Shape;4026;g16503c6f412_4_0"/>
              <p:cNvSpPr/>
              <p:nvPr/>
            </p:nvSpPr>
            <p:spPr>
              <a:xfrm>
                <a:off x="6252240" y="896302"/>
                <a:ext cx="863400" cy="6588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aleway SemiBold"/>
                    <a:ea typeface="Raleway SemiBold"/>
                    <a:cs typeface="Raleway SemiBold"/>
                    <a:sym typeface="Raleway SemiBold"/>
                  </a:rPr>
                  <a:t>Main Account</a:t>
                </a:r>
                <a:endParaRPr b="0" i="0" sz="1200" u="none" cap="none" strike="noStrike">
                  <a:solidFill>
                    <a:srgbClr val="000000"/>
                  </a:solidFill>
                  <a:latin typeface="Raleway SemiBold"/>
                  <a:ea typeface="Raleway SemiBold"/>
                  <a:cs typeface="Raleway SemiBold"/>
                  <a:sym typeface="Raleway SemiBold"/>
                </a:endParaRPr>
              </a:p>
            </p:txBody>
          </p:sp>
          <p:sp>
            <p:nvSpPr>
              <p:cNvPr id="4027" name="Google Shape;4027;g16503c6f412_4_0"/>
              <p:cNvSpPr/>
              <p:nvPr/>
            </p:nvSpPr>
            <p:spPr>
              <a:xfrm>
                <a:off x="7519915" y="896302"/>
                <a:ext cx="863400" cy="6588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aleway SemiBold"/>
                    <a:ea typeface="Raleway SemiBold"/>
                    <a:cs typeface="Raleway SemiBold"/>
                    <a:sym typeface="Raleway SemiBold"/>
                  </a:rPr>
                  <a:t>Money Market Account</a:t>
                </a:r>
                <a:endParaRPr b="0" i="0" sz="1200" u="none" cap="none" strike="noStrike">
                  <a:solidFill>
                    <a:srgbClr val="000000"/>
                  </a:solidFill>
                  <a:latin typeface="Raleway SemiBold"/>
                  <a:ea typeface="Raleway SemiBold"/>
                  <a:cs typeface="Raleway SemiBold"/>
                  <a:sym typeface="Raleway SemiBold"/>
                </a:endParaRPr>
              </a:p>
            </p:txBody>
          </p:sp>
          <p:cxnSp>
            <p:nvCxnSpPr>
              <p:cNvPr id="4028" name="Google Shape;4028;g16503c6f412_4_0"/>
              <p:cNvCxnSpPr>
                <a:stCxn id="4026" idx="3"/>
                <a:endCxn id="4027" idx="1"/>
              </p:cNvCxnSpPr>
              <p:nvPr/>
            </p:nvCxnSpPr>
            <p:spPr>
              <a:xfrm>
                <a:off x="7115640" y="1225702"/>
                <a:ext cx="404400" cy="0"/>
              </a:xfrm>
              <a:prstGeom prst="straightConnector1">
                <a:avLst/>
              </a:prstGeom>
              <a:noFill/>
              <a:ln cap="flat" cmpd="sng" w="19050">
                <a:solidFill>
                  <a:srgbClr val="000000"/>
                </a:solidFill>
                <a:prstDash val="solid"/>
                <a:round/>
                <a:headEnd len="sm" w="sm" type="none"/>
                <a:tailEnd len="med" w="med" type="triangle"/>
              </a:ln>
            </p:spPr>
          </p:cxnSp>
          <p:sp>
            <p:nvSpPr>
              <p:cNvPr id="4029" name="Google Shape;4029;g16503c6f412_4_0"/>
              <p:cNvSpPr/>
              <p:nvPr/>
            </p:nvSpPr>
            <p:spPr>
              <a:xfrm>
                <a:off x="6252240" y="1872652"/>
                <a:ext cx="863400" cy="6588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aleway SemiBold"/>
                    <a:ea typeface="Raleway SemiBold"/>
                    <a:cs typeface="Raleway SemiBold"/>
                    <a:sym typeface="Raleway SemiBold"/>
                  </a:rPr>
                  <a:t>Payroll</a:t>
                </a:r>
                <a:endParaRPr b="0" i="0" sz="1200" u="none" cap="none" strike="noStrike">
                  <a:solidFill>
                    <a:srgbClr val="000000"/>
                  </a:solidFill>
                  <a:latin typeface="Raleway SemiBold"/>
                  <a:ea typeface="Raleway SemiBold"/>
                  <a:cs typeface="Raleway SemiBold"/>
                  <a:sym typeface="Raleway SemiBold"/>
                </a:endParaRPr>
              </a:p>
            </p:txBody>
          </p:sp>
          <p:sp>
            <p:nvSpPr>
              <p:cNvPr id="4030" name="Google Shape;4030;g16503c6f412_4_0"/>
              <p:cNvSpPr/>
              <p:nvPr/>
            </p:nvSpPr>
            <p:spPr>
              <a:xfrm>
                <a:off x="7519915" y="1872652"/>
                <a:ext cx="863400" cy="6588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aleway SemiBold"/>
                    <a:ea typeface="Raleway SemiBold"/>
                    <a:cs typeface="Raleway SemiBold"/>
                    <a:sym typeface="Raleway SemiBold"/>
                  </a:rPr>
                  <a:t>Federal Funds</a:t>
                </a:r>
                <a:endParaRPr b="0" i="0" sz="1200" u="none" cap="none" strike="noStrike">
                  <a:solidFill>
                    <a:srgbClr val="000000"/>
                  </a:solidFill>
                  <a:latin typeface="Raleway SemiBold"/>
                  <a:ea typeface="Raleway SemiBold"/>
                  <a:cs typeface="Raleway SemiBold"/>
                  <a:sym typeface="Raleway SemiBold"/>
                </a:endParaRPr>
              </a:p>
            </p:txBody>
          </p:sp>
          <p:sp>
            <p:nvSpPr>
              <p:cNvPr id="4031" name="Google Shape;4031;g16503c6f412_4_0"/>
              <p:cNvSpPr/>
              <p:nvPr/>
            </p:nvSpPr>
            <p:spPr>
              <a:xfrm>
                <a:off x="4984565" y="1872652"/>
                <a:ext cx="863400" cy="6588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aleway SemiBold"/>
                    <a:ea typeface="Raleway SemiBold"/>
                    <a:cs typeface="Raleway SemiBold"/>
                    <a:sym typeface="Raleway SemiBold"/>
                  </a:rPr>
                  <a:t>Accounts Payable</a:t>
                </a:r>
                <a:endParaRPr b="0" i="0" sz="1100" u="none" cap="none" strike="noStrike">
                  <a:solidFill>
                    <a:srgbClr val="000000"/>
                  </a:solidFill>
                  <a:latin typeface="Raleway SemiBold"/>
                  <a:ea typeface="Raleway SemiBold"/>
                  <a:cs typeface="Raleway SemiBold"/>
                  <a:sym typeface="Raleway SemiBold"/>
                </a:endParaRPr>
              </a:p>
            </p:txBody>
          </p:sp>
          <p:cxnSp>
            <p:nvCxnSpPr>
              <p:cNvPr id="4032" name="Google Shape;4032;g16503c6f412_4_0"/>
              <p:cNvCxnSpPr>
                <a:stCxn id="4026" idx="2"/>
                <a:endCxn id="4029" idx="0"/>
              </p:cNvCxnSpPr>
              <p:nvPr/>
            </p:nvCxnSpPr>
            <p:spPr>
              <a:xfrm>
                <a:off x="6683940" y="1555102"/>
                <a:ext cx="0" cy="317700"/>
              </a:xfrm>
              <a:prstGeom prst="straightConnector1">
                <a:avLst/>
              </a:prstGeom>
              <a:noFill/>
              <a:ln cap="flat" cmpd="sng" w="19050">
                <a:solidFill>
                  <a:srgbClr val="000000"/>
                </a:solidFill>
                <a:prstDash val="solid"/>
                <a:round/>
                <a:headEnd len="sm" w="sm" type="none"/>
                <a:tailEnd len="sm" w="sm" type="none"/>
              </a:ln>
            </p:spPr>
          </p:cxnSp>
          <p:cxnSp>
            <p:nvCxnSpPr>
              <p:cNvPr id="4033" name="Google Shape;4033;g16503c6f412_4_0"/>
              <p:cNvCxnSpPr/>
              <p:nvPr/>
            </p:nvCxnSpPr>
            <p:spPr>
              <a:xfrm rot="10800000">
                <a:off x="5418225" y="1715050"/>
                <a:ext cx="1265100" cy="0"/>
              </a:xfrm>
              <a:prstGeom prst="straightConnector1">
                <a:avLst/>
              </a:prstGeom>
              <a:noFill/>
              <a:ln cap="flat" cmpd="sng" w="19050">
                <a:solidFill>
                  <a:srgbClr val="000000"/>
                </a:solidFill>
                <a:prstDash val="solid"/>
                <a:round/>
                <a:headEnd len="sm" w="sm" type="none"/>
                <a:tailEnd len="sm" w="sm" type="none"/>
              </a:ln>
            </p:spPr>
          </p:cxnSp>
          <p:cxnSp>
            <p:nvCxnSpPr>
              <p:cNvPr id="4034" name="Google Shape;4034;g16503c6f412_4_0"/>
              <p:cNvCxnSpPr/>
              <p:nvPr/>
            </p:nvCxnSpPr>
            <p:spPr>
              <a:xfrm flipH="1">
                <a:off x="5416450" y="1706725"/>
                <a:ext cx="1800" cy="165600"/>
              </a:xfrm>
              <a:prstGeom prst="straightConnector1">
                <a:avLst/>
              </a:prstGeom>
              <a:noFill/>
              <a:ln cap="flat" cmpd="sng" w="19050">
                <a:solidFill>
                  <a:srgbClr val="000000"/>
                </a:solidFill>
                <a:prstDash val="solid"/>
                <a:round/>
                <a:headEnd len="sm" w="sm" type="none"/>
                <a:tailEnd len="sm" w="sm" type="none"/>
              </a:ln>
            </p:spPr>
          </p:cxnSp>
          <p:cxnSp>
            <p:nvCxnSpPr>
              <p:cNvPr id="4035" name="Google Shape;4035;g16503c6f412_4_0"/>
              <p:cNvCxnSpPr/>
              <p:nvPr/>
            </p:nvCxnSpPr>
            <p:spPr>
              <a:xfrm rot="10800000">
                <a:off x="6685291" y="1717650"/>
                <a:ext cx="1265100" cy="0"/>
              </a:xfrm>
              <a:prstGeom prst="straightConnector1">
                <a:avLst/>
              </a:prstGeom>
              <a:noFill/>
              <a:ln cap="flat" cmpd="sng" w="19050">
                <a:solidFill>
                  <a:srgbClr val="000000"/>
                </a:solidFill>
                <a:prstDash val="solid"/>
                <a:round/>
                <a:headEnd len="sm" w="sm" type="none"/>
                <a:tailEnd len="sm" w="sm" type="none"/>
              </a:ln>
            </p:spPr>
          </p:cxnSp>
          <p:cxnSp>
            <p:nvCxnSpPr>
              <p:cNvPr id="4036" name="Google Shape;4036;g16503c6f412_4_0"/>
              <p:cNvCxnSpPr/>
              <p:nvPr/>
            </p:nvCxnSpPr>
            <p:spPr>
              <a:xfrm flipH="1">
                <a:off x="7949005" y="1708980"/>
                <a:ext cx="5400" cy="174300"/>
              </a:xfrm>
              <a:prstGeom prst="straightConnector1">
                <a:avLst/>
              </a:prstGeom>
              <a:noFill/>
              <a:ln cap="flat" cmpd="sng" w="19050">
                <a:solidFill>
                  <a:srgbClr val="000000"/>
                </a:solidFill>
                <a:prstDash val="solid"/>
                <a:round/>
                <a:headEnd len="sm" w="sm" type="none"/>
                <a:tailEnd len="sm" w="sm" type="none"/>
              </a:ln>
            </p:spPr>
          </p:cxnSp>
        </p:grpSp>
        <p:sp>
          <p:nvSpPr>
            <p:cNvPr id="4037" name="Google Shape;4037;g16503c6f412_4_0"/>
            <p:cNvSpPr/>
            <p:nvPr/>
          </p:nvSpPr>
          <p:spPr>
            <a:xfrm>
              <a:off x="4972422" y="2378320"/>
              <a:ext cx="981900" cy="7374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aleway SemiBold"/>
                  <a:ea typeface="Raleway SemiBold"/>
                  <a:cs typeface="Raleway SemiBold"/>
                  <a:sym typeface="Raleway SemiBold"/>
                </a:rPr>
                <a:t>Investment Account</a:t>
              </a:r>
              <a:endParaRPr b="0" i="0" sz="1100" u="none" cap="none" strike="noStrike">
                <a:solidFill>
                  <a:srgbClr val="000000"/>
                </a:solidFill>
                <a:latin typeface="Raleway SemiBold"/>
                <a:ea typeface="Raleway SemiBold"/>
                <a:cs typeface="Raleway SemiBold"/>
                <a:sym typeface="Raleway SemiBold"/>
              </a:endParaRPr>
            </a:p>
          </p:txBody>
        </p:sp>
        <p:cxnSp>
          <p:nvCxnSpPr>
            <p:cNvPr id="4038" name="Google Shape;4038;g16503c6f412_4_0"/>
            <p:cNvCxnSpPr>
              <a:stCxn id="4026" idx="1"/>
              <a:endCxn id="4037" idx="3"/>
            </p:cNvCxnSpPr>
            <p:nvPr/>
          </p:nvCxnSpPr>
          <p:spPr>
            <a:xfrm rot="10800000">
              <a:off x="5954422" y="2747017"/>
              <a:ext cx="459600" cy="0"/>
            </a:xfrm>
            <a:prstGeom prst="straightConnector1">
              <a:avLst/>
            </a:prstGeom>
            <a:noFill/>
            <a:ln cap="flat" cmpd="sng" w="19050">
              <a:solidFill>
                <a:srgbClr val="000000"/>
              </a:solidFill>
              <a:prstDash val="solid"/>
              <a:round/>
              <a:headEnd len="sm" w="sm" type="none"/>
              <a:tailEnd len="med" w="med" type="triangle"/>
            </a:ln>
          </p:spPr>
        </p:cxnSp>
        <p:sp>
          <p:nvSpPr>
            <p:cNvPr id="4039" name="Google Shape;4039;g16503c6f412_4_0"/>
            <p:cNvSpPr/>
            <p:nvPr/>
          </p:nvSpPr>
          <p:spPr>
            <a:xfrm>
              <a:off x="6413997" y="1318033"/>
              <a:ext cx="981900" cy="7374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aleway SemiBold"/>
                  <a:ea typeface="Raleway SemiBold"/>
                  <a:cs typeface="Raleway SemiBold"/>
                  <a:sym typeface="Raleway SemiBold"/>
                </a:rPr>
                <a:t>Tax Receipts</a:t>
              </a:r>
              <a:endParaRPr b="0" i="0" sz="11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aleway SemiBold"/>
                  <a:ea typeface="Raleway SemiBold"/>
                  <a:cs typeface="Raleway SemiBold"/>
                  <a:sym typeface="Raleway SemiBold"/>
                </a:rPr>
                <a:t>Account</a:t>
              </a:r>
              <a:endParaRPr b="0" i="0" sz="1100" u="none" cap="none" strike="noStrike">
                <a:solidFill>
                  <a:srgbClr val="000000"/>
                </a:solidFill>
                <a:latin typeface="Raleway SemiBold"/>
                <a:ea typeface="Raleway SemiBold"/>
                <a:cs typeface="Raleway SemiBold"/>
                <a:sym typeface="Raleway SemiBold"/>
              </a:endParaRPr>
            </a:p>
          </p:txBody>
        </p:sp>
        <p:cxnSp>
          <p:nvCxnSpPr>
            <p:cNvPr id="4040" name="Google Shape;4040;g16503c6f412_4_0"/>
            <p:cNvCxnSpPr>
              <a:stCxn id="4039" idx="2"/>
              <a:endCxn id="4026" idx="0"/>
            </p:cNvCxnSpPr>
            <p:nvPr/>
          </p:nvCxnSpPr>
          <p:spPr>
            <a:xfrm>
              <a:off x="6904947" y="2055433"/>
              <a:ext cx="0" cy="322800"/>
            </a:xfrm>
            <a:prstGeom prst="straightConnector1">
              <a:avLst/>
            </a:prstGeom>
            <a:noFill/>
            <a:ln cap="flat" cmpd="sng" w="19050">
              <a:solidFill>
                <a:srgbClr val="000000"/>
              </a:solidFill>
              <a:prstDash val="solid"/>
              <a:round/>
              <a:headEnd len="sm" w="sm" type="none"/>
              <a:tailEnd len="med" w="med" type="triangle"/>
            </a:ln>
          </p:spPr>
        </p:cxn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4" name="Shape 4044"/>
        <p:cNvGrpSpPr/>
        <p:nvPr/>
      </p:nvGrpSpPr>
      <p:grpSpPr>
        <a:xfrm>
          <a:off x="0" y="0"/>
          <a:ext cx="0" cy="0"/>
          <a:chOff x="0" y="0"/>
          <a:chExt cx="0" cy="0"/>
        </a:xfrm>
      </p:grpSpPr>
      <p:sp>
        <p:nvSpPr>
          <p:cNvPr id="4045" name="Google Shape;4045;g16503c6f412_1_4"/>
          <p:cNvSpPr/>
          <p:nvPr/>
        </p:nvSpPr>
        <p:spPr>
          <a:xfrm>
            <a:off x="0" y="0"/>
            <a:ext cx="9144000" cy="1380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6" name="Google Shape;4046;g16503c6f412_1_4"/>
          <p:cNvSpPr/>
          <p:nvPr/>
        </p:nvSpPr>
        <p:spPr>
          <a:xfrm>
            <a:off x="5251300" y="446963"/>
            <a:ext cx="3688800" cy="4243800"/>
          </a:xfrm>
          <a:prstGeom prst="rect">
            <a:avLst/>
          </a:prstGeom>
          <a:solidFill>
            <a:srgbClr val="DCD5EA"/>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CD5EA"/>
              </a:solidFill>
              <a:latin typeface="Arial"/>
              <a:ea typeface="Arial"/>
              <a:cs typeface="Arial"/>
              <a:sym typeface="Arial"/>
            </a:endParaRPr>
          </a:p>
        </p:txBody>
      </p:sp>
      <p:sp>
        <p:nvSpPr>
          <p:cNvPr id="4047" name="Google Shape;4047;g16503c6f412_1_4"/>
          <p:cNvSpPr/>
          <p:nvPr/>
        </p:nvSpPr>
        <p:spPr>
          <a:xfrm>
            <a:off x="5400100" y="680550"/>
            <a:ext cx="3391200" cy="840600"/>
          </a:xfrm>
          <a:prstGeom prst="roundRect">
            <a:avLst>
              <a:gd fmla="val 16667" name="adj"/>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8" name="Google Shape;4048;g16503c6f412_1_4"/>
          <p:cNvSpPr txBox="1"/>
          <p:nvPr>
            <p:ph idx="12" type="sldNum"/>
          </p:nvPr>
        </p:nvSpPr>
        <p:spPr>
          <a:xfrm>
            <a:off x="-81975" y="4766725"/>
            <a:ext cx="669600" cy="4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4049" name="Google Shape;4049;g16503c6f412_1_4"/>
          <p:cNvSpPr txBox="1"/>
          <p:nvPr/>
        </p:nvSpPr>
        <p:spPr>
          <a:xfrm>
            <a:off x="5209600" y="866925"/>
            <a:ext cx="3772200" cy="551100"/>
          </a:xfrm>
          <a:prstGeom prst="rect">
            <a:avLst/>
          </a:prstGeom>
          <a:noFill/>
          <a:ln>
            <a:noFill/>
          </a:ln>
          <a:effectLst>
            <a:outerShdw blurRad="57150" rotWithShape="0" algn="bl" dir="5400000" dist="19050">
              <a:srgbClr val="000000">
                <a:alpha val="16470"/>
              </a:srgbClr>
            </a:outerShdw>
          </a:effectLst>
        </p:spPr>
        <p:txBody>
          <a:bodyPr anchorCtr="0" anchor="t" bIns="91425" lIns="91425" spcFirstLastPara="1" rIns="91425" wrap="square" tIns="91425">
            <a:spAutoFit/>
          </a:bodyPr>
          <a:lstStyle/>
          <a:p>
            <a:pPr indent="0" lvl="0" marL="0" marR="0" rtl="0" algn="ctr">
              <a:lnSpc>
                <a:spcPct val="85000"/>
              </a:lnSpc>
              <a:spcBef>
                <a:spcPts val="0"/>
              </a:spcBef>
              <a:spcAft>
                <a:spcPts val="0"/>
              </a:spcAft>
              <a:buClr>
                <a:srgbClr val="000000"/>
              </a:buClr>
              <a:buSzPts val="2800"/>
              <a:buFont typeface="Arial"/>
              <a:buNone/>
            </a:pPr>
            <a:r>
              <a:rPr b="1" i="0" lang="en" sz="2800" u="none" cap="none" strike="noStrike">
                <a:solidFill>
                  <a:schemeClr val="dk1"/>
                </a:solidFill>
                <a:latin typeface="Raleway"/>
                <a:ea typeface="Raleway"/>
                <a:cs typeface="Raleway"/>
                <a:sym typeface="Raleway"/>
              </a:rPr>
              <a:t>Potential Results</a:t>
            </a:r>
            <a:endParaRPr b="0" i="0" sz="2800" u="none" cap="none" strike="noStrike">
              <a:solidFill>
                <a:schemeClr val="dk1"/>
              </a:solidFill>
              <a:latin typeface="Raleway"/>
              <a:ea typeface="Raleway"/>
              <a:cs typeface="Raleway"/>
              <a:sym typeface="Raleway"/>
            </a:endParaRPr>
          </a:p>
        </p:txBody>
      </p:sp>
      <p:sp>
        <p:nvSpPr>
          <p:cNvPr id="4050" name="Google Shape;4050;g16503c6f412_1_4"/>
          <p:cNvSpPr txBox="1"/>
          <p:nvPr/>
        </p:nvSpPr>
        <p:spPr>
          <a:xfrm>
            <a:off x="5444050" y="1777813"/>
            <a:ext cx="3303300" cy="205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 sz="2000" u="none" cap="none" strike="noStrike">
                <a:solidFill>
                  <a:srgbClr val="000000"/>
                </a:solidFill>
                <a:latin typeface="Raleway"/>
                <a:ea typeface="Raleway"/>
                <a:cs typeface="Raleway"/>
                <a:sym typeface="Raleway"/>
              </a:rPr>
              <a:t>$345MM budget County</a:t>
            </a:r>
            <a:endParaRPr b="0" i="0" sz="1600" u="none" cap="none" strike="noStrike">
              <a:solidFill>
                <a:srgbClr val="000000"/>
              </a:solidFill>
              <a:latin typeface="Raleway"/>
              <a:ea typeface="Raleway"/>
              <a:cs typeface="Raleway"/>
              <a:sym typeface="Raleway"/>
            </a:endParaRPr>
          </a:p>
          <a:p>
            <a:pPr indent="-342900" lvl="0" marL="457200" marR="0" rtl="0" algn="l">
              <a:lnSpc>
                <a:spcPct val="100000"/>
              </a:lnSpc>
              <a:spcBef>
                <a:spcPts val="1000"/>
              </a:spcBef>
              <a:spcAft>
                <a:spcPts val="0"/>
              </a:spcAft>
              <a:buClr>
                <a:srgbClr val="000000"/>
              </a:buClr>
              <a:buSzPts val="1800"/>
              <a:buFont typeface="Raleway Medium"/>
              <a:buAutoNum type="arabicPeriod"/>
            </a:pPr>
            <a:r>
              <a:rPr b="0" i="0" lang="en" sz="1800" u="none" cap="none" strike="noStrike">
                <a:solidFill>
                  <a:srgbClr val="000000"/>
                </a:solidFill>
                <a:latin typeface="Raleway Medium"/>
                <a:ea typeface="Raleway Medium"/>
                <a:cs typeface="Raleway Medium"/>
                <a:sym typeface="Raleway Medium"/>
              </a:rPr>
              <a:t>Monitor processes and structure</a:t>
            </a:r>
            <a:endParaRPr b="0" i="0" sz="1800" u="none" cap="none" strike="noStrike">
              <a:solidFill>
                <a:srgbClr val="000000"/>
              </a:solidFill>
              <a:latin typeface="Raleway Medium"/>
              <a:ea typeface="Raleway Medium"/>
              <a:cs typeface="Raleway Medium"/>
              <a:sym typeface="Raleway Medium"/>
            </a:endParaRPr>
          </a:p>
          <a:p>
            <a:pPr indent="-342900" lvl="0" marL="457200" marR="0" rtl="0" algn="l">
              <a:lnSpc>
                <a:spcPct val="100000"/>
              </a:lnSpc>
              <a:spcBef>
                <a:spcPts val="1000"/>
              </a:spcBef>
              <a:spcAft>
                <a:spcPts val="0"/>
              </a:spcAft>
              <a:buClr>
                <a:srgbClr val="000000"/>
              </a:buClr>
              <a:buSzPts val="1800"/>
              <a:buFont typeface="Raleway Medium"/>
              <a:buAutoNum type="arabicPeriod"/>
            </a:pPr>
            <a:r>
              <a:rPr b="0" i="0" lang="en" sz="1800" u="none" cap="none" strike="noStrike">
                <a:solidFill>
                  <a:srgbClr val="000000"/>
                </a:solidFill>
                <a:latin typeface="Raleway Medium"/>
                <a:ea typeface="Raleway Medium"/>
                <a:cs typeface="Raleway Medium"/>
                <a:sym typeface="Raleway Medium"/>
              </a:rPr>
              <a:t>Know the benchmarks</a:t>
            </a:r>
            <a:endParaRPr b="0" i="0" sz="1800" u="none" cap="none" strike="noStrike">
              <a:solidFill>
                <a:srgbClr val="000000"/>
              </a:solidFill>
              <a:latin typeface="Raleway Medium"/>
              <a:ea typeface="Raleway Medium"/>
              <a:cs typeface="Raleway Medium"/>
              <a:sym typeface="Raleway Medium"/>
            </a:endParaRPr>
          </a:p>
          <a:p>
            <a:pPr indent="-342900" lvl="0" marL="457200" marR="0" rtl="0" algn="l">
              <a:lnSpc>
                <a:spcPct val="100000"/>
              </a:lnSpc>
              <a:spcBef>
                <a:spcPts val="1000"/>
              </a:spcBef>
              <a:spcAft>
                <a:spcPts val="0"/>
              </a:spcAft>
              <a:buClr>
                <a:srgbClr val="000000"/>
              </a:buClr>
              <a:buSzPts val="1800"/>
              <a:buFont typeface="Raleway Medium"/>
              <a:buAutoNum type="arabicPeriod"/>
            </a:pPr>
            <a:r>
              <a:rPr b="0" i="0" lang="en" sz="1800" u="none" cap="none" strike="noStrike">
                <a:solidFill>
                  <a:srgbClr val="000000"/>
                </a:solidFill>
                <a:latin typeface="Raleway Medium"/>
                <a:ea typeface="Raleway Medium"/>
                <a:cs typeface="Raleway Medium"/>
                <a:sym typeface="Raleway Medium"/>
              </a:rPr>
              <a:t>Understand your account structure and make sure you have a complete picture</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1" name="Google Shape;4051;g16503c6f412_1_4"/>
          <p:cNvSpPr txBox="1"/>
          <p:nvPr/>
        </p:nvSpPr>
        <p:spPr>
          <a:xfrm>
            <a:off x="3874300" y="4854325"/>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graphicFrame>
        <p:nvGraphicFramePr>
          <p:cNvPr id="4052" name="Google Shape;4052;g16503c6f412_1_4"/>
          <p:cNvGraphicFramePr/>
          <p:nvPr/>
        </p:nvGraphicFramePr>
        <p:xfrm>
          <a:off x="517301" y="447838"/>
          <a:ext cx="3000000" cy="3000000"/>
        </p:xfrm>
        <a:graphic>
          <a:graphicData uri="http://schemas.openxmlformats.org/drawingml/2006/table">
            <a:tbl>
              <a:tblPr>
                <a:noFill/>
                <a:tableStyleId>{1C064659-D776-43E9-AA1B-ED74F55A4DA7}</a:tableStyleId>
              </a:tblPr>
              <a:tblGrid>
                <a:gridCol w="2302200"/>
                <a:gridCol w="797300"/>
              </a:tblGrid>
              <a:tr h="236875">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A</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B</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6750">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19050" marB="19050" marR="28575" marL="28575"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351C75"/>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b="1" lang="en" sz="900" u="none" cap="none" strike="noStrike">
                          <a:solidFill>
                            <a:srgbClr val="FFFFFF"/>
                          </a:solidFill>
                        </a:rPr>
                        <a:t>Current</a:t>
                      </a:r>
                      <a:endParaRPr b="1" sz="900" u="none" cap="none" strike="noStrike">
                        <a:solidFill>
                          <a:srgbClr val="FFFFFF"/>
                        </a:solidFill>
                      </a:endParaRPr>
                    </a:p>
                  </a:txBody>
                  <a:tcPr marT="19050" marB="19050" marR="28575" marL="28575"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351C75"/>
                    </a:solidFill>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lang="en" sz="900" u="none" cap="none" strike="noStrike"/>
                        <a:t>Total Fees</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$63,973</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lang="en" sz="900" u="none" cap="none" strike="noStrike"/>
                        <a:t>Substitutes (additions)</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$41</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Total Fees w/ Substitutes</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t>$64,014</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Market Rate</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0.20%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DDA Rate</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N/A</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lang="en" sz="900" u="none" cap="none" strike="noStrike">
                          <a:solidFill>
                            <a:srgbClr val="FFFFFF"/>
                          </a:solidFill>
                        </a:rPr>
                        <a:t>MMDA Rate</a:t>
                      </a:r>
                      <a:endParaRPr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51C75"/>
                    </a:solidFill>
                  </a:tcPr>
                </a:tc>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0.03%</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51C75"/>
                    </a:solidFill>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ECR</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0.25%</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FDIC</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0.00%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8125">
                <a:tc>
                  <a:txBody>
                    <a:bodyPr/>
                    <a:lstStyle/>
                    <a:p>
                      <a:pPr indent="0" lvl="0" marL="0" marR="0" rtl="0" algn="l">
                        <a:lnSpc>
                          <a:spcPct val="115000"/>
                        </a:lnSpc>
                        <a:spcBef>
                          <a:spcPts val="0"/>
                        </a:spcBef>
                        <a:spcAft>
                          <a:spcPts val="0"/>
                        </a:spcAft>
                        <a:buClr>
                          <a:srgbClr val="000000"/>
                        </a:buClr>
                        <a:buSzPts val="900"/>
                        <a:buFont typeface="Arial"/>
                        <a:buNone/>
                      </a:pPr>
                      <a:r>
                        <a:rPr lang="en" sz="900" u="none" cap="none" strike="noStrike">
                          <a:solidFill>
                            <a:srgbClr val="FFFFFF"/>
                          </a:solidFill>
                        </a:rPr>
                        <a:t>eECR</a:t>
                      </a:r>
                      <a:endParaRPr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51C75"/>
                    </a:solidFill>
                  </a:tcPr>
                </a:tc>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0.25%</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51C75"/>
                    </a:solidFill>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Historical Average Balance</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$5,891,556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FDIC Fee ($)</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RR</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Historical Balance Adjusted for RR</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$5,891,556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1950">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Days in Proposed Settlement Cycle</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365</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ECR Allowance</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$14,729</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solidFill>
                            <a:srgbClr val="FFFFFF"/>
                          </a:solidFill>
                        </a:rPr>
                        <a:t>Required Balance to Pay Zero Fees</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351C75"/>
                    </a:solidFill>
                  </a:tcPr>
                </a:tc>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$25,605,500</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351C75"/>
                    </a:solidFill>
                  </a:tcPr>
                </a:tc>
              </a:tr>
              <a:tr h="200025">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Excess / Deficit Balance</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-$19,713,944</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r h="207950">
                <a:tc>
                  <a:txBody>
                    <a:bodyPr/>
                    <a:lstStyle/>
                    <a:p>
                      <a:pPr indent="0" lvl="0" marL="0" marR="0" rtl="0" algn="l">
                        <a:lnSpc>
                          <a:spcPct val="115000"/>
                        </a:lnSpc>
                        <a:spcBef>
                          <a:spcPts val="0"/>
                        </a:spcBef>
                        <a:spcAft>
                          <a:spcPts val="0"/>
                        </a:spcAft>
                        <a:buClr>
                          <a:srgbClr val="000000"/>
                        </a:buClr>
                        <a:buSzPts val="900"/>
                        <a:buFont typeface="Arial"/>
                        <a:buNone/>
                      </a:pPr>
                      <a:r>
                        <a:rPr b="1" lang="en" sz="900" u="none" cap="none" strike="noStrike"/>
                        <a:t>Net Value / Hard Fees</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t>-$49,285</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67C73"/>
                    </a:solidFill>
                  </a:tcPr>
                </a:tc>
              </a:tr>
            </a:tbl>
          </a:graphicData>
        </a:graphic>
      </p:graphicFrame>
      <p:graphicFrame>
        <p:nvGraphicFramePr>
          <p:cNvPr id="4053" name="Google Shape;4053;g16503c6f412_1_4"/>
          <p:cNvGraphicFramePr/>
          <p:nvPr/>
        </p:nvGraphicFramePr>
        <p:xfrm>
          <a:off x="3616813" y="447863"/>
          <a:ext cx="3000000" cy="3000000"/>
        </p:xfrm>
        <a:graphic>
          <a:graphicData uri="http://schemas.openxmlformats.org/drawingml/2006/table">
            <a:tbl>
              <a:tblPr>
                <a:noFill/>
                <a:tableStyleId>{1C064659-D776-43E9-AA1B-ED74F55A4DA7}</a:tableStyleId>
              </a:tblPr>
              <a:tblGrid>
                <a:gridCol w="771525"/>
              </a:tblGrid>
              <a:tr h="232675">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C</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2675">
                <a:tc>
                  <a:txBody>
                    <a:bodyPr/>
                    <a:lstStyle/>
                    <a:p>
                      <a:pPr indent="0" lvl="0" marL="0" marR="0" rtl="0" algn="ctr">
                        <a:lnSpc>
                          <a:spcPct val="115000"/>
                        </a:lnSpc>
                        <a:spcBef>
                          <a:spcPts val="0"/>
                        </a:spcBef>
                        <a:spcAft>
                          <a:spcPts val="0"/>
                        </a:spcAft>
                        <a:buClr>
                          <a:srgbClr val="000000"/>
                        </a:buClr>
                        <a:buSzPts val="900"/>
                        <a:buFont typeface="Arial"/>
                        <a:buNone/>
                      </a:pPr>
                      <a:r>
                        <a:rPr b="1" lang="en" sz="900" u="none" cap="none" strike="noStrike">
                          <a:solidFill>
                            <a:srgbClr val="FFFFFF"/>
                          </a:solidFill>
                        </a:rPr>
                        <a:t>Initial</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351C75"/>
                    </a:solidFill>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$36,935</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$7,659</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t>$44,594</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0.20%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N/A</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0.15%</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51C75"/>
                    </a:solidFill>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0.38%</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0.13%</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0.25%</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51C75"/>
                    </a:solidFill>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$5,891,556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$7,659</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$5,891,556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325">
                <a:tc>
                  <a:txBody>
                    <a:bodyPr/>
                    <a:lstStyle/>
                    <a:p>
                      <a:pPr indent="0" lvl="0" marL="0" marR="0" rtl="0" algn="r">
                        <a:lnSpc>
                          <a:spcPct val="115000"/>
                        </a:lnSpc>
                        <a:spcBef>
                          <a:spcPts val="0"/>
                        </a:spcBef>
                        <a:spcAft>
                          <a:spcPts val="0"/>
                        </a:spcAft>
                        <a:buClr>
                          <a:srgbClr val="000000"/>
                        </a:buClr>
                        <a:buSzPts val="900"/>
                        <a:buFont typeface="Arial"/>
                        <a:buNone/>
                      </a:pPr>
                      <a:r>
                        <a:t/>
                      </a:r>
                      <a:endParaRPr sz="900" u="none" cap="none" strike="noStrike"/>
                    </a:p>
                    <a:p>
                      <a:pPr indent="0" lvl="0" marL="0" marR="0" rtl="0" algn="r">
                        <a:lnSpc>
                          <a:spcPct val="115000"/>
                        </a:lnSpc>
                        <a:spcBef>
                          <a:spcPts val="0"/>
                        </a:spcBef>
                        <a:spcAft>
                          <a:spcPts val="0"/>
                        </a:spcAft>
                        <a:buClr>
                          <a:srgbClr val="000000"/>
                        </a:buClr>
                        <a:buSzPts val="900"/>
                        <a:buFont typeface="Arial"/>
                        <a:buNone/>
                      </a:pPr>
                      <a:r>
                        <a:rPr lang="en" sz="900" u="none" cap="none" strike="noStrike"/>
                        <a:t>365</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$14,729</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$14,774,176</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351C75"/>
                    </a:solidFill>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-$8,882,620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r h="212500">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t>-$22,207</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D666"/>
                    </a:solidFill>
                  </a:tcPr>
                </a:tc>
              </a:tr>
            </a:tbl>
          </a:graphicData>
        </a:graphic>
      </p:graphicFrame>
      <p:graphicFrame>
        <p:nvGraphicFramePr>
          <p:cNvPr id="4054" name="Google Shape;4054;g16503c6f412_1_4"/>
          <p:cNvGraphicFramePr/>
          <p:nvPr/>
        </p:nvGraphicFramePr>
        <p:xfrm>
          <a:off x="4388338" y="447888"/>
          <a:ext cx="3000000" cy="3000000"/>
        </p:xfrm>
        <a:graphic>
          <a:graphicData uri="http://schemas.openxmlformats.org/drawingml/2006/table">
            <a:tbl>
              <a:tblPr>
                <a:noFill/>
                <a:tableStyleId>{1C064659-D776-43E9-AA1B-ED74F55A4DA7}</a:tableStyleId>
              </a:tblPr>
              <a:tblGrid>
                <a:gridCol w="762000"/>
              </a:tblGrid>
              <a:tr h="23265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D</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2650">
                <a:tc>
                  <a:txBody>
                    <a:bodyPr/>
                    <a:lstStyle/>
                    <a:p>
                      <a:pPr indent="0" lvl="0" marL="0" marR="0" rtl="0" algn="ctr">
                        <a:lnSpc>
                          <a:spcPct val="115000"/>
                        </a:lnSpc>
                        <a:spcBef>
                          <a:spcPts val="0"/>
                        </a:spcBef>
                        <a:spcAft>
                          <a:spcPts val="0"/>
                        </a:spcAft>
                        <a:buClr>
                          <a:srgbClr val="000000"/>
                        </a:buClr>
                        <a:buSzPts val="900"/>
                        <a:buFont typeface="Arial"/>
                        <a:buNone/>
                      </a:pPr>
                      <a:r>
                        <a:rPr b="1" lang="en" sz="900" u="none" cap="none" strike="noStrike">
                          <a:solidFill>
                            <a:srgbClr val="FFFFFF"/>
                          </a:solidFill>
                        </a:rPr>
                        <a:t>Negotiated</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351C75"/>
                    </a:solidFill>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$10,000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t>$10,000</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0.20%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0.25%</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0.40%</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51C75"/>
                    </a:solidFill>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N/A</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N/A</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N/A</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51C75"/>
                    </a:solidFill>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$5,891,556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$5,891,556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325">
                <a:tc>
                  <a:txBody>
                    <a:bodyPr/>
                    <a:lstStyle/>
                    <a:p>
                      <a:pPr indent="0" lvl="0" marL="0" marR="0" rtl="0" algn="r">
                        <a:lnSpc>
                          <a:spcPct val="115000"/>
                        </a:lnSpc>
                        <a:spcBef>
                          <a:spcPts val="0"/>
                        </a:spcBef>
                        <a:spcAft>
                          <a:spcPts val="0"/>
                        </a:spcAft>
                        <a:buClr>
                          <a:srgbClr val="000000"/>
                        </a:buClr>
                        <a:buSzPts val="900"/>
                        <a:buFont typeface="Arial"/>
                        <a:buNone/>
                      </a:pPr>
                      <a:r>
                        <a:t/>
                      </a:r>
                      <a:endParaRPr sz="900" u="none" cap="none" strike="noStrike"/>
                    </a:p>
                    <a:p>
                      <a:pPr indent="0" lvl="0" marL="0" marR="0" rtl="0" algn="r">
                        <a:lnSpc>
                          <a:spcPct val="115000"/>
                        </a:lnSpc>
                        <a:spcBef>
                          <a:spcPts val="0"/>
                        </a:spcBef>
                        <a:spcAft>
                          <a:spcPts val="0"/>
                        </a:spcAft>
                        <a:buClr>
                          <a:srgbClr val="000000"/>
                        </a:buClr>
                        <a:buSzPts val="900"/>
                        <a:buFont typeface="Arial"/>
                        <a:buNone/>
                      </a:pPr>
                      <a:r>
                        <a:rPr lang="en" sz="900" u="none" cap="none" strike="noStrike"/>
                        <a:t>N/A</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34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N/A</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solidFill>
                            <a:srgbClr val="FFFFFF"/>
                          </a:solidFill>
                        </a:rPr>
                        <a:t>$5,000,000</a:t>
                      </a:r>
                      <a:endParaRPr b="1" sz="9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351C75"/>
                    </a:solidFill>
                  </a:tcPr>
                </a:tc>
              </a:tr>
              <a:tr h="200225">
                <a:tc>
                  <a:txBody>
                    <a:bodyPr/>
                    <a:lstStyle/>
                    <a:p>
                      <a:pPr indent="0" lvl="0" marL="0" marR="0" rtl="0" algn="r">
                        <a:lnSpc>
                          <a:spcPct val="115000"/>
                        </a:lnSpc>
                        <a:spcBef>
                          <a:spcPts val="0"/>
                        </a:spcBef>
                        <a:spcAft>
                          <a:spcPts val="0"/>
                        </a:spcAft>
                        <a:buClr>
                          <a:srgbClr val="000000"/>
                        </a:buClr>
                        <a:buSzPts val="900"/>
                        <a:buFont typeface="Arial"/>
                        <a:buNone/>
                      </a:pPr>
                      <a:r>
                        <a:rPr lang="en" sz="900" u="none" cap="none" strike="noStrike"/>
                        <a:t>$891,556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r h="212525">
                <a:tc>
                  <a:txBody>
                    <a:bodyPr/>
                    <a:lstStyle/>
                    <a:p>
                      <a:pPr indent="0" lvl="0" marL="0" marR="0" rtl="0" algn="r">
                        <a:lnSpc>
                          <a:spcPct val="115000"/>
                        </a:lnSpc>
                        <a:spcBef>
                          <a:spcPts val="0"/>
                        </a:spcBef>
                        <a:spcAft>
                          <a:spcPts val="0"/>
                        </a:spcAft>
                        <a:buClr>
                          <a:srgbClr val="000000"/>
                        </a:buClr>
                        <a:buSzPts val="900"/>
                        <a:buFont typeface="Arial"/>
                        <a:buNone/>
                      </a:pPr>
                      <a:r>
                        <a:rPr b="1" lang="en" sz="900" u="none" cap="none" strike="noStrike"/>
                        <a:t>-$10,000</a:t>
                      </a:r>
                      <a:endParaRPr b="1"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7BB8A"/>
                    </a:solidFill>
                  </a:tcPr>
                </a:tc>
              </a:tr>
            </a:tbl>
          </a:graphicData>
        </a:graphic>
      </p:graphicFrame>
      <p:graphicFrame>
        <p:nvGraphicFramePr>
          <p:cNvPr id="4055" name="Google Shape;4055;g16503c6f412_1_4"/>
          <p:cNvGraphicFramePr/>
          <p:nvPr/>
        </p:nvGraphicFramePr>
        <p:xfrm>
          <a:off x="203888" y="684713"/>
          <a:ext cx="3000000" cy="3000000"/>
        </p:xfrm>
        <a:graphic>
          <a:graphicData uri="http://schemas.openxmlformats.org/drawingml/2006/table">
            <a:tbl>
              <a:tblPr>
                <a:noFill/>
                <a:tableStyleId>{1C064659-D776-43E9-AA1B-ED74F55A4DA7}</a:tableStyleId>
              </a:tblPr>
              <a:tblGrid>
                <a:gridCol w="313425"/>
              </a:tblGrid>
              <a:tr h="2332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2</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3</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2325">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4</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2325">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5</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8225">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7</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8225">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8</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8225">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9</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10</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11</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12</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13</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575">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14</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8675">
                <a:tc>
                  <a:txBody>
                    <a:bodyPr/>
                    <a:lstStyle/>
                    <a:p>
                      <a:pPr indent="0" lvl="0" marL="0" marR="0" rtl="0" algn="ctr">
                        <a:lnSpc>
                          <a:spcPct val="115000"/>
                        </a:lnSpc>
                        <a:spcBef>
                          <a:spcPts val="0"/>
                        </a:spcBef>
                        <a:spcAft>
                          <a:spcPts val="0"/>
                        </a:spcAft>
                        <a:buClr>
                          <a:srgbClr val="000000"/>
                        </a:buClr>
                        <a:buSzPts val="900"/>
                        <a:buFont typeface="Arial"/>
                        <a:buNone/>
                      </a:pPr>
                      <a:r>
                        <a:t/>
                      </a:r>
                      <a:endParaRPr sz="900" u="none" cap="none" strike="noStrike"/>
                    </a:p>
                    <a:p>
                      <a:pPr indent="0" lvl="0" marL="0" marR="0" rtl="0" algn="ctr">
                        <a:lnSpc>
                          <a:spcPct val="115000"/>
                        </a:lnSpc>
                        <a:spcBef>
                          <a:spcPts val="0"/>
                        </a:spcBef>
                        <a:spcAft>
                          <a:spcPts val="0"/>
                        </a:spcAft>
                        <a:buClr>
                          <a:srgbClr val="000000"/>
                        </a:buClr>
                        <a:buSzPts val="900"/>
                        <a:buFont typeface="Arial"/>
                        <a:buNone/>
                      </a:pPr>
                      <a:r>
                        <a:rPr lang="en" sz="900" u="none" cap="none" strike="noStrike"/>
                        <a:t>15</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16</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8675">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17</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70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18</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4650">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t>19</a:t>
                      </a:r>
                      <a:endParaRPr sz="9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cxnSp>
        <p:nvCxnSpPr>
          <p:cNvPr id="4056" name="Google Shape;4056;g16503c6f412_1_4"/>
          <p:cNvCxnSpPr/>
          <p:nvPr/>
        </p:nvCxnSpPr>
        <p:spPr>
          <a:xfrm>
            <a:off x="6974650" y="1723975"/>
            <a:ext cx="242100" cy="0"/>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0" name="Shape 4060"/>
        <p:cNvGrpSpPr/>
        <p:nvPr/>
      </p:nvGrpSpPr>
      <p:grpSpPr>
        <a:xfrm>
          <a:off x="0" y="0"/>
          <a:ext cx="0" cy="0"/>
          <a:chOff x="0" y="0"/>
          <a:chExt cx="0" cy="0"/>
        </a:xfrm>
      </p:grpSpPr>
      <p:sp>
        <p:nvSpPr>
          <p:cNvPr id="4061" name="Google Shape;4061;g16457df6818_0_636"/>
          <p:cNvSpPr/>
          <p:nvPr/>
        </p:nvSpPr>
        <p:spPr>
          <a:xfrm>
            <a:off x="607650" y="1723375"/>
            <a:ext cx="3674400" cy="2316000"/>
          </a:xfrm>
          <a:prstGeom prst="roundRect">
            <a:avLst>
              <a:gd fmla="val 16667" name="adj"/>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2" name="Google Shape;4062;g16457df6818_0_636"/>
          <p:cNvSpPr txBox="1"/>
          <p:nvPr/>
        </p:nvSpPr>
        <p:spPr>
          <a:xfrm>
            <a:off x="709500" y="1783375"/>
            <a:ext cx="3470700" cy="2196000"/>
          </a:xfrm>
          <a:prstGeom prst="rect">
            <a:avLst/>
          </a:prstGeom>
          <a:noFill/>
          <a:ln>
            <a:noFill/>
          </a:ln>
          <a:effectLst>
            <a:outerShdw blurRad="128588" rotWithShape="0" algn="bl" dir="5520000" dist="47625">
              <a:srgbClr val="000000">
                <a:alpha val="1647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chemeClr val="dk1"/>
                </a:solidFill>
                <a:latin typeface="Raleway"/>
                <a:ea typeface="Raleway"/>
                <a:cs typeface="Raleway"/>
                <a:sym typeface="Raleway"/>
              </a:rPr>
              <a:t>8</a:t>
            </a:r>
            <a:r>
              <a:rPr b="1" i="0" lang="en" sz="3200" u="none" cap="none" strike="noStrike">
                <a:solidFill>
                  <a:schemeClr val="dk1"/>
                </a:solidFill>
                <a:latin typeface="Raleway"/>
                <a:ea typeface="Raleway"/>
                <a:cs typeface="Raleway"/>
                <a:sym typeface="Raleway"/>
              </a:rPr>
              <a:t>. Knows when to go out for a Request for Proposal (RFP)</a:t>
            </a:r>
            <a:endParaRPr b="1" i="0" sz="32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4063" name="Google Shape;4063;g16457df6818_0_636"/>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4064" name="Google Shape;4064;g16457df6818_0_636"/>
          <p:cNvSpPr txBox="1"/>
          <p:nvPr/>
        </p:nvSpPr>
        <p:spPr>
          <a:xfrm>
            <a:off x="3979675" y="4851000"/>
            <a:ext cx="15675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grpSp>
        <p:nvGrpSpPr>
          <p:cNvPr id="4065" name="Google Shape;4065;g16457df6818_0_636"/>
          <p:cNvGrpSpPr/>
          <p:nvPr/>
        </p:nvGrpSpPr>
        <p:grpSpPr>
          <a:xfrm>
            <a:off x="5093684" y="463050"/>
            <a:ext cx="3513399" cy="4217400"/>
            <a:chOff x="5014225" y="463050"/>
            <a:chExt cx="3592800" cy="4217400"/>
          </a:xfrm>
        </p:grpSpPr>
        <p:sp>
          <p:nvSpPr>
            <p:cNvPr id="4066" name="Google Shape;4066;g16457df6818_0_636"/>
            <p:cNvSpPr/>
            <p:nvPr/>
          </p:nvSpPr>
          <p:spPr>
            <a:xfrm>
              <a:off x="5014225" y="463050"/>
              <a:ext cx="3592800" cy="4217400"/>
            </a:xfrm>
            <a:prstGeom prst="rect">
              <a:avLst/>
            </a:prstGeom>
            <a:solidFill>
              <a:srgbClr val="DCD5EA"/>
            </a:solidFill>
            <a:ln>
              <a:noFill/>
            </a:ln>
            <a:effectLst>
              <a:outerShdw blurRad="57150" rotWithShape="0" algn="bl" dir="5400000" dist="952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67" name="Google Shape;4067;g16457df6818_0_636"/>
            <p:cNvGrpSpPr/>
            <p:nvPr/>
          </p:nvGrpSpPr>
          <p:grpSpPr>
            <a:xfrm>
              <a:off x="5447135" y="883195"/>
              <a:ext cx="2727259" cy="3441958"/>
              <a:chOff x="5414015" y="596995"/>
              <a:chExt cx="2319098" cy="3933666"/>
            </a:xfrm>
          </p:grpSpPr>
          <p:pic>
            <p:nvPicPr>
              <p:cNvPr id="4068" name="Google Shape;4068;g16457df6818_0_636"/>
              <p:cNvPicPr preferRelativeResize="0"/>
              <p:nvPr/>
            </p:nvPicPr>
            <p:blipFill rotWithShape="1">
              <a:blip r:embed="rId3">
                <a:alphaModFix/>
              </a:blip>
              <a:srcRect b="0" l="0" r="0" t="0"/>
              <a:stretch/>
            </p:blipFill>
            <p:spPr>
              <a:xfrm>
                <a:off x="6793865" y="1953442"/>
                <a:ext cx="939248" cy="807264"/>
              </a:xfrm>
              <a:prstGeom prst="rect">
                <a:avLst/>
              </a:prstGeom>
              <a:noFill/>
              <a:ln>
                <a:noFill/>
              </a:ln>
            </p:spPr>
          </p:pic>
          <p:pic>
            <p:nvPicPr>
              <p:cNvPr id="4069" name="Google Shape;4069;g16457df6818_0_636"/>
              <p:cNvPicPr preferRelativeResize="0"/>
              <p:nvPr/>
            </p:nvPicPr>
            <p:blipFill rotWithShape="1">
              <a:blip r:embed="rId3">
                <a:alphaModFix/>
              </a:blip>
              <a:srcRect b="0" l="0" r="0" t="0"/>
              <a:stretch/>
            </p:blipFill>
            <p:spPr>
              <a:xfrm>
                <a:off x="5414015" y="1953440"/>
                <a:ext cx="939248" cy="807264"/>
              </a:xfrm>
              <a:prstGeom prst="rect">
                <a:avLst/>
              </a:prstGeom>
              <a:noFill/>
              <a:ln>
                <a:noFill/>
              </a:ln>
            </p:spPr>
          </p:pic>
          <p:grpSp>
            <p:nvGrpSpPr>
              <p:cNvPr id="4070" name="Google Shape;4070;g16457df6818_0_636"/>
              <p:cNvGrpSpPr/>
              <p:nvPr/>
            </p:nvGrpSpPr>
            <p:grpSpPr>
              <a:xfrm>
                <a:off x="6034527" y="596995"/>
                <a:ext cx="1096164" cy="874139"/>
                <a:chOff x="4008390" y="2461320"/>
                <a:chExt cx="1096164" cy="874139"/>
              </a:xfrm>
            </p:grpSpPr>
            <p:pic>
              <p:nvPicPr>
                <p:cNvPr id="4071" name="Google Shape;4071;g16457df6818_0_636"/>
                <p:cNvPicPr preferRelativeResize="0"/>
                <p:nvPr/>
              </p:nvPicPr>
              <p:blipFill rotWithShape="1">
                <a:blip r:embed="rId4">
                  <a:alphaModFix/>
                </a:blip>
                <a:srcRect b="0" l="0" r="0" t="0"/>
                <a:stretch/>
              </p:blipFill>
              <p:spPr>
                <a:xfrm flipH="1">
                  <a:off x="4008390" y="2461320"/>
                  <a:ext cx="1096164" cy="874139"/>
                </a:xfrm>
                <a:prstGeom prst="rect">
                  <a:avLst/>
                </a:prstGeom>
                <a:noFill/>
                <a:ln>
                  <a:noFill/>
                </a:ln>
              </p:spPr>
            </p:pic>
            <p:sp>
              <p:nvSpPr>
                <p:cNvPr id="4072" name="Google Shape;4072;g16457df6818_0_636"/>
                <p:cNvSpPr txBox="1"/>
                <p:nvPr/>
              </p:nvSpPr>
              <p:spPr>
                <a:xfrm rot="-1769482">
                  <a:off x="4373973" y="2610770"/>
                  <a:ext cx="420482" cy="36674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RFP</a:t>
                  </a:r>
                  <a:endParaRPr b="1" i="0" sz="1000" u="none" cap="none" strike="noStrike">
                    <a:solidFill>
                      <a:srgbClr val="000000"/>
                    </a:solidFill>
                    <a:latin typeface="Arial"/>
                    <a:ea typeface="Arial"/>
                    <a:cs typeface="Arial"/>
                    <a:sym typeface="Arial"/>
                  </a:endParaRPr>
                </a:p>
              </p:txBody>
            </p:sp>
          </p:grpSp>
          <p:cxnSp>
            <p:nvCxnSpPr>
              <p:cNvPr id="4073" name="Google Shape;4073;g16457df6818_0_636"/>
              <p:cNvCxnSpPr/>
              <p:nvPr/>
            </p:nvCxnSpPr>
            <p:spPr>
              <a:xfrm>
                <a:off x="6866425" y="1432075"/>
                <a:ext cx="292800" cy="431700"/>
              </a:xfrm>
              <a:prstGeom prst="straightConnector1">
                <a:avLst/>
              </a:prstGeom>
              <a:noFill/>
              <a:ln cap="flat" cmpd="sng" w="28575">
                <a:solidFill>
                  <a:srgbClr val="000000"/>
                </a:solidFill>
                <a:prstDash val="solid"/>
                <a:round/>
                <a:headEnd len="sm" w="sm" type="none"/>
                <a:tailEnd len="med" w="med" type="triangle"/>
              </a:ln>
            </p:spPr>
          </p:cxnSp>
          <p:cxnSp>
            <p:nvCxnSpPr>
              <p:cNvPr id="4074" name="Google Shape;4074;g16457df6818_0_636"/>
              <p:cNvCxnSpPr/>
              <p:nvPr/>
            </p:nvCxnSpPr>
            <p:spPr>
              <a:xfrm>
                <a:off x="6572375" y="2760700"/>
                <a:ext cx="2400" cy="627300"/>
              </a:xfrm>
              <a:prstGeom prst="straightConnector1">
                <a:avLst/>
              </a:prstGeom>
              <a:noFill/>
              <a:ln cap="flat" cmpd="sng" w="28575">
                <a:solidFill>
                  <a:srgbClr val="000000"/>
                </a:solidFill>
                <a:prstDash val="solid"/>
                <a:round/>
                <a:headEnd len="sm" w="sm" type="none"/>
                <a:tailEnd len="med" w="med" type="triangle"/>
              </a:ln>
            </p:spPr>
          </p:cxnSp>
          <p:pic>
            <p:nvPicPr>
              <p:cNvPr id="4075" name="Google Shape;4075;g16457df6818_0_636"/>
              <p:cNvPicPr preferRelativeResize="0"/>
              <p:nvPr/>
            </p:nvPicPr>
            <p:blipFill rotWithShape="1">
              <a:blip r:embed="rId5">
                <a:alphaModFix/>
              </a:blip>
              <a:srcRect b="0" l="0" r="0" t="0"/>
              <a:stretch/>
            </p:blipFill>
            <p:spPr>
              <a:xfrm>
                <a:off x="6234272" y="3513566"/>
                <a:ext cx="678615" cy="1017095"/>
              </a:xfrm>
              <a:prstGeom prst="rect">
                <a:avLst/>
              </a:prstGeom>
              <a:noFill/>
              <a:ln>
                <a:noFill/>
              </a:ln>
            </p:spPr>
          </p:pic>
          <p:cxnSp>
            <p:nvCxnSpPr>
              <p:cNvPr id="4076" name="Google Shape;4076;g16457df6818_0_636"/>
              <p:cNvCxnSpPr/>
              <p:nvPr/>
            </p:nvCxnSpPr>
            <p:spPr>
              <a:xfrm flipH="1">
                <a:off x="6063175" y="1448725"/>
                <a:ext cx="237300" cy="440400"/>
              </a:xfrm>
              <a:prstGeom prst="straightConnector1">
                <a:avLst/>
              </a:prstGeom>
              <a:noFill/>
              <a:ln cap="flat" cmpd="sng" w="28575">
                <a:solidFill>
                  <a:srgbClr val="000000"/>
                </a:solidFill>
                <a:prstDash val="solid"/>
                <a:round/>
                <a:headEnd len="sm" w="sm" type="none"/>
                <a:tailEnd len="med" w="med" type="triangle"/>
              </a:ln>
            </p:spPr>
          </p:cxn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1" name="Shape 3701"/>
        <p:cNvGrpSpPr/>
        <p:nvPr/>
      </p:nvGrpSpPr>
      <p:grpSpPr>
        <a:xfrm>
          <a:off x="0" y="0"/>
          <a:ext cx="0" cy="0"/>
          <a:chOff x="0" y="0"/>
          <a:chExt cx="0" cy="0"/>
        </a:xfrm>
      </p:grpSpPr>
      <p:sp>
        <p:nvSpPr>
          <p:cNvPr id="3702" name="Google Shape;3702;g2b5e68777a0_8_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g2b5e68777a0_8_7"/>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704" name="Google Shape;3704;g2b5e68777a0_8_7"/>
          <p:cNvSpPr txBox="1"/>
          <p:nvPr>
            <p:ph idx="12" type="sldNum"/>
          </p:nvPr>
        </p:nvSpPr>
        <p:spPr>
          <a:xfrm>
            <a:off x="-75" y="560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2400"/>
              <a:buFont typeface="Arial"/>
              <a:buNone/>
            </a:pPr>
            <a:fld id="{00000000-1234-1234-1234-123412341234}" type="slidenum">
              <a:rPr lang="en"/>
              <a:t>‹#›</a:t>
            </a:fld>
            <a:endParaRPr/>
          </a:p>
        </p:txBody>
      </p:sp>
      <p:pic>
        <p:nvPicPr>
          <p:cNvPr id="3705" name="Google Shape;3705;g2b5e68777a0_8_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0" name="Shape 4080"/>
        <p:cNvGrpSpPr/>
        <p:nvPr/>
      </p:nvGrpSpPr>
      <p:grpSpPr>
        <a:xfrm>
          <a:off x="0" y="0"/>
          <a:ext cx="0" cy="0"/>
          <a:chOff x="0" y="0"/>
          <a:chExt cx="0" cy="0"/>
        </a:xfrm>
      </p:grpSpPr>
      <p:pic>
        <p:nvPicPr>
          <p:cNvPr id="4081" name="Google Shape;4081;g16457df6818_0_655"/>
          <p:cNvPicPr preferRelativeResize="0"/>
          <p:nvPr/>
        </p:nvPicPr>
        <p:blipFill rotWithShape="1">
          <a:blip r:embed="rId3">
            <a:alphaModFix amt="34000"/>
          </a:blip>
          <a:srcRect b="0" l="6785" r="0" t="1787"/>
          <a:stretch/>
        </p:blipFill>
        <p:spPr>
          <a:xfrm>
            <a:off x="-75" y="1398775"/>
            <a:ext cx="5259525" cy="3744725"/>
          </a:xfrm>
          <a:prstGeom prst="rect">
            <a:avLst/>
          </a:prstGeom>
          <a:noFill/>
          <a:ln>
            <a:noFill/>
          </a:ln>
        </p:spPr>
      </p:pic>
      <p:sp>
        <p:nvSpPr>
          <p:cNvPr id="4082" name="Google Shape;4082;g16457df6818_0_655"/>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sp>
        <p:nvSpPr>
          <p:cNvPr id="4083" name="Google Shape;4083;g16457df6818_0_655"/>
          <p:cNvSpPr txBox="1"/>
          <p:nvPr/>
        </p:nvSpPr>
        <p:spPr>
          <a:xfrm>
            <a:off x="3948225" y="1613938"/>
            <a:ext cx="5113200" cy="33144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Poor existing service.</a:t>
            </a:r>
            <a:endParaRPr b="0" i="0" sz="1700" u="none" cap="none" strike="noStrike">
              <a:solidFill>
                <a:srgbClr val="000000"/>
              </a:solidFill>
              <a:latin typeface="Raleway Medium"/>
              <a:ea typeface="Raleway Medium"/>
              <a:cs typeface="Raleway Medium"/>
              <a:sym typeface="Raleway Medium"/>
            </a:endParaRPr>
          </a:p>
          <a:p>
            <a:pPr indent="-336550" lvl="0" marL="457200" marR="0" rtl="0" algn="l">
              <a:lnSpc>
                <a:spcPct val="100000"/>
              </a:lnSpc>
              <a:spcBef>
                <a:spcPts val="100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Rates are slow to be adjusted or bank is difficult to negotiate rate adjustments in line with market place.</a:t>
            </a:r>
            <a:endParaRPr b="0" i="0" sz="1700" u="none" cap="none" strike="noStrike">
              <a:solidFill>
                <a:srgbClr val="000000"/>
              </a:solidFill>
              <a:latin typeface="Raleway Medium"/>
              <a:ea typeface="Raleway Medium"/>
              <a:cs typeface="Raleway Medium"/>
              <a:sym typeface="Raleway Medium"/>
            </a:endParaRPr>
          </a:p>
          <a:p>
            <a:pPr indent="-336550" lvl="0" marL="457200" marR="0" rtl="0" algn="l">
              <a:lnSpc>
                <a:spcPct val="100000"/>
              </a:lnSpc>
              <a:spcBef>
                <a:spcPts val="100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Local presence is not there anymore.</a:t>
            </a:r>
            <a:endParaRPr b="0" i="0" sz="1700" u="none" cap="none" strike="noStrike">
              <a:solidFill>
                <a:srgbClr val="000000"/>
              </a:solidFill>
              <a:latin typeface="Raleway Medium"/>
              <a:ea typeface="Raleway Medium"/>
              <a:cs typeface="Raleway Medium"/>
              <a:sym typeface="Raleway Medium"/>
            </a:endParaRPr>
          </a:p>
          <a:p>
            <a:pPr indent="-336550" lvl="0" marL="457200" marR="0" rtl="0" algn="l">
              <a:lnSpc>
                <a:spcPct val="100000"/>
              </a:lnSpc>
              <a:spcBef>
                <a:spcPts val="1000"/>
              </a:spcBef>
              <a:spcAft>
                <a:spcPts val="0"/>
              </a:spcAft>
              <a:buClr>
                <a:srgbClr val="000000"/>
              </a:buClr>
              <a:buSzPts val="1700"/>
              <a:buFont typeface="Raleway Medium"/>
              <a:buChar char="●"/>
            </a:pPr>
            <a:r>
              <a:rPr b="0" i="0" lang="en" sz="1700" u="none" cap="none" strike="noStrike">
                <a:solidFill>
                  <a:srgbClr val="000000"/>
                </a:solidFill>
                <a:highlight>
                  <a:srgbClr val="FFFFFF"/>
                </a:highlight>
                <a:latin typeface="Raleway Medium"/>
                <a:ea typeface="Raleway Medium"/>
                <a:cs typeface="Raleway Medium"/>
                <a:sym typeface="Raleway Medium"/>
              </a:rPr>
              <a:t>Show taxpayers that the entity is fulfilling their fiduciary responsibility to get the most value out of their tax dollars.</a:t>
            </a:r>
            <a:endParaRPr b="0" i="0" sz="1700" u="none" cap="none" strike="noStrike">
              <a:solidFill>
                <a:srgbClr val="000000"/>
              </a:solidFill>
              <a:highlight>
                <a:srgbClr val="FFFFFF"/>
              </a:highlight>
              <a:latin typeface="Raleway Medium"/>
              <a:ea typeface="Raleway Medium"/>
              <a:cs typeface="Raleway Medium"/>
              <a:sym typeface="Raleway Medium"/>
            </a:endParaRPr>
          </a:p>
          <a:p>
            <a:pPr indent="-336550" lvl="0" marL="457200" marR="0" rtl="0" algn="l">
              <a:lnSpc>
                <a:spcPct val="100000"/>
              </a:lnSpc>
              <a:spcBef>
                <a:spcPts val="1000"/>
              </a:spcBef>
              <a:spcAft>
                <a:spcPts val="1000"/>
              </a:spcAft>
              <a:buClr>
                <a:srgbClr val="000000"/>
              </a:buClr>
              <a:buSzPts val="1700"/>
              <a:buFont typeface="Raleway Medium"/>
              <a:buChar char="●"/>
            </a:pPr>
            <a:r>
              <a:rPr b="0" i="0" lang="en" sz="1700" u="none" cap="none" strike="noStrike">
                <a:solidFill>
                  <a:srgbClr val="000000"/>
                </a:solidFill>
                <a:highlight>
                  <a:srgbClr val="FFFFFF"/>
                </a:highlight>
                <a:latin typeface="Raleway Medium"/>
                <a:ea typeface="Raleway Medium"/>
                <a:cs typeface="Raleway Medium"/>
                <a:sym typeface="Raleway Medium"/>
              </a:rPr>
              <a:t>Potentially lock in an agreement for a set amount of time.</a:t>
            </a:r>
            <a:endParaRPr b="0" i="0" sz="1700" u="none" cap="none" strike="noStrike">
              <a:solidFill>
                <a:srgbClr val="000000"/>
              </a:solidFill>
              <a:latin typeface="Raleway Medium"/>
              <a:ea typeface="Raleway Medium"/>
              <a:cs typeface="Raleway Medium"/>
              <a:sym typeface="Raleway Medium"/>
            </a:endParaRPr>
          </a:p>
        </p:txBody>
      </p:sp>
      <p:sp>
        <p:nvSpPr>
          <p:cNvPr id="4084" name="Google Shape;4084;g16457df6818_0_655"/>
          <p:cNvSpPr txBox="1"/>
          <p:nvPr/>
        </p:nvSpPr>
        <p:spPr>
          <a:xfrm>
            <a:off x="319475" y="93950"/>
            <a:ext cx="8491500" cy="1169700"/>
          </a:xfrm>
          <a:prstGeom prst="rect">
            <a:avLst/>
          </a:prstGeom>
          <a:noFill/>
          <a:ln>
            <a:noFill/>
          </a:ln>
          <a:effectLst>
            <a:outerShdw blurRad="57150" rotWithShape="0" algn="bl" dir="5400000" dist="19050">
              <a:srgbClr val="000000">
                <a:alpha val="48627"/>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3200" u="none" cap="none" strike="noStrike">
                <a:solidFill>
                  <a:schemeClr val="lt1"/>
                </a:solidFill>
                <a:latin typeface="Raleway"/>
                <a:ea typeface="Raleway"/>
                <a:cs typeface="Raleway"/>
                <a:sym typeface="Raleway"/>
              </a:rPr>
              <a:t>What are some reasons why I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800"/>
              <a:buFont typeface="Arial"/>
              <a:buNone/>
            </a:pPr>
            <a:r>
              <a:rPr b="1" i="0" lang="en" sz="3200" u="none" cap="none" strike="noStrike">
                <a:solidFill>
                  <a:schemeClr val="lt1"/>
                </a:solidFill>
                <a:latin typeface="Raleway"/>
                <a:ea typeface="Raleway"/>
                <a:cs typeface="Raleway"/>
                <a:sym typeface="Raleway"/>
              </a:rPr>
              <a:t>should go out for an RFP? </a:t>
            </a:r>
            <a:endParaRPr b="1" i="0" sz="4200" u="none" cap="none" strike="noStrike">
              <a:solidFill>
                <a:schemeClr val="lt1"/>
              </a:solidFill>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8" name="Shape 4088"/>
        <p:cNvGrpSpPr/>
        <p:nvPr/>
      </p:nvGrpSpPr>
      <p:grpSpPr>
        <a:xfrm>
          <a:off x="0" y="0"/>
          <a:ext cx="0" cy="0"/>
          <a:chOff x="0" y="0"/>
          <a:chExt cx="0" cy="0"/>
        </a:xfrm>
      </p:grpSpPr>
      <p:pic>
        <p:nvPicPr>
          <p:cNvPr id="4089" name="Google Shape;4089;g162cb7f6798_2_94"/>
          <p:cNvPicPr preferRelativeResize="0"/>
          <p:nvPr/>
        </p:nvPicPr>
        <p:blipFill rotWithShape="1">
          <a:blip r:embed="rId3">
            <a:alphaModFix amt="34000"/>
          </a:blip>
          <a:srcRect b="0" l="6785" r="0" t="1787"/>
          <a:stretch/>
        </p:blipFill>
        <p:spPr>
          <a:xfrm>
            <a:off x="-75" y="1398775"/>
            <a:ext cx="5259525" cy="3744725"/>
          </a:xfrm>
          <a:prstGeom prst="rect">
            <a:avLst/>
          </a:prstGeom>
          <a:noFill/>
          <a:ln>
            <a:noFill/>
          </a:ln>
        </p:spPr>
      </p:pic>
      <p:sp>
        <p:nvSpPr>
          <p:cNvPr id="4090" name="Google Shape;4090;g162cb7f6798_2_94"/>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sp>
        <p:nvSpPr>
          <p:cNvPr id="4091" name="Google Shape;4091;g162cb7f6798_2_94"/>
          <p:cNvSpPr txBox="1"/>
          <p:nvPr/>
        </p:nvSpPr>
        <p:spPr>
          <a:xfrm>
            <a:off x="4128200" y="1510475"/>
            <a:ext cx="4959000" cy="37917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Some pricing on high use services, like ACH or checks, is higher than competitors but bank won’t negotiate.</a:t>
            </a:r>
            <a:endParaRPr b="0" i="0" sz="1700" u="none" cap="none" strike="noStrike">
              <a:solidFill>
                <a:srgbClr val="000000"/>
              </a:solidFill>
              <a:latin typeface="Raleway Medium"/>
              <a:ea typeface="Raleway Medium"/>
              <a:cs typeface="Raleway Medium"/>
              <a:sym typeface="Raleway Medium"/>
            </a:endParaRPr>
          </a:p>
          <a:p>
            <a:pPr indent="-336550" lvl="0" marL="457200" marR="0" rtl="0" algn="l">
              <a:lnSpc>
                <a:spcPct val="100000"/>
              </a:lnSpc>
              <a:spcBef>
                <a:spcPts val="100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Technology or products offered are not robust enough to meet the needs of the municipality, meaning our needs as a client have changed and our bank can’t keep up.</a:t>
            </a:r>
            <a:endParaRPr b="0" i="0" sz="1700" u="none" cap="none" strike="noStrike">
              <a:solidFill>
                <a:srgbClr val="000000"/>
              </a:solidFill>
              <a:latin typeface="Raleway Medium"/>
              <a:ea typeface="Raleway Medium"/>
              <a:cs typeface="Raleway Medium"/>
              <a:sym typeface="Raleway Medium"/>
            </a:endParaRPr>
          </a:p>
          <a:p>
            <a:pPr indent="-336550" lvl="0" marL="457200" marR="0" rtl="0" algn="l">
              <a:lnSpc>
                <a:spcPct val="100000"/>
              </a:lnSpc>
              <a:spcBef>
                <a:spcPts val="100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State law requires it.</a:t>
            </a:r>
            <a:endParaRPr b="0" i="0" sz="1700" u="none" cap="none" strike="noStrike">
              <a:solidFill>
                <a:srgbClr val="000000"/>
              </a:solidFill>
              <a:latin typeface="Raleway Medium"/>
              <a:ea typeface="Raleway Medium"/>
              <a:cs typeface="Raleway Medium"/>
              <a:sym typeface="Raleway Medium"/>
            </a:endParaRPr>
          </a:p>
          <a:p>
            <a:pPr indent="-336550" lvl="0" marL="457200" marR="0" rtl="0" algn="l">
              <a:lnSpc>
                <a:spcPct val="100000"/>
              </a:lnSpc>
              <a:spcBef>
                <a:spcPts val="1000"/>
              </a:spcBef>
              <a:spcAft>
                <a:spcPts val="0"/>
              </a:spcAft>
              <a:buClr>
                <a:srgbClr val="000000"/>
              </a:buClr>
              <a:buSzPts val="1700"/>
              <a:buFont typeface="Raleway Medium"/>
              <a:buChar char="●"/>
            </a:pPr>
            <a:r>
              <a:rPr b="0" i="0" lang="en" sz="1700" u="none" cap="none" strike="noStrike">
                <a:solidFill>
                  <a:srgbClr val="000000"/>
                </a:solidFill>
                <a:latin typeface="Raleway Medium"/>
                <a:ea typeface="Raleway Medium"/>
                <a:cs typeface="Raleway Medium"/>
                <a:sym typeface="Raleway Medium"/>
              </a:rPr>
              <a:t>It has been 3/5/7/10 years since the last RFP.</a:t>
            </a:r>
            <a:endParaRPr b="0" i="0" sz="1700" u="none" cap="none" strike="noStrike">
              <a:solidFill>
                <a:srgbClr val="000000"/>
              </a:solidFill>
              <a:latin typeface="Raleway Medium"/>
              <a:ea typeface="Raleway Medium"/>
              <a:cs typeface="Raleway Medium"/>
              <a:sym typeface="Raleway Medium"/>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2" name="Google Shape;4092;g162cb7f6798_2_94"/>
          <p:cNvSpPr txBox="1"/>
          <p:nvPr/>
        </p:nvSpPr>
        <p:spPr>
          <a:xfrm>
            <a:off x="319475" y="93950"/>
            <a:ext cx="8491500" cy="1169700"/>
          </a:xfrm>
          <a:prstGeom prst="rect">
            <a:avLst/>
          </a:prstGeom>
          <a:noFill/>
          <a:ln>
            <a:noFill/>
          </a:ln>
          <a:effectLst>
            <a:outerShdw blurRad="57150" rotWithShape="0" algn="bl" dir="5400000" dist="19050">
              <a:srgbClr val="000000">
                <a:alpha val="48627"/>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en" sz="3200" u="none" cap="none" strike="noStrike">
                <a:solidFill>
                  <a:schemeClr val="lt1"/>
                </a:solidFill>
                <a:latin typeface="Raleway"/>
                <a:ea typeface="Raleway"/>
                <a:cs typeface="Raleway"/>
                <a:sym typeface="Raleway"/>
              </a:rPr>
              <a:t>What are some reasons why I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800"/>
              <a:buFont typeface="Arial"/>
              <a:buNone/>
            </a:pPr>
            <a:r>
              <a:rPr b="1" i="0" lang="en" sz="3200" u="none" cap="none" strike="noStrike">
                <a:solidFill>
                  <a:schemeClr val="lt1"/>
                </a:solidFill>
                <a:latin typeface="Raleway"/>
                <a:ea typeface="Raleway"/>
                <a:cs typeface="Raleway"/>
                <a:sym typeface="Raleway"/>
              </a:rPr>
              <a:t>should go out for an RFP? </a:t>
            </a:r>
            <a:endParaRPr b="1" i="0" sz="4200" u="none" cap="none" strike="noStrike">
              <a:solidFill>
                <a:schemeClr val="lt1"/>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6" name="Shape 4096"/>
        <p:cNvGrpSpPr/>
        <p:nvPr/>
      </p:nvGrpSpPr>
      <p:grpSpPr>
        <a:xfrm>
          <a:off x="0" y="0"/>
          <a:ext cx="0" cy="0"/>
          <a:chOff x="0" y="0"/>
          <a:chExt cx="0" cy="0"/>
        </a:xfrm>
      </p:grpSpPr>
      <p:pic>
        <p:nvPicPr>
          <p:cNvPr id="4097" name="Google Shape;4097;g15b80458f83_0_29"/>
          <p:cNvPicPr preferRelativeResize="0"/>
          <p:nvPr/>
        </p:nvPicPr>
        <p:blipFill rotWithShape="1">
          <a:blip r:embed="rId3">
            <a:alphaModFix/>
          </a:blip>
          <a:srcRect b="30322" l="7740" r="0" t="14333"/>
          <a:stretch/>
        </p:blipFill>
        <p:spPr>
          <a:xfrm>
            <a:off x="0" y="1386997"/>
            <a:ext cx="6593700" cy="2508350"/>
          </a:xfrm>
          <a:prstGeom prst="rect">
            <a:avLst/>
          </a:prstGeom>
          <a:noFill/>
          <a:ln>
            <a:noFill/>
          </a:ln>
        </p:spPr>
      </p:pic>
      <p:sp>
        <p:nvSpPr>
          <p:cNvPr id="4098" name="Google Shape;4098;g15b80458f83_0_29"/>
          <p:cNvSpPr/>
          <p:nvPr/>
        </p:nvSpPr>
        <p:spPr>
          <a:xfrm>
            <a:off x="4631725" y="1387000"/>
            <a:ext cx="4512300" cy="3412800"/>
          </a:xfrm>
          <a:prstGeom prst="rect">
            <a:avLst/>
          </a:prstGeom>
          <a:solidFill>
            <a:srgbClr val="DCD5EA"/>
          </a:solidFill>
          <a:ln>
            <a:noFill/>
          </a:ln>
          <a:effectLst>
            <a:outerShdw blurRad="271463" rotWithShape="0" algn="bl" dir="5700000" dist="66675">
              <a:srgbClr val="999999">
                <a:alpha val="81568"/>
              </a:srgbClr>
            </a:outerShdw>
          </a:effectLst>
        </p:spPr>
        <p:txBody>
          <a:bodyPr anchorCtr="0" anchor="ctr"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2100"/>
              <a:buFont typeface="Arial"/>
              <a:buNone/>
            </a:pPr>
            <a:r>
              <a:rPr b="0" i="0" lang="en" sz="2400" u="none" cap="none" strike="noStrike">
                <a:solidFill>
                  <a:srgbClr val="000000"/>
                </a:solidFill>
                <a:latin typeface="Raleway"/>
                <a:ea typeface="Raleway"/>
                <a:cs typeface="Raleway"/>
                <a:sym typeface="Raleway"/>
              </a:rPr>
              <a:t>Daily </a:t>
            </a:r>
            <a:r>
              <a:rPr b="0" i="1" lang="en" sz="2400" u="sng" cap="none" strike="noStrike">
                <a:solidFill>
                  <a:srgbClr val="000000"/>
                </a:solidFill>
                <a:latin typeface="Raleway"/>
                <a:ea typeface="Raleway"/>
                <a:cs typeface="Raleway"/>
                <a:sym typeface="Raleway"/>
              </a:rPr>
              <a:t>ins</a:t>
            </a:r>
            <a:r>
              <a:rPr b="0" i="0" lang="en" sz="2400" u="none" cap="none" strike="noStrike">
                <a:solidFill>
                  <a:srgbClr val="000000"/>
                </a:solidFill>
                <a:latin typeface="Raleway"/>
                <a:ea typeface="Raleway"/>
                <a:cs typeface="Raleway"/>
                <a:sym typeface="Raleway"/>
              </a:rPr>
              <a:t> and </a:t>
            </a:r>
            <a:r>
              <a:rPr b="0" i="1" lang="en" sz="2400" u="sng" cap="none" strike="noStrike">
                <a:solidFill>
                  <a:srgbClr val="000000"/>
                </a:solidFill>
                <a:latin typeface="Raleway"/>
                <a:ea typeface="Raleway"/>
                <a:cs typeface="Raleway"/>
                <a:sym typeface="Raleway"/>
              </a:rPr>
              <a:t>outs</a:t>
            </a:r>
            <a:r>
              <a:rPr b="0" i="0" lang="en" sz="2400" u="none" cap="none" strike="noStrike">
                <a:solidFill>
                  <a:srgbClr val="000000"/>
                </a:solidFill>
                <a:latin typeface="Raleway"/>
                <a:ea typeface="Raleway"/>
                <a:cs typeface="Raleway"/>
                <a:sym typeface="Raleway"/>
              </a:rPr>
              <a:t> of revenues &amp; expenditures</a:t>
            </a:r>
            <a:endParaRPr b="0" i="0" sz="24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100"/>
              <a:buFont typeface="Arial"/>
              <a:buNone/>
            </a:pPr>
            <a:r>
              <a:rPr b="1" i="1" lang="en" sz="2400" u="none" cap="none" strike="noStrike">
                <a:solidFill>
                  <a:srgbClr val="000000"/>
                </a:solidFill>
                <a:latin typeface="Raleway"/>
                <a:ea typeface="Raleway"/>
                <a:cs typeface="Raleway"/>
                <a:sym typeface="Raleway"/>
              </a:rPr>
              <a:t>- cash flow </a:t>
            </a:r>
            <a:endParaRPr b="1" i="1" sz="24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100"/>
              <a:buFont typeface="Arial"/>
              <a:buNone/>
            </a:pPr>
            <a:r>
              <a:t/>
            </a:r>
            <a:endParaRPr b="1" i="0" sz="24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100"/>
              <a:buFont typeface="Arial"/>
              <a:buNone/>
            </a:pPr>
            <a:r>
              <a:rPr b="0" i="0" lang="en" sz="2400" u="none" cap="none" strike="noStrike">
                <a:solidFill>
                  <a:srgbClr val="000000"/>
                </a:solidFill>
                <a:latin typeface="Raleway"/>
                <a:ea typeface="Raleway"/>
                <a:cs typeface="Raleway"/>
                <a:sym typeface="Raleway"/>
              </a:rPr>
              <a:t>The </a:t>
            </a:r>
            <a:r>
              <a:rPr b="0" i="1" lang="en" sz="2400" u="sng" cap="none" strike="noStrike">
                <a:solidFill>
                  <a:srgbClr val="000000"/>
                </a:solidFill>
                <a:latin typeface="Raleway"/>
                <a:ea typeface="Raleway"/>
                <a:cs typeface="Raleway"/>
                <a:sym typeface="Raleway"/>
              </a:rPr>
              <a:t>measurement</a:t>
            </a:r>
            <a:r>
              <a:rPr b="0" i="0" lang="en" sz="2400" u="none" cap="none" strike="noStrike">
                <a:solidFill>
                  <a:srgbClr val="000000"/>
                </a:solidFill>
                <a:latin typeface="Raleway"/>
                <a:ea typeface="Raleway"/>
                <a:cs typeface="Raleway"/>
                <a:sym typeface="Raleway"/>
              </a:rPr>
              <a:t> &amp; </a:t>
            </a:r>
            <a:r>
              <a:rPr b="0" i="1" lang="en" sz="2400" u="sng" cap="none" strike="noStrike">
                <a:solidFill>
                  <a:srgbClr val="000000"/>
                </a:solidFill>
                <a:latin typeface="Raleway"/>
                <a:ea typeface="Raleway"/>
                <a:cs typeface="Raleway"/>
                <a:sym typeface="Raleway"/>
              </a:rPr>
              <a:t>value</a:t>
            </a:r>
            <a:r>
              <a:rPr b="0" i="0" lang="en" sz="2400" u="none" cap="none" strike="noStrike">
                <a:solidFill>
                  <a:srgbClr val="000000"/>
                </a:solidFill>
                <a:latin typeface="Raleway"/>
                <a:ea typeface="Raleway"/>
                <a:cs typeface="Raleway"/>
                <a:sym typeface="Raleway"/>
              </a:rPr>
              <a:t> of all your entity's cash</a:t>
            </a:r>
            <a:r>
              <a:rPr b="1" i="1" lang="en" sz="2400" u="none" cap="none" strike="noStrike">
                <a:solidFill>
                  <a:srgbClr val="000000"/>
                </a:solidFill>
                <a:latin typeface="Raleway"/>
                <a:ea typeface="Raleway"/>
                <a:cs typeface="Raleway"/>
                <a:sym typeface="Raleway"/>
              </a:rPr>
              <a:t> </a:t>
            </a:r>
            <a:endParaRPr b="1" i="1" sz="24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100"/>
              <a:buFont typeface="Arial"/>
              <a:buNone/>
            </a:pPr>
            <a:r>
              <a:rPr b="1" i="1" lang="en" sz="2400" u="none" cap="none" strike="noStrike">
                <a:solidFill>
                  <a:srgbClr val="000000"/>
                </a:solidFill>
                <a:latin typeface="Raleway"/>
                <a:ea typeface="Raleway"/>
                <a:cs typeface="Raleway"/>
                <a:sym typeface="Raleway"/>
              </a:rPr>
              <a:t>- liquidity</a:t>
            </a:r>
            <a:endParaRPr b="0" i="0" sz="1500" u="none" cap="none" strike="noStrike">
              <a:solidFill>
                <a:srgbClr val="000000"/>
              </a:solidFill>
              <a:latin typeface="Arial"/>
              <a:ea typeface="Arial"/>
              <a:cs typeface="Arial"/>
              <a:sym typeface="Arial"/>
            </a:endParaRPr>
          </a:p>
        </p:txBody>
      </p:sp>
      <p:sp>
        <p:nvSpPr>
          <p:cNvPr id="4099" name="Google Shape;4099;g15b80458f83_0_29"/>
          <p:cNvSpPr/>
          <p:nvPr/>
        </p:nvSpPr>
        <p:spPr>
          <a:xfrm>
            <a:off x="569850" y="140950"/>
            <a:ext cx="8004300" cy="1104900"/>
          </a:xfrm>
          <a:prstGeom prst="roundRect">
            <a:avLst>
              <a:gd fmla="val 16667" name="adj"/>
            </a:avLst>
          </a:prstGeom>
          <a:solidFill>
            <a:srgbClr val="F3F3F3"/>
          </a:solidFill>
          <a:ln cap="flat" cmpd="sng" w="38100">
            <a:solidFill>
              <a:srgbClr val="F3F3F3"/>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0" name="Google Shape;4100;g15b80458f83_0_29"/>
          <p:cNvSpPr txBox="1"/>
          <p:nvPr/>
        </p:nvSpPr>
        <p:spPr>
          <a:xfrm>
            <a:off x="618625" y="97875"/>
            <a:ext cx="7845600" cy="124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1" i="0" lang="en" sz="3200" u="none" cap="none" strike="noStrike">
                <a:solidFill>
                  <a:schemeClr val="dk1"/>
                </a:solidFill>
                <a:latin typeface="Raleway"/>
                <a:ea typeface="Raleway"/>
                <a:cs typeface="Raleway"/>
                <a:sym typeface="Raleway"/>
              </a:rPr>
              <a:t>9</a:t>
            </a:r>
            <a:r>
              <a:rPr b="1" i="0" lang="en" sz="32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26"/>
                  </a:ext>
                </a:extLst>
              </a:rPr>
              <a:t>. </a:t>
            </a:r>
            <a:r>
              <a:rPr b="1" i="0" lang="en" sz="320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27"/>
                  </a:ext>
                </a:extLst>
              </a:rPr>
              <a:t>Complements cash flow with liquidity</a:t>
            </a:r>
            <a:r>
              <a:rPr b="1" i="0" lang="en" sz="3200" u="none" cap="none" strike="noStrike">
                <a:solidFill>
                  <a:schemeClr val="dk1"/>
                </a:solidFill>
                <a:latin typeface="Raleway"/>
                <a:ea typeface="Raleway"/>
                <a:cs typeface="Raleway"/>
                <a:sym typeface="Raleway"/>
              </a:rPr>
              <a:t> management</a:t>
            </a:r>
            <a:endParaRPr b="1" i="0" sz="3200" u="none" cap="none" strike="noStrike">
              <a:solidFill>
                <a:schemeClr val="dk1"/>
              </a:solidFill>
              <a:latin typeface="Raleway"/>
              <a:ea typeface="Raleway"/>
              <a:cs typeface="Raleway"/>
              <a:sym typeface="Raleway"/>
            </a:endParaRPr>
          </a:p>
        </p:txBody>
      </p:sp>
      <p:sp>
        <p:nvSpPr>
          <p:cNvPr id="4101" name="Google Shape;4101;g15b80458f83_0_29"/>
          <p:cNvSpPr txBox="1"/>
          <p:nvPr>
            <p:ph idx="12" type="sldNum"/>
          </p:nvPr>
        </p:nvSpPr>
        <p:spPr>
          <a:xfrm>
            <a:off x="0" y="341995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4102" name="Google Shape;4102;g15b80458f83_0_29"/>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6" name="Shape 4106"/>
        <p:cNvGrpSpPr/>
        <p:nvPr/>
      </p:nvGrpSpPr>
      <p:grpSpPr>
        <a:xfrm>
          <a:off x="0" y="0"/>
          <a:ext cx="0" cy="0"/>
          <a:chOff x="0" y="0"/>
          <a:chExt cx="0" cy="0"/>
        </a:xfrm>
      </p:grpSpPr>
      <p:pic>
        <p:nvPicPr>
          <p:cNvPr id="4107" name="Google Shape;4107;g13570803aac_0_4"/>
          <p:cNvPicPr preferRelativeResize="0"/>
          <p:nvPr/>
        </p:nvPicPr>
        <p:blipFill rotWithShape="1">
          <a:blip r:embed="rId3">
            <a:alphaModFix/>
          </a:blip>
          <a:srcRect b="0" l="0" r="0" t="0"/>
          <a:stretch/>
        </p:blipFill>
        <p:spPr>
          <a:xfrm>
            <a:off x="394925" y="622675"/>
            <a:ext cx="8694027" cy="4457701"/>
          </a:xfrm>
          <a:prstGeom prst="rect">
            <a:avLst/>
          </a:prstGeom>
          <a:noFill/>
          <a:ln>
            <a:noFill/>
          </a:ln>
        </p:spPr>
      </p:pic>
      <p:sp>
        <p:nvSpPr>
          <p:cNvPr id="4108" name="Google Shape;4108;g13570803aac_0_4"/>
          <p:cNvSpPr txBox="1"/>
          <p:nvPr/>
        </p:nvSpPr>
        <p:spPr>
          <a:xfrm>
            <a:off x="1030000" y="147600"/>
            <a:ext cx="7704600" cy="677100"/>
          </a:xfrm>
          <a:prstGeom prst="rect">
            <a:avLst/>
          </a:prstGeom>
          <a:noFill/>
          <a:ln>
            <a:noFill/>
          </a:ln>
          <a:effectLst>
            <a:outerShdw blurRad="57150" rotWithShape="0" algn="bl" dir="5400000" dist="19050">
              <a:srgbClr val="000000">
                <a:alpha val="23529"/>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en" sz="3200" u="none" cap="none" strike="noStrike">
                <a:solidFill>
                  <a:schemeClr val="accent1"/>
                </a:solidFill>
                <a:latin typeface="Raleway"/>
                <a:ea typeface="Raleway"/>
                <a:cs typeface="Raleway"/>
                <a:sym typeface="Raleway"/>
              </a:rPr>
              <a:t>Traditional Cash Flow Forecasting</a:t>
            </a:r>
            <a:endParaRPr b="1" i="0" sz="3200" u="none" cap="none" strike="noStrike">
              <a:solidFill>
                <a:schemeClr val="accent1"/>
              </a:solidFill>
              <a:latin typeface="Raleway"/>
              <a:ea typeface="Raleway"/>
              <a:cs typeface="Raleway"/>
              <a:sym typeface="Raleway"/>
            </a:endParaRPr>
          </a:p>
        </p:txBody>
      </p:sp>
      <p:sp>
        <p:nvSpPr>
          <p:cNvPr id="4109" name="Google Shape;4109;g13570803aac_0_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4110" name="Google Shape;4110;g13570803aac_0_4"/>
          <p:cNvSpPr txBox="1"/>
          <p:nvPr/>
        </p:nvSpPr>
        <p:spPr>
          <a:xfrm>
            <a:off x="-103425" y="7270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4111" name="Google Shape;4111;g13570803aac_0_4"/>
          <p:cNvSpPr txBox="1"/>
          <p:nvPr>
            <p:ph idx="12" type="sldNum"/>
          </p:nvPr>
        </p:nvSpPr>
        <p:spPr>
          <a:xfrm>
            <a:off x="-72525" y="347935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sz="2400">
                <a:solidFill>
                  <a:srgbClr val="222222"/>
                </a:solidFill>
              </a:rPr>
              <a:t>‹#›</a:t>
            </a:fld>
            <a:endParaRPr sz="2400">
              <a:solidFill>
                <a:srgbClr val="22222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5" name="Shape 4115"/>
        <p:cNvGrpSpPr/>
        <p:nvPr/>
      </p:nvGrpSpPr>
      <p:grpSpPr>
        <a:xfrm>
          <a:off x="0" y="0"/>
          <a:ext cx="0" cy="0"/>
          <a:chOff x="0" y="0"/>
          <a:chExt cx="0" cy="0"/>
        </a:xfrm>
      </p:grpSpPr>
      <p:sp>
        <p:nvSpPr>
          <p:cNvPr id="4116" name="Google Shape;4116;g131e5cc7cff_0_5"/>
          <p:cNvSpPr/>
          <p:nvPr/>
        </p:nvSpPr>
        <p:spPr>
          <a:xfrm>
            <a:off x="432800" y="1787650"/>
            <a:ext cx="3904500" cy="2760600"/>
          </a:xfrm>
          <a:prstGeom prst="rect">
            <a:avLst/>
          </a:prstGeom>
          <a:solidFill>
            <a:srgbClr val="EFEFEF"/>
          </a:solidFill>
          <a:ln>
            <a:noFill/>
          </a:ln>
          <a:effectLst>
            <a:outerShdw blurRad="57150" rotWithShape="0" algn="bl" dir="5400000" dist="952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7" name="Google Shape;4117;g131e5cc7cff_0_5"/>
          <p:cNvSpPr/>
          <p:nvPr/>
        </p:nvSpPr>
        <p:spPr>
          <a:xfrm>
            <a:off x="4783400" y="1787650"/>
            <a:ext cx="3904500" cy="2760600"/>
          </a:xfrm>
          <a:prstGeom prst="rect">
            <a:avLst/>
          </a:prstGeom>
          <a:solidFill>
            <a:srgbClr val="EFEFEF"/>
          </a:solidFill>
          <a:ln>
            <a:noFill/>
          </a:ln>
          <a:effectLst>
            <a:outerShdw blurRad="57150" rotWithShape="0" algn="bl" dir="5400000" dist="952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8" name="Google Shape;4118;g131e5cc7cff_0_5"/>
          <p:cNvSpPr txBox="1"/>
          <p:nvPr/>
        </p:nvSpPr>
        <p:spPr>
          <a:xfrm>
            <a:off x="767250" y="338800"/>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Cash Forecasting</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4119" name="Google Shape;4119;g131e5cc7cff_0_5"/>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4120" name="Google Shape;4120;g131e5cc7cff_0_5"/>
          <p:cNvPicPr preferRelativeResize="0"/>
          <p:nvPr/>
        </p:nvPicPr>
        <p:blipFill rotWithShape="1">
          <a:blip r:embed="rId3">
            <a:alphaModFix amt="8000"/>
          </a:blip>
          <a:srcRect b="0" l="0" r="0" t="0"/>
          <a:stretch/>
        </p:blipFill>
        <p:spPr>
          <a:xfrm>
            <a:off x="723612" y="1816887"/>
            <a:ext cx="3322874" cy="2702125"/>
          </a:xfrm>
          <a:prstGeom prst="rect">
            <a:avLst/>
          </a:prstGeom>
          <a:noFill/>
          <a:ln>
            <a:noFill/>
          </a:ln>
        </p:spPr>
      </p:pic>
      <p:sp>
        <p:nvSpPr>
          <p:cNvPr id="4121" name="Google Shape;4121;g131e5cc7cff_0_5"/>
          <p:cNvSpPr txBox="1"/>
          <p:nvPr/>
        </p:nvSpPr>
        <p:spPr>
          <a:xfrm>
            <a:off x="578750" y="2421400"/>
            <a:ext cx="3612600" cy="149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Raleway Medium"/>
                <a:ea typeface="Raleway Medium"/>
                <a:cs typeface="Raleway Medium"/>
                <a:sym typeface="Raleway Medium"/>
              </a:rPr>
              <a:t>Every finance/treasury office should do some sort of </a:t>
            </a:r>
            <a:r>
              <a:rPr b="1" i="0" lang="en" sz="1700" u="none" cap="none" strike="noStrike">
                <a:solidFill>
                  <a:schemeClr val="dk1"/>
                </a:solidFill>
                <a:latin typeface="Raleway"/>
                <a:ea typeface="Raleway"/>
                <a:cs typeface="Raleway"/>
                <a:sym typeface="Raleway"/>
              </a:rPr>
              <a:t>cash forecast</a:t>
            </a:r>
            <a:r>
              <a:rPr b="0" i="0" lang="en" sz="1700" u="none" cap="none" strike="noStrike">
                <a:solidFill>
                  <a:schemeClr val="dk1"/>
                </a:solidFill>
                <a:latin typeface="Raleway Medium"/>
                <a:ea typeface="Raleway Medium"/>
                <a:cs typeface="Raleway Medium"/>
                <a:sym typeface="Raleway Medium"/>
              </a:rPr>
              <a:t> that as much as possible can be reconciled back to the municipality’s budget.</a:t>
            </a:r>
            <a:endParaRPr b="0" i="0" sz="1500" u="none" cap="none" strike="noStrike">
              <a:solidFill>
                <a:srgbClr val="000000"/>
              </a:solidFill>
              <a:latin typeface="Arial"/>
              <a:ea typeface="Arial"/>
              <a:cs typeface="Arial"/>
              <a:sym typeface="Arial"/>
            </a:endParaRPr>
          </a:p>
        </p:txBody>
      </p:sp>
      <p:pic>
        <p:nvPicPr>
          <p:cNvPr id="4122" name="Google Shape;4122;g131e5cc7cff_0_5"/>
          <p:cNvPicPr preferRelativeResize="0"/>
          <p:nvPr/>
        </p:nvPicPr>
        <p:blipFill rotWithShape="1">
          <a:blip r:embed="rId4">
            <a:alphaModFix amt="7000"/>
          </a:blip>
          <a:srcRect b="28407" l="0" r="0" t="0"/>
          <a:stretch/>
        </p:blipFill>
        <p:spPr>
          <a:xfrm>
            <a:off x="5074200" y="1787653"/>
            <a:ext cx="3322874" cy="2760600"/>
          </a:xfrm>
          <a:prstGeom prst="rect">
            <a:avLst/>
          </a:prstGeom>
          <a:noFill/>
          <a:ln>
            <a:noFill/>
          </a:ln>
        </p:spPr>
      </p:pic>
      <p:sp>
        <p:nvSpPr>
          <p:cNvPr id="4123" name="Google Shape;4123;g131e5cc7cff_0_5"/>
          <p:cNvSpPr txBox="1"/>
          <p:nvPr/>
        </p:nvSpPr>
        <p:spPr>
          <a:xfrm>
            <a:off x="4876400" y="1898050"/>
            <a:ext cx="3718500" cy="2539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Raleway Medium"/>
                <a:ea typeface="Raleway Medium"/>
                <a:cs typeface="Raleway Medium"/>
                <a:sym typeface="Raleway Medium"/>
              </a:rPr>
              <a:t>Preparing this type of forecast allows the treasury function to look across government and be one of the important </a:t>
            </a:r>
            <a:r>
              <a:rPr b="1" i="0" lang="en" sz="1700" u="none" cap="none" strike="noStrike">
                <a:solidFill>
                  <a:schemeClr val="dk1"/>
                </a:solidFill>
                <a:latin typeface="Raleway"/>
                <a:ea typeface="Raleway"/>
                <a:cs typeface="Raleway"/>
                <a:sym typeface="Raleway"/>
              </a:rPr>
              <a:t>pillars of public financial management</a:t>
            </a:r>
            <a:r>
              <a:rPr b="0" i="0" lang="en" sz="1700" u="none" cap="none" strike="noStrike">
                <a:solidFill>
                  <a:schemeClr val="dk1"/>
                </a:solidFill>
                <a:latin typeface="Raleway Medium"/>
                <a:ea typeface="Raleway Medium"/>
                <a:cs typeface="Raleway Medium"/>
                <a:sym typeface="Raleway Medium"/>
              </a:rPr>
              <a:t>. Preparing and monitoring this type of forecast gives us </a:t>
            </a:r>
            <a:r>
              <a:rPr b="1" i="0" lang="en" sz="1700" u="none" cap="none" strike="noStrike">
                <a:solidFill>
                  <a:schemeClr val="dk1"/>
                </a:solidFill>
                <a:latin typeface="Raleway"/>
                <a:ea typeface="Raleway"/>
                <a:cs typeface="Raleway"/>
                <a:sym typeface="Raleway"/>
              </a:rPr>
              <a:t>early warning signals</a:t>
            </a:r>
            <a:r>
              <a:rPr b="0" i="0" lang="en" sz="1700" u="none" cap="none" strike="noStrike">
                <a:solidFill>
                  <a:schemeClr val="dk1"/>
                </a:solidFill>
                <a:latin typeface="Raleway Medium"/>
                <a:ea typeface="Raleway Medium"/>
                <a:cs typeface="Raleway Medium"/>
                <a:sym typeface="Raleway Medium"/>
              </a:rPr>
              <a:t> that our intuition and data may not recognize.</a:t>
            </a:r>
            <a:endParaRPr b="0" i="0" sz="1500" u="none" cap="none" strike="noStrike">
              <a:solidFill>
                <a:srgbClr val="000000"/>
              </a:solidFill>
              <a:latin typeface="Arial"/>
              <a:ea typeface="Arial"/>
              <a:cs typeface="Arial"/>
              <a:sym typeface="Arial"/>
            </a:endParaRPr>
          </a:p>
        </p:txBody>
      </p:sp>
      <p:sp>
        <p:nvSpPr>
          <p:cNvPr id="4124" name="Google Shape;4124;g131e5cc7cff_0_5"/>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8" name="Shape 4128"/>
        <p:cNvGrpSpPr/>
        <p:nvPr/>
      </p:nvGrpSpPr>
      <p:grpSpPr>
        <a:xfrm>
          <a:off x="0" y="0"/>
          <a:ext cx="0" cy="0"/>
          <a:chOff x="0" y="0"/>
          <a:chExt cx="0" cy="0"/>
        </a:xfrm>
      </p:grpSpPr>
      <p:sp>
        <p:nvSpPr>
          <p:cNvPr id="4129" name="Google Shape;4129;g162cb7f6798_2_105"/>
          <p:cNvSpPr txBox="1"/>
          <p:nvPr/>
        </p:nvSpPr>
        <p:spPr>
          <a:xfrm>
            <a:off x="767250" y="338800"/>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rPr>
              <a:t>Cash Forecasting</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4130" name="Google Shape;4130;g162cb7f6798_2_105"/>
          <p:cNvSpPr/>
          <p:nvPr/>
        </p:nvSpPr>
        <p:spPr>
          <a:xfrm>
            <a:off x="669525" y="3781825"/>
            <a:ext cx="179700" cy="1257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1" name="Google Shape;4131;g162cb7f6798_2_105"/>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4132" name="Google Shape;4132;g162cb7f6798_2_105"/>
          <p:cNvSpPr/>
          <p:nvPr/>
        </p:nvSpPr>
        <p:spPr>
          <a:xfrm>
            <a:off x="433475" y="1787650"/>
            <a:ext cx="3904500" cy="2760600"/>
          </a:xfrm>
          <a:prstGeom prst="rect">
            <a:avLst/>
          </a:prstGeom>
          <a:solidFill>
            <a:srgbClr val="EFEFEF"/>
          </a:solidFill>
          <a:ln>
            <a:noFill/>
          </a:ln>
          <a:effectLst>
            <a:outerShdw blurRad="57150" rotWithShape="0" algn="bl" dir="5400000" dist="952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3" name="Google Shape;4133;g162cb7f6798_2_105"/>
          <p:cNvSpPr txBox="1"/>
          <p:nvPr/>
        </p:nvSpPr>
        <p:spPr>
          <a:xfrm>
            <a:off x="579425" y="2552200"/>
            <a:ext cx="36126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Raleway Medium"/>
                <a:ea typeface="Raleway Medium"/>
                <a:cs typeface="Raleway Medium"/>
                <a:sym typeface="Raleway Medium"/>
              </a:rPr>
              <a:t>    This type of forecasting also helps </a:t>
            </a:r>
            <a:r>
              <a:rPr b="1" i="0" lang="en" sz="1700" u="none" cap="none" strike="noStrike">
                <a:solidFill>
                  <a:schemeClr val="dk1"/>
                </a:solidFill>
                <a:latin typeface="Raleway"/>
                <a:ea typeface="Raleway"/>
                <a:cs typeface="Raleway"/>
                <a:sym typeface="Raleway"/>
              </a:rPr>
              <a:t>synch up coordination</a:t>
            </a:r>
            <a:r>
              <a:rPr b="0" i="0" lang="en" sz="1700" u="none" cap="none" strike="noStrike">
                <a:solidFill>
                  <a:schemeClr val="dk1"/>
                </a:solidFill>
                <a:latin typeface="Raleway Medium"/>
                <a:ea typeface="Raleway Medium"/>
                <a:cs typeface="Raleway Medium"/>
                <a:sym typeface="Raleway Medium"/>
              </a:rPr>
              <a:t> between debt and cash management.</a:t>
            </a:r>
            <a:endParaRPr b="0" i="0" sz="1700" u="none" cap="none" strike="noStrike">
              <a:solidFill>
                <a:schemeClr val="dk1"/>
              </a:solidFill>
              <a:latin typeface="Raleway Medium"/>
              <a:ea typeface="Raleway Medium"/>
              <a:cs typeface="Raleway Medium"/>
              <a:sym typeface="Raleway Medium"/>
            </a:endParaRPr>
          </a:p>
        </p:txBody>
      </p:sp>
      <p:sp>
        <p:nvSpPr>
          <p:cNvPr id="4134" name="Google Shape;4134;g162cb7f6798_2_105"/>
          <p:cNvSpPr/>
          <p:nvPr/>
        </p:nvSpPr>
        <p:spPr>
          <a:xfrm>
            <a:off x="4805525" y="1787650"/>
            <a:ext cx="3904500" cy="2760600"/>
          </a:xfrm>
          <a:prstGeom prst="rect">
            <a:avLst/>
          </a:prstGeom>
          <a:solidFill>
            <a:srgbClr val="EFEFEF"/>
          </a:solidFill>
          <a:ln>
            <a:noFill/>
          </a:ln>
          <a:effectLst>
            <a:outerShdw blurRad="57150" rotWithShape="0" algn="bl" dir="5400000" dist="952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35" name="Google Shape;4135;g162cb7f6798_2_105"/>
          <p:cNvPicPr preferRelativeResize="0"/>
          <p:nvPr/>
        </p:nvPicPr>
        <p:blipFill rotWithShape="1">
          <a:blip r:embed="rId3">
            <a:alphaModFix amt="6000"/>
          </a:blip>
          <a:srcRect b="0" l="0" r="0" t="0"/>
          <a:stretch/>
        </p:blipFill>
        <p:spPr>
          <a:xfrm>
            <a:off x="1031238" y="1897445"/>
            <a:ext cx="2708975" cy="2541026"/>
          </a:xfrm>
          <a:prstGeom prst="rect">
            <a:avLst/>
          </a:prstGeom>
          <a:noFill/>
          <a:ln>
            <a:noFill/>
          </a:ln>
        </p:spPr>
      </p:pic>
      <p:pic>
        <p:nvPicPr>
          <p:cNvPr id="4136" name="Google Shape;4136;g162cb7f6798_2_105"/>
          <p:cNvPicPr preferRelativeResize="0"/>
          <p:nvPr/>
        </p:nvPicPr>
        <p:blipFill rotWithShape="1">
          <a:blip r:embed="rId4">
            <a:alphaModFix amt="7000"/>
          </a:blip>
          <a:srcRect b="19184" l="0" r="0" t="18968"/>
          <a:stretch/>
        </p:blipFill>
        <p:spPr>
          <a:xfrm>
            <a:off x="4941625" y="1994737"/>
            <a:ext cx="3632299" cy="2246582"/>
          </a:xfrm>
          <a:prstGeom prst="rect">
            <a:avLst/>
          </a:prstGeom>
          <a:noFill/>
          <a:ln>
            <a:noFill/>
          </a:ln>
        </p:spPr>
      </p:pic>
      <p:sp>
        <p:nvSpPr>
          <p:cNvPr id="4137" name="Google Shape;4137;g162cb7f6798_2_105"/>
          <p:cNvSpPr txBox="1"/>
          <p:nvPr/>
        </p:nvSpPr>
        <p:spPr>
          <a:xfrm>
            <a:off x="4951475" y="2421400"/>
            <a:ext cx="3612600" cy="149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Raleway Medium"/>
                <a:ea typeface="Raleway Medium"/>
                <a:cs typeface="Raleway Medium"/>
                <a:sym typeface="Raleway Medium"/>
              </a:rPr>
              <a:t>    However, this type of forecasting must be paired with deliberate </a:t>
            </a:r>
            <a:r>
              <a:rPr b="1" i="0" lang="en" sz="1700" u="none" cap="none" strike="noStrike">
                <a:solidFill>
                  <a:schemeClr val="dk1"/>
                </a:solidFill>
                <a:latin typeface="Raleway"/>
                <a:ea typeface="Raleway"/>
                <a:cs typeface="Raleway"/>
                <a:sym typeface="Raleway"/>
              </a:rPr>
              <a:t>liquidity analysis</a:t>
            </a:r>
            <a:r>
              <a:rPr b="0" i="0" lang="en" sz="1700" u="none" cap="none" strike="noStrike">
                <a:solidFill>
                  <a:schemeClr val="dk1"/>
                </a:solidFill>
                <a:latin typeface="Raleway Medium"/>
                <a:ea typeface="Raleway Medium"/>
                <a:cs typeface="Raleway Medium"/>
                <a:sym typeface="Raleway Medium"/>
              </a:rPr>
              <a:t> to make sure we are </a:t>
            </a:r>
            <a:r>
              <a:rPr b="1" i="0" lang="en" sz="1700" u="none" cap="none" strike="noStrike">
                <a:solidFill>
                  <a:schemeClr val="dk1"/>
                </a:solidFill>
                <a:latin typeface="Raleway"/>
                <a:ea typeface="Raleway"/>
                <a:cs typeface="Raleway"/>
                <a:sym typeface="Raleway"/>
              </a:rPr>
              <a:t>optimizing our operations</a:t>
            </a:r>
            <a:r>
              <a:rPr b="0" i="0" lang="en" sz="1700" u="none" cap="none" strike="noStrike">
                <a:solidFill>
                  <a:schemeClr val="dk1"/>
                </a:solidFill>
                <a:latin typeface="Raleway Medium"/>
                <a:ea typeface="Raleway Medium"/>
                <a:cs typeface="Raleway Medium"/>
                <a:sym typeface="Raleway Medium"/>
              </a:rPr>
              <a:t>.</a:t>
            </a:r>
            <a:endParaRPr b="0" i="0" sz="1700" u="none" cap="none" strike="noStrike">
              <a:solidFill>
                <a:schemeClr val="dk1"/>
              </a:solidFill>
              <a:latin typeface="Raleway Medium"/>
              <a:ea typeface="Raleway Medium"/>
              <a:cs typeface="Raleway Medium"/>
              <a:sym typeface="Raleway Medium"/>
            </a:endParaRPr>
          </a:p>
        </p:txBody>
      </p:sp>
      <p:sp>
        <p:nvSpPr>
          <p:cNvPr id="4138" name="Google Shape;4138;g162cb7f6798_2_105"/>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2" name="Shape 4142"/>
        <p:cNvGrpSpPr/>
        <p:nvPr/>
      </p:nvGrpSpPr>
      <p:grpSpPr>
        <a:xfrm>
          <a:off x="0" y="0"/>
          <a:ext cx="0" cy="0"/>
          <a:chOff x="0" y="0"/>
          <a:chExt cx="0" cy="0"/>
        </a:xfrm>
      </p:grpSpPr>
      <p:sp>
        <p:nvSpPr>
          <p:cNvPr id="4143" name="Google Shape;4143;g1361c887271_2_5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id="4144" name="Google Shape;4144;g1361c887271_2_53"/>
          <p:cNvPicPr preferRelativeResize="0"/>
          <p:nvPr/>
        </p:nvPicPr>
        <p:blipFill>
          <a:blip r:embed="rId3">
            <a:alphaModFix/>
          </a:blip>
          <a:stretch>
            <a:fillRect/>
          </a:stretch>
        </p:blipFill>
        <p:spPr>
          <a:xfrm>
            <a:off x="1156551" y="1189925"/>
            <a:ext cx="6830899" cy="3309175"/>
          </a:xfrm>
          <a:prstGeom prst="rect">
            <a:avLst/>
          </a:prstGeom>
          <a:noFill/>
          <a:ln>
            <a:noFill/>
          </a:ln>
        </p:spPr>
      </p:pic>
      <p:sp>
        <p:nvSpPr>
          <p:cNvPr id="4145" name="Google Shape;4145;g1361c887271_2_53"/>
          <p:cNvSpPr txBox="1"/>
          <p:nvPr/>
        </p:nvSpPr>
        <p:spPr>
          <a:xfrm>
            <a:off x="3676950" y="480040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4146" name="Google Shape;4146;g1361c887271_2_53"/>
          <p:cNvSpPr txBox="1"/>
          <p:nvPr/>
        </p:nvSpPr>
        <p:spPr>
          <a:xfrm>
            <a:off x="-68400" y="273025"/>
            <a:ext cx="7097100" cy="615600"/>
          </a:xfrm>
          <a:prstGeom prst="rect">
            <a:avLst/>
          </a:prstGeom>
          <a:noFill/>
          <a:ln>
            <a:noFill/>
          </a:ln>
          <a:effectLst>
            <a:outerShdw blurRad="57150" rotWithShape="0" algn="bl" dir="3780000" dist="19050">
              <a:srgbClr val="000000">
                <a:alpha val="34509"/>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2800" u="none" cap="none" strike="noStrike">
                <a:solidFill>
                  <a:schemeClr val="accent1"/>
                </a:solidFill>
                <a:latin typeface="Raleway"/>
                <a:ea typeface="Raleway"/>
                <a:cs typeface="Raleway"/>
                <a:sym typeface="Raleway"/>
              </a:rPr>
              <a:t>Liquidity Displayed for Decision Making</a:t>
            </a:r>
            <a:endParaRPr b="0" i="0" sz="1100" u="none" cap="none" strike="noStrike">
              <a:solidFill>
                <a:srgbClr val="000000"/>
              </a:solidFill>
              <a:latin typeface="Raleway"/>
              <a:ea typeface="Raleway"/>
              <a:cs typeface="Raleway"/>
              <a:sym typeface="Raleway"/>
            </a:endParaRPr>
          </a:p>
        </p:txBody>
      </p:sp>
      <p:sp>
        <p:nvSpPr>
          <p:cNvPr id="4147" name="Google Shape;4147;g1361c887271_2_53"/>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sz="2400">
                <a:solidFill>
                  <a:schemeClr val="dk1"/>
                </a:solidFill>
              </a:rPr>
              <a:t>‹#›</a:t>
            </a:fld>
            <a:endParaRPr sz="24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1" name="Shape 4151"/>
        <p:cNvGrpSpPr/>
        <p:nvPr/>
      </p:nvGrpSpPr>
      <p:grpSpPr>
        <a:xfrm>
          <a:off x="0" y="0"/>
          <a:ext cx="0" cy="0"/>
          <a:chOff x="0" y="0"/>
          <a:chExt cx="0" cy="0"/>
        </a:xfrm>
      </p:grpSpPr>
      <p:sp>
        <p:nvSpPr>
          <p:cNvPr id="4152" name="Google Shape;4152;g1361c887271_2_64"/>
          <p:cNvSpPr txBox="1"/>
          <p:nvPr/>
        </p:nvSpPr>
        <p:spPr>
          <a:xfrm>
            <a:off x="-68400" y="273025"/>
            <a:ext cx="7097100" cy="615600"/>
          </a:xfrm>
          <a:prstGeom prst="rect">
            <a:avLst/>
          </a:prstGeom>
          <a:noFill/>
          <a:ln>
            <a:noFill/>
          </a:ln>
          <a:effectLst>
            <a:outerShdw blurRad="57150" rotWithShape="0" algn="bl" dir="3780000" dist="19050">
              <a:srgbClr val="000000">
                <a:alpha val="34509"/>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2800" u="none" cap="none" strike="noStrike">
                <a:solidFill>
                  <a:schemeClr val="accent1"/>
                </a:solidFill>
                <a:latin typeface="Raleway"/>
                <a:ea typeface="Raleway"/>
                <a:cs typeface="Raleway"/>
                <a:sym typeface="Raleway"/>
              </a:rPr>
              <a:t>Liquidity Displayed for Decision Making</a:t>
            </a:r>
            <a:endParaRPr b="0" i="0" sz="1100" u="none" cap="none" strike="noStrike">
              <a:solidFill>
                <a:srgbClr val="000000"/>
              </a:solidFill>
              <a:latin typeface="Raleway"/>
              <a:ea typeface="Raleway"/>
              <a:cs typeface="Raleway"/>
              <a:sym typeface="Raleway"/>
            </a:endParaRPr>
          </a:p>
        </p:txBody>
      </p:sp>
      <p:sp>
        <p:nvSpPr>
          <p:cNvPr id="4153" name="Google Shape;4153;g1361c887271_2_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4154" name="Google Shape;4154;g1361c887271_2_64"/>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4155" name="Google Shape;4155;g1361c887271_2_64"/>
          <p:cNvPicPr preferRelativeResize="0"/>
          <p:nvPr/>
        </p:nvPicPr>
        <p:blipFill>
          <a:blip r:embed="rId3">
            <a:alphaModFix/>
          </a:blip>
          <a:stretch>
            <a:fillRect/>
          </a:stretch>
        </p:blipFill>
        <p:spPr>
          <a:xfrm>
            <a:off x="28575" y="1640413"/>
            <a:ext cx="9086850" cy="2466975"/>
          </a:xfrm>
          <a:prstGeom prst="rect">
            <a:avLst/>
          </a:prstGeom>
          <a:noFill/>
          <a:ln>
            <a:noFill/>
          </a:ln>
        </p:spPr>
      </p:pic>
      <p:sp>
        <p:nvSpPr>
          <p:cNvPr id="4156" name="Google Shape;4156;g1361c887271_2_64"/>
          <p:cNvSpPr txBox="1"/>
          <p:nvPr>
            <p:ph idx="12" type="sldNum"/>
          </p:nvPr>
        </p:nvSpPr>
        <p:spPr>
          <a:xfrm>
            <a:off x="7252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sz="2400">
                <a:solidFill>
                  <a:schemeClr val="dk1"/>
                </a:solidFill>
              </a:rPr>
              <a:t>‹#›</a:t>
            </a:fld>
            <a:endParaRPr sz="24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0" name="Shape 4160"/>
        <p:cNvGrpSpPr/>
        <p:nvPr/>
      </p:nvGrpSpPr>
      <p:grpSpPr>
        <a:xfrm>
          <a:off x="0" y="0"/>
          <a:ext cx="0" cy="0"/>
          <a:chOff x="0" y="0"/>
          <a:chExt cx="0" cy="0"/>
        </a:xfrm>
      </p:grpSpPr>
      <p:sp>
        <p:nvSpPr>
          <p:cNvPr id="4161" name="Google Shape;4161;g162e1e24d92_0_63"/>
          <p:cNvSpPr/>
          <p:nvPr/>
        </p:nvSpPr>
        <p:spPr>
          <a:xfrm>
            <a:off x="1187250" y="245725"/>
            <a:ext cx="6769500" cy="824100"/>
          </a:xfrm>
          <a:prstGeom prst="roundRect">
            <a:avLst>
              <a:gd fmla="val 16667" name="adj"/>
            </a:avLst>
          </a:prstGeom>
          <a:solidFill>
            <a:srgbClr val="F3F3F3"/>
          </a:solidFill>
          <a:ln cap="flat" cmpd="sng" w="38100">
            <a:solidFill>
              <a:srgbClr val="F3F3F3"/>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62" name="Google Shape;4162;g162e1e24d92_0_63"/>
          <p:cNvPicPr preferRelativeResize="0"/>
          <p:nvPr/>
        </p:nvPicPr>
        <p:blipFill rotWithShape="1">
          <a:blip r:embed="rId3">
            <a:alphaModFix/>
          </a:blip>
          <a:srcRect b="7393" l="0" r="0" t="17469"/>
          <a:stretch/>
        </p:blipFill>
        <p:spPr>
          <a:xfrm>
            <a:off x="0" y="1240650"/>
            <a:ext cx="9144000" cy="3902850"/>
          </a:xfrm>
          <a:prstGeom prst="rect">
            <a:avLst/>
          </a:prstGeom>
          <a:noFill/>
          <a:ln>
            <a:noFill/>
          </a:ln>
        </p:spPr>
      </p:pic>
      <p:sp>
        <p:nvSpPr>
          <p:cNvPr id="4163" name="Google Shape;4163;g162e1e24d92_0_63"/>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4164" name="Google Shape;4164;g162e1e24d92_0_63"/>
          <p:cNvSpPr txBox="1"/>
          <p:nvPr>
            <p:ph idx="12" type="sldNum"/>
          </p:nvPr>
        </p:nvSpPr>
        <p:spPr>
          <a:xfrm>
            <a:off x="0" y="4197250"/>
            <a:ext cx="669600" cy="946200"/>
          </a:xfrm>
          <a:prstGeom prst="rect">
            <a:avLst/>
          </a:prstGeom>
          <a:solidFill>
            <a:srgbClr val="000000">
              <a:alpha val="1568"/>
            </a:srgbClr>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4165" name="Google Shape;4165;g162e1e24d92_0_63"/>
          <p:cNvSpPr txBox="1"/>
          <p:nvPr/>
        </p:nvSpPr>
        <p:spPr>
          <a:xfrm>
            <a:off x="962100" y="313675"/>
            <a:ext cx="7219800" cy="688200"/>
          </a:xfrm>
          <a:prstGeom prst="rect">
            <a:avLst/>
          </a:prstGeom>
          <a:noFill/>
          <a:ln>
            <a:noFill/>
          </a:ln>
          <a:effectLst>
            <a:outerShdw blurRad="128588" rotWithShape="0" algn="bl" dir="5520000" dist="47625">
              <a:srgbClr val="000000">
                <a:alpha val="13725"/>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dk1"/>
                </a:solidFill>
                <a:latin typeface="Raleway"/>
                <a:ea typeface="Raleway"/>
                <a:cs typeface="Raleway"/>
                <a:sym typeface="Raleway"/>
              </a:rPr>
              <a:t>10. Balances liquidity with yield</a:t>
            </a:r>
            <a:endParaRPr b="1" i="0" sz="32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9" name="Shape 4169"/>
        <p:cNvGrpSpPr/>
        <p:nvPr/>
      </p:nvGrpSpPr>
      <p:grpSpPr>
        <a:xfrm>
          <a:off x="0" y="0"/>
          <a:ext cx="0" cy="0"/>
          <a:chOff x="0" y="0"/>
          <a:chExt cx="0" cy="0"/>
        </a:xfrm>
      </p:grpSpPr>
      <p:sp>
        <p:nvSpPr>
          <p:cNvPr id="4170" name="Google Shape;4170;g162e1e24d92_0_94"/>
          <p:cNvSpPr txBox="1"/>
          <p:nvPr>
            <p:ph idx="12" type="sldNum"/>
          </p:nvPr>
        </p:nvSpPr>
        <p:spPr>
          <a:xfrm>
            <a:off x="-75" y="0"/>
            <a:ext cx="669600" cy="1140000"/>
          </a:xfrm>
          <a:prstGeom prst="rect">
            <a:avLst/>
          </a:prstGeom>
          <a:solidFill>
            <a:schemeClr val="dk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sp>
        <p:nvSpPr>
          <p:cNvPr id="4171" name="Google Shape;4171;g162e1e24d92_0_94"/>
          <p:cNvSpPr txBox="1"/>
          <p:nvPr/>
        </p:nvSpPr>
        <p:spPr>
          <a:xfrm>
            <a:off x="4011713" y="485100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4172" name="Google Shape;4172;g162e1e24d92_0_94" title="Chart"/>
          <p:cNvPicPr preferRelativeResize="0"/>
          <p:nvPr/>
        </p:nvPicPr>
        <p:blipFill>
          <a:blip r:embed="rId3">
            <a:alphaModFix/>
          </a:blip>
          <a:stretch>
            <a:fillRect/>
          </a:stretch>
        </p:blipFill>
        <p:spPr>
          <a:xfrm>
            <a:off x="821925" y="152400"/>
            <a:ext cx="7714449" cy="4770099"/>
          </a:xfrm>
          <a:prstGeom prst="rect">
            <a:avLst/>
          </a:prstGeom>
          <a:noFill/>
          <a:ln>
            <a:noFill/>
          </a:ln>
        </p:spPr>
      </p:pic>
      <p:sp>
        <p:nvSpPr>
          <p:cNvPr id="4173" name="Google Shape;4173;g162e1e24d92_0_94"/>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9" name="Shape 3709"/>
        <p:cNvGrpSpPr/>
        <p:nvPr/>
      </p:nvGrpSpPr>
      <p:grpSpPr>
        <a:xfrm>
          <a:off x="0" y="0"/>
          <a:ext cx="0" cy="0"/>
          <a:chOff x="0" y="0"/>
          <a:chExt cx="0" cy="0"/>
        </a:xfrm>
      </p:grpSpPr>
      <p:sp>
        <p:nvSpPr>
          <p:cNvPr id="3710" name="Google Shape;3710;g162e1e24d92_0_0"/>
          <p:cNvSpPr txBox="1"/>
          <p:nvPr>
            <p:ph idx="12" type="sldNum"/>
          </p:nvPr>
        </p:nvSpPr>
        <p:spPr>
          <a:xfrm>
            <a:off x="-10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711" name="Google Shape;3711;g162e1e24d92_0_0"/>
          <p:cNvSpPr txBox="1"/>
          <p:nvPr/>
        </p:nvSpPr>
        <p:spPr>
          <a:xfrm>
            <a:off x="3676838" y="485100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grpSp>
        <p:nvGrpSpPr>
          <p:cNvPr id="3712" name="Google Shape;3712;g162e1e24d92_0_0"/>
          <p:cNvGrpSpPr/>
          <p:nvPr/>
        </p:nvGrpSpPr>
        <p:grpSpPr>
          <a:xfrm>
            <a:off x="976688" y="2527250"/>
            <a:ext cx="3426600" cy="2188200"/>
            <a:chOff x="1001588" y="2544150"/>
            <a:chExt cx="3426600" cy="2188200"/>
          </a:xfrm>
        </p:grpSpPr>
        <p:pic>
          <p:nvPicPr>
            <p:cNvPr id="3713" name="Google Shape;3713;g162e1e24d92_0_0"/>
            <p:cNvPicPr preferRelativeResize="0"/>
            <p:nvPr/>
          </p:nvPicPr>
          <p:blipFill rotWithShape="1">
            <a:blip r:embed="rId3">
              <a:alphaModFix/>
            </a:blip>
            <a:srcRect b="0" l="0" r="0" t="0"/>
            <a:stretch/>
          </p:blipFill>
          <p:spPr>
            <a:xfrm>
              <a:off x="1246429" y="2544150"/>
              <a:ext cx="2936922" cy="2188199"/>
            </a:xfrm>
            <a:prstGeom prst="rect">
              <a:avLst/>
            </a:prstGeom>
            <a:noFill/>
            <a:ln>
              <a:noFill/>
            </a:ln>
          </p:spPr>
        </p:pic>
        <p:sp>
          <p:nvSpPr>
            <p:cNvPr id="3714" name="Google Shape;3714;g162e1e24d92_0_0"/>
            <p:cNvSpPr/>
            <p:nvPr/>
          </p:nvSpPr>
          <p:spPr>
            <a:xfrm>
              <a:off x="1001588" y="2544150"/>
              <a:ext cx="3426600" cy="2188200"/>
            </a:xfrm>
            <a:prstGeom prst="roundRect">
              <a:avLst>
                <a:gd fmla="val 16667" name="adj"/>
              </a:avLst>
            </a:prstGeom>
            <a:noFill/>
            <a:ln cap="flat" cmpd="sng" w="38100">
              <a:solidFill>
                <a:schemeClr val="dk1"/>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15" name="Google Shape;3715;g162e1e24d92_0_0"/>
          <p:cNvGrpSpPr/>
          <p:nvPr/>
        </p:nvGrpSpPr>
        <p:grpSpPr>
          <a:xfrm>
            <a:off x="5426585" y="1445245"/>
            <a:ext cx="3426589" cy="2253007"/>
            <a:chOff x="5848750" y="3303125"/>
            <a:chExt cx="2993700" cy="1723800"/>
          </a:xfrm>
        </p:grpSpPr>
        <p:sp>
          <p:nvSpPr>
            <p:cNvPr id="3716" name="Google Shape;3716;g162e1e24d92_0_0"/>
            <p:cNvSpPr/>
            <p:nvPr/>
          </p:nvSpPr>
          <p:spPr>
            <a:xfrm>
              <a:off x="5848750" y="3303125"/>
              <a:ext cx="2993700" cy="1723800"/>
            </a:xfrm>
            <a:prstGeom prst="roundRect">
              <a:avLst>
                <a:gd fmla="val 16667" name="adj"/>
              </a:avLst>
            </a:prstGeom>
            <a:noFill/>
            <a:ln cap="flat" cmpd="sng" w="38100">
              <a:solidFill>
                <a:schemeClr val="dk1"/>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17" name="Google Shape;3717;g162e1e24d92_0_0"/>
            <p:cNvPicPr preferRelativeResize="0"/>
            <p:nvPr/>
          </p:nvPicPr>
          <p:blipFill rotWithShape="1">
            <a:blip r:embed="rId4">
              <a:alphaModFix/>
            </a:blip>
            <a:srcRect b="0" l="0" r="0" t="0"/>
            <a:stretch/>
          </p:blipFill>
          <p:spPr>
            <a:xfrm>
              <a:off x="6085096" y="3450844"/>
              <a:ext cx="2521031" cy="1428073"/>
            </a:xfrm>
            <a:prstGeom prst="rect">
              <a:avLst/>
            </a:prstGeom>
            <a:noFill/>
            <a:ln>
              <a:noFill/>
            </a:ln>
          </p:spPr>
        </p:pic>
      </p:grpSp>
      <p:sp>
        <p:nvSpPr>
          <p:cNvPr id="3718" name="Google Shape;3718;g162e1e24d92_0_0"/>
          <p:cNvSpPr/>
          <p:nvPr/>
        </p:nvSpPr>
        <p:spPr>
          <a:xfrm>
            <a:off x="324675" y="424800"/>
            <a:ext cx="4922100" cy="1234800"/>
          </a:xfrm>
          <a:prstGeom prst="roundRect">
            <a:avLst>
              <a:gd fmla="val 16667" name="adj"/>
            </a:avLst>
          </a:prstGeom>
          <a:solidFill>
            <a:srgbClr val="F3F3F3"/>
          </a:solidFill>
          <a:ln cap="flat" cmpd="sng" w="38100">
            <a:solidFill>
              <a:srgbClr val="F3F3F3"/>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9" name="Google Shape;3719;g162e1e24d92_0_0"/>
          <p:cNvSpPr txBox="1"/>
          <p:nvPr/>
        </p:nvSpPr>
        <p:spPr>
          <a:xfrm>
            <a:off x="324675" y="614100"/>
            <a:ext cx="4922100" cy="856200"/>
          </a:xfrm>
          <a:prstGeom prst="rect">
            <a:avLst/>
          </a:prstGeom>
          <a:noFill/>
          <a:ln>
            <a:noFill/>
          </a:ln>
          <a:effectLst>
            <a:outerShdw blurRad="128588" rotWithShape="0" algn="bl" dir="5520000" dist="47625">
              <a:srgbClr val="000000">
                <a:alpha val="1254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60"/>
              <a:buFont typeface="Arial"/>
              <a:buNone/>
            </a:pPr>
            <a:r>
              <a:rPr b="1" i="0" lang="en" sz="2160" u="none" cap="none" strike="noStrike">
                <a:solidFill>
                  <a:schemeClr val="dk1"/>
                </a:solidFill>
                <a:latin typeface="Raleway"/>
                <a:ea typeface="Raleway"/>
                <a:cs typeface="Raleway"/>
                <a:sym typeface="Raleway"/>
              </a:rPr>
              <a:t>1. </a:t>
            </a:r>
            <a:r>
              <a:rPr b="1" i="0" lang="en" sz="2160" u="none" cap="none" strike="noStrike">
                <a:solidFill>
                  <a:schemeClr val="dk1"/>
                </a:solidFill>
                <a:latin typeface="Raleway"/>
                <a:ea typeface="Raleway"/>
                <a:cs typeface="Raleway"/>
                <a:sym typeface="Raleway"/>
                <a:extLst>
                  <a:ext uri="http://customooxmlschemas.google.com/">
                    <go:slidesCustomData xmlns:go="http://customooxmlschemas.google.com/" textRoundtripDataId="1"/>
                  </a:ext>
                </a:extLst>
              </a:rPr>
              <a:t>Understand that data has power</a:t>
            </a:r>
            <a:r>
              <a:rPr b="1" i="0" lang="en" sz="2160" u="none" cap="none" strike="noStrike">
                <a:solidFill>
                  <a:schemeClr val="dk1"/>
                </a:solidFill>
                <a:latin typeface="Raleway"/>
                <a:ea typeface="Raleway"/>
                <a:cs typeface="Raleway"/>
                <a:sym typeface="Raleway"/>
              </a:rPr>
              <a:t> to help drive decision making</a:t>
            </a:r>
            <a:endParaRPr b="1" i="0" sz="216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035"/>
              <a:buFont typeface="Arial"/>
              <a:buNone/>
            </a:pPr>
            <a:r>
              <a:t/>
            </a:r>
            <a:endParaRPr b="1" i="0" sz="2035" u="none" cap="none" strike="noStrike">
              <a:solidFill>
                <a:schemeClr val="lt1"/>
              </a:solidFill>
              <a:latin typeface="Montserrat"/>
              <a:ea typeface="Montserrat"/>
              <a:cs typeface="Montserrat"/>
              <a:sym typeface="Montserrat"/>
            </a:endParaRPr>
          </a:p>
        </p:txBody>
      </p:sp>
      <p:cxnSp>
        <p:nvCxnSpPr>
          <p:cNvPr id="3720" name="Google Shape;3720;g162e1e24d92_0_0"/>
          <p:cNvCxnSpPr/>
          <p:nvPr/>
        </p:nvCxnSpPr>
        <p:spPr>
          <a:xfrm flipH="1" rot="10800000">
            <a:off x="4428200" y="2959800"/>
            <a:ext cx="1023300" cy="591000"/>
          </a:xfrm>
          <a:prstGeom prst="bentConnector3">
            <a:avLst>
              <a:gd fmla="val 50000" name="adj1"/>
            </a:avLst>
          </a:prstGeom>
          <a:noFill/>
          <a:ln cap="flat" cmpd="sng" w="38100">
            <a:solidFill>
              <a:schemeClr val="dk1"/>
            </a:solidFill>
            <a:prstDash val="solid"/>
            <a:round/>
            <a:headEnd len="sm" w="sm" type="none"/>
            <a:tailEnd len="med" w="med" type="stealth"/>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7" name="Shape 4177"/>
        <p:cNvGrpSpPr/>
        <p:nvPr/>
      </p:nvGrpSpPr>
      <p:grpSpPr>
        <a:xfrm>
          <a:off x="0" y="0"/>
          <a:ext cx="0" cy="0"/>
          <a:chOff x="0" y="0"/>
          <a:chExt cx="0" cy="0"/>
        </a:xfrm>
      </p:grpSpPr>
      <p:sp>
        <p:nvSpPr>
          <p:cNvPr id="4178" name="Google Shape;4178;g162e1e24d92_0_100"/>
          <p:cNvSpPr txBox="1"/>
          <p:nvPr>
            <p:ph idx="12" type="sldNum"/>
          </p:nvPr>
        </p:nvSpPr>
        <p:spPr>
          <a:xfrm>
            <a:off x="-75" y="0"/>
            <a:ext cx="669600" cy="1140000"/>
          </a:xfrm>
          <a:prstGeom prst="rect">
            <a:avLst/>
          </a:prstGeom>
          <a:solidFill>
            <a:schemeClr val="dk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sp>
        <p:nvSpPr>
          <p:cNvPr id="4179" name="Google Shape;4179;g162e1e24d92_0_100"/>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4180" name="Google Shape;4180;g162e1e24d92_0_100" title="Chart"/>
          <p:cNvPicPr preferRelativeResize="0"/>
          <p:nvPr/>
        </p:nvPicPr>
        <p:blipFill>
          <a:blip r:embed="rId3">
            <a:alphaModFix/>
          </a:blip>
          <a:stretch>
            <a:fillRect/>
          </a:stretch>
        </p:blipFill>
        <p:spPr>
          <a:xfrm>
            <a:off x="821925" y="152400"/>
            <a:ext cx="7598718" cy="46985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4" name="Shape 4184"/>
        <p:cNvGrpSpPr/>
        <p:nvPr/>
      </p:nvGrpSpPr>
      <p:grpSpPr>
        <a:xfrm>
          <a:off x="0" y="0"/>
          <a:ext cx="0" cy="0"/>
          <a:chOff x="0" y="0"/>
          <a:chExt cx="0" cy="0"/>
        </a:xfrm>
      </p:grpSpPr>
      <p:sp>
        <p:nvSpPr>
          <p:cNvPr id="4185" name="Google Shape;4185;g162e1e24d92_0_106"/>
          <p:cNvSpPr txBox="1"/>
          <p:nvPr>
            <p:ph idx="12" type="sldNum"/>
          </p:nvPr>
        </p:nvSpPr>
        <p:spPr>
          <a:xfrm>
            <a:off x="-75" y="0"/>
            <a:ext cx="669600" cy="1140000"/>
          </a:xfrm>
          <a:prstGeom prst="rect">
            <a:avLst/>
          </a:prstGeom>
          <a:solidFill>
            <a:schemeClr val="dk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t>‹#›</a:t>
            </a:fld>
            <a:endParaRPr/>
          </a:p>
        </p:txBody>
      </p:sp>
      <p:sp>
        <p:nvSpPr>
          <p:cNvPr id="4186" name="Google Shape;4186;g162e1e24d92_0_106"/>
          <p:cNvSpPr txBox="1"/>
          <p:nvPr/>
        </p:nvSpPr>
        <p:spPr>
          <a:xfrm>
            <a:off x="3676950" y="49271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4187" name="Google Shape;4187;g162e1e24d92_0_106" title="Chart"/>
          <p:cNvPicPr preferRelativeResize="0"/>
          <p:nvPr/>
        </p:nvPicPr>
        <p:blipFill>
          <a:blip r:embed="rId3">
            <a:alphaModFix/>
          </a:blip>
          <a:stretch>
            <a:fillRect/>
          </a:stretch>
        </p:blipFill>
        <p:spPr>
          <a:xfrm>
            <a:off x="821925" y="152400"/>
            <a:ext cx="7721970" cy="4774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1" name="Shape 4191"/>
        <p:cNvGrpSpPr/>
        <p:nvPr/>
      </p:nvGrpSpPr>
      <p:grpSpPr>
        <a:xfrm>
          <a:off x="0" y="0"/>
          <a:ext cx="0" cy="0"/>
          <a:chOff x="0" y="0"/>
          <a:chExt cx="0" cy="0"/>
        </a:xfrm>
      </p:grpSpPr>
      <p:sp>
        <p:nvSpPr>
          <p:cNvPr id="4192" name="Google Shape;4192;g162e1e24d92_0_118"/>
          <p:cNvSpPr txBox="1"/>
          <p:nvPr/>
        </p:nvSpPr>
        <p:spPr>
          <a:xfrm>
            <a:off x="767250" y="338800"/>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28"/>
                  </a:ext>
                </a:extLst>
              </a:rPr>
              <a:t>Comparing the two “strategies”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4193" name="Google Shape;4193;g162e1e24d92_0_118"/>
          <p:cNvSpPr txBox="1"/>
          <p:nvPr>
            <p:ph idx="12" type="sldNum"/>
          </p:nvPr>
        </p:nvSpPr>
        <p:spPr>
          <a:xfrm>
            <a:off x="0" y="-359075"/>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lt1"/>
                </a:solidFill>
              </a:rPr>
              <a:t>‹#›</a:t>
            </a:fld>
            <a:endParaRPr>
              <a:solidFill>
                <a:schemeClr val="lt1"/>
              </a:solidFill>
            </a:endParaRPr>
          </a:p>
        </p:txBody>
      </p:sp>
      <p:sp>
        <p:nvSpPr>
          <p:cNvPr id="4194" name="Google Shape;4194;g162e1e24d92_0_118"/>
          <p:cNvSpPr/>
          <p:nvPr/>
        </p:nvSpPr>
        <p:spPr>
          <a:xfrm>
            <a:off x="1206850" y="1651000"/>
            <a:ext cx="3021000" cy="981300"/>
          </a:xfrm>
          <a:prstGeom prst="roundRect">
            <a:avLst>
              <a:gd fmla="val 16667" name="adj"/>
            </a:avLst>
          </a:prstGeom>
          <a:solidFill>
            <a:srgbClr val="EFEFEF"/>
          </a:solidFill>
          <a:ln>
            <a:noFill/>
          </a:ln>
          <a:effectLst>
            <a:outerShdw blurRad="57150" rotWithShape="0" algn="bl" dir="5400000" dist="47625">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 sz="1800" u="none" cap="none" strike="noStrike">
                <a:solidFill>
                  <a:srgbClr val="000000"/>
                </a:solidFill>
                <a:latin typeface="Raleway ExtraBold"/>
                <a:ea typeface="Raleway ExtraBold"/>
                <a:cs typeface="Raleway ExtraBold"/>
                <a:sym typeface="Raleway ExtraBold"/>
              </a:rPr>
              <a:t>Portfolio 1 -</a:t>
            </a:r>
            <a:endParaRPr b="0" i="0" sz="1800" u="none" cap="none" strike="noStrike">
              <a:solidFill>
                <a:srgbClr val="000000"/>
              </a:solidFill>
              <a:latin typeface="Raleway ExtraBold"/>
              <a:ea typeface="Raleway ExtraBold"/>
              <a:cs typeface="Raleway ExtraBold"/>
              <a:sym typeface="Raleway ExtraBold"/>
            </a:endParaRPr>
          </a:p>
          <a:p>
            <a:pPr indent="0" lvl="0" marL="0" marR="0" rtl="0" algn="ctr">
              <a:lnSpc>
                <a:spcPct val="100000"/>
              </a:lnSpc>
              <a:spcBef>
                <a:spcPts val="0"/>
              </a:spcBef>
              <a:spcAft>
                <a:spcPts val="0"/>
              </a:spcAft>
              <a:buClr>
                <a:srgbClr val="000000"/>
              </a:buClr>
              <a:buSzPts val="1900"/>
              <a:buFont typeface="Arial"/>
              <a:buNone/>
            </a:pPr>
            <a:r>
              <a:rPr b="0" i="0" lang="en" sz="1800" u="none" cap="none" strike="noStrike">
                <a:solidFill>
                  <a:srgbClr val="000000"/>
                </a:solidFill>
                <a:latin typeface="Raleway Medium"/>
                <a:ea typeface="Raleway Medium"/>
                <a:cs typeface="Raleway Medium"/>
                <a:sym typeface="Raleway Medium"/>
              </a:rPr>
              <a:t>expected return of </a:t>
            </a:r>
            <a:r>
              <a:rPr lang="en" sz="1800">
                <a:latin typeface="Raleway Medium"/>
                <a:ea typeface="Raleway Medium"/>
                <a:cs typeface="Raleway Medium"/>
                <a:sym typeface="Raleway Medium"/>
              </a:rPr>
              <a:t>4.17</a:t>
            </a:r>
            <a:r>
              <a:rPr b="0" i="0" lang="en" sz="1800" u="none" cap="none" strike="noStrike">
                <a:solidFill>
                  <a:srgbClr val="000000"/>
                </a:solidFill>
                <a:latin typeface="Raleway Medium"/>
                <a:ea typeface="Raleway Medium"/>
                <a:cs typeface="Raleway Medium"/>
                <a:sym typeface="Raleway Medium"/>
                <a:extLst>
                  <a:ext uri="http://customooxmlschemas.google.com/">
                    <go:slidesCustomData xmlns:go="http://customooxmlschemas.google.com/" textRoundtripDataId="29"/>
                  </a:ext>
                </a:extLst>
              </a:rPr>
              <a:t>%</a:t>
            </a:r>
            <a:endParaRPr b="0" i="0" sz="1800" u="none" cap="none" strike="noStrike">
              <a:solidFill>
                <a:srgbClr val="000000"/>
              </a:solidFill>
              <a:latin typeface="Raleway Medium"/>
              <a:ea typeface="Raleway Medium"/>
              <a:cs typeface="Raleway Medium"/>
              <a:sym typeface="Raleway Medium"/>
            </a:endParaRPr>
          </a:p>
        </p:txBody>
      </p:sp>
      <p:sp>
        <p:nvSpPr>
          <p:cNvPr id="4195" name="Google Shape;4195;g162e1e24d92_0_118"/>
          <p:cNvSpPr/>
          <p:nvPr/>
        </p:nvSpPr>
        <p:spPr>
          <a:xfrm>
            <a:off x="5016125" y="1651000"/>
            <a:ext cx="2962500" cy="981300"/>
          </a:xfrm>
          <a:prstGeom prst="roundRect">
            <a:avLst>
              <a:gd fmla="val 16667" name="adj"/>
            </a:avLst>
          </a:prstGeom>
          <a:solidFill>
            <a:srgbClr val="EFEFEF"/>
          </a:solidFill>
          <a:ln>
            <a:noFill/>
          </a:ln>
          <a:effectLst>
            <a:outerShdw blurRad="57150" rotWithShape="0" algn="bl" dir="5400000" dist="47625">
              <a:srgbClr val="000000">
                <a:alpha val="4901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 sz="1800" u="none" cap="none" strike="noStrike">
                <a:solidFill>
                  <a:srgbClr val="000000"/>
                </a:solidFill>
                <a:latin typeface="Raleway ExtraBold"/>
                <a:ea typeface="Raleway ExtraBold"/>
                <a:cs typeface="Raleway ExtraBold"/>
                <a:sym typeface="Raleway ExtraBold"/>
              </a:rPr>
              <a:t>Portfolio 2 -</a:t>
            </a:r>
            <a:endParaRPr b="0" i="0" sz="1800" u="none" cap="none" strike="noStrike">
              <a:solidFill>
                <a:srgbClr val="000000"/>
              </a:solidFill>
              <a:latin typeface="Raleway ExtraBold"/>
              <a:ea typeface="Raleway ExtraBold"/>
              <a:cs typeface="Raleway ExtraBold"/>
              <a:sym typeface="Raleway ExtraBold"/>
            </a:endParaRPr>
          </a:p>
          <a:p>
            <a:pPr indent="0" lvl="0" marL="0" marR="0" rtl="0" algn="ctr">
              <a:lnSpc>
                <a:spcPct val="100000"/>
              </a:lnSpc>
              <a:spcBef>
                <a:spcPts val="0"/>
              </a:spcBef>
              <a:spcAft>
                <a:spcPts val="0"/>
              </a:spcAft>
              <a:buClr>
                <a:srgbClr val="000000"/>
              </a:buClr>
              <a:buSzPts val="1900"/>
              <a:buFont typeface="Arial"/>
              <a:buNone/>
            </a:pPr>
            <a:r>
              <a:rPr b="0" i="0" lang="en" sz="1800" u="none" cap="none" strike="noStrike">
                <a:solidFill>
                  <a:srgbClr val="000000"/>
                </a:solidFill>
                <a:latin typeface="Raleway Medium"/>
                <a:ea typeface="Raleway Medium"/>
                <a:cs typeface="Raleway Medium"/>
                <a:sym typeface="Raleway Medium"/>
              </a:rPr>
              <a:t>expected return of </a:t>
            </a:r>
            <a:r>
              <a:rPr lang="en" sz="1800">
                <a:latin typeface="Raleway Medium"/>
                <a:ea typeface="Raleway Medium"/>
                <a:cs typeface="Raleway Medium"/>
                <a:sym typeface="Raleway Medium"/>
              </a:rPr>
              <a:t>5.0</a:t>
            </a:r>
            <a:r>
              <a:rPr b="0" i="0" lang="en" sz="1800" u="none" cap="none" strike="noStrike">
                <a:solidFill>
                  <a:srgbClr val="000000"/>
                </a:solidFill>
                <a:latin typeface="Raleway Medium"/>
                <a:ea typeface="Raleway Medium"/>
                <a:cs typeface="Raleway Medium"/>
                <a:sym typeface="Raleway Medium"/>
              </a:rPr>
              <a:t>7</a:t>
            </a:r>
            <a:r>
              <a:rPr b="0" i="0" lang="en" sz="1800" u="none" cap="none" strike="noStrike">
                <a:solidFill>
                  <a:srgbClr val="000000"/>
                </a:solidFill>
                <a:latin typeface="Raleway Medium"/>
                <a:ea typeface="Raleway Medium"/>
                <a:cs typeface="Raleway Medium"/>
                <a:sym typeface="Raleway Medium"/>
                <a:extLst>
                  <a:ext uri="http://customooxmlschemas.google.com/">
                    <go:slidesCustomData xmlns:go="http://customooxmlschemas.google.com/" textRoundtripDataId="30"/>
                  </a:ext>
                </a:extLst>
              </a:rPr>
              <a:t>%</a:t>
            </a:r>
            <a:endParaRPr b="0" i="0" sz="1800" u="none" cap="none" strike="noStrike">
              <a:solidFill>
                <a:srgbClr val="000000"/>
              </a:solidFill>
              <a:latin typeface="Raleway Medium"/>
              <a:ea typeface="Raleway Medium"/>
              <a:cs typeface="Raleway Medium"/>
              <a:sym typeface="Raleway Medium"/>
            </a:endParaRPr>
          </a:p>
        </p:txBody>
      </p:sp>
      <p:grpSp>
        <p:nvGrpSpPr>
          <p:cNvPr id="4196" name="Google Shape;4196;g162e1e24d92_0_118"/>
          <p:cNvGrpSpPr/>
          <p:nvPr/>
        </p:nvGrpSpPr>
        <p:grpSpPr>
          <a:xfrm>
            <a:off x="817475" y="2873875"/>
            <a:ext cx="7886000" cy="1774500"/>
            <a:chOff x="817475" y="2873875"/>
            <a:chExt cx="7886000" cy="1774500"/>
          </a:xfrm>
        </p:grpSpPr>
        <p:sp>
          <p:nvSpPr>
            <p:cNvPr id="4197" name="Google Shape;4197;g162e1e24d92_0_118"/>
            <p:cNvSpPr txBox="1"/>
            <p:nvPr/>
          </p:nvSpPr>
          <p:spPr>
            <a:xfrm>
              <a:off x="1093975" y="2873875"/>
              <a:ext cx="7609500" cy="17745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rgbClr val="000000"/>
                </a:buClr>
                <a:buSzPts val="1700"/>
                <a:buFont typeface="Arial"/>
                <a:buNone/>
              </a:pPr>
              <a:r>
                <a:rPr b="0" i="0" lang="en" sz="1600" u="none" cap="none" strike="noStrike">
                  <a:solidFill>
                    <a:srgbClr val="222222"/>
                  </a:solidFill>
                  <a:highlight>
                    <a:srgbClr val="FFFFFF"/>
                  </a:highlight>
                  <a:latin typeface="Raleway Medium"/>
                  <a:ea typeface="Raleway Medium"/>
                  <a:cs typeface="Raleway Medium"/>
                  <a:sym typeface="Raleway Medium"/>
                </a:rPr>
                <a:t>Increased expected return of</a:t>
              </a:r>
              <a:r>
                <a:rPr b="0" i="0" lang="en" sz="1600" u="none" cap="none" strike="noStrike">
                  <a:solidFill>
                    <a:srgbClr val="222222"/>
                  </a:solidFill>
                  <a:highlight>
                    <a:srgbClr val="FFFFFF"/>
                  </a:highlight>
                  <a:latin typeface="Raleway Medium"/>
                  <a:ea typeface="Raleway Medium"/>
                  <a:cs typeface="Raleway Medium"/>
                  <a:sym typeface="Raleway Medium"/>
                  <a:extLst>
                    <a:ext uri="http://customooxmlschemas.google.com/">
                      <go:slidesCustomData xmlns:go="http://customooxmlschemas.google.com/" textRoundtripDataId="31"/>
                    </a:ext>
                  </a:extLst>
                </a:rPr>
                <a:t> 0.</a:t>
              </a:r>
              <a:r>
                <a:rPr lang="en" sz="1600">
                  <a:solidFill>
                    <a:srgbClr val="222222"/>
                  </a:solidFill>
                  <a:highlight>
                    <a:srgbClr val="FFFFFF"/>
                  </a:highlight>
                  <a:latin typeface="Raleway Medium"/>
                  <a:ea typeface="Raleway Medium"/>
                  <a:cs typeface="Raleway Medium"/>
                  <a:sym typeface="Raleway Medium"/>
                  <a:extLst>
                    <a:ext uri="http://customooxmlschemas.google.com/">
                      <go:slidesCustomData xmlns:go="http://customooxmlschemas.google.com/" textRoundtripDataId="32"/>
                    </a:ext>
                  </a:extLst>
                </a:rPr>
                <a:t>90</a:t>
              </a:r>
              <a:r>
                <a:rPr b="0" i="0" lang="en" sz="1600" u="none" cap="none" strike="noStrike">
                  <a:solidFill>
                    <a:srgbClr val="222222"/>
                  </a:solidFill>
                  <a:highlight>
                    <a:srgbClr val="FFFFFF"/>
                  </a:highlight>
                  <a:latin typeface="Raleway Medium"/>
                  <a:ea typeface="Raleway Medium"/>
                  <a:cs typeface="Raleway Medium"/>
                  <a:sym typeface="Raleway Medium"/>
                  <a:extLst>
                    <a:ext uri="http://customooxmlschemas.google.com/">
                      <go:slidesCustomData xmlns:go="http://customooxmlschemas.google.com/" textRoundtripDataId="33"/>
                    </a:ext>
                  </a:extLst>
                </a:rPr>
                <a:t>%</a:t>
              </a:r>
              <a:r>
                <a:rPr b="0" i="0" lang="en" sz="1600" u="none" cap="none" strike="noStrike">
                  <a:solidFill>
                    <a:srgbClr val="222222"/>
                  </a:solidFill>
                  <a:highlight>
                    <a:srgbClr val="FFFFFF"/>
                  </a:highlight>
                  <a:latin typeface="Raleway Medium"/>
                  <a:ea typeface="Raleway Medium"/>
                  <a:cs typeface="Raleway Medium"/>
                  <a:sym typeface="Raleway Medium"/>
                </a:rPr>
                <a:t> on a base of $10 million </a:t>
              </a:r>
              <a:r>
                <a:rPr b="1" i="0" lang="en" sz="1600" u="none" cap="none" strike="noStrike">
                  <a:solidFill>
                    <a:srgbClr val="222222"/>
                  </a:solidFill>
                  <a:highlight>
                    <a:srgbClr val="FFFFFF"/>
                  </a:highlight>
                  <a:latin typeface="Raleway"/>
                  <a:ea typeface="Raleway"/>
                  <a:cs typeface="Raleway"/>
                  <a:sym typeface="Raleway"/>
                </a:rPr>
                <a:t>means $</a:t>
              </a:r>
              <a:r>
                <a:rPr b="1" lang="en" sz="1600">
                  <a:solidFill>
                    <a:srgbClr val="222222"/>
                  </a:solidFill>
                  <a:highlight>
                    <a:srgbClr val="FFFFFF"/>
                  </a:highlight>
                  <a:latin typeface="Raleway"/>
                  <a:ea typeface="Raleway"/>
                  <a:cs typeface="Raleway"/>
                  <a:sym typeface="Raleway"/>
                </a:rPr>
                <a:t>90</a:t>
              </a:r>
              <a:r>
                <a:rPr b="1" i="0" lang="en" sz="1600" u="none" cap="none" strike="noStrike">
                  <a:solidFill>
                    <a:srgbClr val="222222"/>
                  </a:solidFill>
                  <a:highlight>
                    <a:srgbClr val="FFFFFF"/>
                  </a:highlight>
                  <a:latin typeface="Raleway"/>
                  <a:ea typeface="Raleway"/>
                  <a:cs typeface="Raleway"/>
                  <a:sym typeface="Raleway"/>
                </a:rPr>
                <a:t>,000 more resources.</a:t>
              </a:r>
              <a:endParaRPr b="1" i="0" sz="1600" u="none" cap="none" strike="noStrike">
                <a:solidFill>
                  <a:srgbClr val="222222"/>
                </a:solidFill>
                <a:highlight>
                  <a:srgbClr val="FFFFFF"/>
                </a:highlight>
                <a:latin typeface="Raleway"/>
                <a:ea typeface="Raleway"/>
                <a:cs typeface="Raleway"/>
                <a:sym typeface="Raleway"/>
              </a:endParaRPr>
            </a:p>
            <a:p>
              <a:pPr indent="0" lvl="0" marL="0" marR="0" rtl="0" algn="l">
                <a:lnSpc>
                  <a:spcPct val="125000"/>
                </a:lnSpc>
                <a:spcBef>
                  <a:spcPts val="0"/>
                </a:spcBef>
                <a:spcAft>
                  <a:spcPts val="0"/>
                </a:spcAft>
                <a:buClr>
                  <a:srgbClr val="000000"/>
                </a:buClr>
                <a:buSzPts val="1700"/>
                <a:buFont typeface="Arial"/>
                <a:buNone/>
              </a:pPr>
              <a:r>
                <a:rPr b="0" i="0" lang="en" sz="1600" u="none" cap="none" strike="noStrike">
                  <a:solidFill>
                    <a:srgbClr val="222222"/>
                  </a:solidFill>
                  <a:highlight>
                    <a:srgbClr val="FFFFFF"/>
                  </a:highlight>
                  <a:latin typeface="Raleway Medium"/>
                  <a:ea typeface="Raleway Medium"/>
                  <a:cs typeface="Raleway Medium"/>
                  <a:sym typeface="Raleway Medium"/>
                </a:rPr>
                <a:t>Moving from an expected return of </a:t>
              </a:r>
              <a:r>
                <a:rPr lang="en" sz="1600">
                  <a:solidFill>
                    <a:srgbClr val="222222"/>
                  </a:solidFill>
                  <a:highlight>
                    <a:srgbClr val="FFFFFF"/>
                  </a:highlight>
                  <a:latin typeface="Raleway Medium"/>
                  <a:ea typeface="Raleway Medium"/>
                  <a:cs typeface="Raleway Medium"/>
                  <a:sym typeface="Raleway Medium"/>
                </a:rPr>
                <a:t>4.17</a:t>
              </a:r>
              <a:r>
                <a:rPr b="0" i="0" lang="en" sz="1600" u="none" cap="none" strike="noStrike">
                  <a:solidFill>
                    <a:srgbClr val="222222"/>
                  </a:solidFill>
                  <a:highlight>
                    <a:srgbClr val="FFFFFF"/>
                  </a:highlight>
                  <a:latin typeface="Raleway Medium"/>
                  <a:ea typeface="Raleway Medium"/>
                  <a:cs typeface="Raleway Medium"/>
                  <a:sym typeface="Raleway Medium"/>
                </a:rPr>
                <a:t>% to </a:t>
              </a:r>
              <a:r>
                <a:rPr lang="en" sz="1600">
                  <a:solidFill>
                    <a:srgbClr val="222222"/>
                  </a:solidFill>
                  <a:highlight>
                    <a:srgbClr val="FFFFFF"/>
                  </a:highlight>
                  <a:latin typeface="Raleway Medium"/>
                  <a:ea typeface="Raleway Medium"/>
                  <a:cs typeface="Raleway Medium"/>
                  <a:sym typeface="Raleway Medium"/>
                </a:rPr>
                <a:t>5.07</a:t>
              </a:r>
              <a:r>
                <a:rPr b="0" i="0" lang="en" sz="1600" u="none" cap="none" strike="noStrike">
                  <a:solidFill>
                    <a:srgbClr val="222222"/>
                  </a:solidFill>
                  <a:highlight>
                    <a:srgbClr val="FFFFFF"/>
                  </a:highlight>
                  <a:latin typeface="Raleway Medium"/>
                  <a:ea typeface="Raleway Medium"/>
                  <a:cs typeface="Raleway Medium"/>
                  <a:sym typeface="Raleway Medium"/>
                </a:rPr>
                <a:t>% is a 20% increase in expected interest earnings.</a:t>
              </a:r>
              <a:endParaRPr b="0" i="0" sz="1600" u="none" cap="none" strike="noStrike">
                <a:solidFill>
                  <a:srgbClr val="222222"/>
                </a:solidFill>
                <a:highlight>
                  <a:srgbClr val="FFFFFF"/>
                </a:highlight>
                <a:latin typeface="Raleway Medium"/>
                <a:ea typeface="Raleway Medium"/>
                <a:cs typeface="Raleway Medium"/>
                <a:sym typeface="Raleway Medium"/>
              </a:endParaRPr>
            </a:p>
            <a:p>
              <a:pPr indent="0" lvl="0" marL="0" marR="0" rtl="0" algn="l">
                <a:lnSpc>
                  <a:spcPct val="125000"/>
                </a:lnSpc>
                <a:spcBef>
                  <a:spcPts val="0"/>
                </a:spcBef>
                <a:spcAft>
                  <a:spcPts val="0"/>
                </a:spcAft>
                <a:buClr>
                  <a:srgbClr val="000000"/>
                </a:buClr>
                <a:buSzPts val="1700"/>
                <a:buFont typeface="Arial"/>
                <a:buNone/>
              </a:pPr>
              <a:r>
                <a:rPr b="0" i="0" lang="en" sz="1600" u="none" cap="none" strike="noStrike">
                  <a:solidFill>
                    <a:srgbClr val="222222"/>
                  </a:solidFill>
                  <a:highlight>
                    <a:srgbClr val="FFFFFF"/>
                  </a:highlight>
                  <a:latin typeface="Raleway Medium"/>
                  <a:ea typeface="Raleway Medium"/>
                  <a:cs typeface="Raleway Medium"/>
                  <a:sym typeface="Raleway Medium"/>
                </a:rPr>
                <a:t>Most importantly….this has been achieved without taking on credit risk (we are only using Treasuries).</a:t>
              </a:r>
              <a:endParaRPr b="0" i="0" sz="2700" u="none" cap="none" strike="noStrike">
                <a:solidFill>
                  <a:srgbClr val="222222"/>
                </a:solidFill>
                <a:highlight>
                  <a:srgbClr val="FFFFFF"/>
                </a:highlight>
                <a:latin typeface="Raleway Medium"/>
                <a:ea typeface="Raleway Medium"/>
                <a:cs typeface="Raleway Medium"/>
                <a:sym typeface="Raleway Medium"/>
              </a:endParaRPr>
            </a:p>
            <a:p>
              <a:pPr indent="0" lvl="0" marL="457200" marR="379397" rtl="0" algn="l">
                <a:lnSpc>
                  <a:spcPct val="125000"/>
                </a:lnSpc>
                <a:spcBef>
                  <a:spcPts val="0"/>
                </a:spcBef>
                <a:spcAft>
                  <a:spcPts val="0"/>
                </a:spcAft>
                <a:buClr>
                  <a:srgbClr val="000000"/>
                </a:buClr>
                <a:buSzPts val="2100"/>
                <a:buFont typeface="Arial"/>
                <a:buNone/>
              </a:pPr>
              <a:r>
                <a:t/>
              </a:r>
              <a:endParaRPr b="0" i="0" sz="2100" u="none" cap="none" strike="noStrike">
                <a:solidFill>
                  <a:schemeClr val="dk1"/>
                </a:solidFill>
                <a:latin typeface="Dosis Medium"/>
                <a:ea typeface="Dosis Medium"/>
                <a:cs typeface="Dosis Medium"/>
                <a:sym typeface="Dosis Medium"/>
              </a:endParaRPr>
            </a:p>
          </p:txBody>
        </p:sp>
        <p:sp>
          <p:nvSpPr>
            <p:cNvPr id="4198" name="Google Shape;4198;g162e1e24d92_0_118"/>
            <p:cNvSpPr/>
            <p:nvPr/>
          </p:nvSpPr>
          <p:spPr>
            <a:xfrm>
              <a:off x="817475" y="3049800"/>
              <a:ext cx="234600" cy="125700"/>
            </a:xfrm>
            <a:prstGeom prst="chevron">
              <a:avLst>
                <a:gd fmla="val 50000" name="adj"/>
              </a:avLst>
            </a:prstGeom>
            <a:solidFill>
              <a:srgbClr val="4726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9" name="Google Shape;4199;g162e1e24d92_0_118"/>
            <p:cNvSpPr/>
            <p:nvPr/>
          </p:nvSpPr>
          <p:spPr>
            <a:xfrm>
              <a:off x="817475" y="3698275"/>
              <a:ext cx="234600" cy="125700"/>
            </a:xfrm>
            <a:prstGeom prst="chevron">
              <a:avLst>
                <a:gd fmla="val 50000" name="adj"/>
              </a:avLst>
            </a:prstGeom>
            <a:solidFill>
              <a:srgbClr val="4726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0" name="Google Shape;4200;g162e1e24d92_0_118"/>
            <p:cNvSpPr/>
            <p:nvPr/>
          </p:nvSpPr>
          <p:spPr>
            <a:xfrm>
              <a:off x="817475" y="4346750"/>
              <a:ext cx="234600" cy="125700"/>
            </a:xfrm>
            <a:prstGeom prst="chevron">
              <a:avLst>
                <a:gd fmla="val 50000" name="adj"/>
              </a:avLst>
            </a:prstGeom>
            <a:solidFill>
              <a:srgbClr val="4726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01" name="Google Shape;4201;g162e1e24d92_0_118"/>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5" name="Shape 4205"/>
        <p:cNvGrpSpPr/>
        <p:nvPr/>
      </p:nvGrpSpPr>
      <p:grpSpPr>
        <a:xfrm>
          <a:off x="0" y="0"/>
          <a:ext cx="0" cy="0"/>
          <a:chOff x="0" y="0"/>
          <a:chExt cx="0" cy="0"/>
        </a:xfrm>
      </p:grpSpPr>
      <p:sp>
        <p:nvSpPr>
          <p:cNvPr id="4206" name="Google Shape;4206;p18"/>
          <p:cNvSpPr/>
          <p:nvPr/>
        </p:nvSpPr>
        <p:spPr>
          <a:xfrm>
            <a:off x="0" y="-30625"/>
            <a:ext cx="9144000" cy="1176600"/>
          </a:xfrm>
          <a:prstGeom prst="rect">
            <a:avLst/>
          </a:prstGeom>
          <a:solidFill>
            <a:srgbClr val="4726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7" name="Google Shape;4207;p18"/>
          <p:cNvSpPr/>
          <p:nvPr/>
        </p:nvSpPr>
        <p:spPr>
          <a:xfrm>
            <a:off x="141150" y="104850"/>
            <a:ext cx="8861700" cy="1176600"/>
          </a:xfrm>
          <a:prstGeom prst="rect">
            <a:avLst/>
          </a:prstGeom>
          <a:solidFill>
            <a:srgbClr val="47267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3200" u="none" cap="none" strike="noStrike">
                <a:solidFill>
                  <a:schemeClr val="lt1"/>
                </a:solidFill>
                <a:latin typeface="Raleway"/>
                <a:ea typeface="Raleway"/>
                <a:cs typeface="Raleway"/>
                <a:sym typeface="Raleway"/>
              </a:rPr>
              <a:t>Prudently investing public funds is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4000"/>
              <a:buFont typeface="Arial"/>
              <a:buNone/>
            </a:pPr>
            <a:r>
              <a:rPr b="1" i="0" lang="en" sz="3200" u="none" cap="none" strike="noStrike">
                <a:solidFill>
                  <a:schemeClr val="lt1"/>
                </a:solidFill>
                <a:latin typeface="Raleway"/>
                <a:ea typeface="Raleway"/>
                <a:cs typeface="Raleway"/>
                <a:sym typeface="Raleway"/>
              </a:rPr>
              <a:t>a bit like climbing a staircase</a:t>
            </a:r>
            <a:endParaRPr b="0" i="0" sz="3200" u="none" cap="none" strike="noStrike">
              <a:solidFill>
                <a:srgbClr val="000000"/>
              </a:solidFill>
              <a:latin typeface="Raleway"/>
              <a:ea typeface="Raleway"/>
              <a:cs typeface="Raleway"/>
              <a:sym typeface="Raleway"/>
            </a:endParaRPr>
          </a:p>
        </p:txBody>
      </p:sp>
      <p:sp>
        <p:nvSpPr>
          <p:cNvPr id="4208" name="Google Shape;4208;p18"/>
          <p:cNvSpPr txBox="1"/>
          <p:nvPr/>
        </p:nvSpPr>
        <p:spPr>
          <a:xfrm>
            <a:off x="4112550" y="1692375"/>
            <a:ext cx="4890300" cy="283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0" i="0" lang="en" sz="1900" u="none" cap="none" strike="noStrike">
                <a:solidFill>
                  <a:srgbClr val="000000"/>
                </a:solidFill>
                <a:latin typeface="Arial"/>
                <a:ea typeface="Arial"/>
                <a:cs typeface="Arial"/>
                <a:sym typeface="Arial"/>
              </a:rPr>
              <a:t>Stable, steady, upward progression is the key. The sooner you put available cash to work earning interest, the higher your net earnings will be.  A series of safe, dependable, laddered investments that take into consideration the factors of, </a:t>
            </a:r>
            <a:r>
              <a:rPr b="1" i="0" lang="en" sz="1900" u="none" cap="none" strike="noStrike">
                <a:solidFill>
                  <a:srgbClr val="000000"/>
                </a:solidFill>
                <a:latin typeface="Arial"/>
                <a:ea typeface="Arial"/>
                <a:cs typeface="Arial"/>
                <a:sym typeface="Arial"/>
              </a:rPr>
              <a:t>“how much”, for “how long”,</a:t>
            </a:r>
            <a:r>
              <a:rPr b="0" i="0" lang="en" sz="1900" u="none" cap="none" strike="noStrike">
                <a:solidFill>
                  <a:srgbClr val="000000"/>
                </a:solidFill>
                <a:latin typeface="Arial"/>
                <a:ea typeface="Arial"/>
                <a:cs typeface="Arial"/>
                <a:sym typeface="Arial"/>
              </a:rPr>
              <a:t> and then researching the most advantageous interest rates available, is the key to success. </a:t>
            </a:r>
            <a:endParaRPr b="0" i="0" sz="2000" u="none" cap="none" strike="noStrike">
              <a:solidFill>
                <a:srgbClr val="000000"/>
              </a:solidFill>
              <a:latin typeface="Arial"/>
              <a:ea typeface="Arial"/>
              <a:cs typeface="Arial"/>
              <a:sym typeface="Arial"/>
            </a:endParaRPr>
          </a:p>
        </p:txBody>
      </p:sp>
      <p:sp>
        <p:nvSpPr>
          <p:cNvPr id="4209" name="Google Shape;4209;p18"/>
          <p:cNvSpPr txBox="1"/>
          <p:nvPr/>
        </p:nvSpPr>
        <p:spPr>
          <a:xfrm>
            <a:off x="133475" y="4626075"/>
            <a:ext cx="37668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10" name="Google Shape;4210;p18"/>
          <p:cNvPicPr preferRelativeResize="0"/>
          <p:nvPr/>
        </p:nvPicPr>
        <p:blipFill rotWithShape="1">
          <a:blip r:embed="rId3">
            <a:alphaModFix/>
          </a:blip>
          <a:srcRect b="0" l="0" r="0" t="0"/>
          <a:stretch/>
        </p:blipFill>
        <p:spPr>
          <a:xfrm>
            <a:off x="953450" y="1399350"/>
            <a:ext cx="2686376" cy="3581824"/>
          </a:xfrm>
          <a:prstGeom prst="rect">
            <a:avLst/>
          </a:prstGeom>
          <a:noFill/>
          <a:ln>
            <a:noFill/>
          </a:ln>
        </p:spPr>
      </p:pic>
      <p:pic>
        <p:nvPicPr>
          <p:cNvPr id="4211" name="Google Shape;4211;p18"/>
          <p:cNvPicPr preferRelativeResize="0"/>
          <p:nvPr/>
        </p:nvPicPr>
        <p:blipFill rotWithShape="1">
          <a:blip r:embed="rId4">
            <a:alphaModFix/>
          </a:blip>
          <a:srcRect b="0" l="0" r="0" t="0"/>
          <a:stretch/>
        </p:blipFill>
        <p:spPr>
          <a:xfrm>
            <a:off x="857497" y="1420438"/>
            <a:ext cx="2782326" cy="3709773"/>
          </a:xfrm>
          <a:prstGeom prst="rect">
            <a:avLst/>
          </a:prstGeom>
          <a:noFill/>
          <a:ln>
            <a:noFill/>
          </a:ln>
        </p:spPr>
      </p:pic>
      <p:sp>
        <p:nvSpPr>
          <p:cNvPr id="4212" name="Google Shape;4212;p18"/>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4213" name="Google Shape;4213;p18"/>
          <p:cNvSpPr txBox="1"/>
          <p:nvPr>
            <p:ph idx="12" type="sldNum"/>
          </p:nvPr>
        </p:nvSpPr>
        <p:spPr>
          <a:xfrm>
            <a:off x="-78975" y="34067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7" name="Shape 4217"/>
        <p:cNvGrpSpPr/>
        <p:nvPr/>
      </p:nvGrpSpPr>
      <p:grpSpPr>
        <a:xfrm>
          <a:off x="0" y="0"/>
          <a:ext cx="0" cy="0"/>
          <a:chOff x="0" y="0"/>
          <a:chExt cx="0" cy="0"/>
        </a:xfrm>
      </p:grpSpPr>
      <p:sp>
        <p:nvSpPr>
          <p:cNvPr id="4218" name="Google Shape;4218;g16457df6818_0_700"/>
          <p:cNvSpPr txBox="1"/>
          <p:nvPr/>
        </p:nvSpPr>
        <p:spPr>
          <a:xfrm>
            <a:off x="767250" y="338800"/>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i="0" lang="en" sz="3200" u="none" cap="none" strike="noStrike">
                <a:solidFill>
                  <a:schemeClr val="lt1"/>
                </a:solidFill>
                <a:latin typeface="Raleway"/>
                <a:ea typeface="Raleway"/>
                <a:cs typeface="Raleway"/>
                <a:sym typeface="Raleway"/>
              </a:rPr>
              <a:t>Key Takeaways</a:t>
            </a:r>
            <a:endParaRPr b="1" i="0" sz="3700" u="none" cap="none" strike="noStrike">
              <a:solidFill>
                <a:schemeClr val="lt1"/>
              </a:solidFill>
              <a:latin typeface="Montserrat"/>
              <a:ea typeface="Montserrat"/>
              <a:cs typeface="Montserrat"/>
              <a:sym typeface="Montserrat"/>
            </a:endParaRPr>
          </a:p>
        </p:txBody>
      </p:sp>
      <p:sp>
        <p:nvSpPr>
          <p:cNvPr id="4219" name="Google Shape;4219;g16457df6818_0_700"/>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4220" name="Google Shape;4220;g16457df6818_0_700"/>
          <p:cNvSpPr txBox="1"/>
          <p:nvPr/>
        </p:nvSpPr>
        <p:spPr>
          <a:xfrm>
            <a:off x="3676950" y="488550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2022 Three+One Company, Inc.</a:t>
            </a:r>
            <a:endParaRPr b="0" i="0" sz="700" u="none" cap="none" strike="noStrike">
              <a:solidFill>
                <a:srgbClr val="000000"/>
              </a:solidFill>
              <a:latin typeface="Arial"/>
              <a:ea typeface="Arial"/>
              <a:cs typeface="Arial"/>
              <a:sym typeface="Arial"/>
            </a:endParaRPr>
          </a:p>
        </p:txBody>
      </p:sp>
      <p:grpSp>
        <p:nvGrpSpPr>
          <p:cNvPr id="4221" name="Google Shape;4221;g16457df6818_0_700"/>
          <p:cNvGrpSpPr/>
          <p:nvPr/>
        </p:nvGrpSpPr>
        <p:grpSpPr>
          <a:xfrm>
            <a:off x="1064730" y="1449427"/>
            <a:ext cx="7054044" cy="3351496"/>
            <a:chOff x="1073400" y="1432313"/>
            <a:chExt cx="6775569" cy="3130776"/>
          </a:xfrm>
        </p:grpSpPr>
        <p:grpSp>
          <p:nvGrpSpPr>
            <p:cNvPr id="4222" name="Google Shape;4222;g16457df6818_0_700"/>
            <p:cNvGrpSpPr/>
            <p:nvPr/>
          </p:nvGrpSpPr>
          <p:grpSpPr>
            <a:xfrm>
              <a:off x="4473537" y="4014305"/>
              <a:ext cx="538588" cy="474600"/>
              <a:chOff x="1033412" y="1463480"/>
              <a:chExt cx="538588" cy="474600"/>
            </a:xfrm>
          </p:grpSpPr>
          <p:sp>
            <p:nvSpPr>
              <p:cNvPr id="4223" name="Google Shape;4223;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4" name="Google Shape;4224;g16457df6818_0_700"/>
              <p:cNvSpPr txBox="1"/>
              <p:nvPr/>
            </p:nvSpPr>
            <p:spPr>
              <a:xfrm>
                <a:off x="1033412" y="1463480"/>
                <a:ext cx="4986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10</a:t>
                </a:r>
                <a:endParaRPr b="1" i="0" sz="2100" u="none" cap="none" strike="noStrike">
                  <a:solidFill>
                    <a:schemeClr val="dk1"/>
                  </a:solidFill>
                  <a:latin typeface="Raleway"/>
                  <a:ea typeface="Raleway"/>
                  <a:cs typeface="Raleway"/>
                  <a:sym typeface="Raleway"/>
                </a:endParaRPr>
              </a:p>
            </p:txBody>
          </p:sp>
        </p:grpSp>
        <p:grpSp>
          <p:nvGrpSpPr>
            <p:cNvPr id="4225" name="Google Shape;4225;g16457df6818_0_700"/>
            <p:cNvGrpSpPr/>
            <p:nvPr/>
          </p:nvGrpSpPr>
          <p:grpSpPr>
            <a:xfrm>
              <a:off x="4513525" y="3386511"/>
              <a:ext cx="498600" cy="474600"/>
              <a:chOff x="1073400" y="1468511"/>
              <a:chExt cx="498600" cy="474600"/>
            </a:xfrm>
          </p:grpSpPr>
          <p:sp>
            <p:nvSpPr>
              <p:cNvPr id="4226" name="Google Shape;4226;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7" name="Google Shape;4227;g16457df6818_0_700"/>
              <p:cNvSpPr txBox="1"/>
              <p:nvPr/>
            </p:nvSpPr>
            <p:spPr>
              <a:xfrm>
                <a:off x="1099550" y="1468511"/>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9</a:t>
                </a:r>
                <a:endParaRPr b="1" i="0" sz="2100" u="none" cap="none" strike="noStrike">
                  <a:solidFill>
                    <a:schemeClr val="dk1"/>
                  </a:solidFill>
                  <a:latin typeface="Raleway"/>
                  <a:ea typeface="Raleway"/>
                  <a:cs typeface="Raleway"/>
                  <a:sym typeface="Raleway"/>
                </a:endParaRPr>
              </a:p>
            </p:txBody>
          </p:sp>
        </p:grpSp>
        <p:grpSp>
          <p:nvGrpSpPr>
            <p:cNvPr id="4228" name="Google Shape;4228;g16457df6818_0_700"/>
            <p:cNvGrpSpPr/>
            <p:nvPr/>
          </p:nvGrpSpPr>
          <p:grpSpPr>
            <a:xfrm>
              <a:off x="4513525" y="2766341"/>
              <a:ext cx="498600" cy="474600"/>
              <a:chOff x="1073400" y="1474991"/>
              <a:chExt cx="498600" cy="474600"/>
            </a:xfrm>
          </p:grpSpPr>
          <p:sp>
            <p:nvSpPr>
              <p:cNvPr id="4229" name="Google Shape;4229;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0" name="Google Shape;4230;g16457df6818_0_700"/>
              <p:cNvSpPr txBox="1"/>
              <p:nvPr/>
            </p:nvSpPr>
            <p:spPr>
              <a:xfrm>
                <a:off x="1099549" y="1474991"/>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8</a:t>
                </a:r>
                <a:endParaRPr b="1" i="0" sz="2100" u="none" cap="none" strike="noStrike">
                  <a:solidFill>
                    <a:schemeClr val="dk1"/>
                  </a:solidFill>
                  <a:latin typeface="Raleway"/>
                  <a:ea typeface="Raleway"/>
                  <a:cs typeface="Raleway"/>
                  <a:sym typeface="Raleway"/>
                </a:endParaRPr>
              </a:p>
            </p:txBody>
          </p:sp>
        </p:grpSp>
        <p:grpSp>
          <p:nvGrpSpPr>
            <p:cNvPr id="4231" name="Google Shape;4231;g16457df6818_0_700"/>
            <p:cNvGrpSpPr/>
            <p:nvPr/>
          </p:nvGrpSpPr>
          <p:grpSpPr>
            <a:xfrm>
              <a:off x="4513525" y="2088932"/>
              <a:ext cx="498600" cy="474600"/>
              <a:chOff x="1073400" y="1455282"/>
              <a:chExt cx="498600" cy="474600"/>
            </a:xfrm>
          </p:grpSpPr>
          <p:sp>
            <p:nvSpPr>
              <p:cNvPr id="4232" name="Google Shape;4232;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3" name="Google Shape;4233;g16457df6818_0_700"/>
              <p:cNvSpPr txBox="1"/>
              <p:nvPr/>
            </p:nvSpPr>
            <p:spPr>
              <a:xfrm>
                <a:off x="1131534" y="1455282"/>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7</a:t>
                </a:r>
                <a:endParaRPr b="1" i="0" sz="2100" u="none" cap="none" strike="noStrike">
                  <a:solidFill>
                    <a:schemeClr val="dk1"/>
                  </a:solidFill>
                  <a:latin typeface="Raleway"/>
                  <a:ea typeface="Raleway"/>
                  <a:cs typeface="Raleway"/>
                  <a:sym typeface="Raleway"/>
                </a:endParaRPr>
              </a:p>
            </p:txBody>
          </p:sp>
        </p:grpSp>
        <p:grpSp>
          <p:nvGrpSpPr>
            <p:cNvPr id="4234" name="Google Shape;4234;g16457df6818_0_700"/>
            <p:cNvGrpSpPr/>
            <p:nvPr/>
          </p:nvGrpSpPr>
          <p:grpSpPr>
            <a:xfrm>
              <a:off x="4513525" y="1464724"/>
              <a:ext cx="498600" cy="474600"/>
              <a:chOff x="1073400" y="1477274"/>
              <a:chExt cx="498600" cy="474600"/>
            </a:xfrm>
          </p:grpSpPr>
          <p:sp>
            <p:nvSpPr>
              <p:cNvPr id="4235" name="Google Shape;4235;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6" name="Google Shape;4236;g16457df6818_0_700"/>
              <p:cNvSpPr txBox="1"/>
              <p:nvPr/>
            </p:nvSpPr>
            <p:spPr>
              <a:xfrm>
                <a:off x="1099525" y="1477274"/>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6</a:t>
                </a:r>
                <a:endParaRPr b="1" i="0" sz="2100" u="none" cap="none" strike="noStrike">
                  <a:solidFill>
                    <a:schemeClr val="dk1"/>
                  </a:solidFill>
                  <a:latin typeface="Raleway"/>
                  <a:ea typeface="Raleway"/>
                  <a:cs typeface="Raleway"/>
                  <a:sym typeface="Raleway"/>
                </a:endParaRPr>
              </a:p>
            </p:txBody>
          </p:sp>
        </p:grpSp>
        <p:grpSp>
          <p:nvGrpSpPr>
            <p:cNvPr id="4237" name="Google Shape;4237;g16457df6818_0_700"/>
            <p:cNvGrpSpPr/>
            <p:nvPr/>
          </p:nvGrpSpPr>
          <p:grpSpPr>
            <a:xfrm>
              <a:off x="1073400" y="3988237"/>
              <a:ext cx="498600" cy="474600"/>
              <a:chOff x="1073400" y="1437412"/>
              <a:chExt cx="498600" cy="474600"/>
            </a:xfrm>
          </p:grpSpPr>
          <p:sp>
            <p:nvSpPr>
              <p:cNvPr id="4238" name="Google Shape;4238;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9" name="Google Shape;4239;g16457df6818_0_700"/>
              <p:cNvSpPr txBox="1"/>
              <p:nvPr/>
            </p:nvSpPr>
            <p:spPr>
              <a:xfrm>
                <a:off x="1115650" y="1437412"/>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5</a:t>
                </a:r>
                <a:endParaRPr b="1" i="0" sz="2100" u="none" cap="none" strike="noStrike">
                  <a:solidFill>
                    <a:schemeClr val="dk1"/>
                  </a:solidFill>
                  <a:latin typeface="Raleway"/>
                  <a:ea typeface="Raleway"/>
                  <a:cs typeface="Raleway"/>
                  <a:sym typeface="Raleway"/>
                </a:endParaRPr>
              </a:p>
            </p:txBody>
          </p:sp>
        </p:grpSp>
        <p:grpSp>
          <p:nvGrpSpPr>
            <p:cNvPr id="4240" name="Google Shape;4240;g16457df6818_0_700"/>
            <p:cNvGrpSpPr/>
            <p:nvPr/>
          </p:nvGrpSpPr>
          <p:grpSpPr>
            <a:xfrm>
              <a:off x="1073400" y="3362333"/>
              <a:ext cx="498600" cy="474600"/>
              <a:chOff x="1073400" y="1444333"/>
              <a:chExt cx="498600" cy="474600"/>
            </a:xfrm>
          </p:grpSpPr>
          <p:sp>
            <p:nvSpPr>
              <p:cNvPr id="4241" name="Google Shape;4241;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2" name="Google Shape;4242;g16457df6818_0_700"/>
              <p:cNvSpPr txBox="1"/>
              <p:nvPr/>
            </p:nvSpPr>
            <p:spPr>
              <a:xfrm>
                <a:off x="1123024" y="1444333"/>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4</a:t>
                </a:r>
                <a:endParaRPr b="1" i="0" sz="2100" u="none" cap="none" strike="noStrike">
                  <a:solidFill>
                    <a:schemeClr val="dk1"/>
                  </a:solidFill>
                  <a:latin typeface="Raleway"/>
                  <a:ea typeface="Raleway"/>
                  <a:cs typeface="Raleway"/>
                  <a:sym typeface="Raleway"/>
                </a:endParaRPr>
              </a:p>
            </p:txBody>
          </p:sp>
        </p:grpSp>
        <p:grpSp>
          <p:nvGrpSpPr>
            <p:cNvPr id="4243" name="Google Shape;4243;g16457df6818_0_700"/>
            <p:cNvGrpSpPr/>
            <p:nvPr/>
          </p:nvGrpSpPr>
          <p:grpSpPr>
            <a:xfrm>
              <a:off x="1073400" y="2736424"/>
              <a:ext cx="498600" cy="474600"/>
              <a:chOff x="1073400" y="1455399"/>
              <a:chExt cx="498600" cy="474600"/>
            </a:xfrm>
          </p:grpSpPr>
          <p:sp>
            <p:nvSpPr>
              <p:cNvPr id="4244" name="Google Shape;4244;g16457df6818_0_700"/>
              <p:cNvSpPr/>
              <p:nvPr/>
            </p:nvSpPr>
            <p:spPr>
              <a:xfrm>
                <a:off x="1073400" y="1525774"/>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5" name="Google Shape;4245;g16457df6818_0_700"/>
              <p:cNvSpPr txBox="1"/>
              <p:nvPr/>
            </p:nvSpPr>
            <p:spPr>
              <a:xfrm>
                <a:off x="1149150" y="1455399"/>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3</a:t>
                </a:r>
                <a:endParaRPr b="1" i="0" sz="2100" u="none" cap="none" strike="noStrike">
                  <a:solidFill>
                    <a:schemeClr val="dk1"/>
                  </a:solidFill>
                  <a:latin typeface="Raleway"/>
                  <a:ea typeface="Raleway"/>
                  <a:cs typeface="Raleway"/>
                  <a:sym typeface="Raleway"/>
                </a:endParaRPr>
              </a:p>
            </p:txBody>
          </p:sp>
        </p:grpSp>
        <p:grpSp>
          <p:nvGrpSpPr>
            <p:cNvPr id="4246" name="Google Shape;4246;g16457df6818_0_700"/>
            <p:cNvGrpSpPr/>
            <p:nvPr/>
          </p:nvGrpSpPr>
          <p:grpSpPr>
            <a:xfrm>
              <a:off x="1073400" y="1484618"/>
              <a:ext cx="498600" cy="474600"/>
              <a:chOff x="1073400" y="1484618"/>
              <a:chExt cx="498600" cy="474600"/>
            </a:xfrm>
          </p:grpSpPr>
          <p:sp>
            <p:nvSpPr>
              <p:cNvPr id="4247" name="Google Shape;4247;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8" name="Google Shape;4248;g16457df6818_0_700"/>
              <p:cNvSpPr txBox="1"/>
              <p:nvPr/>
            </p:nvSpPr>
            <p:spPr>
              <a:xfrm>
                <a:off x="1149174" y="1484618"/>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1</a:t>
                </a:r>
                <a:endParaRPr b="1" i="0" sz="2100" u="none" cap="none" strike="noStrike">
                  <a:solidFill>
                    <a:schemeClr val="dk1"/>
                  </a:solidFill>
                  <a:latin typeface="Raleway"/>
                  <a:ea typeface="Raleway"/>
                  <a:cs typeface="Raleway"/>
                  <a:sym typeface="Raleway"/>
                </a:endParaRPr>
              </a:p>
            </p:txBody>
          </p:sp>
        </p:grpSp>
        <p:grpSp>
          <p:nvGrpSpPr>
            <p:cNvPr id="4249" name="Google Shape;4249;g16457df6818_0_700"/>
            <p:cNvGrpSpPr/>
            <p:nvPr/>
          </p:nvGrpSpPr>
          <p:grpSpPr>
            <a:xfrm>
              <a:off x="1073400" y="2121894"/>
              <a:ext cx="498600" cy="474600"/>
              <a:chOff x="1073400" y="1482944"/>
              <a:chExt cx="498600" cy="474600"/>
            </a:xfrm>
          </p:grpSpPr>
          <p:sp>
            <p:nvSpPr>
              <p:cNvPr id="4250" name="Google Shape;4250;g16457df6818_0_700"/>
              <p:cNvSpPr/>
              <p:nvPr/>
            </p:nvSpPr>
            <p:spPr>
              <a:xfrm>
                <a:off x="1073400" y="1525761"/>
                <a:ext cx="498600" cy="385800"/>
              </a:xfrm>
              <a:prstGeom prst="roundRect">
                <a:avLst>
                  <a:gd fmla="val 16667" name="adj"/>
                </a:avLst>
              </a:prstGeom>
              <a:solidFill>
                <a:srgbClr val="D9D9D9"/>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1" name="Google Shape;4251;g16457df6818_0_700"/>
              <p:cNvSpPr txBox="1"/>
              <p:nvPr/>
            </p:nvSpPr>
            <p:spPr>
              <a:xfrm>
                <a:off x="1149174" y="1482944"/>
                <a:ext cx="210300" cy="47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 sz="2100" u="none" cap="none" strike="noStrike">
                    <a:solidFill>
                      <a:schemeClr val="dk1"/>
                    </a:solidFill>
                    <a:latin typeface="Raleway"/>
                    <a:ea typeface="Raleway"/>
                    <a:cs typeface="Raleway"/>
                    <a:sym typeface="Raleway"/>
                  </a:rPr>
                  <a:t>2</a:t>
                </a:r>
                <a:endParaRPr b="1" i="0" sz="2100" u="none" cap="none" strike="noStrike">
                  <a:solidFill>
                    <a:schemeClr val="dk1"/>
                  </a:solidFill>
                  <a:latin typeface="Raleway"/>
                  <a:ea typeface="Raleway"/>
                  <a:cs typeface="Raleway"/>
                  <a:sym typeface="Raleway"/>
                </a:endParaRPr>
              </a:p>
            </p:txBody>
          </p:sp>
        </p:grpSp>
        <p:sp>
          <p:nvSpPr>
            <p:cNvPr id="4252" name="Google Shape;4252;g16457df6818_0_700"/>
            <p:cNvSpPr/>
            <p:nvPr/>
          </p:nvSpPr>
          <p:spPr>
            <a:xfrm>
              <a:off x="1478606" y="1432313"/>
              <a:ext cx="2915766" cy="572693"/>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1" lang="en" sz="1300" u="none" cap="none" strike="noStrike">
                  <a:solidFill>
                    <a:schemeClr val="lt1"/>
                  </a:solidFill>
                  <a:latin typeface="Raleway"/>
                  <a:ea typeface="Raleway"/>
                  <a:cs typeface="Raleway"/>
                  <a:sym typeface="Raleway"/>
                </a:rPr>
                <a:t>Understand that data has power to help drive decision making</a:t>
              </a:r>
              <a:endParaRPr b="1" i="1" sz="1500" u="none" cap="none" strike="noStrike">
                <a:solidFill>
                  <a:srgbClr val="000000"/>
                </a:solidFill>
                <a:latin typeface="Arial"/>
                <a:ea typeface="Arial"/>
                <a:cs typeface="Arial"/>
                <a:sym typeface="Arial"/>
              </a:endParaRPr>
            </a:p>
          </p:txBody>
        </p:sp>
        <p:sp>
          <p:nvSpPr>
            <p:cNvPr id="4253" name="Google Shape;4253;g16457df6818_0_700"/>
            <p:cNvSpPr/>
            <p:nvPr/>
          </p:nvSpPr>
          <p:spPr>
            <a:xfrm>
              <a:off x="4895256" y="1432313"/>
              <a:ext cx="2915766" cy="572693"/>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Knows peer and market benchmarks</a:t>
              </a:r>
              <a:endParaRPr b="1" i="1" sz="1300" u="none" cap="none" strike="noStrike">
                <a:solidFill>
                  <a:schemeClr val="lt1"/>
                </a:solidFill>
                <a:latin typeface="Raleway"/>
                <a:ea typeface="Raleway"/>
                <a:cs typeface="Raleway"/>
                <a:sym typeface="Raleway"/>
              </a:endParaRPr>
            </a:p>
          </p:txBody>
        </p:sp>
        <p:sp>
          <p:nvSpPr>
            <p:cNvPr id="4254" name="Google Shape;4254;g16457df6818_0_700"/>
            <p:cNvSpPr/>
            <p:nvPr/>
          </p:nvSpPr>
          <p:spPr>
            <a:xfrm>
              <a:off x="4933269" y="2710249"/>
              <a:ext cx="2915700" cy="5727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Knows when to go out for a Request for Proposal (RFP)</a:t>
              </a:r>
              <a:endParaRPr b="1" i="1" sz="1500" u="none" cap="none" strike="noStrike">
                <a:solidFill>
                  <a:srgbClr val="000000"/>
                </a:solidFill>
                <a:latin typeface="Arial"/>
                <a:ea typeface="Arial"/>
                <a:cs typeface="Arial"/>
                <a:sym typeface="Arial"/>
              </a:endParaRPr>
            </a:p>
          </p:txBody>
        </p:sp>
        <p:sp>
          <p:nvSpPr>
            <p:cNvPr id="4255" name="Google Shape;4255;g16457df6818_0_700"/>
            <p:cNvSpPr/>
            <p:nvPr/>
          </p:nvSpPr>
          <p:spPr>
            <a:xfrm>
              <a:off x="4895292" y="2071288"/>
              <a:ext cx="2915700" cy="5727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Optimizes its banking structures</a:t>
              </a:r>
              <a:endParaRPr b="1" i="1" sz="1500" u="none" cap="none" strike="noStrike">
                <a:solidFill>
                  <a:srgbClr val="000000"/>
                </a:solidFill>
                <a:latin typeface="Raleway"/>
                <a:ea typeface="Raleway"/>
                <a:cs typeface="Raleway"/>
                <a:sym typeface="Raleway"/>
              </a:endParaRPr>
            </a:p>
          </p:txBody>
        </p:sp>
        <p:sp>
          <p:nvSpPr>
            <p:cNvPr id="4256" name="Google Shape;4256;g16457df6818_0_700"/>
            <p:cNvSpPr/>
            <p:nvPr/>
          </p:nvSpPr>
          <p:spPr>
            <a:xfrm>
              <a:off x="1478606" y="3349239"/>
              <a:ext cx="2915700" cy="5727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Open to innovation</a:t>
              </a:r>
              <a:endParaRPr b="1" i="1" sz="1500" u="none" cap="none" strike="noStrike">
                <a:solidFill>
                  <a:srgbClr val="000000"/>
                </a:solidFill>
                <a:latin typeface="Arial"/>
                <a:ea typeface="Arial"/>
                <a:cs typeface="Arial"/>
                <a:sym typeface="Arial"/>
              </a:endParaRPr>
            </a:p>
          </p:txBody>
        </p:sp>
        <p:sp>
          <p:nvSpPr>
            <p:cNvPr id="4257" name="Google Shape;4257;g16457df6818_0_700"/>
            <p:cNvSpPr/>
            <p:nvPr/>
          </p:nvSpPr>
          <p:spPr>
            <a:xfrm>
              <a:off x="1478606" y="2071288"/>
              <a:ext cx="2915700" cy="5727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Has an updated business continuity plan in place</a:t>
              </a:r>
              <a:endParaRPr b="1" i="1" sz="1500" u="none" cap="none" strike="noStrike">
                <a:solidFill>
                  <a:srgbClr val="000000"/>
                </a:solidFill>
                <a:latin typeface="Arial"/>
                <a:ea typeface="Arial"/>
                <a:cs typeface="Arial"/>
                <a:sym typeface="Arial"/>
              </a:endParaRPr>
            </a:p>
          </p:txBody>
        </p:sp>
        <p:sp>
          <p:nvSpPr>
            <p:cNvPr id="4258" name="Google Shape;4258;g16457df6818_0_700"/>
            <p:cNvSpPr/>
            <p:nvPr/>
          </p:nvSpPr>
          <p:spPr>
            <a:xfrm>
              <a:off x="1478606" y="2710249"/>
              <a:ext cx="2915700" cy="5727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Is cyber security aware!</a:t>
              </a:r>
              <a:endParaRPr b="1" i="1" sz="1500" u="none" cap="none" strike="noStrike">
                <a:solidFill>
                  <a:srgbClr val="000000"/>
                </a:solidFill>
                <a:latin typeface="Arial"/>
                <a:ea typeface="Arial"/>
                <a:cs typeface="Arial"/>
                <a:sym typeface="Arial"/>
              </a:endParaRPr>
            </a:p>
          </p:txBody>
        </p:sp>
        <p:sp>
          <p:nvSpPr>
            <p:cNvPr id="4259" name="Google Shape;4259;g16457df6818_0_700"/>
            <p:cNvSpPr/>
            <p:nvPr/>
          </p:nvSpPr>
          <p:spPr>
            <a:xfrm>
              <a:off x="4895256" y="3349239"/>
              <a:ext cx="2915700" cy="5727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Complements cash flow with liquidity management</a:t>
              </a:r>
              <a:endParaRPr b="1" i="1" sz="1500" u="none" cap="none" strike="noStrike">
                <a:solidFill>
                  <a:srgbClr val="000000"/>
                </a:solidFill>
                <a:latin typeface="Raleway"/>
                <a:ea typeface="Raleway"/>
                <a:cs typeface="Raleway"/>
                <a:sym typeface="Raleway"/>
              </a:endParaRPr>
            </a:p>
          </p:txBody>
        </p:sp>
        <p:sp>
          <p:nvSpPr>
            <p:cNvPr id="4260" name="Google Shape;4260;g16457df6818_0_700"/>
            <p:cNvSpPr/>
            <p:nvPr/>
          </p:nvSpPr>
          <p:spPr>
            <a:xfrm>
              <a:off x="4895294" y="3990389"/>
              <a:ext cx="2915700" cy="5727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Balances liquidity with yield</a:t>
              </a:r>
              <a:endParaRPr b="1" i="1" sz="1300" u="none" cap="none" strike="noStrike">
                <a:solidFill>
                  <a:schemeClr val="lt1"/>
                </a:solidFill>
                <a:latin typeface="Raleway"/>
                <a:ea typeface="Raleway"/>
                <a:cs typeface="Raleway"/>
                <a:sym typeface="Raleway"/>
              </a:endParaRPr>
            </a:p>
          </p:txBody>
        </p:sp>
        <p:sp>
          <p:nvSpPr>
            <p:cNvPr id="4261" name="Google Shape;4261;g16457df6818_0_700"/>
            <p:cNvSpPr/>
            <p:nvPr/>
          </p:nvSpPr>
          <p:spPr>
            <a:xfrm>
              <a:off x="1478644" y="3990389"/>
              <a:ext cx="2915700" cy="572700"/>
            </a:xfrm>
            <a:prstGeom prst="roundRect">
              <a:avLst>
                <a:gd fmla="val 16667" name="adj"/>
              </a:avLst>
            </a:pr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1" lang="en" sz="1300" u="none" cap="none" strike="noStrike">
                  <a:solidFill>
                    <a:schemeClr val="lt1"/>
                  </a:solidFill>
                  <a:latin typeface="Raleway"/>
                  <a:ea typeface="Raleway"/>
                  <a:cs typeface="Raleway"/>
                  <a:sym typeface="Raleway"/>
                </a:rPr>
                <a:t>Has an active investment policy</a:t>
              </a:r>
              <a:endParaRPr b="1" i="1" sz="1500" u="none" cap="none" strike="noStrike">
                <a:solidFill>
                  <a:srgbClr val="000000"/>
                </a:solidFill>
                <a:latin typeface="Raleway"/>
                <a:ea typeface="Raleway"/>
                <a:cs typeface="Raleway"/>
                <a:sym typeface="Raleway"/>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5" name="Shape 4265"/>
        <p:cNvGrpSpPr/>
        <p:nvPr/>
      </p:nvGrpSpPr>
      <p:grpSpPr>
        <a:xfrm>
          <a:off x="0" y="0"/>
          <a:ext cx="0" cy="0"/>
          <a:chOff x="0" y="0"/>
          <a:chExt cx="0" cy="0"/>
        </a:xfrm>
      </p:grpSpPr>
      <p:sp>
        <p:nvSpPr>
          <p:cNvPr id="4266" name="Google Shape;4266;g135f50d2561_1_86"/>
          <p:cNvSpPr txBox="1"/>
          <p:nvPr/>
        </p:nvSpPr>
        <p:spPr>
          <a:xfrm>
            <a:off x="2171663" y="2552225"/>
            <a:ext cx="2781900" cy="134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t/>
            </a:r>
            <a:endParaRPr b="0" i="0" sz="1700" u="none" cap="none" strike="noStrike">
              <a:solidFill>
                <a:srgbClr val="222222"/>
              </a:solidFill>
              <a:latin typeface="Dosis Medium"/>
              <a:ea typeface="Dosis Medium"/>
              <a:cs typeface="Dosis Medium"/>
              <a:sym typeface="Dosis Medium"/>
            </a:endParaRPr>
          </a:p>
          <a:p>
            <a:pPr indent="0" lvl="0" marL="457200" marR="0" rtl="0" algn="l">
              <a:lnSpc>
                <a:spcPct val="125000"/>
              </a:lnSpc>
              <a:spcBef>
                <a:spcPts val="0"/>
              </a:spcBef>
              <a:spcAft>
                <a:spcPts val="0"/>
              </a:spcAft>
              <a:buClr>
                <a:srgbClr val="000000"/>
              </a:buClr>
              <a:buSzPts val="1600"/>
              <a:buFont typeface="Arial"/>
              <a:buNone/>
            </a:pPr>
            <a:r>
              <a:t/>
            </a:r>
            <a:endParaRPr b="0" i="0" sz="2100" u="none" cap="none" strike="noStrike">
              <a:solidFill>
                <a:schemeClr val="dk1"/>
              </a:solidFill>
              <a:latin typeface="Dosis Medium"/>
              <a:ea typeface="Dosis Medium"/>
              <a:cs typeface="Dosis Medium"/>
              <a:sym typeface="Dosis Medium"/>
            </a:endParaRPr>
          </a:p>
        </p:txBody>
      </p:sp>
      <p:sp>
        <p:nvSpPr>
          <p:cNvPr id="4267" name="Google Shape;4267;g135f50d2561_1_86"/>
          <p:cNvSpPr txBox="1"/>
          <p:nvPr/>
        </p:nvSpPr>
        <p:spPr>
          <a:xfrm>
            <a:off x="6787500" y="2552225"/>
            <a:ext cx="2100300" cy="134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t/>
            </a:r>
            <a:endParaRPr b="0" i="0" sz="1700" u="none" cap="none" strike="noStrike">
              <a:solidFill>
                <a:srgbClr val="222222"/>
              </a:solidFill>
              <a:latin typeface="Dosis Medium"/>
              <a:ea typeface="Dosis Medium"/>
              <a:cs typeface="Dosis Medium"/>
              <a:sym typeface="Dosis Medium"/>
            </a:endParaRPr>
          </a:p>
          <a:p>
            <a:pPr indent="0" lvl="0" marL="457200" marR="0" rtl="0" algn="l">
              <a:lnSpc>
                <a:spcPct val="125000"/>
              </a:lnSpc>
              <a:spcBef>
                <a:spcPts val="0"/>
              </a:spcBef>
              <a:spcAft>
                <a:spcPts val="0"/>
              </a:spcAft>
              <a:buClr>
                <a:srgbClr val="000000"/>
              </a:buClr>
              <a:buSzPts val="1600"/>
              <a:buFont typeface="Arial"/>
              <a:buNone/>
            </a:pPr>
            <a:r>
              <a:t/>
            </a:r>
            <a:endParaRPr b="0" i="0" sz="2100" u="none" cap="none" strike="noStrike">
              <a:solidFill>
                <a:schemeClr val="dk1"/>
              </a:solidFill>
              <a:latin typeface="Dosis Medium"/>
              <a:ea typeface="Dosis Medium"/>
              <a:cs typeface="Dosis Medium"/>
              <a:sym typeface="Dosis Medium"/>
            </a:endParaRPr>
          </a:p>
        </p:txBody>
      </p:sp>
      <p:sp>
        <p:nvSpPr>
          <p:cNvPr id="4268" name="Google Shape;4268;g135f50d2561_1_86"/>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2022 Three+One Company, Inc.</a:t>
            </a:r>
            <a:endParaRPr b="0" i="0" sz="700" u="none" cap="none" strike="noStrike">
              <a:solidFill>
                <a:srgbClr val="000000"/>
              </a:solidFill>
              <a:latin typeface="Arial"/>
              <a:ea typeface="Arial"/>
              <a:cs typeface="Arial"/>
              <a:sym typeface="Arial"/>
            </a:endParaRPr>
          </a:p>
        </p:txBody>
      </p:sp>
      <p:sp>
        <p:nvSpPr>
          <p:cNvPr id="4269" name="Google Shape;4269;g135f50d2561_1_86"/>
          <p:cNvSpPr/>
          <p:nvPr/>
        </p:nvSpPr>
        <p:spPr>
          <a:xfrm>
            <a:off x="-75" y="0"/>
            <a:ext cx="9199800" cy="142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70" name="Google Shape;4270;g135f50d2561_1_86"/>
          <p:cNvPicPr preferRelativeResize="0"/>
          <p:nvPr/>
        </p:nvPicPr>
        <p:blipFill>
          <a:blip r:embed="rId3">
            <a:alphaModFix/>
          </a:blip>
          <a:stretch>
            <a:fillRect/>
          </a:stretch>
        </p:blipFill>
        <p:spPr>
          <a:xfrm>
            <a:off x="0" y="1047750"/>
            <a:ext cx="9144000" cy="304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4" name="Shape 4274"/>
        <p:cNvGrpSpPr/>
        <p:nvPr/>
      </p:nvGrpSpPr>
      <p:grpSpPr>
        <a:xfrm>
          <a:off x="0" y="0"/>
          <a:ext cx="0" cy="0"/>
          <a:chOff x="0" y="0"/>
          <a:chExt cx="0" cy="0"/>
        </a:xfrm>
      </p:grpSpPr>
      <p:sp>
        <p:nvSpPr>
          <p:cNvPr id="4275" name="Google Shape;4275;g2b43e54a952_0_4"/>
          <p:cNvSpPr txBox="1"/>
          <p:nvPr/>
        </p:nvSpPr>
        <p:spPr>
          <a:xfrm>
            <a:off x="767250" y="363775"/>
            <a:ext cx="7609500" cy="790500"/>
          </a:xfrm>
          <a:prstGeom prst="rect">
            <a:avLst/>
          </a:prstGeom>
          <a:noFill/>
          <a:ln>
            <a:noFill/>
          </a:ln>
          <a:effectLst>
            <a:outerShdw blurRad="128588" rotWithShape="0" algn="bl" dir="5520000" dist="47625">
              <a:srgbClr val="000000">
                <a:alpha val="7451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3200">
                <a:solidFill>
                  <a:schemeClr val="lt1"/>
                </a:solidFill>
                <a:latin typeface="Raleway"/>
                <a:ea typeface="Raleway"/>
                <a:cs typeface="Raleway"/>
                <a:sym typeface="Raleway"/>
              </a:rPr>
              <a:t>Thank You</a:t>
            </a:r>
            <a:endParaRPr b="1" i="0" sz="3700" u="none" cap="none" strike="noStrike">
              <a:solidFill>
                <a:schemeClr val="lt1"/>
              </a:solidFill>
              <a:latin typeface="Raleway"/>
              <a:ea typeface="Raleway"/>
              <a:cs typeface="Raleway"/>
              <a:sym typeface="Raleway"/>
            </a:endParaRPr>
          </a:p>
        </p:txBody>
      </p:sp>
      <p:sp>
        <p:nvSpPr>
          <p:cNvPr id="4276" name="Google Shape;4276;g2b43e54a952_0_4"/>
          <p:cNvSpPr txBox="1"/>
          <p:nvPr/>
        </p:nvSpPr>
        <p:spPr>
          <a:xfrm>
            <a:off x="6635474" y="2403792"/>
            <a:ext cx="2470200" cy="128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lang="en" sz="1600">
                <a:solidFill>
                  <a:srgbClr val="222222"/>
                </a:solidFill>
                <a:latin typeface="Raleway"/>
                <a:ea typeface="Raleway"/>
                <a:cs typeface="Raleway"/>
                <a:sym typeface="Raleway"/>
              </a:rPr>
              <a:t>Kevin Teborek</a:t>
            </a:r>
            <a:endParaRPr b="1" i="0" sz="1600" u="none" cap="none" strike="noStrike">
              <a:solidFill>
                <a:srgbClr val="22222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lang="en" sz="1600">
                <a:solidFill>
                  <a:srgbClr val="222222"/>
                </a:solidFill>
                <a:latin typeface="Raleway Medium"/>
                <a:ea typeface="Raleway Medium"/>
                <a:cs typeface="Raleway Medium"/>
                <a:sym typeface="Raleway Medium"/>
              </a:rPr>
              <a:t>Business Development</a:t>
            </a:r>
            <a:endParaRPr b="0" i="0" sz="1600" u="none" cap="none" strike="noStrike">
              <a:solidFill>
                <a:srgbClr val="222222"/>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rgbClr val="000000"/>
              </a:buClr>
              <a:buSzPts val="1600"/>
              <a:buFont typeface="Arial"/>
              <a:buNone/>
            </a:pPr>
            <a:r>
              <a:rPr lang="en" sz="1600" u="none">
                <a:solidFill>
                  <a:srgbClr val="222222"/>
                </a:solidFill>
                <a:latin typeface="Raleway Medium"/>
                <a:ea typeface="Raleway Medium"/>
                <a:cs typeface="Raleway Medium"/>
                <a:sym typeface="Raleway Medium"/>
              </a:rPr>
              <a:t>kat</a:t>
            </a:r>
            <a:r>
              <a:rPr b="0" i="0" lang="en" sz="1600" u="sng" cap="none" strike="noStrike">
                <a:solidFill>
                  <a:schemeClr val="hlink"/>
                </a:solidFill>
                <a:latin typeface="Raleway Medium"/>
                <a:ea typeface="Raleway Medium"/>
                <a:cs typeface="Raleway Medium"/>
                <a:sym typeface="Raleway Medium"/>
                <a:hlinkClick r:id="rId3"/>
              </a:rPr>
              <a:t>@threeplusone.us</a:t>
            </a:r>
            <a:endParaRPr b="0" i="0" sz="1600" u="none" cap="none" strike="noStrike">
              <a:solidFill>
                <a:srgbClr val="222222"/>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222222"/>
                </a:solidFill>
                <a:latin typeface="Raleway Medium"/>
                <a:ea typeface="Raleway Medium"/>
                <a:cs typeface="Raleway Medium"/>
                <a:sym typeface="Raleway Medium"/>
              </a:rPr>
              <a:t> (585) 484-0311 x7</a:t>
            </a:r>
            <a:r>
              <a:rPr lang="en" sz="1600">
                <a:solidFill>
                  <a:srgbClr val="222222"/>
                </a:solidFill>
                <a:latin typeface="Raleway Medium"/>
                <a:ea typeface="Raleway Medium"/>
                <a:cs typeface="Raleway Medium"/>
                <a:sym typeface="Raleway Medium"/>
              </a:rPr>
              <a:t>18</a:t>
            </a:r>
            <a:endParaRPr b="0" i="0" sz="1900" u="none" cap="none" strike="noStrike">
              <a:solidFill>
                <a:schemeClr val="dk1"/>
              </a:solidFill>
              <a:latin typeface="Raleway Medium"/>
              <a:ea typeface="Raleway Medium"/>
              <a:cs typeface="Raleway Medium"/>
              <a:sym typeface="Raleway Medium"/>
            </a:endParaRPr>
          </a:p>
        </p:txBody>
      </p:sp>
      <p:pic>
        <p:nvPicPr>
          <p:cNvPr id="4277" name="Google Shape;4277;g2b43e54a952_0_4"/>
          <p:cNvPicPr preferRelativeResize="0"/>
          <p:nvPr/>
        </p:nvPicPr>
        <p:blipFill rotWithShape="1">
          <a:blip r:embed="rId4">
            <a:alphaModFix/>
          </a:blip>
          <a:srcRect b="0" l="0" r="0" t="0"/>
          <a:stretch/>
        </p:blipFill>
        <p:spPr>
          <a:xfrm>
            <a:off x="7238924" y="4317217"/>
            <a:ext cx="1732803" cy="676886"/>
          </a:xfrm>
          <a:prstGeom prst="rect">
            <a:avLst/>
          </a:prstGeom>
          <a:noFill/>
          <a:ln>
            <a:noFill/>
          </a:ln>
        </p:spPr>
      </p:pic>
      <p:sp>
        <p:nvSpPr>
          <p:cNvPr id="4278" name="Google Shape;4278;g2b43e54a952_0_4"/>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4279" name="Google Shape;4279;g2b43e54a952_0_4"/>
          <p:cNvPicPr preferRelativeResize="0"/>
          <p:nvPr/>
        </p:nvPicPr>
        <p:blipFill rotWithShape="1">
          <a:blip r:embed="rId5">
            <a:alphaModFix/>
          </a:blip>
          <a:srcRect b="0" l="9" r="9" t="0"/>
          <a:stretch/>
        </p:blipFill>
        <p:spPr>
          <a:xfrm>
            <a:off x="4786150" y="2184875"/>
            <a:ext cx="1711800" cy="1723500"/>
          </a:xfrm>
          <a:prstGeom prst="ellipse">
            <a:avLst/>
          </a:prstGeom>
          <a:noFill/>
          <a:ln cap="flat" cmpd="sng" w="38100">
            <a:solidFill>
              <a:schemeClr val="accent1"/>
            </a:solidFill>
            <a:prstDash val="solid"/>
            <a:round/>
            <a:headEnd len="sm" w="sm" type="none"/>
            <a:tailEnd len="sm" w="sm" type="none"/>
          </a:ln>
        </p:spPr>
      </p:pic>
      <p:sp>
        <p:nvSpPr>
          <p:cNvPr id="4280" name="Google Shape;4280;g2b43e54a952_0_4"/>
          <p:cNvSpPr txBox="1"/>
          <p:nvPr/>
        </p:nvSpPr>
        <p:spPr>
          <a:xfrm>
            <a:off x="2202836" y="2403789"/>
            <a:ext cx="2421000" cy="1285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lang="en" sz="1600">
                <a:solidFill>
                  <a:srgbClr val="222222"/>
                </a:solidFill>
                <a:latin typeface="Raleway"/>
                <a:ea typeface="Raleway"/>
                <a:cs typeface="Raleway"/>
                <a:sym typeface="Raleway"/>
              </a:rPr>
              <a:t>Peter Forsgren</a:t>
            </a:r>
            <a:endParaRPr b="1" i="0" sz="1600" u="none" cap="none" strike="noStrike">
              <a:solidFill>
                <a:srgbClr val="222222"/>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600"/>
              <a:buFont typeface="Arial"/>
              <a:buNone/>
            </a:pPr>
            <a:r>
              <a:rPr lang="en" sz="1600">
                <a:solidFill>
                  <a:srgbClr val="222222"/>
                </a:solidFill>
                <a:latin typeface="Raleway Medium"/>
                <a:ea typeface="Raleway Medium"/>
                <a:cs typeface="Raleway Medium"/>
                <a:sym typeface="Raleway Medium"/>
              </a:rPr>
              <a:t>COO and Co-Founder </a:t>
            </a:r>
            <a:r>
              <a:rPr lang="en" sz="1600" u="sng">
                <a:solidFill>
                  <a:schemeClr val="hlink"/>
                </a:solidFill>
                <a:latin typeface="Raleway Medium"/>
                <a:ea typeface="Raleway Medium"/>
                <a:cs typeface="Raleway Medium"/>
                <a:sym typeface="Raleway Medium"/>
                <a:hlinkClick r:id="rId6"/>
              </a:rPr>
              <a:t>pdf@</a:t>
            </a:r>
            <a:r>
              <a:rPr b="0" i="0" lang="en" sz="1600" u="sng" cap="none" strike="noStrike">
                <a:solidFill>
                  <a:schemeClr val="hlink"/>
                </a:solidFill>
                <a:latin typeface="Raleway Medium"/>
                <a:ea typeface="Raleway Medium"/>
                <a:cs typeface="Raleway Medium"/>
                <a:sym typeface="Raleway Medium"/>
                <a:hlinkClick r:id="rId7"/>
              </a:rPr>
              <a:t>threeplusone.us</a:t>
            </a:r>
            <a:endParaRPr b="0" i="0" sz="1600" u="none" cap="none" strike="noStrike">
              <a:solidFill>
                <a:srgbClr val="222222"/>
              </a:solidFill>
              <a:latin typeface="Raleway Medium"/>
              <a:ea typeface="Raleway Medium"/>
              <a:cs typeface="Raleway Medium"/>
              <a:sym typeface="Raleway Medium"/>
            </a:endParaRPr>
          </a:p>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222222"/>
                </a:solidFill>
                <a:latin typeface="Raleway Medium"/>
                <a:ea typeface="Raleway Medium"/>
                <a:cs typeface="Raleway Medium"/>
                <a:sym typeface="Raleway Medium"/>
              </a:rPr>
              <a:t> (585) 484-0311 x7</a:t>
            </a:r>
            <a:r>
              <a:rPr lang="en" sz="1600">
                <a:solidFill>
                  <a:srgbClr val="222222"/>
                </a:solidFill>
                <a:latin typeface="Raleway Medium"/>
                <a:ea typeface="Raleway Medium"/>
                <a:cs typeface="Raleway Medium"/>
                <a:sym typeface="Raleway Medium"/>
              </a:rPr>
              <a:t>01</a:t>
            </a:r>
            <a:endParaRPr b="0" i="0" sz="1900" u="none" cap="none" strike="noStrike">
              <a:solidFill>
                <a:schemeClr val="dk1"/>
              </a:solidFill>
              <a:latin typeface="Raleway Medium"/>
              <a:ea typeface="Raleway Medium"/>
              <a:cs typeface="Raleway Medium"/>
              <a:sym typeface="Raleway Medium"/>
            </a:endParaRPr>
          </a:p>
        </p:txBody>
      </p:sp>
      <p:pic>
        <p:nvPicPr>
          <p:cNvPr id="4281" name="Google Shape;4281;g2b43e54a952_0_4"/>
          <p:cNvPicPr preferRelativeResize="0"/>
          <p:nvPr/>
        </p:nvPicPr>
        <p:blipFill rotWithShape="1">
          <a:blip r:embed="rId8">
            <a:alphaModFix/>
          </a:blip>
          <a:srcRect b="0" l="1653" r="1662" t="0"/>
          <a:stretch/>
        </p:blipFill>
        <p:spPr>
          <a:xfrm>
            <a:off x="362925" y="2184950"/>
            <a:ext cx="1677600" cy="1723500"/>
          </a:xfrm>
          <a:prstGeom prst="ellipse">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4" name="Shape 3724"/>
        <p:cNvGrpSpPr/>
        <p:nvPr/>
      </p:nvGrpSpPr>
      <p:grpSpPr>
        <a:xfrm>
          <a:off x="0" y="0"/>
          <a:ext cx="0" cy="0"/>
          <a:chOff x="0" y="0"/>
          <a:chExt cx="0" cy="0"/>
        </a:xfrm>
      </p:grpSpPr>
      <p:sp>
        <p:nvSpPr>
          <p:cNvPr id="3725" name="Google Shape;3725;g162e1e24d92_0_14"/>
          <p:cNvSpPr txBox="1"/>
          <p:nvPr>
            <p:ph type="title"/>
          </p:nvPr>
        </p:nvSpPr>
        <p:spPr>
          <a:xfrm>
            <a:off x="2456075" y="1347700"/>
            <a:ext cx="4664700" cy="230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sz="2800">
                <a:solidFill>
                  <a:schemeClr val="lt1"/>
                </a:solidFill>
                <a:latin typeface="Raleway SemiBold"/>
                <a:ea typeface="Raleway SemiBold"/>
                <a:cs typeface="Raleway SemiBold"/>
                <a:sym typeface="Raleway SemiBold"/>
              </a:rPr>
              <a:t>“Most public entities say they don’t have the time to look at data or document any value found in it.”</a:t>
            </a:r>
            <a:endParaRPr sz="2800">
              <a:latin typeface="Raleway"/>
              <a:ea typeface="Raleway"/>
              <a:cs typeface="Raleway"/>
              <a:sym typeface="Raleway"/>
            </a:endParaRPr>
          </a:p>
        </p:txBody>
      </p:sp>
      <p:sp>
        <p:nvSpPr>
          <p:cNvPr id="3726" name="Google Shape;3726;g162e1e24d92_0_14"/>
          <p:cNvSpPr txBox="1"/>
          <p:nvPr/>
        </p:nvSpPr>
        <p:spPr>
          <a:xfrm>
            <a:off x="4382250" y="4300525"/>
            <a:ext cx="4598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50"/>
              <a:buFont typeface="Arial"/>
              <a:buNone/>
            </a:pPr>
            <a:r>
              <a:rPr b="1" i="0" lang="en" sz="1150" u="none" cap="none" strike="noStrike">
                <a:solidFill>
                  <a:schemeClr val="accent1"/>
                </a:solidFill>
                <a:latin typeface="Raleway"/>
                <a:ea typeface="Raleway"/>
                <a:cs typeface="Raleway"/>
                <a:sym typeface="Raleway"/>
              </a:rPr>
              <a:t>-Ash Center for Democratic Governance and Innovation at the Harvard Kennedy School </a:t>
            </a:r>
            <a:endParaRPr b="1" i="0" sz="1500" u="none" cap="none" strike="noStrike">
              <a:solidFill>
                <a:schemeClr val="accent1"/>
              </a:solidFill>
              <a:latin typeface="Raleway"/>
              <a:ea typeface="Raleway"/>
              <a:cs typeface="Raleway"/>
              <a:sym typeface="Raleway"/>
            </a:endParaRPr>
          </a:p>
        </p:txBody>
      </p:sp>
      <p:pic>
        <p:nvPicPr>
          <p:cNvPr id="3727" name="Google Shape;3727;g162e1e24d92_0_14"/>
          <p:cNvPicPr preferRelativeResize="0"/>
          <p:nvPr/>
        </p:nvPicPr>
        <p:blipFill rotWithShape="1">
          <a:blip r:embed="rId3">
            <a:alphaModFix/>
          </a:blip>
          <a:srcRect b="1497" l="19427" r="19615" t="0"/>
          <a:stretch/>
        </p:blipFill>
        <p:spPr>
          <a:xfrm>
            <a:off x="144195" y="124525"/>
            <a:ext cx="1777051" cy="958450"/>
          </a:xfrm>
          <a:prstGeom prst="rect">
            <a:avLst/>
          </a:prstGeom>
          <a:noFill/>
          <a:ln>
            <a:noFill/>
          </a:ln>
        </p:spPr>
      </p:pic>
      <p:sp>
        <p:nvSpPr>
          <p:cNvPr id="3728" name="Google Shape;3728;g162e1e24d92_0_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3729" name="Google Shape;3729;g162e1e24d92_0_14"/>
          <p:cNvSpPr txBox="1"/>
          <p:nvPr/>
        </p:nvSpPr>
        <p:spPr>
          <a:xfrm>
            <a:off x="3676950" y="485100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3730" name="Google Shape;3730;g162e1e24d92_0_14"/>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sz="2400">
                <a:solidFill>
                  <a:schemeClr val="accent3"/>
                </a:solidFill>
                <a:latin typeface="Dosis"/>
                <a:ea typeface="Dosis"/>
                <a:cs typeface="Dosis"/>
                <a:sym typeface="Dosis"/>
              </a:rPr>
              <a:t>‹#›</a:t>
            </a:fld>
            <a:endParaRPr sz="2400">
              <a:solidFill>
                <a:schemeClr val="accent3"/>
              </a:solidFill>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4" name="Shape 3734"/>
        <p:cNvGrpSpPr/>
        <p:nvPr/>
      </p:nvGrpSpPr>
      <p:grpSpPr>
        <a:xfrm>
          <a:off x="0" y="0"/>
          <a:ext cx="0" cy="0"/>
          <a:chOff x="0" y="0"/>
          <a:chExt cx="0" cy="0"/>
        </a:xfrm>
      </p:grpSpPr>
      <p:cxnSp>
        <p:nvCxnSpPr>
          <p:cNvPr id="3735" name="Google Shape;3735;g162e1e24d92_0_23"/>
          <p:cNvCxnSpPr/>
          <p:nvPr/>
        </p:nvCxnSpPr>
        <p:spPr>
          <a:xfrm>
            <a:off x="959505" y="2970799"/>
            <a:ext cx="7525500" cy="0"/>
          </a:xfrm>
          <a:prstGeom prst="straightConnector1">
            <a:avLst/>
          </a:prstGeom>
          <a:noFill/>
          <a:ln cap="flat" cmpd="sng" w="19050">
            <a:solidFill>
              <a:srgbClr val="F2B11A"/>
            </a:solidFill>
            <a:prstDash val="solid"/>
            <a:round/>
            <a:headEnd len="sm" w="sm" type="none"/>
            <a:tailEnd len="sm" w="sm" type="none"/>
          </a:ln>
        </p:spPr>
      </p:cxnSp>
      <p:pic>
        <p:nvPicPr>
          <p:cNvPr id="3736" name="Google Shape;3736;g162e1e24d92_0_23"/>
          <p:cNvPicPr preferRelativeResize="0"/>
          <p:nvPr/>
        </p:nvPicPr>
        <p:blipFill rotWithShape="1">
          <a:blip r:embed="rId3">
            <a:alphaModFix/>
          </a:blip>
          <a:srcRect b="79985" l="13585" r="19556" t="0"/>
          <a:stretch/>
        </p:blipFill>
        <p:spPr>
          <a:xfrm>
            <a:off x="418913" y="1414795"/>
            <a:ext cx="2306976" cy="1274306"/>
          </a:xfrm>
          <a:prstGeom prst="rect">
            <a:avLst/>
          </a:prstGeom>
          <a:noFill/>
          <a:ln>
            <a:noFill/>
          </a:ln>
        </p:spPr>
      </p:pic>
      <p:pic>
        <p:nvPicPr>
          <p:cNvPr id="3737" name="Google Shape;3737;g162e1e24d92_0_23"/>
          <p:cNvPicPr preferRelativeResize="0"/>
          <p:nvPr/>
        </p:nvPicPr>
        <p:blipFill rotWithShape="1">
          <a:blip r:embed="rId3">
            <a:alphaModFix/>
          </a:blip>
          <a:srcRect b="65782" l="13826" r="15341" t="20004"/>
          <a:stretch/>
        </p:blipFill>
        <p:spPr>
          <a:xfrm>
            <a:off x="1496576" y="3252499"/>
            <a:ext cx="2773724" cy="1026951"/>
          </a:xfrm>
          <a:prstGeom prst="rect">
            <a:avLst/>
          </a:prstGeom>
          <a:noFill/>
          <a:ln>
            <a:noFill/>
          </a:ln>
        </p:spPr>
      </p:pic>
      <p:pic>
        <p:nvPicPr>
          <p:cNvPr id="3738" name="Google Shape;3738;g162e1e24d92_0_23"/>
          <p:cNvPicPr preferRelativeResize="0"/>
          <p:nvPr/>
        </p:nvPicPr>
        <p:blipFill rotWithShape="1">
          <a:blip r:embed="rId3">
            <a:alphaModFix/>
          </a:blip>
          <a:srcRect b="50481" l="14080" r="12927" t="33932"/>
          <a:stretch/>
        </p:blipFill>
        <p:spPr>
          <a:xfrm>
            <a:off x="3329544" y="1617226"/>
            <a:ext cx="2720858" cy="1071873"/>
          </a:xfrm>
          <a:prstGeom prst="rect">
            <a:avLst/>
          </a:prstGeom>
          <a:noFill/>
          <a:ln>
            <a:noFill/>
          </a:ln>
        </p:spPr>
      </p:pic>
      <p:pic>
        <p:nvPicPr>
          <p:cNvPr id="3739" name="Google Shape;3739;g162e1e24d92_0_23"/>
          <p:cNvPicPr preferRelativeResize="0"/>
          <p:nvPr/>
        </p:nvPicPr>
        <p:blipFill rotWithShape="1">
          <a:blip r:embed="rId3">
            <a:alphaModFix/>
          </a:blip>
          <a:srcRect b="33817" l="13672" r="13329" t="49715"/>
          <a:stretch/>
        </p:blipFill>
        <p:spPr>
          <a:xfrm>
            <a:off x="5290975" y="3252499"/>
            <a:ext cx="2575812" cy="1071873"/>
          </a:xfrm>
          <a:prstGeom prst="rect">
            <a:avLst/>
          </a:prstGeom>
          <a:noFill/>
          <a:ln>
            <a:noFill/>
          </a:ln>
        </p:spPr>
      </p:pic>
      <p:pic>
        <p:nvPicPr>
          <p:cNvPr id="3740" name="Google Shape;3740;g162e1e24d92_0_23"/>
          <p:cNvPicPr preferRelativeResize="0"/>
          <p:nvPr/>
        </p:nvPicPr>
        <p:blipFill rotWithShape="1">
          <a:blip r:embed="rId3">
            <a:alphaModFix/>
          </a:blip>
          <a:srcRect b="0" l="15792" r="16221" t="65753"/>
          <a:stretch/>
        </p:blipFill>
        <p:spPr>
          <a:xfrm>
            <a:off x="6704800" y="1080925"/>
            <a:ext cx="1926000" cy="1790099"/>
          </a:xfrm>
          <a:prstGeom prst="rect">
            <a:avLst/>
          </a:prstGeom>
          <a:noFill/>
          <a:ln>
            <a:noFill/>
          </a:ln>
        </p:spPr>
      </p:pic>
      <p:sp>
        <p:nvSpPr>
          <p:cNvPr id="3741" name="Google Shape;3741;g162e1e24d92_0_23"/>
          <p:cNvSpPr/>
          <p:nvPr/>
        </p:nvSpPr>
        <p:spPr>
          <a:xfrm>
            <a:off x="1542859" y="2524572"/>
            <a:ext cx="59100" cy="902100"/>
          </a:xfrm>
          <a:prstGeom prst="mathMinus">
            <a:avLst>
              <a:gd fmla="val 23520" name="adj1"/>
            </a:avLst>
          </a:prstGeom>
          <a:solidFill>
            <a:srgbClr val="0A56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2" name="Google Shape;3742;g162e1e24d92_0_23"/>
          <p:cNvSpPr/>
          <p:nvPr/>
        </p:nvSpPr>
        <p:spPr>
          <a:xfrm>
            <a:off x="3033175" y="2519754"/>
            <a:ext cx="59100" cy="902100"/>
          </a:xfrm>
          <a:prstGeom prst="mathMinus">
            <a:avLst>
              <a:gd fmla="val 23520" name="adj1"/>
            </a:avLst>
          </a:prstGeom>
          <a:solidFill>
            <a:srgbClr val="0A56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3" name="Google Shape;3743;g162e1e24d92_0_23"/>
          <p:cNvSpPr/>
          <p:nvPr/>
        </p:nvSpPr>
        <p:spPr>
          <a:xfrm>
            <a:off x="4602075" y="2524572"/>
            <a:ext cx="59100" cy="902100"/>
          </a:xfrm>
          <a:prstGeom prst="mathMinus">
            <a:avLst>
              <a:gd fmla="val 23520" name="adj1"/>
            </a:avLst>
          </a:prstGeom>
          <a:solidFill>
            <a:srgbClr val="0A56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4" name="Google Shape;3744;g162e1e24d92_0_23"/>
          <p:cNvSpPr/>
          <p:nvPr/>
        </p:nvSpPr>
        <p:spPr>
          <a:xfrm>
            <a:off x="6287681" y="2524572"/>
            <a:ext cx="59100" cy="902100"/>
          </a:xfrm>
          <a:prstGeom prst="mathMinus">
            <a:avLst>
              <a:gd fmla="val 23520" name="adj1"/>
            </a:avLst>
          </a:prstGeom>
          <a:solidFill>
            <a:srgbClr val="0A56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5" name="Google Shape;3745;g162e1e24d92_0_23"/>
          <p:cNvSpPr/>
          <p:nvPr/>
        </p:nvSpPr>
        <p:spPr>
          <a:xfrm>
            <a:off x="7779444" y="2524572"/>
            <a:ext cx="59100" cy="902100"/>
          </a:xfrm>
          <a:prstGeom prst="mathMinus">
            <a:avLst>
              <a:gd fmla="val 23520" name="adj1"/>
            </a:avLst>
          </a:prstGeom>
          <a:solidFill>
            <a:srgbClr val="0A56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6" name="Google Shape;3746;g162e1e24d92_0_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3747" name="Google Shape;3747;g162e1e24d92_0_23"/>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3748" name="Google Shape;3748;g162e1e24d92_0_23"/>
          <p:cNvSpPr txBox="1"/>
          <p:nvPr>
            <p:ph idx="12" type="sldNum"/>
          </p:nvPr>
        </p:nvSpPr>
        <p:spPr>
          <a:xfrm>
            <a:off x="-82375" y="342185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sz="2400">
                <a:solidFill>
                  <a:schemeClr val="dk1"/>
                </a:solidFill>
                <a:latin typeface="Dosis"/>
                <a:ea typeface="Dosis"/>
                <a:cs typeface="Dosis"/>
                <a:sym typeface="Dosis"/>
              </a:rPr>
              <a:t>‹#›</a:t>
            </a:fld>
            <a:endParaRPr sz="2400">
              <a:solidFill>
                <a:schemeClr val="dk1"/>
              </a:solidFill>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2" name="Shape 3752"/>
        <p:cNvGrpSpPr/>
        <p:nvPr/>
      </p:nvGrpSpPr>
      <p:grpSpPr>
        <a:xfrm>
          <a:off x="0" y="0"/>
          <a:ext cx="0" cy="0"/>
          <a:chOff x="0" y="0"/>
          <a:chExt cx="0" cy="0"/>
        </a:xfrm>
      </p:grpSpPr>
      <p:sp>
        <p:nvSpPr>
          <p:cNvPr id="3753" name="Google Shape;3753;g2b5807fe76f_0_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3754" name="Google Shape;3754;g2b5807fe76f_0_6"/>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3755" name="Google Shape;3755;g2b5807fe76f_0_6"/>
          <p:cNvSpPr txBox="1"/>
          <p:nvPr>
            <p:ph idx="12" type="sldNum"/>
          </p:nvPr>
        </p:nvSpPr>
        <p:spPr>
          <a:xfrm>
            <a:off x="-82375" y="342185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sz="2400">
                <a:solidFill>
                  <a:schemeClr val="dk1"/>
                </a:solidFill>
                <a:latin typeface="Dosis"/>
                <a:ea typeface="Dosis"/>
                <a:cs typeface="Dosis"/>
                <a:sym typeface="Dosis"/>
              </a:rPr>
              <a:t>‹#›</a:t>
            </a:fld>
            <a:endParaRPr sz="2400">
              <a:solidFill>
                <a:schemeClr val="dk1"/>
              </a:solidFill>
              <a:latin typeface="Dosis"/>
              <a:ea typeface="Dosis"/>
              <a:cs typeface="Dosis"/>
              <a:sym typeface="Dosis"/>
            </a:endParaRPr>
          </a:p>
        </p:txBody>
      </p:sp>
      <p:pic>
        <p:nvPicPr>
          <p:cNvPr id="3756" name="Google Shape;3756;g2b5807fe76f_0_6"/>
          <p:cNvPicPr preferRelativeResize="0"/>
          <p:nvPr/>
        </p:nvPicPr>
        <p:blipFill>
          <a:blip r:embed="rId3">
            <a:alphaModFix/>
          </a:blip>
          <a:stretch>
            <a:fillRect/>
          </a:stretch>
        </p:blipFill>
        <p:spPr>
          <a:xfrm>
            <a:off x="524175" y="0"/>
            <a:ext cx="4080625" cy="2960825"/>
          </a:xfrm>
          <a:prstGeom prst="rect">
            <a:avLst/>
          </a:prstGeom>
          <a:noFill/>
          <a:ln>
            <a:noFill/>
          </a:ln>
        </p:spPr>
      </p:pic>
      <p:pic>
        <p:nvPicPr>
          <p:cNvPr id="3757" name="Google Shape;3757;g2b5807fe76f_0_6"/>
          <p:cNvPicPr preferRelativeResize="0"/>
          <p:nvPr/>
        </p:nvPicPr>
        <p:blipFill>
          <a:blip r:embed="rId4">
            <a:alphaModFix/>
          </a:blip>
          <a:stretch>
            <a:fillRect/>
          </a:stretch>
        </p:blipFill>
        <p:spPr>
          <a:xfrm>
            <a:off x="4322375" y="1667100"/>
            <a:ext cx="4234399" cy="3082758"/>
          </a:xfrm>
          <a:prstGeom prst="rect">
            <a:avLst/>
          </a:prstGeom>
          <a:noFill/>
          <a:ln>
            <a:noFill/>
          </a:ln>
        </p:spPr>
      </p:pic>
      <p:sp>
        <p:nvSpPr>
          <p:cNvPr id="3758" name="Google Shape;3758;g2b5807fe76f_0_6"/>
          <p:cNvSpPr/>
          <p:nvPr/>
        </p:nvSpPr>
        <p:spPr>
          <a:xfrm>
            <a:off x="4706850" y="0"/>
            <a:ext cx="3561900" cy="1566000"/>
          </a:xfrm>
          <a:prstGeom prst="roundRect">
            <a:avLst>
              <a:gd fmla="val 16667" name="adj"/>
            </a:avLst>
          </a:prstGeom>
          <a:solidFill>
            <a:srgbClr val="EFEFEF"/>
          </a:soli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9" name="Google Shape;3759;g2b5807fe76f_0_6"/>
          <p:cNvSpPr txBox="1"/>
          <p:nvPr/>
        </p:nvSpPr>
        <p:spPr>
          <a:xfrm>
            <a:off x="4706850" y="349625"/>
            <a:ext cx="3561900" cy="820800"/>
          </a:xfrm>
          <a:prstGeom prst="rect">
            <a:avLst/>
          </a:prstGeom>
          <a:noFill/>
          <a:ln>
            <a:noFill/>
          </a:ln>
          <a:effectLst>
            <a:outerShdw blurRad="128588" rotWithShape="0" algn="bl" dir="5520000" dist="47625">
              <a:srgbClr val="000000">
                <a:alpha val="980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lang="en" sz="2000">
                <a:solidFill>
                  <a:schemeClr val="dk1"/>
                </a:solidFill>
                <a:latin typeface="Raleway"/>
                <a:ea typeface="Raleway"/>
                <a:cs typeface="Raleway"/>
                <a:sym typeface="Raleway"/>
              </a:rPr>
              <a:t>History is data that helps create a visual</a:t>
            </a:r>
            <a:endParaRPr b="1" i="0" sz="20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dk1"/>
              </a:solidFill>
              <a:latin typeface="Montserrat"/>
              <a:ea typeface="Montserrat"/>
              <a:cs typeface="Montserrat"/>
              <a:sym typeface="Montserrat"/>
            </a:endParaRPr>
          </a:p>
        </p:txBody>
      </p:sp>
      <p:sp>
        <p:nvSpPr>
          <p:cNvPr id="3760" name="Google Shape;3760;g2b5807fe76f_0_6"/>
          <p:cNvSpPr/>
          <p:nvPr/>
        </p:nvSpPr>
        <p:spPr>
          <a:xfrm>
            <a:off x="587225" y="3100238"/>
            <a:ext cx="3420900" cy="1611300"/>
          </a:xfrm>
          <a:prstGeom prst="roundRect">
            <a:avLst>
              <a:gd fmla="val 16667" name="adj"/>
            </a:avLst>
          </a:prstGeom>
          <a:solidFill>
            <a:srgbClr val="EFEFEF"/>
          </a:soli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1" name="Google Shape;3761;g2b5807fe76f_0_6"/>
          <p:cNvSpPr txBox="1"/>
          <p:nvPr/>
        </p:nvSpPr>
        <p:spPr>
          <a:xfrm>
            <a:off x="731813" y="3354025"/>
            <a:ext cx="3131700" cy="1103700"/>
          </a:xfrm>
          <a:prstGeom prst="rect">
            <a:avLst/>
          </a:prstGeom>
          <a:noFill/>
          <a:ln>
            <a:noFill/>
          </a:ln>
          <a:effectLst>
            <a:outerShdw blurRad="128588" rotWithShape="0" algn="bl" dir="5520000" dist="47625">
              <a:srgbClr val="000000">
                <a:alpha val="9800"/>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lang="en" sz="2000">
                <a:solidFill>
                  <a:schemeClr val="dk1"/>
                </a:solidFill>
                <a:latin typeface="Raleway"/>
                <a:ea typeface="Raleway"/>
                <a:cs typeface="Raleway"/>
                <a:sym typeface="Raleway"/>
              </a:rPr>
              <a:t>Visuals of data tell story to help understand duration potential</a:t>
            </a:r>
            <a:endParaRPr b="1" i="0" sz="20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5" name="Shape 3765"/>
        <p:cNvGrpSpPr/>
        <p:nvPr/>
      </p:nvGrpSpPr>
      <p:grpSpPr>
        <a:xfrm>
          <a:off x="0" y="0"/>
          <a:ext cx="0" cy="0"/>
          <a:chOff x="0" y="0"/>
          <a:chExt cx="0" cy="0"/>
        </a:xfrm>
      </p:grpSpPr>
      <p:sp>
        <p:nvSpPr>
          <p:cNvPr id="3766" name="Google Shape;3766;g162e1e24d92_0_139"/>
          <p:cNvSpPr txBox="1"/>
          <p:nvPr/>
        </p:nvSpPr>
        <p:spPr>
          <a:xfrm>
            <a:off x="767250" y="338800"/>
            <a:ext cx="7609500" cy="790500"/>
          </a:xfrm>
          <a:prstGeom prst="rect">
            <a:avLst/>
          </a:prstGeom>
          <a:noFill/>
          <a:ln>
            <a:noFill/>
          </a:ln>
          <a:effectLst>
            <a:outerShdw blurRad="128588" rotWithShape="0" algn="bl" dir="5520000" dist="47625">
              <a:srgbClr val="000000">
                <a:alpha val="74509"/>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Raleway"/>
                <a:ea typeface="Raleway"/>
                <a:cs typeface="Raleway"/>
                <a:sym typeface="Raleway"/>
                <a:extLst>
                  <a:ext uri="http://customooxmlschemas.google.com/">
                    <go:slidesCustomData xmlns:go="http://customooxmlschemas.google.com/" textRoundtripDataId="2"/>
                  </a:ext>
                </a:extLst>
              </a:rPr>
              <a:t>Case Study</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lt1"/>
              </a:solidFill>
              <a:latin typeface="Montserrat"/>
              <a:ea typeface="Montserrat"/>
              <a:cs typeface="Montserrat"/>
              <a:sym typeface="Montserrat"/>
            </a:endParaRPr>
          </a:p>
        </p:txBody>
      </p:sp>
      <p:sp>
        <p:nvSpPr>
          <p:cNvPr id="3767" name="Google Shape;3767;g162e1e24d92_0_139"/>
          <p:cNvSpPr txBox="1"/>
          <p:nvPr>
            <p:ph idx="12" type="sldNum"/>
          </p:nvPr>
        </p:nvSpPr>
        <p:spPr>
          <a:xfrm>
            <a:off x="0" y="341605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768" name="Google Shape;3768;g162e1e24d92_0_139"/>
          <p:cNvSpPr txBox="1"/>
          <p:nvPr/>
        </p:nvSpPr>
        <p:spPr>
          <a:xfrm>
            <a:off x="3676950" y="4850950"/>
            <a:ext cx="1790100" cy="292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sp>
        <p:nvSpPr>
          <p:cNvPr id="3769" name="Google Shape;3769;g162e1e24d92_0_139"/>
          <p:cNvSpPr txBox="1"/>
          <p:nvPr/>
        </p:nvSpPr>
        <p:spPr>
          <a:xfrm>
            <a:off x="1462050" y="1428700"/>
            <a:ext cx="6219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1" lang="en" sz="3200" u="none" cap="none" strike="noStrike">
                <a:solidFill>
                  <a:schemeClr val="dk1"/>
                </a:solidFill>
                <a:latin typeface="Raleway"/>
                <a:ea typeface="Raleway"/>
                <a:cs typeface="Raleway"/>
                <a:sym typeface="Raleway"/>
              </a:rPr>
              <a:t>Electronic Payments</a:t>
            </a:r>
            <a:endParaRPr b="0" i="1" sz="1400" u="none" cap="none" strike="noStrike">
              <a:solidFill>
                <a:schemeClr val="dk1"/>
              </a:solidFill>
              <a:latin typeface="Arial"/>
              <a:ea typeface="Arial"/>
              <a:cs typeface="Arial"/>
              <a:sym typeface="Arial"/>
            </a:endParaRPr>
          </a:p>
        </p:txBody>
      </p:sp>
      <p:sp>
        <p:nvSpPr>
          <p:cNvPr id="3770" name="Google Shape;3770;g162e1e24d92_0_139"/>
          <p:cNvSpPr txBox="1"/>
          <p:nvPr/>
        </p:nvSpPr>
        <p:spPr>
          <a:xfrm>
            <a:off x="2488650" y="2105800"/>
            <a:ext cx="6441900" cy="2647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222222"/>
              </a:buClr>
              <a:buSzPts val="1500"/>
              <a:buFont typeface="Raleway SemiBold"/>
              <a:buChar char="●"/>
            </a:pPr>
            <a:r>
              <a:rPr b="0" i="0" lang="en" sz="1500" u="none" cap="none" strike="noStrike">
                <a:solidFill>
                  <a:srgbClr val="222222"/>
                </a:solidFill>
                <a:latin typeface="Raleway SemiBold"/>
                <a:ea typeface="Raleway SemiBold"/>
                <a:cs typeface="Raleway SemiBold"/>
                <a:sym typeface="Raleway SemiBold"/>
                <a:extLst>
                  <a:ext uri="http://customooxmlschemas.google.com/">
                    <go:slidesCustomData xmlns:go="http://customooxmlschemas.google.com/" textRoundtripDataId="3"/>
                  </a:ext>
                </a:extLst>
              </a:rPr>
              <a:t>Total checks issued &lt; $100 = 14,901</a:t>
            </a:r>
            <a:endParaRPr b="0" i="0" sz="1500" u="none" cap="none" strike="noStrike">
              <a:solidFill>
                <a:srgbClr val="222222"/>
              </a:solidFill>
              <a:latin typeface="Raleway SemiBold"/>
              <a:ea typeface="Raleway SemiBold"/>
              <a:cs typeface="Raleway SemiBold"/>
              <a:sym typeface="Raleway SemiBold"/>
              <a:extLst>
                <a:ext uri="http://customooxmlschemas.google.com/">
                  <go:slidesCustomData xmlns:go="http://customooxmlschemas.google.com/" textRoundtripDataId="4"/>
                </a:ext>
              </a:extLst>
            </a:endParaRPr>
          </a:p>
          <a:p>
            <a:pPr indent="-323850" lvl="0" marL="457200" marR="0" rtl="0" algn="l">
              <a:lnSpc>
                <a:spcPct val="100000"/>
              </a:lnSpc>
              <a:spcBef>
                <a:spcPts val="0"/>
              </a:spcBef>
              <a:spcAft>
                <a:spcPts val="0"/>
              </a:spcAft>
              <a:buClr>
                <a:srgbClr val="222222"/>
              </a:buClr>
              <a:buSzPts val="1500"/>
              <a:buFont typeface="Raleway SemiBold"/>
              <a:buChar char="●"/>
            </a:pPr>
            <a:r>
              <a:rPr b="0" i="0" lang="en" sz="1500" u="none" cap="none" strike="noStrike">
                <a:solidFill>
                  <a:srgbClr val="222222"/>
                </a:solidFill>
                <a:latin typeface="Raleway SemiBold"/>
                <a:ea typeface="Raleway SemiBold"/>
                <a:cs typeface="Raleway SemiBold"/>
                <a:sym typeface="Raleway SemiBold"/>
                <a:extLst>
                  <a:ext uri="http://customooxmlschemas.google.com/">
                    <go:slidesCustomData xmlns:go="http://customooxmlschemas.google.com/" textRoundtripDataId="5"/>
                  </a:ext>
                </a:extLst>
              </a:rPr>
              <a:t>Total dollars = $622,616 for an average size of $41</a:t>
            </a:r>
            <a:endParaRPr b="0" i="0" sz="1500" u="none" cap="none" strike="noStrike">
              <a:solidFill>
                <a:srgbClr val="222222"/>
              </a:solidFill>
              <a:latin typeface="Raleway SemiBold"/>
              <a:ea typeface="Raleway SemiBold"/>
              <a:cs typeface="Raleway SemiBold"/>
              <a:sym typeface="Raleway SemiBold"/>
            </a:endParaRPr>
          </a:p>
          <a:p>
            <a:pPr indent="-323850" lvl="0" marL="457200" marR="0" rtl="0" algn="l">
              <a:lnSpc>
                <a:spcPct val="100000"/>
              </a:lnSpc>
              <a:spcBef>
                <a:spcPts val="1000"/>
              </a:spcBef>
              <a:spcAft>
                <a:spcPts val="0"/>
              </a:spcAft>
              <a:buClr>
                <a:srgbClr val="222222"/>
              </a:buClr>
              <a:buSzPts val="1500"/>
              <a:buFont typeface="Raleway SemiBold"/>
              <a:buChar char="●"/>
            </a:pPr>
            <a:r>
              <a:rPr b="0" i="0" lang="en" sz="1500" u="none" cap="none" strike="noStrike">
                <a:solidFill>
                  <a:srgbClr val="222222"/>
                </a:solidFill>
                <a:latin typeface="Raleway SemiBold"/>
                <a:ea typeface="Raleway SemiBold"/>
                <a:cs typeface="Raleway SemiBold"/>
                <a:sym typeface="Raleway SemiBold"/>
              </a:rPr>
              <a:t>Cost to cut a check is $0.21 in banking fees + $1 for envelope &amp; stamp = $1.21/check.  </a:t>
            </a:r>
            <a:endParaRPr b="0" i="0" sz="1500" u="none" cap="none" strike="noStrike">
              <a:solidFill>
                <a:srgbClr val="222222"/>
              </a:solidFill>
              <a:latin typeface="Raleway SemiBold"/>
              <a:ea typeface="Raleway SemiBold"/>
              <a:cs typeface="Raleway SemiBold"/>
              <a:sym typeface="Raleway SemiBold"/>
            </a:endParaRPr>
          </a:p>
          <a:p>
            <a:pPr indent="-323850" lvl="0" marL="457200" marR="0" rtl="0" algn="l">
              <a:lnSpc>
                <a:spcPct val="100000"/>
              </a:lnSpc>
              <a:spcBef>
                <a:spcPts val="1000"/>
              </a:spcBef>
              <a:spcAft>
                <a:spcPts val="0"/>
              </a:spcAft>
              <a:buClr>
                <a:srgbClr val="222222"/>
              </a:buClr>
              <a:buSzPts val="1500"/>
              <a:buFont typeface="Raleway SemiBold"/>
              <a:buChar char="●"/>
            </a:pPr>
            <a:r>
              <a:rPr b="0" i="0" lang="en" sz="1500" u="none" cap="none" strike="noStrike">
                <a:solidFill>
                  <a:srgbClr val="222222"/>
                </a:solidFill>
                <a:latin typeface="Raleway SemiBold"/>
                <a:ea typeface="Raleway SemiBold"/>
                <a:cs typeface="Raleway SemiBold"/>
                <a:sym typeface="Raleway SemiBold"/>
              </a:rPr>
              <a:t>10% of total checks issued between $1,000 &amp; $10,000 = 5,733</a:t>
            </a:r>
            <a:endParaRPr b="0" i="0" sz="1500" u="none" cap="none" strike="noStrike">
              <a:solidFill>
                <a:srgbClr val="222222"/>
              </a:solidFill>
              <a:latin typeface="Raleway SemiBold"/>
              <a:ea typeface="Raleway SemiBold"/>
              <a:cs typeface="Raleway SemiBold"/>
              <a:sym typeface="Raleway SemiBold"/>
            </a:endParaRPr>
          </a:p>
          <a:p>
            <a:pPr indent="-323850" lvl="0" marL="457200" marR="0" rtl="0" algn="l">
              <a:lnSpc>
                <a:spcPct val="100000"/>
              </a:lnSpc>
              <a:spcBef>
                <a:spcPts val="0"/>
              </a:spcBef>
              <a:spcAft>
                <a:spcPts val="0"/>
              </a:spcAft>
              <a:buClr>
                <a:srgbClr val="222222"/>
              </a:buClr>
              <a:buSzPts val="1500"/>
              <a:buFont typeface="Raleway SemiBold"/>
              <a:buChar char="●"/>
            </a:pPr>
            <a:r>
              <a:rPr b="0" i="0" lang="en" sz="1500" u="none" cap="none" strike="noStrike">
                <a:solidFill>
                  <a:srgbClr val="222222"/>
                </a:solidFill>
                <a:latin typeface="Raleway SemiBold"/>
                <a:ea typeface="Raleway SemiBold"/>
                <a:cs typeface="Raleway SemiBold"/>
                <a:sym typeface="Raleway SemiBold"/>
              </a:rPr>
              <a:t>10% of the dollars in this range = $8,358,704</a:t>
            </a:r>
            <a:endParaRPr b="0" i="0" sz="1500" u="none" cap="none" strike="noStrike">
              <a:solidFill>
                <a:srgbClr val="222222"/>
              </a:solidFill>
              <a:latin typeface="Raleway SemiBold"/>
              <a:ea typeface="Raleway SemiBold"/>
              <a:cs typeface="Raleway SemiBold"/>
              <a:sym typeface="Raleway SemiBold"/>
            </a:endParaRPr>
          </a:p>
          <a:p>
            <a:pPr indent="-323850" lvl="0" marL="457200" marR="0" rtl="0" algn="l">
              <a:lnSpc>
                <a:spcPct val="100000"/>
              </a:lnSpc>
              <a:spcBef>
                <a:spcPts val="1000"/>
              </a:spcBef>
              <a:spcAft>
                <a:spcPts val="0"/>
              </a:spcAft>
              <a:buClr>
                <a:srgbClr val="222222"/>
              </a:buClr>
              <a:buSzPts val="1500"/>
              <a:buFont typeface="Raleway ExtraBold"/>
              <a:buChar char="●"/>
            </a:pPr>
            <a:r>
              <a:rPr b="0" i="0" lang="en" sz="1500" u="none" cap="none" strike="noStrike">
                <a:solidFill>
                  <a:srgbClr val="222222"/>
                </a:solidFill>
                <a:latin typeface="Raleway ExtraBold"/>
                <a:ea typeface="Raleway ExtraBold"/>
                <a:cs typeface="Raleway ExtraBold"/>
                <a:sym typeface="Raleway ExtraBold"/>
              </a:rPr>
              <a:t>Cost of an ACH is $0.19. Total potential savings is $1.02/check</a:t>
            </a:r>
            <a:endParaRPr b="0" i="0" sz="1500" u="none" cap="none" strike="noStrike">
              <a:solidFill>
                <a:srgbClr val="222222"/>
              </a:solidFill>
              <a:latin typeface="Raleway ExtraBold"/>
              <a:ea typeface="Raleway ExtraBold"/>
              <a:cs typeface="Raleway ExtraBold"/>
              <a:sym typeface="Raleway ExtraBold"/>
            </a:endParaRPr>
          </a:p>
          <a:p>
            <a:pPr indent="-323850" lvl="1" marL="914400" marR="0" rtl="0" algn="l">
              <a:lnSpc>
                <a:spcPct val="100000"/>
              </a:lnSpc>
              <a:spcBef>
                <a:spcPts val="0"/>
              </a:spcBef>
              <a:spcAft>
                <a:spcPts val="0"/>
              </a:spcAft>
              <a:buClr>
                <a:srgbClr val="222222"/>
              </a:buClr>
              <a:buSzPts val="1500"/>
              <a:buFont typeface="Raleway ExtraBold"/>
              <a:buChar char="○"/>
            </a:pPr>
            <a:r>
              <a:rPr b="0" i="0" lang="en" sz="1500" u="none" cap="none" strike="noStrike">
                <a:solidFill>
                  <a:srgbClr val="222222"/>
                </a:solidFill>
                <a:latin typeface="Raleway SemiBold"/>
                <a:ea typeface="Raleway SemiBold"/>
                <a:cs typeface="Raleway SemiBold"/>
                <a:sym typeface="Raleway SemiBold"/>
              </a:rPr>
              <a:t>Total # of check reduction = 20,634</a:t>
            </a:r>
            <a:endParaRPr b="0" i="0" sz="1500" u="none" cap="none" strike="noStrike">
              <a:solidFill>
                <a:srgbClr val="222222"/>
              </a:solidFill>
              <a:latin typeface="Raleway SemiBold"/>
              <a:ea typeface="Raleway SemiBold"/>
              <a:cs typeface="Raleway SemiBold"/>
              <a:sym typeface="Raleway SemiBold"/>
            </a:endParaRPr>
          </a:p>
          <a:p>
            <a:pPr indent="-323850" lvl="1" marL="914400" marR="0" rtl="0" algn="l">
              <a:lnSpc>
                <a:spcPct val="100000"/>
              </a:lnSpc>
              <a:spcBef>
                <a:spcPts val="0"/>
              </a:spcBef>
              <a:spcAft>
                <a:spcPts val="0"/>
              </a:spcAft>
              <a:buClr>
                <a:srgbClr val="222222"/>
              </a:buClr>
              <a:buSzPts val="1500"/>
              <a:buFont typeface="Raleway ExtraBold"/>
              <a:buChar char="○"/>
            </a:pPr>
            <a:r>
              <a:rPr b="0" i="0" lang="en" sz="1500" u="none" cap="none" strike="noStrike">
                <a:solidFill>
                  <a:srgbClr val="222222"/>
                </a:solidFill>
                <a:latin typeface="Raleway SemiBold"/>
                <a:ea typeface="Raleway SemiBold"/>
                <a:cs typeface="Raleway SemiBold"/>
                <a:sym typeface="Raleway SemiBold"/>
              </a:rPr>
              <a:t>Savings = </a:t>
            </a:r>
            <a:r>
              <a:rPr b="0" i="0" lang="en" sz="1500" u="none" cap="none" strike="noStrike">
                <a:solidFill>
                  <a:srgbClr val="222222"/>
                </a:solidFill>
                <a:latin typeface="Raleway ExtraBold"/>
                <a:ea typeface="Raleway ExtraBold"/>
                <a:cs typeface="Raleway ExtraBold"/>
                <a:sym typeface="Raleway ExtraBold"/>
              </a:rPr>
              <a:t>$21,046 annually</a:t>
            </a:r>
            <a:endParaRPr b="0" i="0" sz="1500" u="none" cap="none" strike="noStrike">
              <a:solidFill>
                <a:srgbClr val="222222"/>
              </a:solidFill>
              <a:latin typeface="Raleway SemiBold"/>
              <a:ea typeface="Raleway SemiBold"/>
              <a:cs typeface="Raleway SemiBold"/>
              <a:sym typeface="Raleway SemiBold"/>
            </a:endParaRPr>
          </a:p>
        </p:txBody>
      </p:sp>
      <p:grpSp>
        <p:nvGrpSpPr>
          <p:cNvPr id="3771" name="Google Shape;3771;g162e1e24d92_0_139"/>
          <p:cNvGrpSpPr/>
          <p:nvPr/>
        </p:nvGrpSpPr>
        <p:grpSpPr>
          <a:xfrm>
            <a:off x="178701" y="1569347"/>
            <a:ext cx="1148432" cy="2803871"/>
            <a:chOff x="1115481" y="1640270"/>
            <a:chExt cx="1298250" cy="3350707"/>
          </a:xfrm>
        </p:grpSpPr>
        <p:grpSp>
          <p:nvGrpSpPr>
            <p:cNvPr id="3772" name="Google Shape;3772;g162e1e24d92_0_139"/>
            <p:cNvGrpSpPr/>
            <p:nvPr/>
          </p:nvGrpSpPr>
          <p:grpSpPr>
            <a:xfrm>
              <a:off x="1115481" y="1640270"/>
              <a:ext cx="1298250" cy="3350707"/>
              <a:chOff x="1115481" y="1640270"/>
              <a:chExt cx="1298250" cy="3350707"/>
            </a:xfrm>
          </p:grpSpPr>
          <p:pic>
            <p:nvPicPr>
              <p:cNvPr id="3773" name="Google Shape;3773;g162e1e24d92_0_139"/>
              <p:cNvPicPr preferRelativeResize="0"/>
              <p:nvPr/>
            </p:nvPicPr>
            <p:blipFill rotWithShape="1">
              <a:blip r:embed="rId3">
                <a:alphaModFix/>
              </a:blip>
              <a:srcRect b="11220" l="0" r="0" t="3831"/>
              <a:stretch/>
            </p:blipFill>
            <p:spPr>
              <a:xfrm>
                <a:off x="1115481" y="1640270"/>
                <a:ext cx="1298250" cy="1065050"/>
              </a:xfrm>
              <a:prstGeom prst="rect">
                <a:avLst/>
              </a:prstGeom>
              <a:noFill/>
              <a:ln>
                <a:noFill/>
              </a:ln>
            </p:spPr>
          </p:pic>
          <p:pic>
            <p:nvPicPr>
              <p:cNvPr id="3774" name="Google Shape;3774;g162e1e24d92_0_139"/>
              <p:cNvPicPr preferRelativeResize="0"/>
              <p:nvPr/>
            </p:nvPicPr>
            <p:blipFill rotWithShape="1">
              <a:blip r:embed="rId4">
                <a:alphaModFix/>
              </a:blip>
              <a:srcRect b="0" l="26424" r="11133" t="13149"/>
              <a:stretch/>
            </p:blipFill>
            <p:spPr>
              <a:xfrm>
                <a:off x="1315227" y="3416052"/>
                <a:ext cx="1098501" cy="1574925"/>
              </a:xfrm>
              <a:prstGeom prst="rect">
                <a:avLst/>
              </a:prstGeom>
              <a:noFill/>
              <a:ln>
                <a:noFill/>
              </a:ln>
            </p:spPr>
          </p:pic>
        </p:grpSp>
        <p:cxnSp>
          <p:nvCxnSpPr>
            <p:cNvPr id="3775" name="Google Shape;3775;g162e1e24d92_0_139"/>
            <p:cNvCxnSpPr/>
            <p:nvPr/>
          </p:nvCxnSpPr>
          <p:spPr>
            <a:xfrm>
              <a:off x="1764600" y="2767200"/>
              <a:ext cx="0" cy="695700"/>
            </a:xfrm>
            <a:prstGeom prst="straightConnector1">
              <a:avLst/>
            </a:prstGeom>
            <a:noFill/>
            <a:ln cap="flat" cmpd="sng" w="38100">
              <a:solidFill>
                <a:srgbClr val="000000"/>
              </a:solidFill>
              <a:prstDash val="solid"/>
              <a:round/>
              <a:headEnd len="sm" w="sm" type="none"/>
              <a:tailEnd len="med" w="med" type="triangl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9" name="Shape 3779"/>
        <p:cNvGrpSpPr/>
        <p:nvPr/>
      </p:nvGrpSpPr>
      <p:grpSpPr>
        <a:xfrm>
          <a:off x="0" y="0"/>
          <a:ext cx="0" cy="0"/>
          <a:chOff x="0" y="0"/>
          <a:chExt cx="0" cy="0"/>
        </a:xfrm>
      </p:grpSpPr>
      <p:sp>
        <p:nvSpPr>
          <p:cNvPr id="3780" name="Google Shape;3780;g16457df6818_0_547"/>
          <p:cNvSpPr/>
          <p:nvPr/>
        </p:nvSpPr>
        <p:spPr>
          <a:xfrm>
            <a:off x="5052050" y="1926025"/>
            <a:ext cx="3919800" cy="1942800"/>
          </a:xfrm>
          <a:prstGeom prst="roundRect">
            <a:avLst>
              <a:gd fmla="val 16667" name="adj"/>
            </a:avLst>
          </a:prstGeom>
          <a:solidFill>
            <a:srgbClr val="EFEFEF"/>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1" name="Google Shape;3781;g16457df6818_0_547"/>
          <p:cNvSpPr txBox="1"/>
          <p:nvPr/>
        </p:nvSpPr>
        <p:spPr>
          <a:xfrm>
            <a:off x="5052050" y="2077300"/>
            <a:ext cx="3919800" cy="1723500"/>
          </a:xfrm>
          <a:prstGeom prst="rect">
            <a:avLst/>
          </a:prstGeom>
          <a:noFill/>
          <a:ln>
            <a:noFill/>
          </a:ln>
          <a:effectLst>
            <a:outerShdw blurRad="128588" rotWithShape="0" algn="bl" dir="5520000" dist="47625">
              <a:srgbClr val="000000">
                <a:alpha val="9803"/>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100" u="none" cap="none" strike="noStrike">
                <a:solidFill>
                  <a:schemeClr val="dk1"/>
                </a:solidFill>
                <a:latin typeface="Raleway"/>
                <a:ea typeface="Raleway"/>
                <a:cs typeface="Raleway"/>
                <a:sym typeface="Raleway"/>
              </a:rPr>
              <a:t>2. Has an up to date business continuity plan in place</a:t>
            </a:r>
            <a:endParaRPr b="1" i="0" sz="31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700"/>
              <a:buFont typeface="Arial"/>
              <a:buNone/>
            </a:pPr>
            <a:r>
              <a:t/>
            </a:r>
            <a:endParaRPr b="1" i="0" sz="3700" u="none" cap="none" strike="noStrike">
              <a:solidFill>
                <a:schemeClr val="dk1"/>
              </a:solidFill>
              <a:latin typeface="Montserrat"/>
              <a:ea typeface="Montserrat"/>
              <a:cs typeface="Montserrat"/>
              <a:sym typeface="Montserrat"/>
            </a:endParaRPr>
          </a:p>
        </p:txBody>
      </p:sp>
      <p:sp>
        <p:nvSpPr>
          <p:cNvPr id="3782" name="Google Shape;3782;g16457df6818_0_547"/>
          <p:cNvSpPr txBox="1"/>
          <p:nvPr>
            <p:ph idx="12" type="sldNum"/>
          </p:nvPr>
        </p:nvSpPr>
        <p:spPr>
          <a:xfrm>
            <a:off x="0"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fld id="{00000000-1234-1234-1234-123412341234}" type="slidenum">
              <a:rPr lang="en">
                <a:solidFill>
                  <a:schemeClr val="dk1"/>
                </a:solidFill>
              </a:rPr>
              <a:t>‹#›</a:t>
            </a:fld>
            <a:endParaRPr>
              <a:solidFill>
                <a:schemeClr val="dk1"/>
              </a:solidFill>
            </a:endParaRPr>
          </a:p>
        </p:txBody>
      </p:sp>
      <p:sp>
        <p:nvSpPr>
          <p:cNvPr id="3783" name="Google Shape;3783;g16457df6818_0_547"/>
          <p:cNvSpPr txBox="1"/>
          <p:nvPr/>
        </p:nvSpPr>
        <p:spPr>
          <a:xfrm>
            <a:off x="3840150" y="4704825"/>
            <a:ext cx="1463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 202</a:t>
            </a:r>
            <a:r>
              <a:rPr lang="en" sz="700"/>
              <a:t>4</a:t>
            </a:r>
            <a:r>
              <a:rPr b="0" i="0" lang="en" sz="700" u="none" cap="none" strike="noStrike">
                <a:solidFill>
                  <a:srgbClr val="000000"/>
                </a:solidFill>
                <a:latin typeface="Arial"/>
                <a:ea typeface="Arial"/>
                <a:cs typeface="Arial"/>
                <a:sym typeface="Arial"/>
              </a:rPr>
              <a:t> Three+One Company, Inc.</a:t>
            </a:r>
            <a:endParaRPr b="0" i="0" sz="700" u="none" cap="none" strike="noStrike">
              <a:solidFill>
                <a:srgbClr val="000000"/>
              </a:solidFill>
              <a:latin typeface="Arial"/>
              <a:ea typeface="Arial"/>
              <a:cs typeface="Arial"/>
              <a:sym typeface="Arial"/>
            </a:endParaRPr>
          </a:p>
        </p:txBody>
      </p:sp>
      <p:pic>
        <p:nvPicPr>
          <p:cNvPr id="3784" name="Google Shape;3784;g16457df6818_0_547"/>
          <p:cNvPicPr preferRelativeResize="0"/>
          <p:nvPr/>
        </p:nvPicPr>
        <p:blipFill rotWithShape="1">
          <a:blip r:embed="rId3">
            <a:alphaModFix/>
          </a:blip>
          <a:srcRect b="0" l="13977" r="19871" t="0"/>
          <a:stretch/>
        </p:blipFill>
        <p:spPr>
          <a:xfrm>
            <a:off x="454800" y="404150"/>
            <a:ext cx="4427700" cy="4074900"/>
          </a:xfrm>
          <a:prstGeom prst="rect">
            <a:avLst/>
          </a:prstGeom>
          <a:noFill/>
          <a:ln>
            <a:noFill/>
          </a:ln>
          <a:effectLst>
            <a:outerShdw blurRad="57150" rotWithShape="0" algn="bl" dir="5400000" dist="19050">
              <a:srgbClr val="000000">
                <a:alpha val="49411"/>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Cerimon template">
  <a:themeElements>
    <a:clrScheme name="Custom 347">
      <a:dk1>
        <a:srgbClr val="472670"/>
      </a:dk1>
      <a:lt1>
        <a:srgbClr val="FFFFFF"/>
      </a:lt1>
      <a:dk2>
        <a:srgbClr val="666666"/>
      </a:dk2>
      <a:lt2>
        <a:srgbClr val="CCCCCC"/>
      </a:lt2>
      <a:accent1>
        <a:srgbClr val="0A5647"/>
      </a:accent1>
      <a:accent2>
        <a:srgbClr val="F2B11A"/>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chnology Consulting by Slidesgo">
  <a:themeElements>
    <a:clrScheme name="Simple Light">
      <a:dk1>
        <a:srgbClr val="3D3D3D"/>
      </a:dk1>
      <a:lt1>
        <a:srgbClr val="FFFFFF"/>
      </a:lt1>
      <a:dk2>
        <a:srgbClr val="494949"/>
      </a:dk2>
      <a:lt2>
        <a:srgbClr val="EEEEEE"/>
      </a:lt2>
      <a:accent1>
        <a:srgbClr val="0A5647"/>
      </a:accent1>
      <a:accent2>
        <a:srgbClr val="DCD5EA"/>
      </a:accent2>
      <a:accent3>
        <a:srgbClr val="472670"/>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chnology Consulting by Slidesgo">
  <a:themeElements>
    <a:clrScheme name="Simple Light">
      <a:dk1>
        <a:srgbClr val="3D3D3D"/>
      </a:dk1>
      <a:lt1>
        <a:srgbClr val="FFFFFF"/>
      </a:lt1>
      <a:dk2>
        <a:srgbClr val="F1B310"/>
      </a:dk2>
      <a:lt2>
        <a:srgbClr val="EEEEEE"/>
      </a:lt2>
      <a:accent1>
        <a:srgbClr val="472670"/>
      </a:accent1>
      <a:accent2>
        <a:srgbClr val="DCD5EA"/>
      </a:accent2>
      <a:accent3>
        <a:srgbClr val="0A5647"/>
      </a:accent3>
      <a:accent4>
        <a:srgbClr val="BEBEBE"/>
      </a:accent4>
      <a:accent5>
        <a:srgbClr val="000000"/>
      </a:accent5>
      <a:accent6>
        <a:srgbClr val="9E9E9E"/>
      </a:accent6>
      <a:hlink>
        <a:srgbClr val="4600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