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customXml/itemProps27.xml" ContentType="application/vnd.openxmlformats-officedocument.customXmlProperties+xml"/>
  <Override PartName="/customXml/itemProps28.xml" ContentType="application/vnd.openxmlformats-officedocument.customXmlProperties+xml"/>
  <Override PartName="/customXml/itemProps29.xml" ContentType="application/vnd.openxmlformats-officedocument.customXmlProperties+xml"/>
  <Override PartName="/customXml/itemProps30.xml" ContentType="application/vnd.openxmlformats-officedocument.customXmlProperties+xml"/>
  <Override PartName="/customXml/itemProps31.xml" ContentType="application/vnd.openxmlformats-officedocument.customXmlProperties+xml"/>
  <Override PartName="/customXml/itemProps32.xml" ContentType="application/vnd.openxmlformats-officedocument.customXmlProperties+xml"/>
  <Override PartName="/customXml/itemProps33.xml" ContentType="application/vnd.openxmlformats-officedocument.customXmlProperties+xml"/>
  <Override PartName="/customXml/itemProps34.xml" ContentType="application/vnd.openxmlformats-officedocument.customXmlProperties+xml"/>
  <Override PartName="/customXml/itemProps35.xml" ContentType="application/vnd.openxmlformats-officedocument.customXmlProperties+xml"/>
  <Override PartName="/customXml/itemProps36.xml" ContentType="application/vnd.openxmlformats-officedocument.customXmlProperties+xml"/>
  <Override PartName="/customXml/itemProps37.xml" ContentType="application/vnd.openxmlformats-officedocument.customXmlProperties+xml"/>
  <Override PartName="/customXml/itemProps38.xml" ContentType="application/vnd.openxmlformats-officedocument.customXmlProperties+xml"/>
  <Override PartName="/customXml/itemProps39.xml" ContentType="application/vnd.openxmlformats-officedocument.customXmlProperties+xml"/>
  <Override PartName="/customXml/itemProps40.xml" ContentType="application/vnd.openxmlformats-officedocument.customXmlProperties+xml"/>
  <Override PartName="/customXml/itemProps41.xml" ContentType="application/vnd.openxmlformats-officedocument.customXmlProperties+xml"/>
  <Override PartName="/customXml/itemProps42.xml" ContentType="application/vnd.openxmlformats-officedocument.customXmlProperties+xml"/>
  <Override PartName="/customXml/itemProps43.xml" ContentType="application/vnd.openxmlformats-officedocument.customXmlProperties+xml"/>
  <Override PartName="/customXml/itemProps44.xml" ContentType="application/vnd.openxmlformats-officedocument.customXmlProperties+xml"/>
  <Override PartName="/customXml/itemProps45.xml" ContentType="application/vnd.openxmlformats-officedocument.customXmlProperties+xml"/>
  <Override PartName="/customXml/itemProps46.xml" ContentType="application/vnd.openxmlformats-officedocument.customXmlProperties+xml"/>
  <Override PartName="/customXml/itemProps47.xml" ContentType="application/vnd.openxmlformats-officedocument.customXmlProperties+xml"/>
  <Override PartName="/customXml/itemProps48.xml" ContentType="application/vnd.openxmlformats-officedocument.customXmlProperties+xml"/>
  <Override PartName="/customXml/itemProps49.xml" ContentType="application/vnd.openxmlformats-officedocument.customXmlProperties+xml"/>
  <Override PartName="/customXml/itemProps50.xml" ContentType="application/vnd.openxmlformats-officedocument.customXmlProperties+xml"/>
  <Override PartName="/customXml/itemProps51.xml" ContentType="application/vnd.openxmlformats-officedocument.customXmlProperties+xml"/>
  <Override PartName="/customXml/itemProps52.xml" ContentType="application/vnd.openxmlformats-officedocument.customXmlProperties+xml"/>
  <Override PartName="/customXml/itemProps53.xml" ContentType="application/vnd.openxmlformats-officedocument.customXmlProperties+xml"/>
  <Override PartName="/customXml/itemProps54.xml" ContentType="application/vnd.openxmlformats-officedocument.customXmlProperties+xml"/>
  <Override PartName="/customXml/itemProps55.xml" ContentType="application/vnd.openxmlformats-officedocument.customXmlProperties+xml"/>
  <Override PartName="/customXml/itemProps56.xml" ContentType="application/vnd.openxmlformats-officedocument.customXmlProperties+xml"/>
  <Override PartName="/customXml/itemProps57.xml" ContentType="application/vnd.openxmlformats-officedocument.customXmlProperties+xml"/>
  <Override PartName="/customXml/itemProps58.xml" ContentType="application/vnd.openxmlformats-officedocument.customXmlProperties+xml"/>
  <Override PartName="/customXml/itemProps59.xml" ContentType="application/vnd.openxmlformats-officedocument.customXmlProperties+xml"/>
  <Override PartName="/customXml/itemProps60.xml" ContentType="application/vnd.openxmlformats-officedocument.customXmlProperties+xml"/>
  <Override PartName="/customXml/itemProps61.xml" ContentType="application/vnd.openxmlformats-officedocument.customXmlProperties+xml"/>
  <Override PartName="/customXml/itemProps62.xml" ContentType="application/vnd.openxmlformats-officedocument.customXmlProperties+xml"/>
  <Override PartName="/customXml/itemProps63.xml" ContentType="application/vnd.openxmlformats-officedocument.customXmlProperties+xml"/>
  <Override PartName="/customXml/itemProps64.xml" ContentType="application/vnd.openxmlformats-officedocument.customXmlProperties+xml"/>
  <Override PartName="/customXml/itemProps65.xml" ContentType="application/vnd.openxmlformats-officedocument.customXmlProperties+xml"/>
  <Override PartName="/customXml/itemProps66.xml" ContentType="application/vnd.openxmlformats-officedocument.customXmlProperties+xml"/>
  <Override PartName="/customXml/itemProps67.xml" ContentType="application/vnd.openxmlformats-officedocument.customXmlProperties+xml"/>
  <Override PartName="/customXml/itemProps68.xml" ContentType="application/vnd.openxmlformats-officedocument.customXmlProperties+xml"/>
  <Override PartName="/customXml/itemProps69.xml" ContentType="application/vnd.openxmlformats-officedocument.customXmlProperties+xml"/>
  <Override PartName="/customXml/itemProps70.xml" ContentType="application/vnd.openxmlformats-officedocument.customXmlProperties+xml"/>
  <Override PartName="/customXml/itemProps71.xml" ContentType="application/vnd.openxmlformats-officedocument.customXmlProperties+xml"/>
  <Override PartName="/customXml/itemProps72.xml" ContentType="application/vnd.openxmlformats-officedocument.customXmlProperties+xml"/>
  <Override PartName="/customXml/itemProps73.xml" ContentType="application/vnd.openxmlformats-officedocument.customXmlProperties+xml"/>
  <Override PartName="/customXml/itemProps74.xml" ContentType="application/vnd.openxmlformats-officedocument.customXmlProperties+xml"/>
  <Override PartName="/customXml/itemProps75.xml" ContentType="application/vnd.openxmlformats-officedocument.customXmlProperties+xml"/>
  <Override PartName="/customXml/itemProps76.xml" ContentType="application/vnd.openxmlformats-officedocument.customXmlProperties+xml"/>
  <Override PartName="/customXml/itemProps77.xml" ContentType="application/vnd.openxmlformats-officedocument.customXmlProperties+xml"/>
  <Override PartName="/customXml/itemProps78.xml" ContentType="application/vnd.openxmlformats-officedocument.customXmlProperties+xml"/>
  <Override PartName="/customXml/itemProps79.xml" ContentType="application/vnd.openxmlformats-officedocument.customXmlProperties+xml"/>
  <Override PartName="/customXml/itemProps80.xml" ContentType="application/vnd.openxmlformats-officedocument.customXmlProperties+xml"/>
  <Override PartName="/customXml/itemProps81.xml" ContentType="application/vnd.openxmlformats-officedocument.customXmlProperties+xml"/>
  <Override PartName="/customXml/itemProps82.xml" ContentType="application/vnd.openxmlformats-officedocument.customXmlProperties+xml"/>
  <Override PartName="/customXml/itemProps83.xml" ContentType="application/vnd.openxmlformats-officedocument.customXmlProperties+xml"/>
  <Override PartName="/customXml/itemProps84.xml" ContentType="application/vnd.openxmlformats-officedocument.customXmlProperties+xml"/>
  <Override PartName="/customXml/itemProps85.xml" ContentType="application/vnd.openxmlformats-officedocument.customXmlProperties+xml"/>
  <Override PartName="/customXml/itemProps86.xml" ContentType="application/vnd.openxmlformats-officedocument.customXmlProperties+xml"/>
  <Override PartName="/customXml/itemProps87.xml" ContentType="application/vnd.openxmlformats-officedocument.customXmlProperties+xml"/>
  <Override PartName="/customXml/itemProps88.xml" ContentType="application/vnd.openxmlformats-officedocument.customXmlProperties+xml"/>
  <Override PartName="/customXml/itemProps89.xml" ContentType="application/vnd.openxmlformats-officedocument.customXmlProperties+xml"/>
  <Override PartName="/customXml/itemProps90.xml" ContentType="application/vnd.openxmlformats-officedocument.customXmlProperties+xml"/>
  <Override PartName="/customXml/itemProps91.xml" ContentType="application/vnd.openxmlformats-officedocument.customXmlProperties+xml"/>
  <Override PartName="/customXml/itemProps92.xml" ContentType="application/vnd.openxmlformats-officedocument.customXmlProperties+xml"/>
  <Override PartName="/customXml/itemProps93.xml" ContentType="application/vnd.openxmlformats-officedocument.customXmlProperties+xml"/>
  <Override PartName="/customXml/itemProps94.xml" ContentType="application/vnd.openxmlformats-officedocument.customXmlProperties+xml"/>
  <Override PartName="/customXml/itemProps95.xml" ContentType="application/vnd.openxmlformats-officedocument.customXmlProperties+xml"/>
  <Override PartName="/customXml/itemProps96.xml" ContentType="application/vnd.openxmlformats-officedocument.customXmlProperties+xml"/>
  <Override PartName="/customXml/itemProps97.xml" ContentType="application/vnd.openxmlformats-officedocument.customXmlProperties+xml"/>
  <Override PartName="/customXml/itemProps98.xml" ContentType="application/vnd.openxmlformats-officedocument.customXmlProperties+xml"/>
  <Override PartName="/customXml/itemProps99.xml" ContentType="application/vnd.openxmlformats-officedocument.customXmlProperties+xml"/>
  <Override PartName="/customXml/itemProps100.xml" ContentType="application/vnd.openxmlformats-officedocument.customXmlProperties+xml"/>
  <Override PartName="/customXml/itemProps101.xml" ContentType="application/vnd.openxmlformats-officedocument.customXmlProperties+xml"/>
  <Override PartName="/customXml/itemProps102.xml" ContentType="application/vnd.openxmlformats-officedocument.customXmlProperties+xml"/>
  <Override PartName="/customXml/itemProps103.xml" ContentType="application/vnd.openxmlformats-officedocument.customXmlProperties+xml"/>
  <Override PartName="/customXml/itemProps104.xml" ContentType="application/vnd.openxmlformats-officedocument.customXmlProperties+xml"/>
  <Override PartName="/customXml/itemProps105.xml" ContentType="application/vnd.openxmlformats-officedocument.customXmlProperties+xml"/>
  <Override PartName="/customXml/itemProps106.xml" ContentType="application/vnd.openxmlformats-officedocument.customXmlProperties+xml"/>
  <Override PartName="/customXml/itemProps107.xml" ContentType="application/vnd.openxmlformats-officedocument.customXmlProperties+xml"/>
  <Override PartName="/customXml/itemProps108.xml" ContentType="application/vnd.openxmlformats-officedocument.customXmlProperties+xml"/>
  <Override PartName="/customXml/itemProps109.xml" ContentType="application/vnd.openxmlformats-officedocument.customXmlProperties+xml"/>
  <Override PartName="/customXml/itemProps110.xml" ContentType="application/vnd.openxmlformats-officedocument.customXmlProperties+xml"/>
  <Override PartName="/customXml/itemProps111.xml" ContentType="application/vnd.openxmlformats-officedocument.customXmlProperties+xml"/>
  <Override PartName="/customXml/itemProps112.xml" ContentType="application/vnd.openxmlformats-officedocument.customXmlProperties+xml"/>
  <Override PartName="/customXml/itemProps113.xml" ContentType="application/vnd.openxmlformats-officedocument.customXmlProperties+xml"/>
  <Override PartName="/customXml/itemProps114.xml" ContentType="application/vnd.openxmlformats-officedocument.customXmlProperties+xml"/>
  <Override PartName="/customXml/itemProps115.xml" ContentType="application/vnd.openxmlformats-officedocument.customXmlProperties+xml"/>
  <Override PartName="/customXml/itemProps116.xml" ContentType="application/vnd.openxmlformats-officedocument.customXmlProperties+xml"/>
  <Override PartName="/customXml/itemProps117.xml" ContentType="application/vnd.openxmlformats-officedocument.customXmlProperties+xml"/>
  <Override PartName="/customXml/itemProps118.xml" ContentType="application/vnd.openxmlformats-officedocument.customXmlProperties+xml"/>
  <Override PartName="/customXml/itemProps119.xml" ContentType="application/vnd.openxmlformats-officedocument.customXmlProperties+xml"/>
  <Override PartName="/customXml/itemProps120.xml" ContentType="application/vnd.openxmlformats-officedocument.customXmlProperties+xml"/>
  <Override PartName="/customXml/itemProps121.xml" ContentType="application/vnd.openxmlformats-officedocument.customXmlProperties+xml"/>
  <Override PartName="/customXml/itemProps122.xml" ContentType="application/vnd.openxmlformats-officedocument.customXmlProperties+xml"/>
  <Override PartName="/customXml/itemProps123.xml" ContentType="application/vnd.openxmlformats-officedocument.customXmlProperties+xml"/>
  <Override PartName="/customXml/itemProps124.xml" ContentType="application/vnd.openxmlformats-officedocument.customXmlProperties+xml"/>
  <Override PartName="/customXml/itemProps125.xml" ContentType="application/vnd.openxmlformats-officedocument.customXmlProperties+xml"/>
  <Override PartName="/customXml/itemProps126.xml" ContentType="application/vnd.openxmlformats-officedocument.customXmlProperties+xml"/>
  <Override PartName="/customXml/itemProps127.xml" ContentType="application/vnd.openxmlformats-officedocument.customXmlProperties+xml"/>
  <Override PartName="/customXml/itemProps128.xml" ContentType="application/vnd.openxmlformats-officedocument.customXmlProperties+xml"/>
  <Override PartName="/customXml/itemProps129.xml" ContentType="application/vnd.openxmlformats-officedocument.customXmlProperties+xml"/>
  <Override PartName="/customXml/itemProps130.xml" ContentType="application/vnd.openxmlformats-officedocument.customXmlProperties+xml"/>
  <Override PartName="/customXml/itemProps131.xml" ContentType="application/vnd.openxmlformats-officedocument.customXmlProperties+xml"/>
  <Override PartName="/customXml/itemProps132.xml" ContentType="application/vnd.openxmlformats-officedocument.customXmlProperties+xml"/>
  <Override PartName="/customXml/itemProps133.xml" ContentType="application/vnd.openxmlformats-officedocument.customXmlProperties+xml"/>
  <Override PartName="/customXml/itemProps134.xml" ContentType="application/vnd.openxmlformats-officedocument.customXmlProperties+xml"/>
  <Override PartName="/customXml/itemProps135.xml" ContentType="application/vnd.openxmlformats-officedocument.customXmlProperties+xml"/>
  <Override PartName="/customXml/itemProps136.xml" ContentType="application/vnd.openxmlformats-officedocument.customXmlProperties+xml"/>
  <Override PartName="/customXml/itemProps137.xml" ContentType="application/vnd.openxmlformats-officedocument.customXmlProperties+xml"/>
  <Override PartName="/customXml/itemProps138.xml" ContentType="application/vnd.openxmlformats-officedocument.customXmlProperties+xml"/>
  <Override PartName="/customXml/itemProps139.xml" ContentType="application/vnd.openxmlformats-officedocument.customXmlProperties+xml"/>
  <Override PartName="/customXml/itemProps140.xml" ContentType="application/vnd.openxmlformats-officedocument.customXmlProperties+xml"/>
  <Override PartName="/customXml/itemProps141.xml" ContentType="application/vnd.openxmlformats-officedocument.customXmlProperties+xml"/>
  <Override PartName="/customXml/itemProps142.xml" ContentType="application/vnd.openxmlformats-officedocument.customXmlProperties+xml"/>
  <Override PartName="/customXml/itemProps143.xml" ContentType="application/vnd.openxmlformats-officedocument.customXmlProperties+xml"/>
  <Override PartName="/customXml/itemProps144.xml" ContentType="application/vnd.openxmlformats-officedocument.customXmlProperties+xml"/>
  <Override PartName="/customXml/itemProps145.xml" ContentType="application/vnd.openxmlformats-officedocument.customXmlProperties+xml"/>
  <Override PartName="/customXml/itemProps146.xml" ContentType="application/vnd.openxmlformats-officedocument.customXmlProperties+xml"/>
  <Override PartName="/customXml/itemProps147.xml" ContentType="application/vnd.openxmlformats-officedocument.customXmlProperties+xml"/>
  <Override PartName="/customXml/itemProps148.xml" ContentType="application/vnd.openxmlformats-officedocument.customXmlProperties+xml"/>
  <Override PartName="/customXml/itemProps149.xml" ContentType="application/vnd.openxmlformats-officedocument.customXmlProperties+xml"/>
  <Override PartName="/customXml/itemProps150.xml" ContentType="application/vnd.openxmlformats-officedocument.customXmlProperties+xml"/>
  <Override PartName="/customXml/itemProps151.xml" ContentType="application/vnd.openxmlformats-officedocument.customXmlProperties+xml"/>
  <Override PartName="/customXml/itemProps152.xml" ContentType="application/vnd.openxmlformats-officedocument.customXmlProperties+xml"/>
  <Override PartName="/customXml/itemProps153.xml" ContentType="application/vnd.openxmlformats-officedocument.customXmlProperties+xml"/>
  <Override PartName="/customXml/itemProps154.xml" ContentType="application/vnd.openxmlformats-officedocument.customXmlProperties+xml"/>
  <Override PartName="/customXml/itemProps155.xml" ContentType="application/vnd.openxmlformats-officedocument.customXmlProperties+xml"/>
  <Override PartName="/customXml/itemProps156.xml" ContentType="application/vnd.openxmlformats-officedocument.customXmlProperties+xml"/>
  <Override PartName="/customXml/itemProps157.xml" ContentType="application/vnd.openxmlformats-officedocument.customXmlProperties+xml"/>
  <Override PartName="/customXml/itemProps158.xml" ContentType="application/vnd.openxmlformats-officedocument.customXmlProperties+xml"/>
  <Override PartName="/customXml/itemProps159.xml" ContentType="application/vnd.openxmlformats-officedocument.customXmlProperties+xml"/>
  <Override PartName="/customXml/itemProps160.xml" ContentType="application/vnd.openxmlformats-officedocument.customXmlProperties+xml"/>
  <Override PartName="/customXml/itemProps161.xml" ContentType="application/vnd.openxmlformats-officedocument.customXmlProperties+xml"/>
  <Override PartName="/customXml/itemProps162.xml" ContentType="application/vnd.openxmlformats-officedocument.customXmlProperties+xml"/>
  <Override PartName="/customXml/itemProps163.xml" ContentType="application/vnd.openxmlformats-officedocument.customXmlProperties+xml"/>
  <Override PartName="/customXml/itemProps164.xml" ContentType="application/vnd.openxmlformats-officedocument.customXmlProperties+xml"/>
  <Override PartName="/customXml/itemProps165.xml" ContentType="application/vnd.openxmlformats-officedocument.customXmlProperties+xml"/>
  <Override PartName="/customXml/itemProps166.xml" ContentType="application/vnd.openxmlformats-officedocument.customXmlProperties+xml"/>
  <Override PartName="/customXml/itemProps167.xml" ContentType="application/vnd.openxmlformats-officedocument.customXmlProperties+xml"/>
  <Override PartName="/customXml/itemProps168.xml" ContentType="application/vnd.openxmlformats-officedocument.customXmlProperties+xml"/>
  <Override PartName="/customXml/itemProps169.xml" ContentType="application/vnd.openxmlformats-officedocument.customXmlProperties+xml"/>
  <Override PartName="/customXml/itemProps170.xml" ContentType="application/vnd.openxmlformats-officedocument.customXmlProperties+xml"/>
  <Override PartName="/customXml/itemProps17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72"/>
  </p:sldMasterIdLst>
  <p:notesMasterIdLst>
    <p:notesMasterId r:id="rId199"/>
  </p:notesMasterIdLst>
  <p:sldIdLst>
    <p:sldId id="256" r:id="rId173"/>
    <p:sldId id="257" r:id="rId174"/>
    <p:sldId id="302" r:id="rId175"/>
    <p:sldId id="317" r:id="rId176"/>
    <p:sldId id="331" r:id="rId177"/>
    <p:sldId id="341" r:id="rId178"/>
    <p:sldId id="339" r:id="rId179"/>
    <p:sldId id="340" r:id="rId180"/>
    <p:sldId id="342" r:id="rId181"/>
    <p:sldId id="332" r:id="rId182"/>
    <p:sldId id="334" r:id="rId183"/>
    <p:sldId id="333" r:id="rId184"/>
    <p:sldId id="307" r:id="rId185"/>
    <p:sldId id="335" r:id="rId186"/>
    <p:sldId id="336" r:id="rId187"/>
    <p:sldId id="337" r:id="rId188"/>
    <p:sldId id="338" r:id="rId189"/>
    <p:sldId id="330" r:id="rId190"/>
    <p:sldId id="345" r:id="rId191"/>
    <p:sldId id="343" r:id="rId192"/>
    <p:sldId id="344" r:id="rId193"/>
    <p:sldId id="346" r:id="rId194"/>
    <p:sldId id="347" r:id="rId195"/>
    <p:sldId id="348" r:id="rId196"/>
    <p:sldId id="349" r:id="rId197"/>
    <p:sldId id="269" r:id="rId198"/>
  </p:sldIdLst>
  <p:sldSz cx="13011150" cy="7315200"/>
  <p:notesSz cx="6858000" cy="9144000"/>
  <p:embeddedFontLst>
    <p:embeddedFont>
      <p:font typeface="Arial Narrow" panose="020B0606020202030204" pitchFamily="34" charset="0"/>
      <p:regular r:id="rId200"/>
      <p:bold r:id="rId201"/>
      <p:italic r:id="rId202"/>
      <p:boldItalic r:id="rId203"/>
    </p:embeddedFont>
    <p:embeddedFont>
      <p:font typeface="Open Sans" pitchFamily="2" charset="0"/>
      <p:regular r:id="rId204"/>
      <p:bold r:id="rId205"/>
      <p:italic r:id="rId206"/>
      <p:boldItalic r:id="rId20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5152"/>
    <a:srgbClr val="C8B273"/>
    <a:srgbClr val="3790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ECEABFD6-DEF5-4B08-A064-399E52D03A91}">
  <a:tblStyle styleId="{ECEABFD6-DEF5-4B08-A064-399E52D03A91}" styleName="Visme - Default">
    <a:wholeTbl>
      <a:tcTxStyle>
        <a:fontRef idx="minor">
          <a:prstClr val="black"/>
        </a:fontRef>
        <a:prstClr val="black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</a:tcStyle>
    </a:band1H>
    <a:band2H>
      <a:tcStyle>
        <a:tcBdr/>
        <a:fill>
          <a:solidFill>
            <a:srgbClr val="EAF3F3"/>
          </a:solidFill>
        </a:fill>
      </a:tcStyle>
    </a:band2H>
    <a:firstRow>
      <a:tcTxStyle>
        <a:fontRef idx="minor">
          <a:srgbClr val="FFFFFF"/>
        </a:fontRef>
        <a:srgbClr val="FFFFFF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4682B4"/>
          </a:solidFill>
        </a:fill>
      </a:tcStyle>
    </a:firstRow>
  </a:tblStyle>
  <a:tblStyle styleId="{250974F7-19B4-4E8B-8F88-A368280DB3C5}" styleName="Visme - Dark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34495E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34495E"/>
              </a:solidFill>
            </a:ln>
          </a:bottom>
          <a:insideH>
            <a:ln w="12700" cmpd="sng">
              <a:solidFill>
                <a:srgbClr val="34495E"/>
              </a:solidFill>
            </a:ln>
          </a:insideH>
          <a:insideV>
            <a:ln w="12700" cmpd="sng">
              <a:solidFill>
                <a:srgbClr val="34495E"/>
              </a:solidFill>
            </a:ln>
          </a:insideV>
        </a:tcBdr>
        <a:fill>
          <a:solidFill>
            <a:srgbClr val="34495E"/>
          </a:solidFill>
        </a:fill>
      </a:tcStyle>
    </a:wholeTbl>
    <a:firstRow>
      <a:tcTxStyle>
        <a:fontRef idx="minor">
          <a:srgbClr val="DDDD55"/>
        </a:fontRef>
        <a:srgbClr val="DDDD55"/>
      </a:tcTxStyle>
      <a:tcStyle>
        <a:tcBdr/>
      </a:tcStyle>
    </a:firstRow>
  </a:tblStyle>
  <a:tblStyle styleId="{D6B0A444-BE85-4B0B-AF8B-2701F9732221}" styleName="Visme - Light">
    <a:wholeTbl>
      <a:tcTxStyle>
        <a:fontRef idx="minor">
          <a:srgbClr val="818181"/>
        </a:fontRef>
        <a:srgbClr val="818181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DAE4EA"/>
          </a:solidFill>
        </a:fill>
      </a:tcStyle>
    </a:wholeTbl>
    <a:firstRow>
      <a:tcTxStyle b="on">
        <a:fontRef idx="minor">
          <a:srgbClr val="818181"/>
        </a:fontRef>
        <a:srgbClr val="818181"/>
      </a:tcTxStyle>
      <a:tcStyle>
        <a:tcBdr/>
      </a:tcStyle>
    </a:firstRow>
  </a:tblStyle>
  <a:tblStyle styleId="{D801C701-60A8-4CDB-9F91-86469C498BE4}" styleName="Visme - Dark with blue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717274"/>
          </a:solidFill>
        </a:fill>
      </a:tcStyle>
    </a:wholeTbl>
    <a:firstRow>
      <a:tcTxStyle b="on">
        <a:fontRef idx="minor">
          <a:srgbClr val="FFFFFF"/>
        </a:fontRef>
        <a:srgbClr val="FFFFFF"/>
      </a:tcTxStyle>
      <a:tcStyle>
        <a:tcBdr/>
        <a:fill>
          <a:solidFill>
            <a:srgbClr val="40A0F7"/>
          </a:solidFill>
        </a:fill>
      </a:tcStyle>
    </a:firstRow>
  </a:tblStyle>
  <a:tblStyle styleId="{CB79AEA9-4FA3-4525-A49E-7F1D2E6B107D}" styleName="Visme - Blue with Navy">
    <a:wholeTbl>
      <a:tcTxStyle>
        <a:fontRef idx="minor">
          <a:prstClr val="white"/>
        </a:fontRef>
        <a:prstClr val="white"/>
      </a:tcTxStyle>
      <a:tcStyle>
        <a:tcBdr>
          <a:left>
            <a:ln w="12700" cmpd="sng">
              <a:solidFill>
                <a:srgbClr val="DAE4EA"/>
              </a:solidFill>
            </a:ln>
          </a:left>
          <a:right>
            <a:ln w="12700" cmpd="sng">
              <a:solidFill>
                <a:srgbClr val="DAE4EA"/>
              </a:solidFill>
            </a:ln>
          </a:right>
          <a:top>
            <a:ln w="12700" cmpd="sng">
              <a:solidFill>
                <a:srgbClr val="DAE4EA"/>
              </a:solidFill>
            </a:ln>
          </a:top>
          <a:bottom>
            <a:ln w="12700" cmpd="sng">
              <a:solidFill>
                <a:srgbClr val="DAE4EA"/>
              </a:solidFill>
            </a:ln>
          </a:bottom>
          <a:insideH>
            <a:ln w="12700" cmpd="sng">
              <a:solidFill>
                <a:srgbClr val="DAE4EA"/>
              </a:solidFill>
            </a:ln>
          </a:insideH>
          <a:insideV>
            <a:ln w="12700" cmpd="sng">
              <a:solidFill>
                <a:srgbClr val="DAE4EA"/>
              </a:solidFill>
            </a:ln>
          </a:insideV>
        </a:tcBdr>
        <a:fill>
          <a:solidFill>
            <a:srgbClr val="3498DB"/>
          </a:solidFill>
        </a:fill>
      </a:tcStyle>
    </a:wholeTbl>
    <a:firstRow>
      <a:tcStyle>
        <a:tcBdr/>
        <a:fill>
          <a:solidFill>
            <a:srgbClr val="343F4E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6199" autoAdjust="0"/>
  </p:normalViewPr>
  <p:slideViewPr>
    <p:cSldViewPr snapToGrid="0">
      <p:cViewPr varScale="1">
        <p:scale>
          <a:sx n="89" d="100"/>
          <a:sy n="89" d="100"/>
        </p:scale>
        <p:origin x="114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customXml" Target="../customXml/item117.xml"/><Relationship Id="rId21" Type="http://schemas.openxmlformats.org/officeDocument/2006/relationships/customXml" Target="../customXml/item21.xml"/><Relationship Id="rId42" Type="http://schemas.openxmlformats.org/officeDocument/2006/relationships/customXml" Target="../customXml/item42.xml"/><Relationship Id="rId63" Type="http://schemas.openxmlformats.org/officeDocument/2006/relationships/customXml" Target="../customXml/item63.xml"/><Relationship Id="rId84" Type="http://schemas.openxmlformats.org/officeDocument/2006/relationships/customXml" Target="../customXml/item84.xml"/><Relationship Id="rId138" Type="http://schemas.openxmlformats.org/officeDocument/2006/relationships/customXml" Target="../customXml/item138.xml"/><Relationship Id="rId159" Type="http://schemas.openxmlformats.org/officeDocument/2006/relationships/customXml" Target="../customXml/item159.xml"/><Relationship Id="rId170" Type="http://schemas.openxmlformats.org/officeDocument/2006/relationships/customXml" Target="../customXml/item170.xml"/><Relationship Id="rId191" Type="http://schemas.openxmlformats.org/officeDocument/2006/relationships/slide" Target="slides/slide19.xml"/><Relationship Id="rId205" Type="http://schemas.openxmlformats.org/officeDocument/2006/relationships/font" Target="fonts/font6.fntdata"/><Relationship Id="rId107" Type="http://schemas.openxmlformats.org/officeDocument/2006/relationships/customXml" Target="../customXml/item107.xml"/><Relationship Id="rId11" Type="http://schemas.openxmlformats.org/officeDocument/2006/relationships/customXml" Target="../customXml/item11.xml"/><Relationship Id="rId32" Type="http://schemas.openxmlformats.org/officeDocument/2006/relationships/customXml" Target="../customXml/item32.xml"/><Relationship Id="rId53" Type="http://schemas.openxmlformats.org/officeDocument/2006/relationships/customXml" Target="../customXml/item53.xml"/><Relationship Id="rId74" Type="http://schemas.openxmlformats.org/officeDocument/2006/relationships/customXml" Target="../customXml/item74.xml"/><Relationship Id="rId128" Type="http://schemas.openxmlformats.org/officeDocument/2006/relationships/customXml" Target="../customXml/item128.xml"/><Relationship Id="rId149" Type="http://schemas.openxmlformats.org/officeDocument/2006/relationships/customXml" Target="../customXml/item149.xml"/><Relationship Id="rId5" Type="http://schemas.openxmlformats.org/officeDocument/2006/relationships/customXml" Target="../customXml/item5.xml"/><Relationship Id="rId95" Type="http://schemas.openxmlformats.org/officeDocument/2006/relationships/customXml" Target="../customXml/item95.xml"/><Relationship Id="rId160" Type="http://schemas.openxmlformats.org/officeDocument/2006/relationships/customXml" Target="../customXml/item160.xml"/><Relationship Id="rId181" Type="http://schemas.openxmlformats.org/officeDocument/2006/relationships/slide" Target="slides/slide9.xml"/><Relationship Id="rId22" Type="http://schemas.openxmlformats.org/officeDocument/2006/relationships/customXml" Target="../customXml/item22.xml"/><Relationship Id="rId43" Type="http://schemas.openxmlformats.org/officeDocument/2006/relationships/customXml" Target="../customXml/item43.xml"/><Relationship Id="rId64" Type="http://schemas.openxmlformats.org/officeDocument/2006/relationships/customXml" Target="../customXml/item64.xml"/><Relationship Id="rId118" Type="http://schemas.openxmlformats.org/officeDocument/2006/relationships/customXml" Target="../customXml/item118.xml"/><Relationship Id="rId139" Type="http://schemas.openxmlformats.org/officeDocument/2006/relationships/customXml" Target="../customXml/item139.xml"/><Relationship Id="rId85" Type="http://schemas.openxmlformats.org/officeDocument/2006/relationships/customXml" Target="../customXml/item85.xml"/><Relationship Id="rId150" Type="http://schemas.openxmlformats.org/officeDocument/2006/relationships/customXml" Target="../customXml/item150.xml"/><Relationship Id="rId171" Type="http://schemas.openxmlformats.org/officeDocument/2006/relationships/customXml" Target="../customXml/item171.xml"/><Relationship Id="rId192" Type="http://schemas.openxmlformats.org/officeDocument/2006/relationships/slide" Target="slides/slide20.xml"/><Relationship Id="rId206" Type="http://schemas.openxmlformats.org/officeDocument/2006/relationships/font" Target="fonts/font7.fntdata"/><Relationship Id="rId12" Type="http://schemas.openxmlformats.org/officeDocument/2006/relationships/customXml" Target="../customXml/item12.xml"/><Relationship Id="rId33" Type="http://schemas.openxmlformats.org/officeDocument/2006/relationships/customXml" Target="../customXml/item33.xml"/><Relationship Id="rId108" Type="http://schemas.openxmlformats.org/officeDocument/2006/relationships/customXml" Target="../customXml/item108.xml"/><Relationship Id="rId129" Type="http://schemas.openxmlformats.org/officeDocument/2006/relationships/customXml" Target="../customXml/item129.xml"/><Relationship Id="rId54" Type="http://schemas.openxmlformats.org/officeDocument/2006/relationships/customXml" Target="../customXml/item54.xml"/><Relationship Id="rId75" Type="http://schemas.openxmlformats.org/officeDocument/2006/relationships/customXml" Target="../customXml/item75.xml"/><Relationship Id="rId96" Type="http://schemas.openxmlformats.org/officeDocument/2006/relationships/customXml" Target="../customXml/item96.xml"/><Relationship Id="rId140" Type="http://schemas.openxmlformats.org/officeDocument/2006/relationships/customXml" Target="../customXml/item140.xml"/><Relationship Id="rId161" Type="http://schemas.openxmlformats.org/officeDocument/2006/relationships/customXml" Target="../customXml/item161.xml"/><Relationship Id="rId182" Type="http://schemas.openxmlformats.org/officeDocument/2006/relationships/slide" Target="slides/slide10.xml"/><Relationship Id="rId6" Type="http://schemas.openxmlformats.org/officeDocument/2006/relationships/customXml" Target="../customXml/item6.xml"/><Relationship Id="rId23" Type="http://schemas.openxmlformats.org/officeDocument/2006/relationships/customXml" Target="../customXml/item23.xml"/><Relationship Id="rId119" Type="http://schemas.openxmlformats.org/officeDocument/2006/relationships/customXml" Target="../customXml/item119.xml"/><Relationship Id="rId44" Type="http://schemas.openxmlformats.org/officeDocument/2006/relationships/customXml" Target="../customXml/item44.xml"/><Relationship Id="rId65" Type="http://schemas.openxmlformats.org/officeDocument/2006/relationships/customXml" Target="../customXml/item65.xml"/><Relationship Id="rId86" Type="http://schemas.openxmlformats.org/officeDocument/2006/relationships/customXml" Target="../customXml/item86.xml"/><Relationship Id="rId130" Type="http://schemas.openxmlformats.org/officeDocument/2006/relationships/customXml" Target="../customXml/item130.xml"/><Relationship Id="rId151" Type="http://schemas.openxmlformats.org/officeDocument/2006/relationships/customXml" Target="../customXml/item151.xml"/><Relationship Id="rId172" Type="http://schemas.openxmlformats.org/officeDocument/2006/relationships/slideMaster" Target="slideMasters/slideMaster1.xml"/><Relationship Id="rId193" Type="http://schemas.openxmlformats.org/officeDocument/2006/relationships/slide" Target="slides/slide21.xml"/><Relationship Id="rId207" Type="http://schemas.openxmlformats.org/officeDocument/2006/relationships/font" Target="fonts/font8.fntdata"/><Relationship Id="rId13" Type="http://schemas.openxmlformats.org/officeDocument/2006/relationships/customXml" Target="../customXml/item13.xml"/><Relationship Id="rId109" Type="http://schemas.openxmlformats.org/officeDocument/2006/relationships/customXml" Target="../customXml/item109.xml"/><Relationship Id="rId34" Type="http://schemas.openxmlformats.org/officeDocument/2006/relationships/customXml" Target="../customXml/item34.xml"/><Relationship Id="rId55" Type="http://schemas.openxmlformats.org/officeDocument/2006/relationships/customXml" Target="../customXml/item55.xml"/><Relationship Id="rId76" Type="http://schemas.openxmlformats.org/officeDocument/2006/relationships/customXml" Target="../customXml/item76.xml"/><Relationship Id="rId97" Type="http://schemas.openxmlformats.org/officeDocument/2006/relationships/customXml" Target="../customXml/item97.xml"/><Relationship Id="rId120" Type="http://schemas.openxmlformats.org/officeDocument/2006/relationships/customXml" Target="../customXml/item120.xml"/><Relationship Id="rId141" Type="http://schemas.openxmlformats.org/officeDocument/2006/relationships/customXml" Target="../customXml/item141.xml"/><Relationship Id="rId7" Type="http://schemas.openxmlformats.org/officeDocument/2006/relationships/customXml" Target="../customXml/item7.xml"/><Relationship Id="rId162" Type="http://schemas.openxmlformats.org/officeDocument/2006/relationships/customXml" Target="../customXml/item162.xml"/><Relationship Id="rId183" Type="http://schemas.openxmlformats.org/officeDocument/2006/relationships/slide" Target="slides/slide11.xml"/><Relationship Id="rId24" Type="http://schemas.openxmlformats.org/officeDocument/2006/relationships/customXml" Target="../customXml/item24.xml"/><Relationship Id="rId45" Type="http://schemas.openxmlformats.org/officeDocument/2006/relationships/customXml" Target="../customXml/item45.xml"/><Relationship Id="rId66" Type="http://schemas.openxmlformats.org/officeDocument/2006/relationships/customXml" Target="../customXml/item66.xml"/><Relationship Id="rId87" Type="http://schemas.openxmlformats.org/officeDocument/2006/relationships/customXml" Target="../customXml/item87.xml"/><Relationship Id="rId110" Type="http://schemas.openxmlformats.org/officeDocument/2006/relationships/customXml" Target="../customXml/item110.xml"/><Relationship Id="rId131" Type="http://schemas.openxmlformats.org/officeDocument/2006/relationships/customXml" Target="../customXml/item131.xml"/><Relationship Id="rId61" Type="http://schemas.openxmlformats.org/officeDocument/2006/relationships/customXml" Target="../customXml/item61.xml"/><Relationship Id="rId82" Type="http://schemas.openxmlformats.org/officeDocument/2006/relationships/customXml" Target="../customXml/item82.xml"/><Relationship Id="rId152" Type="http://schemas.openxmlformats.org/officeDocument/2006/relationships/customXml" Target="../customXml/item152.xml"/><Relationship Id="rId173" Type="http://schemas.openxmlformats.org/officeDocument/2006/relationships/slide" Target="slides/slide1.xml"/><Relationship Id="rId194" Type="http://schemas.openxmlformats.org/officeDocument/2006/relationships/slide" Target="slides/slide22.xml"/><Relationship Id="rId199" Type="http://schemas.openxmlformats.org/officeDocument/2006/relationships/notesMaster" Target="notesMasters/notesMaster1.xml"/><Relationship Id="rId203" Type="http://schemas.openxmlformats.org/officeDocument/2006/relationships/font" Target="fonts/font4.fntdata"/><Relationship Id="rId208" Type="http://schemas.openxmlformats.org/officeDocument/2006/relationships/presProps" Target="presProps.xml"/><Relationship Id="rId19" Type="http://schemas.openxmlformats.org/officeDocument/2006/relationships/customXml" Target="../customXml/item19.xml"/><Relationship Id="rId14" Type="http://schemas.openxmlformats.org/officeDocument/2006/relationships/customXml" Target="../customXml/item14.xml"/><Relationship Id="rId30" Type="http://schemas.openxmlformats.org/officeDocument/2006/relationships/customXml" Target="../customXml/item30.xml"/><Relationship Id="rId35" Type="http://schemas.openxmlformats.org/officeDocument/2006/relationships/customXml" Target="../customXml/item35.xml"/><Relationship Id="rId56" Type="http://schemas.openxmlformats.org/officeDocument/2006/relationships/customXml" Target="../customXml/item56.xml"/><Relationship Id="rId77" Type="http://schemas.openxmlformats.org/officeDocument/2006/relationships/customXml" Target="../customXml/item77.xml"/><Relationship Id="rId100" Type="http://schemas.openxmlformats.org/officeDocument/2006/relationships/customXml" Target="../customXml/item100.xml"/><Relationship Id="rId105" Type="http://schemas.openxmlformats.org/officeDocument/2006/relationships/customXml" Target="../customXml/item105.xml"/><Relationship Id="rId126" Type="http://schemas.openxmlformats.org/officeDocument/2006/relationships/customXml" Target="../customXml/item126.xml"/><Relationship Id="rId147" Type="http://schemas.openxmlformats.org/officeDocument/2006/relationships/customXml" Target="../customXml/item147.xml"/><Relationship Id="rId168" Type="http://schemas.openxmlformats.org/officeDocument/2006/relationships/customXml" Target="../customXml/item168.xml"/><Relationship Id="rId8" Type="http://schemas.openxmlformats.org/officeDocument/2006/relationships/customXml" Target="../customXml/item8.xml"/><Relationship Id="rId51" Type="http://schemas.openxmlformats.org/officeDocument/2006/relationships/customXml" Target="../customXml/item51.xml"/><Relationship Id="rId72" Type="http://schemas.openxmlformats.org/officeDocument/2006/relationships/customXml" Target="../customXml/item72.xml"/><Relationship Id="rId93" Type="http://schemas.openxmlformats.org/officeDocument/2006/relationships/customXml" Target="../customXml/item93.xml"/><Relationship Id="rId98" Type="http://schemas.openxmlformats.org/officeDocument/2006/relationships/customXml" Target="../customXml/item98.xml"/><Relationship Id="rId121" Type="http://schemas.openxmlformats.org/officeDocument/2006/relationships/customXml" Target="../customXml/item121.xml"/><Relationship Id="rId142" Type="http://schemas.openxmlformats.org/officeDocument/2006/relationships/customXml" Target="../customXml/item142.xml"/><Relationship Id="rId163" Type="http://schemas.openxmlformats.org/officeDocument/2006/relationships/customXml" Target="../customXml/item163.xml"/><Relationship Id="rId184" Type="http://schemas.openxmlformats.org/officeDocument/2006/relationships/slide" Target="slides/slide12.xml"/><Relationship Id="rId189" Type="http://schemas.openxmlformats.org/officeDocument/2006/relationships/slide" Target="slides/slide17.xml"/><Relationship Id="rId3" Type="http://schemas.openxmlformats.org/officeDocument/2006/relationships/customXml" Target="../customXml/item3.xml"/><Relationship Id="rId25" Type="http://schemas.openxmlformats.org/officeDocument/2006/relationships/customXml" Target="../customXml/item25.xml"/><Relationship Id="rId46" Type="http://schemas.openxmlformats.org/officeDocument/2006/relationships/customXml" Target="../customXml/item46.xml"/><Relationship Id="rId67" Type="http://schemas.openxmlformats.org/officeDocument/2006/relationships/customXml" Target="../customXml/item67.xml"/><Relationship Id="rId116" Type="http://schemas.openxmlformats.org/officeDocument/2006/relationships/customXml" Target="../customXml/item116.xml"/><Relationship Id="rId137" Type="http://schemas.openxmlformats.org/officeDocument/2006/relationships/customXml" Target="../customXml/item137.xml"/><Relationship Id="rId158" Type="http://schemas.openxmlformats.org/officeDocument/2006/relationships/customXml" Target="../customXml/item158.xml"/><Relationship Id="rId20" Type="http://schemas.openxmlformats.org/officeDocument/2006/relationships/customXml" Target="../customXml/item20.xml"/><Relationship Id="rId41" Type="http://schemas.openxmlformats.org/officeDocument/2006/relationships/customXml" Target="../customXml/item41.xml"/><Relationship Id="rId62" Type="http://schemas.openxmlformats.org/officeDocument/2006/relationships/customXml" Target="../customXml/item62.xml"/><Relationship Id="rId83" Type="http://schemas.openxmlformats.org/officeDocument/2006/relationships/customXml" Target="../customXml/item83.xml"/><Relationship Id="rId88" Type="http://schemas.openxmlformats.org/officeDocument/2006/relationships/customXml" Target="../customXml/item88.xml"/><Relationship Id="rId111" Type="http://schemas.openxmlformats.org/officeDocument/2006/relationships/customXml" Target="../customXml/item111.xml"/><Relationship Id="rId132" Type="http://schemas.openxmlformats.org/officeDocument/2006/relationships/customXml" Target="../customXml/item132.xml"/><Relationship Id="rId153" Type="http://schemas.openxmlformats.org/officeDocument/2006/relationships/customXml" Target="../customXml/item153.xml"/><Relationship Id="rId174" Type="http://schemas.openxmlformats.org/officeDocument/2006/relationships/slide" Target="slides/slide2.xml"/><Relationship Id="rId179" Type="http://schemas.openxmlformats.org/officeDocument/2006/relationships/slide" Target="slides/slide7.xml"/><Relationship Id="rId195" Type="http://schemas.openxmlformats.org/officeDocument/2006/relationships/slide" Target="slides/slide23.xml"/><Relationship Id="rId209" Type="http://schemas.openxmlformats.org/officeDocument/2006/relationships/viewProps" Target="viewProps.xml"/><Relationship Id="rId190" Type="http://schemas.openxmlformats.org/officeDocument/2006/relationships/slide" Target="slides/slide18.xml"/><Relationship Id="rId204" Type="http://schemas.openxmlformats.org/officeDocument/2006/relationships/font" Target="fonts/font5.fntdata"/><Relationship Id="rId15" Type="http://schemas.openxmlformats.org/officeDocument/2006/relationships/customXml" Target="../customXml/item15.xml"/><Relationship Id="rId36" Type="http://schemas.openxmlformats.org/officeDocument/2006/relationships/customXml" Target="../customXml/item36.xml"/><Relationship Id="rId57" Type="http://schemas.openxmlformats.org/officeDocument/2006/relationships/customXml" Target="../customXml/item57.xml"/><Relationship Id="rId106" Type="http://schemas.openxmlformats.org/officeDocument/2006/relationships/customXml" Target="../customXml/item106.xml"/><Relationship Id="rId127" Type="http://schemas.openxmlformats.org/officeDocument/2006/relationships/customXml" Target="../customXml/item127.xml"/><Relationship Id="rId10" Type="http://schemas.openxmlformats.org/officeDocument/2006/relationships/customXml" Target="../customXml/item10.xml"/><Relationship Id="rId31" Type="http://schemas.openxmlformats.org/officeDocument/2006/relationships/customXml" Target="../customXml/item31.xml"/><Relationship Id="rId52" Type="http://schemas.openxmlformats.org/officeDocument/2006/relationships/customXml" Target="../customXml/item52.xml"/><Relationship Id="rId73" Type="http://schemas.openxmlformats.org/officeDocument/2006/relationships/customXml" Target="../customXml/item73.xml"/><Relationship Id="rId78" Type="http://schemas.openxmlformats.org/officeDocument/2006/relationships/customXml" Target="../customXml/item78.xml"/><Relationship Id="rId94" Type="http://schemas.openxmlformats.org/officeDocument/2006/relationships/customXml" Target="../customXml/item94.xml"/><Relationship Id="rId99" Type="http://schemas.openxmlformats.org/officeDocument/2006/relationships/customXml" Target="../customXml/item99.xml"/><Relationship Id="rId101" Type="http://schemas.openxmlformats.org/officeDocument/2006/relationships/customXml" Target="../customXml/item101.xml"/><Relationship Id="rId122" Type="http://schemas.openxmlformats.org/officeDocument/2006/relationships/customXml" Target="../customXml/item122.xml"/><Relationship Id="rId143" Type="http://schemas.openxmlformats.org/officeDocument/2006/relationships/customXml" Target="../customXml/item143.xml"/><Relationship Id="rId148" Type="http://schemas.openxmlformats.org/officeDocument/2006/relationships/customXml" Target="../customXml/item148.xml"/><Relationship Id="rId164" Type="http://schemas.openxmlformats.org/officeDocument/2006/relationships/customXml" Target="../customXml/item164.xml"/><Relationship Id="rId169" Type="http://schemas.openxmlformats.org/officeDocument/2006/relationships/customXml" Target="../customXml/item169.xml"/><Relationship Id="rId185" Type="http://schemas.openxmlformats.org/officeDocument/2006/relationships/slide" Target="slides/slide13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80" Type="http://schemas.openxmlformats.org/officeDocument/2006/relationships/slide" Target="slides/slide8.xml"/><Relationship Id="rId210" Type="http://schemas.openxmlformats.org/officeDocument/2006/relationships/theme" Target="theme/theme1.xml"/><Relationship Id="rId26" Type="http://schemas.openxmlformats.org/officeDocument/2006/relationships/customXml" Target="../customXml/item26.xml"/><Relationship Id="rId47" Type="http://schemas.openxmlformats.org/officeDocument/2006/relationships/customXml" Target="../customXml/item47.xml"/><Relationship Id="rId68" Type="http://schemas.openxmlformats.org/officeDocument/2006/relationships/customXml" Target="../customXml/item68.xml"/><Relationship Id="rId89" Type="http://schemas.openxmlformats.org/officeDocument/2006/relationships/customXml" Target="../customXml/item89.xml"/><Relationship Id="rId112" Type="http://schemas.openxmlformats.org/officeDocument/2006/relationships/customXml" Target="../customXml/item112.xml"/><Relationship Id="rId133" Type="http://schemas.openxmlformats.org/officeDocument/2006/relationships/customXml" Target="../customXml/item133.xml"/><Relationship Id="rId154" Type="http://schemas.openxmlformats.org/officeDocument/2006/relationships/customXml" Target="../customXml/item154.xml"/><Relationship Id="rId175" Type="http://schemas.openxmlformats.org/officeDocument/2006/relationships/slide" Target="slides/slide3.xml"/><Relationship Id="rId196" Type="http://schemas.openxmlformats.org/officeDocument/2006/relationships/slide" Target="slides/slide24.xml"/><Relationship Id="rId200" Type="http://schemas.openxmlformats.org/officeDocument/2006/relationships/font" Target="fonts/font1.fntdata"/><Relationship Id="rId16" Type="http://schemas.openxmlformats.org/officeDocument/2006/relationships/customXml" Target="../customXml/item16.xml"/><Relationship Id="rId37" Type="http://schemas.openxmlformats.org/officeDocument/2006/relationships/customXml" Target="../customXml/item37.xml"/><Relationship Id="rId58" Type="http://schemas.openxmlformats.org/officeDocument/2006/relationships/customXml" Target="../customXml/item58.xml"/><Relationship Id="rId79" Type="http://schemas.openxmlformats.org/officeDocument/2006/relationships/customXml" Target="../customXml/item79.xml"/><Relationship Id="rId102" Type="http://schemas.openxmlformats.org/officeDocument/2006/relationships/customXml" Target="../customXml/item102.xml"/><Relationship Id="rId123" Type="http://schemas.openxmlformats.org/officeDocument/2006/relationships/customXml" Target="../customXml/item123.xml"/><Relationship Id="rId144" Type="http://schemas.openxmlformats.org/officeDocument/2006/relationships/customXml" Target="../customXml/item144.xml"/><Relationship Id="rId90" Type="http://schemas.openxmlformats.org/officeDocument/2006/relationships/customXml" Target="../customXml/item90.xml"/><Relationship Id="rId165" Type="http://schemas.openxmlformats.org/officeDocument/2006/relationships/customXml" Target="../customXml/item165.xml"/><Relationship Id="rId186" Type="http://schemas.openxmlformats.org/officeDocument/2006/relationships/slide" Target="slides/slide14.xml"/><Relationship Id="rId211" Type="http://schemas.openxmlformats.org/officeDocument/2006/relationships/tableStyles" Target="tableStyles.xml"/><Relationship Id="rId27" Type="http://schemas.openxmlformats.org/officeDocument/2006/relationships/customXml" Target="../customXml/item27.xml"/><Relationship Id="rId48" Type="http://schemas.openxmlformats.org/officeDocument/2006/relationships/customXml" Target="../customXml/item48.xml"/><Relationship Id="rId69" Type="http://schemas.openxmlformats.org/officeDocument/2006/relationships/customXml" Target="../customXml/item69.xml"/><Relationship Id="rId113" Type="http://schemas.openxmlformats.org/officeDocument/2006/relationships/customXml" Target="../customXml/item113.xml"/><Relationship Id="rId134" Type="http://schemas.openxmlformats.org/officeDocument/2006/relationships/customXml" Target="../customXml/item134.xml"/><Relationship Id="rId80" Type="http://schemas.openxmlformats.org/officeDocument/2006/relationships/customXml" Target="../customXml/item80.xml"/><Relationship Id="rId155" Type="http://schemas.openxmlformats.org/officeDocument/2006/relationships/customXml" Target="../customXml/item155.xml"/><Relationship Id="rId176" Type="http://schemas.openxmlformats.org/officeDocument/2006/relationships/slide" Target="slides/slide4.xml"/><Relationship Id="rId197" Type="http://schemas.openxmlformats.org/officeDocument/2006/relationships/slide" Target="slides/slide25.xml"/><Relationship Id="rId201" Type="http://schemas.openxmlformats.org/officeDocument/2006/relationships/font" Target="fonts/font2.fntdata"/><Relationship Id="rId17" Type="http://schemas.openxmlformats.org/officeDocument/2006/relationships/customXml" Target="../customXml/item17.xml"/><Relationship Id="rId38" Type="http://schemas.openxmlformats.org/officeDocument/2006/relationships/customXml" Target="../customXml/item38.xml"/><Relationship Id="rId59" Type="http://schemas.openxmlformats.org/officeDocument/2006/relationships/customXml" Target="../customXml/item59.xml"/><Relationship Id="rId103" Type="http://schemas.openxmlformats.org/officeDocument/2006/relationships/customXml" Target="../customXml/item103.xml"/><Relationship Id="rId124" Type="http://schemas.openxmlformats.org/officeDocument/2006/relationships/customXml" Target="../customXml/item124.xml"/><Relationship Id="rId70" Type="http://schemas.openxmlformats.org/officeDocument/2006/relationships/customXml" Target="../customXml/item70.xml"/><Relationship Id="rId91" Type="http://schemas.openxmlformats.org/officeDocument/2006/relationships/customXml" Target="../customXml/item91.xml"/><Relationship Id="rId145" Type="http://schemas.openxmlformats.org/officeDocument/2006/relationships/customXml" Target="../customXml/item145.xml"/><Relationship Id="rId166" Type="http://schemas.openxmlformats.org/officeDocument/2006/relationships/customXml" Target="../customXml/item166.xml"/><Relationship Id="rId187" Type="http://schemas.openxmlformats.org/officeDocument/2006/relationships/slide" Target="slides/slide15.xml"/><Relationship Id="rId1" Type="http://schemas.openxmlformats.org/officeDocument/2006/relationships/customXml" Target="../customXml/item1.xml"/><Relationship Id="rId28" Type="http://schemas.openxmlformats.org/officeDocument/2006/relationships/customXml" Target="../customXml/item28.xml"/><Relationship Id="rId49" Type="http://schemas.openxmlformats.org/officeDocument/2006/relationships/customXml" Target="../customXml/item49.xml"/><Relationship Id="rId114" Type="http://schemas.openxmlformats.org/officeDocument/2006/relationships/customXml" Target="../customXml/item114.xml"/><Relationship Id="rId60" Type="http://schemas.openxmlformats.org/officeDocument/2006/relationships/customXml" Target="../customXml/item60.xml"/><Relationship Id="rId81" Type="http://schemas.openxmlformats.org/officeDocument/2006/relationships/customXml" Target="../customXml/item81.xml"/><Relationship Id="rId135" Type="http://schemas.openxmlformats.org/officeDocument/2006/relationships/customXml" Target="../customXml/item135.xml"/><Relationship Id="rId156" Type="http://schemas.openxmlformats.org/officeDocument/2006/relationships/customXml" Target="../customXml/item156.xml"/><Relationship Id="rId177" Type="http://schemas.openxmlformats.org/officeDocument/2006/relationships/slide" Target="slides/slide5.xml"/><Relationship Id="rId198" Type="http://schemas.openxmlformats.org/officeDocument/2006/relationships/slide" Target="slides/slide26.xml"/><Relationship Id="rId202" Type="http://schemas.openxmlformats.org/officeDocument/2006/relationships/font" Target="fonts/font3.fntdata"/><Relationship Id="rId18" Type="http://schemas.openxmlformats.org/officeDocument/2006/relationships/customXml" Target="../customXml/item18.xml"/><Relationship Id="rId39" Type="http://schemas.openxmlformats.org/officeDocument/2006/relationships/customXml" Target="../customXml/item39.xml"/><Relationship Id="rId50" Type="http://schemas.openxmlformats.org/officeDocument/2006/relationships/customXml" Target="../customXml/item50.xml"/><Relationship Id="rId104" Type="http://schemas.openxmlformats.org/officeDocument/2006/relationships/customXml" Target="../customXml/item104.xml"/><Relationship Id="rId125" Type="http://schemas.openxmlformats.org/officeDocument/2006/relationships/customXml" Target="../customXml/item125.xml"/><Relationship Id="rId146" Type="http://schemas.openxmlformats.org/officeDocument/2006/relationships/customXml" Target="../customXml/item146.xml"/><Relationship Id="rId167" Type="http://schemas.openxmlformats.org/officeDocument/2006/relationships/customXml" Target="../customXml/item167.xml"/><Relationship Id="rId188" Type="http://schemas.openxmlformats.org/officeDocument/2006/relationships/slide" Target="slides/slide16.xml"/><Relationship Id="rId71" Type="http://schemas.openxmlformats.org/officeDocument/2006/relationships/customXml" Target="../customXml/item71.xml"/><Relationship Id="rId92" Type="http://schemas.openxmlformats.org/officeDocument/2006/relationships/customXml" Target="../customXml/item92.xml"/><Relationship Id="rId2" Type="http://schemas.openxmlformats.org/officeDocument/2006/relationships/customXml" Target="../customXml/item2.xml"/><Relationship Id="rId29" Type="http://schemas.openxmlformats.org/officeDocument/2006/relationships/customXml" Target="../customXml/item29.xml"/><Relationship Id="rId40" Type="http://schemas.openxmlformats.org/officeDocument/2006/relationships/customXml" Target="../customXml/item40.xml"/><Relationship Id="rId115" Type="http://schemas.openxmlformats.org/officeDocument/2006/relationships/customXml" Target="../customXml/item115.xml"/><Relationship Id="rId136" Type="http://schemas.openxmlformats.org/officeDocument/2006/relationships/customXml" Target="../customXml/item136.xml"/><Relationship Id="rId157" Type="http://schemas.openxmlformats.org/officeDocument/2006/relationships/customXml" Target="../customXml/item157.xml"/><Relationship Id="rId17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0A429A-90FE-4F33-893D-5F2AADB556A3}" type="datetimeFigureOut">
              <a:rPr lang="en-US"/>
              <a:t>2/4/2026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8AFD9-D5DB-4A47-A4BE-251B4DF1413A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8719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087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lang="en-US" b="1" dirty="0">
                <a:latin typeface="Arial"/>
                <a:ea typeface="+mn-ea"/>
                <a:cs typeface="Arial"/>
              </a:rPr>
              <a:t>Internal Control: </a:t>
            </a:r>
            <a:r>
              <a:rPr lang="en-US" b="0" dirty="0">
                <a:latin typeface="Arial"/>
                <a:ea typeface="+mn-ea"/>
                <a:cs typeface="Arial"/>
              </a:rPr>
              <a:t>Process to provide reasonable assurance of reliability (both internal and external financial reporting), effectiveness/efficiency of operations, and compliance with applicable laws, regulations, etc.</a:t>
            </a:r>
            <a:endParaRPr b="0" dirty="0">
              <a:latin typeface="Arial"/>
              <a:ea typeface="+mn-ea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6622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ACFR “Report to the Nations” for 2024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462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91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7BE12-9EA2-C19F-1C34-2A2238BC2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181C2-A54B-54DF-4D45-7A388C639F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9D30381-2AF6-9AE2-E7EA-CD6CF9B335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B32DB5-C59B-2444-8F90-F1600FE123B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7196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CAF70-65A2-4B49-0A85-E817374580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4C853D-F50E-A96F-6D06-747191D19D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E446589-3CE0-2F07-4A8C-811286DF9B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FF8CDA-8FCD-E494-4507-E57D2B6C5C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0154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3425AD-5D9B-9DE3-6134-220E87639A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222809D-3566-B029-E86D-3F3CFE7621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A940F5-080C-72AF-94BB-419A932052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7072D1-784B-C6E6-3C84-A183137F88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0338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BDCDD5-E361-7CD4-50FB-602CC61155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60389CD-81D9-99B2-BB98-C3187CF87C9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2FFFE47-67C5-ED81-ACEC-513B9A5778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spcFirstLastPara="0" lIns="0" tIns="0" rIns="0" bIns="0" anchor="t"/>
          <a:lstStyle/>
          <a:p>
            <a:pPr algn="l" hangingPunct="0">
              <a:lnSpc>
                <a:spcPct val="100000"/>
              </a:lnSpc>
            </a:pPr>
            <a:r>
              <a:rPr b="1">
                <a:latin typeface="Arial"/>
                <a:ea typeface="+mn-ea"/>
                <a:cs typeface="Arial"/>
              </a:rPr>
              <a:t>Note title</a:t>
            </a:r>
          </a:p>
          <a:p>
            <a:pPr algn="l" hangingPunct="0">
              <a:lnSpc>
                <a:spcPct val="100000"/>
              </a:lnSpc>
            </a:pPr>
            <a:r>
              <a:rPr>
                <a:latin typeface="Arial"/>
                <a:ea typeface="+mn-ea"/>
                <a:cs typeface="Arial"/>
              </a:rPr>
              <a:t>Type your notes here. They will be viewable in presenter view.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8985D2-CABE-E464-8017-A909C36DA1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38AFD9-D5DB-4A47-A4BE-251B4DF1413A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721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t>Subtitle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F0B57-8E6A-4005-9EDD-D258F6CC94AB}" type="datetimeFigureOut">
              <a:rPr lang="en-US" smtClean="0"/>
              <a:t>2/4/2026</a:t>
            </a:fld>
            <a:endParaRPr/>
          </a:p>
        </p:txBody>
      </p:sp>
      <p:sp>
        <p:nvSpPr>
          <p:cNvPr id="5" name="Bottom colontitl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B18C70-803E-428A-BAB3-289BE172EF8D}" type="slidenum">
              <a:rPr smtClean="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530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3734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2597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676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39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1159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9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692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004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093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023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532436-246E-C341-8F9A-0B4F34C07184}" type="datetimeFigureOut">
              <a:rPr lang="en-US" smtClean="0"/>
              <a:pPr/>
              <a:t>2/4/2026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6943E6-0357-1B40-8726-50F09ABBA8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902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customXml" Target="../../customXml/item158.xml"/><Relationship Id="rId1" Type="http://schemas.openxmlformats.org/officeDocument/2006/relationships/customXml" Target="../../customXml/item104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customXml" Target="../../customXml/item154.xml"/><Relationship Id="rId1" Type="http://schemas.openxmlformats.org/officeDocument/2006/relationships/customXml" Target="../../customXml/item3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64.xml"/><Relationship Id="rId1" Type="http://schemas.openxmlformats.org/officeDocument/2006/relationships/customXml" Target="../../customXml/item165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66.xml"/><Relationship Id="rId1" Type="http://schemas.openxmlformats.org/officeDocument/2006/relationships/customXml" Target="../../customXml/item167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69.xml"/><Relationship Id="rId1" Type="http://schemas.openxmlformats.org/officeDocument/2006/relationships/customXml" Target="../../customXml/item168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70.xml"/><Relationship Id="rId1" Type="http://schemas.openxmlformats.org/officeDocument/2006/relationships/customXml" Target="../../customXml/item171.xml"/><Relationship Id="rId6" Type="http://schemas.openxmlformats.org/officeDocument/2006/relationships/image" Target="../media/image6.pn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customXml" Target="../../customXml/item117.xml"/><Relationship Id="rId1" Type="http://schemas.openxmlformats.org/officeDocument/2006/relationships/customXml" Target="../../customXml/item8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2" Type="http://schemas.openxmlformats.org/officeDocument/2006/relationships/customXml" Target="../../customXml/item153.xml"/><Relationship Id="rId1" Type="http://schemas.openxmlformats.org/officeDocument/2006/relationships/customXml" Target="../../customXml/item12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customXml" Target="../../customXml/item161.xml"/><Relationship Id="rId1" Type="http://schemas.openxmlformats.org/officeDocument/2006/relationships/customXml" Target="../../customXml/item25.xml"/><Relationship Id="rId6" Type="http://schemas.openxmlformats.org/officeDocument/2006/relationships/image" Target="../media/image7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Title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arl Newton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84"/>
          <a:stretch/>
        </p:blipFill>
        <p:spPr>
          <a:xfrm>
            <a:off x="8504903" y="-29737"/>
            <a:ext cx="5938683" cy="7344936"/>
          </a:xfrm>
          <a:prstGeom prst="rect">
            <a:avLst/>
          </a:prstGeom>
        </p:spPr>
      </p:pic>
      <p:sp>
        <p:nvSpPr>
          <p:cNvPr id="3" name="title copy copy 1"/>
          <p:cNvSpPr/>
          <p:nvPr/>
        </p:nvSpPr>
        <p:spPr>
          <a:xfrm>
            <a:off x="839281" y="1250423"/>
            <a:ext cx="6162444" cy="3238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2250" b="1" cap="all" spc="375" dirty="0">
                <a:solidFill>
                  <a:srgbClr val="379095"/>
                </a:solidFill>
                <a:latin typeface="Open Sans"/>
                <a:ea typeface="+mn-ea"/>
                <a:cs typeface="Open Sans"/>
              </a:rPr>
              <a:t>Internal controls over   cash &amp; investments</a:t>
            </a:r>
          </a:p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endParaRPr lang="en-US" sz="2250" b="1" cap="all" spc="375" dirty="0">
              <a:solidFill>
                <a:srgbClr val="379095"/>
              </a:solidFill>
              <a:latin typeface="Open Sans"/>
              <a:cs typeface="Open Sans"/>
            </a:endParaRPr>
          </a:p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endParaRPr lang="en-US" sz="2250" b="1" cap="all" spc="375" dirty="0">
              <a:solidFill>
                <a:srgbClr val="379095"/>
              </a:solidFill>
              <a:latin typeface="Open Sans"/>
              <a:ea typeface="+mn-ea"/>
              <a:cs typeface="Open Sans"/>
            </a:endParaRPr>
          </a:p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2250" b="1" cap="all" spc="375" dirty="0">
                <a:solidFill>
                  <a:srgbClr val="379095"/>
                </a:solidFill>
                <a:latin typeface="Open Sans"/>
                <a:ea typeface="+mn-ea"/>
                <a:cs typeface="Open Sans"/>
              </a:rPr>
              <a:t>Presented by Tim Lyons, CPA</a:t>
            </a:r>
          </a:p>
          <a:p>
            <a:pPr algn="ctr" hangingPunct="0">
              <a:lnSpc>
                <a:spcPct val="91667"/>
              </a:lnSpc>
              <a:spcBef>
                <a:spcPct val="3333"/>
              </a:spcBef>
            </a:pPr>
            <a:r>
              <a:rPr lang="en-US" sz="2250" b="1" cap="all" spc="375" dirty="0">
                <a:solidFill>
                  <a:srgbClr val="379095"/>
                </a:solidFill>
                <a:latin typeface="Open Sans"/>
                <a:cs typeface="Open Sans"/>
              </a:rPr>
              <a:t>Mauldin &amp; Jenkins, PLLC</a:t>
            </a:r>
            <a:endParaRPr lang="en-US" sz="2250" b="1" cap="all" spc="375" dirty="0">
              <a:solidFill>
                <a:srgbClr val="379095"/>
              </a:solidFill>
              <a:latin typeface="Open Sans"/>
              <a:ea typeface="+mn-ea"/>
              <a:cs typeface="Open Sans"/>
            </a:endParaRPr>
          </a:p>
          <a:p>
            <a:pPr algn="l" hangingPunct="0">
              <a:lnSpc>
                <a:spcPct val="91667"/>
              </a:lnSpc>
              <a:spcBef>
                <a:spcPct val="3333"/>
              </a:spcBef>
            </a:pPr>
            <a:endParaRPr lang="en-US" sz="2250" b="1" cap="all" spc="375" dirty="0">
              <a:solidFill>
                <a:srgbClr val="379095"/>
              </a:solidFill>
              <a:latin typeface="Open Sans"/>
              <a:cs typeface="Open Sans"/>
            </a:endParaRPr>
          </a:p>
          <a:p>
            <a:pPr algn="l" hangingPunct="0">
              <a:lnSpc>
                <a:spcPct val="91667"/>
              </a:lnSpc>
              <a:spcBef>
                <a:spcPct val="3333"/>
              </a:spcBef>
            </a:pPr>
            <a:endParaRPr lang="en-US" sz="2250" spc="375" dirty="0">
              <a:latin typeface="Open Sans"/>
              <a:ea typeface="+mn-ea"/>
              <a:cs typeface="Open Sans"/>
            </a:endParaRPr>
          </a:p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250" spc="375" dirty="0">
                <a:latin typeface="Open Sans"/>
                <a:ea typeface="+mn-ea"/>
                <a:cs typeface="Open Sans"/>
              </a:rPr>
              <a:t>NCLGIA </a:t>
            </a:r>
            <a:r>
              <a:rPr lang="en-US" sz="2250" spc="375" dirty="0">
                <a:latin typeface="Open Sans"/>
                <a:cs typeface="Open Sans"/>
              </a:rPr>
              <a:t>Winter Conference</a:t>
            </a:r>
          </a:p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250" spc="375" dirty="0">
                <a:latin typeface="Open Sans"/>
                <a:ea typeface="+mn-ea"/>
                <a:cs typeface="Open Sans"/>
              </a:rPr>
              <a:t>February 18, 2026</a:t>
            </a:r>
          </a:p>
          <a:p>
            <a:pPr algn="l" hangingPunct="0">
              <a:lnSpc>
                <a:spcPct val="91667"/>
              </a:lnSpc>
              <a:spcBef>
                <a:spcPct val="3333"/>
              </a:spcBef>
            </a:pPr>
            <a:r>
              <a:rPr lang="en-US" sz="2250" spc="375" dirty="0">
                <a:latin typeface="Open Sans"/>
                <a:cs typeface="Open Sans"/>
              </a:rPr>
              <a:t>Pinehurst, NC</a:t>
            </a:r>
            <a:endParaRPr lang="en-US" sz="2250" spc="375" dirty="0">
              <a:latin typeface="Open Sans"/>
              <a:ea typeface="+mn-ea"/>
              <a:cs typeface="Open Sans"/>
            </a:endParaRPr>
          </a:p>
        </p:txBody>
      </p:sp>
      <p:sp>
        <p:nvSpPr>
          <p:cNvPr id="4" name="title copy copy 2"/>
          <p:cNvSpPr/>
          <p:nvPr/>
        </p:nvSpPr>
        <p:spPr>
          <a:xfrm>
            <a:off x="659271" y="2070100"/>
            <a:ext cx="6522464" cy="3149599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83333"/>
              </a:lnSpc>
              <a:spcBef>
                <a:spcPct val="6667"/>
              </a:spcBef>
            </a:pPr>
            <a:endParaRPr sz="7200" dirty="0">
              <a:solidFill>
                <a:srgbClr val="000000"/>
              </a:solidFill>
              <a:latin typeface="Open Sans"/>
              <a:ea typeface="+mn-ea"/>
              <a:cs typeface="Open Sans"/>
            </a:endParaRPr>
          </a:p>
        </p:txBody>
      </p:sp>
      <p:pic>
        <p:nvPicPr>
          <p:cNvPr id="6" name="Shape-1 copy 5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-38100" y="-29737"/>
            <a:ext cx="561975" cy="1153687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C4DB973-32B6-B26B-9B77-949F6E2F7AF8}"/>
              </a:ext>
            </a:extLst>
          </p:cNvPr>
          <p:cNvSpPr/>
          <p:nvPr/>
        </p:nvSpPr>
        <p:spPr>
          <a:xfrm>
            <a:off x="8504903" y="-137652"/>
            <a:ext cx="5161936" cy="7561007"/>
          </a:xfrm>
          <a:prstGeom prst="rect">
            <a:avLst/>
          </a:prstGeom>
          <a:solidFill>
            <a:srgbClr val="4F5152">
              <a:alpha val="24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black and blue logo&#10;&#10;Description automatically generated">
            <a:extLst>
              <a:ext uri="{FF2B5EF4-FFF2-40B4-BE49-F238E27FC236}">
                <a16:creationId xmlns:a16="http://schemas.microsoft.com/office/drawing/2014/main" id="{92E04227-4F0B-215A-C2AF-A5ABAABF934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4615" y="547106"/>
            <a:ext cx="3400853" cy="1406635"/>
          </a:xfrm>
          <a:prstGeom prst="rect">
            <a:avLst/>
          </a:prstGeom>
        </p:spPr>
      </p:pic>
      <p:pic>
        <p:nvPicPr>
          <p:cNvPr id="1028" name="Picture 4" descr="North Carolina Local Government Investment Association">
            <a:extLst>
              <a:ext uri="{FF2B5EF4-FFF2-40B4-BE49-F238E27FC236}">
                <a16:creationId xmlns:a16="http://schemas.microsoft.com/office/drawing/2014/main" id="{8ECCE4AF-F74C-578C-40C9-17B3F86C4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704" y="5401559"/>
            <a:ext cx="3214590" cy="17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Examples of  Purpose Based CTAs">
          <a:extLst>
            <a:ext uri="{FF2B5EF4-FFF2-40B4-BE49-F238E27FC236}">
              <a16:creationId xmlns:a16="http://schemas.microsoft.com/office/drawing/2014/main" id="{9D853AD8-5961-3514-1A97-E9D3C9F7A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15A4453A-21B5-BB1E-07F3-DF785CDB8F5B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88" name="Body text copy copy 4">
            <a:extLst>
              <a:ext uri="{FF2B5EF4-FFF2-40B4-BE49-F238E27FC236}">
                <a16:creationId xmlns:a16="http://schemas.microsoft.com/office/drawing/2014/main" id="{B9C2FFCE-60F8-88CA-8FA6-E8A1F5C8EF54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Fraud Risk Factors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516B8-BF11-EED5-1C11-92E0A622D3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9050" y="698237"/>
            <a:ext cx="13030200" cy="6616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6753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Examples of  Purpose Based CTAs">
          <a:extLst>
            <a:ext uri="{FF2B5EF4-FFF2-40B4-BE49-F238E27FC236}">
              <a16:creationId xmlns:a16="http://schemas.microsoft.com/office/drawing/2014/main" id="{88301FC5-D773-87DB-49C6-51C1070E78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5579D8AA-AD38-ED03-E3E0-646D803371EE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88" name="Body text copy copy 4">
            <a:extLst>
              <a:ext uri="{FF2B5EF4-FFF2-40B4-BE49-F238E27FC236}">
                <a16:creationId xmlns:a16="http://schemas.microsoft.com/office/drawing/2014/main" id="{89378B3D-3989-504F-3469-4288115B10E4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Fraud Risk Factors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D9949C-DDBB-85F1-E73E-8FFCDCACEA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050" y="439482"/>
            <a:ext cx="13016562" cy="68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4993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Examples of  Purpose Based CTAs">
          <a:extLst>
            <a:ext uri="{FF2B5EF4-FFF2-40B4-BE49-F238E27FC236}">
              <a16:creationId xmlns:a16="http://schemas.microsoft.com/office/drawing/2014/main" id="{B0B42682-E321-5C22-3761-8F77208592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9D8FFEC8-A0C2-D34A-DCEC-4D923D6DC6E2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72A65BE-CA55-F735-4642-69F817BF6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483" y="174083"/>
            <a:ext cx="11110184" cy="6967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0472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Highlight #2- Descrioption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-1 copy 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10" name="Body text copy copy 4">
            <a:extLst>
              <a:ext uri="{FF2B5EF4-FFF2-40B4-BE49-F238E27FC236}">
                <a16:creationId xmlns:a16="http://schemas.microsoft.com/office/drawing/2014/main" id="{E53ED2DF-9CA3-E33C-1333-C3017E1C2043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Receipts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0669E0F-6107-471A-BE6A-F9DD2E9940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133600"/>
            <a:ext cx="1161141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Perform daily reconciliations of cash received through walk-in traffic and mail.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Reconciliations of cash register tape to cash drawer, daily cash receipts to postings, etc.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Deposit cash receipts on a daily basis.</a:t>
            </a:r>
          </a:p>
          <a:p>
            <a:pPr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6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Monthly (or even daily) reconciliation of general ledger to bank balance.</a:t>
            </a:r>
          </a:p>
        </p:txBody>
      </p:sp>
      <p:pic>
        <p:nvPicPr>
          <p:cNvPr id="4" name="Mauldin_Jenkins_swoosh-color">
            <a:extLst>
              <a:ext uri="{FF2B5EF4-FFF2-40B4-BE49-F238E27FC236}">
                <a16:creationId xmlns:a16="http://schemas.microsoft.com/office/drawing/2014/main" id="{7A54DC95-1C88-426C-4179-3E22BD7E1F81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5514A895-71FE-5E12-54C4-ECB4ADE33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775499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Highlight #2- Descrioption">
          <a:extLst>
            <a:ext uri="{FF2B5EF4-FFF2-40B4-BE49-F238E27FC236}">
              <a16:creationId xmlns:a16="http://schemas.microsoft.com/office/drawing/2014/main" id="{5E5A83E4-309E-028F-8F8E-BD89A0D8BD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-1 copy 6">
            <a:extLst>
              <a:ext uri="{FF2B5EF4-FFF2-40B4-BE49-F238E27FC236}">
                <a16:creationId xmlns:a16="http://schemas.microsoft.com/office/drawing/2014/main" id="{99ADD27C-725D-CAB7-090F-F77150FF7EF0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10" name="Body text copy copy 4">
            <a:extLst>
              <a:ext uri="{FF2B5EF4-FFF2-40B4-BE49-F238E27FC236}">
                <a16:creationId xmlns:a16="http://schemas.microsoft.com/office/drawing/2014/main" id="{3FD6FCAB-414A-29D6-07EC-E1D0468A6DFF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Receipts</a:t>
            </a:r>
          </a:p>
        </p:txBody>
      </p:sp>
      <p:pic>
        <p:nvPicPr>
          <p:cNvPr id="4" name="Mauldin_Jenkins_swoosh-color">
            <a:extLst>
              <a:ext uri="{FF2B5EF4-FFF2-40B4-BE49-F238E27FC236}">
                <a16:creationId xmlns:a16="http://schemas.microsoft.com/office/drawing/2014/main" id="{12DC4FE6-A3AF-F229-2C93-4742F54ADD35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D55BB6AB-1A48-0E0D-EEC6-3A383AD47D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00486193-CB71-AC1E-C54A-734D4561C7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133600"/>
            <a:ext cx="1157708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Individuals responsible for the following should be separate: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Opening mail or copying checks received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Posting cash receipts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Preparing deposits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Depositing cash receipts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Reconciling bank statements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458124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Highlight #2- Descrioption">
          <a:extLst>
            <a:ext uri="{FF2B5EF4-FFF2-40B4-BE49-F238E27FC236}">
              <a16:creationId xmlns:a16="http://schemas.microsoft.com/office/drawing/2014/main" id="{4F7046C7-6CEE-2A56-78C9-57F3D92E40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-1 copy 6">
            <a:extLst>
              <a:ext uri="{FF2B5EF4-FFF2-40B4-BE49-F238E27FC236}">
                <a16:creationId xmlns:a16="http://schemas.microsoft.com/office/drawing/2014/main" id="{86C8D061-0EC0-1511-EC64-82E1BEC95E22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10" name="Body text copy copy 4">
            <a:extLst>
              <a:ext uri="{FF2B5EF4-FFF2-40B4-BE49-F238E27FC236}">
                <a16:creationId xmlns:a16="http://schemas.microsoft.com/office/drawing/2014/main" id="{56356191-67A7-5783-5F53-FD1C1D0175D7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Receipts</a:t>
            </a:r>
          </a:p>
        </p:txBody>
      </p:sp>
      <p:pic>
        <p:nvPicPr>
          <p:cNvPr id="4" name="Mauldin_Jenkins_swoosh-color">
            <a:extLst>
              <a:ext uri="{FF2B5EF4-FFF2-40B4-BE49-F238E27FC236}">
                <a16:creationId xmlns:a16="http://schemas.microsoft.com/office/drawing/2014/main" id="{578DB4BF-3340-AFB7-8611-00DE67152531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CFF61D48-3906-4D75-B3C6-8BCD8B5FF7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6">
            <a:extLst>
              <a:ext uri="{FF2B5EF4-FFF2-40B4-BE49-F238E27FC236}">
                <a16:creationId xmlns:a16="http://schemas.microsoft.com/office/drawing/2014/main" id="{8F5F9199-299B-D22E-5A0D-E2AC42E883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223977"/>
            <a:ext cx="1169563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 walk-in receipts: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 employees receiving cash should use pre-numbered receipts or a cash register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All checks should be restrictively endorsed upon receipt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Standard daily cash register reconciliation forms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Cashier funds should be counted and reconciled at the end of each shift and the reconciliation should be reviewed by a supervisor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1115408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Highlight #2- Descrioption">
          <a:extLst>
            <a:ext uri="{FF2B5EF4-FFF2-40B4-BE49-F238E27FC236}">
              <a16:creationId xmlns:a16="http://schemas.microsoft.com/office/drawing/2014/main" id="{A9260B03-A113-C8CC-F424-7AF2879A15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-1 copy 6">
            <a:extLst>
              <a:ext uri="{FF2B5EF4-FFF2-40B4-BE49-F238E27FC236}">
                <a16:creationId xmlns:a16="http://schemas.microsoft.com/office/drawing/2014/main" id="{DD37F8F6-8600-B32F-1AF7-2DB6F9B2BF14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10" name="Body text copy copy 4">
            <a:extLst>
              <a:ext uri="{FF2B5EF4-FFF2-40B4-BE49-F238E27FC236}">
                <a16:creationId xmlns:a16="http://schemas.microsoft.com/office/drawing/2014/main" id="{3B28EAF8-39DF-3B2C-B0DF-0665F3DDE74B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Receipts</a:t>
            </a:r>
          </a:p>
        </p:txBody>
      </p:sp>
      <p:pic>
        <p:nvPicPr>
          <p:cNvPr id="4" name="Mauldin_Jenkins_swoosh-color">
            <a:extLst>
              <a:ext uri="{FF2B5EF4-FFF2-40B4-BE49-F238E27FC236}">
                <a16:creationId xmlns:a16="http://schemas.microsoft.com/office/drawing/2014/main" id="{A43E5427-6652-DC9D-21C2-F3F400CBB969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868B0038-26BD-6C8D-FF6C-058874B923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D51A3CCD-C3DF-AB7E-CA9D-911CA8FB7F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133600"/>
            <a:ext cx="11800628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 mailed receipts: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Someone independent of accounting department should open mail and restrictively endorse checks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Same person as above should also log each item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Accounting department should record the checks in the accounting system and deposit funds daily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 third person should periodically compare and contrast deposit slips to the daily log of incoming checks to ensure all receipts were deposited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9264015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Highlight #2- Descrioption">
          <a:extLst>
            <a:ext uri="{FF2B5EF4-FFF2-40B4-BE49-F238E27FC236}">
              <a16:creationId xmlns:a16="http://schemas.microsoft.com/office/drawing/2014/main" id="{88103DC7-7FEC-9149-DAAA-4882BB35C4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-1 copy 6">
            <a:extLst>
              <a:ext uri="{FF2B5EF4-FFF2-40B4-BE49-F238E27FC236}">
                <a16:creationId xmlns:a16="http://schemas.microsoft.com/office/drawing/2014/main" id="{BE76B208-DB14-162B-D488-06591C520841}"/>
              </a:ext>
            </a:extLst>
          </p:cNvPr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10" name="Body text copy copy 4">
            <a:extLst>
              <a:ext uri="{FF2B5EF4-FFF2-40B4-BE49-F238E27FC236}">
                <a16:creationId xmlns:a16="http://schemas.microsoft.com/office/drawing/2014/main" id="{387F69EB-E40B-64D2-5052-8C59F82FD50D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Receipts</a:t>
            </a:r>
          </a:p>
        </p:txBody>
      </p:sp>
      <p:pic>
        <p:nvPicPr>
          <p:cNvPr id="4" name="Mauldin_Jenkins_swoosh-color">
            <a:extLst>
              <a:ext uri="{FF2B5EF4-FFF2-40B4-BE49-F238E27FC236}">
                <a16:creationId xmlns:a16="http://schemas.microsoft.com/office/drawing/2014/main" id="{103C8997-69E2-44ED-C476-4127BAC3BCFB}"/>
              </a:ext>
            </a:extLst>
          </p:cNvPr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0B8D49DB-B0B0-A04A-FD41-D80A886800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6">
            <a:extLst>
              <a:ext uri="{FF2B5EF4-FFF2-40B4-BE49-F238E27FC236}">
                <a16:creationId xmlns:a16="http://schemas.microsoft.com/office/drawing/2014/main" id="{27E3C424-EC8A-D7CC-BB9B-5A7FFBAC39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454536"/>
            <a:ext cx="11800628" cy="2406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8"/>
              </a:buBlip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For electronic receipts: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Bank drafts, electronic funds transfer (EFT), internet payments, etc.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Reports identifying individual receipts must be generated on a daily basis and reconciled to the funds received and deposited per the bank</a:t>
            </a:r>
          </a:p>
          <a:p>
            <a:pPr marL="800100" lvl="1" indent="-342900">
              <a:lnSpc>
                <a:spcPct val="90000"/>
              </a:lnSpc>
              <a:spcBef>
                <a:spcPct val="20000"/>
              </a:spcBef>
              <a:buClr>
                <a:schemeClr val="hlink"/>
              </a:buClr>
              <a:buSzPct val="90000"/>
              <a:buBlip>
                <a:blip r:embed="rId8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Access to the report(s) should be separate from the responsibility to reconcile the bank statement</a:t>
            </a:r>
          </a:p>
        </p:txBody>
      </p:sp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4762364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wn Bradley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-1 copy 6">
            <a:extLst>
              <a:ext uri="{FF2B5EF4-FFF2-40B4-BE49-F238E27FC236}">
                <a16:creationId xmlns:a16="http://schemas.microsoft.com/office/drawing/2014/main" id="{7F440E2C-A57A-3633-5A86-C110268C8AD8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32" name="Body text copy copy 4">
            <a:extLst>
              <a:ext uri="{FF2B5EF4-FFF2-40B4-BE49-F238E27FC236}">
                <a16:creationId xmlns:a16="http://schemas.microsoft.com/office/drawing/2014/main" id="{71397879-0162-0327-4C4E-3451D95609F7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Disbursements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E6EB9C7F-90F6-C5B5-5639-F84122849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09" y="1790700"/>
            <a:ext cx="1033010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Individuals responsible for the following should be separate: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Initiator of purchases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Approver of purchases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Receiving good/services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Preparation of checks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Accounts payable and issuance of checks</a:t>
            </a:r>
          </a:p>
        </p:txBody>
      </p:sp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D23A7997-2BE2-D20B-7810-F94558E055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uldin_Jenkins_swoosh-color">
            <a:extLst>
              <a:ext uri="{FF2B5EF4-FFF2-40B4-BE49-F238E27FC236}">
                <a16:creationId xmlns:a16="http://schemas.microsoft.com/office/drawing/2014/main" id="{D52DB99B-5FF6-2C9A-D201-302A049759A4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5138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wn Bradley">
          <a:extLst>
            <a:ext uri="{FF2B5EF4-FFF2-40B4-BE49-F238E27FC236}">
              <a16:creationId xmlns:a16="http://schemas.microsoft.com/office/drawing/2014/main" id="{5B5E852A-ECF5-55A7-6D0F-07ECF244CA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-1 copy 6">
            <a:extLst>
              <a:ext uri="{FF2B5EF4-FFF2-40B4-BE49-F238E27FC236}">
                <a16:creationId xmlns:a16="http://schemas.microsoft.com/office/drawing/2014/main" id="{47CE8103-486D-9DBB-B6B4-1088F5EEFEAE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32" name="Body text copy copy 4">
            <a:extLst>
              <a:ext uri="{FF2B5EF4-FFF2-40B4-BE49-F238E27FC236}">
                <a16:creationId xmlns:a16="http://schemas.microsoft.com/office/drawing/2014/main" id="{2639B8AE-A32B-5277-FF50-1C1B9ACEF533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Disbursements</a:t>
            </a:r>
          </a:p>
        </p:txBody>
      </p:sp>
      <p:sp>
        <p:nvSpPr>
          <p:cNvPr id="2" name="Rectangle 5">
            <a:extLst>
              <a:ext uri="{FF2B5EF4-FFF2-40B4-BE49-F238E27FC236}">
                <a16:creationId xmlns:a16="http://schemas.microsoft.com/office/drawing/2014/main" id="{1739CA9D-86DA-D80A-0388-5CFC482876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09" y="1790700"/>
            <a:ext cx="1033010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General Controls: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Bank accounts are authorized by the governing board or appropriate level of management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Individual(s) responsible for signing checks is/are authorized by the governing board or appropriate level of management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Mechanical check signers and signature plates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Dual signatures for checks over a certain amount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Prohibit checks payable to cash</a:t>
            </a:r>
          </a:p>
          <a:p>
            <a:pPr marL="1257300" lvl="2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Use of “Positive Pay”</a:t>
            </a:r>
          </a:p>
        </p:txBody>
      </p:sp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52C828D2-3672-D3D4-3CF2-51145D620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uldin_Jenkins_swoosh-color">
            <a:extLst>
              <a:ext uri="{FF2B5EF4-FFF2-40B4-BE49-F238E27FC236}">
                <a16:creationId xmlns:a16="http://schemas.microsoft.com/office/drawing/2014/main" id="{E388AED5-42FC-AE55-73E5-44C880092813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024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Table Of Content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ctor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38100" y="-40608"/>
            <a:ext cx="2876550" cy="7396415"/>
          </a:xfrm>
          <a:prstGeom prst="rect">
            <a:avLst/>
          </a:prstGeom>
        </p:spPr>
      </p:pic>
      <p:sp>
        <p:nvSpPr>
          <p:cNvPr id="3" name="Body text copy"/>
          <p:cNvSpPr/>
          <p:nvPr/>
        </p:nvSpPr>
        <p:spPr>
          <a:xfrm>
            <a:off x="3409949" y="2010015"/>
            <a:ext cx="8945977" cy="329491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Quick Overview of Internal control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Controls over Cash Receipts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Controls over Cash Disbursements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Internal Controls over Investments</a:t>
            </a:r>
          </a:p>
          <a:p>
            <a:pPr marL="342900" indent="-342900" algn="l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Other Considerations and Wrap Up</a:t>
            </a:r>
          </a:p>
          <a:p>
            <a:pPr algn="l">
              <a:lnSpc>
                <a:spcPct val="120000"/>
              </a:lnSpc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Body text copy"/>
          <p:cNvSpPr/>
          <p:nvPr/>
        </p:nvSpPr>
        <p:spPr>
          <a:xfrm>
            <a:off x="3409950" y="733425"/>
            <a:ext cx="6864176" cy="7143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>
              <a:lnSpc>
                <a:spcPct val="125000"/>
              </a:lnSpc>
            </a:pPr>
            <a:r>
              <a:rPr lang="en-US" sz="375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Agenda</a:t>
            </a:r>
            <a:endParaRPr sz="3750" b="1" dirty="0">
              <a:solidFill>
                <a:srgbClr val="000000"/>
              </a:solidFill>
              <a:latin typeface="Open Sans"/>
              <a:ea typeface="+mn-ea"/>
              <a:cs typeface="Open Sans"/>
            </a:endParaRPr>
          </a:p>
        </p:txBody>
      </p:sp>
      <p:pic>
        <p:nvPicPr>
          <p:cNvPr id="9" name="Shape-1 copy 5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pic>
        <p:nvPicPr>
          <p:cNvPr id="14" name="Mauldin_Jenkins_swoosh-color"/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B5CBC7C0-9E2E-3963-D4C8-C426EEC9E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wn Bradley">
          <a:extLst>
            <a:ext uri="{FF2B5EF4-FFF2-40B4-BE49-F238E27FC236}">
              <a16:creationId xmlns:a16="http://schemas.microsoft.com/office/drawing/2014/main" id="{25FAC993-78D1-33B3-15A5-63300EC34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-1 copy 6">
            <a:extLst>
              <a:ext uri="{FF2B5EF4-FFF2-40B4-BE49-F238E27FC236}">
                <a16:creationId xmlns:a16="http://schemas.microsoft.com/office/drawing/2014/main" id="{8D236B2C-74EF-18DB-1708-B2446AD05C0D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32" name="Body text copy copy 4">
            <a:extLst>
              <a:ext uri="{FF2B5EF4-FFF2-40B4-BE49-F238E27FC236}">
                <a16:creationId xmlns:a16="http://schemas.microsoft.com/office/drawing/2014/main" id="{CBBD86A7-8B89-EE18-8AE0-67A2DD187579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Disbursements</a:t>
            </a:r>
          </a:p>
        </p:txBody>
      </p:sp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03FD0341-1C8A-0303-40C7-535ED36937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uldin_Jenkins_swoosh-color">
            <a:extLst>
              <a:ext uri="{FF2B5EF4-FFF2-40B4-BE49-F238E27FC236}">
                <a16:creationId xmlns:a16="http://schemas.microsoft.com/office/drawing/2014/main" id="{E67EEF2A-53EC-1D89-7E8C-38A3A1A5BD0E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C410189-336E-E278-19D7-C46FBCF73B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99" y="1828800"/>
            <a:ext cx="108710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2" algn="l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Check Processing: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Prepared after proper matching to support documentation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Support documentation is appropriately marked/canceled with the check number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Signed by authorized signers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Dual signatures obtained, if required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Check for clerical accuracy, pricing, quantities received, brand name, etc. to the vendor invoice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Check signer reviews all supporting documents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Promptly recorded to the general ledger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6629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wn Bradley">
          <a:extLst>
            <a:ext uri="{FF2B5EF4-FFF2-40B4-BE49-F238E27FC236}">
              <a16:creationId xmlns:a16="http://schemas.microsoft.com/office/drawing/2014/main" id="{D789944B-0991-3857-6605-558BB440B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-1 copy 6">
            <a:extLst>
              <a:ext uri="{FF2B5EF4-FFF2-40B4-BE49-F238E27FC236}">
                <a16:creationId xmlns:a16="http://schemas.microsoft.com/office/drawing/2014/main" id="{DEABBABA-2CA4-1091-D11B-F9CE7BA743E7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32" name="Body text copy copy 4">
            <a:extLst>
              <a:ext uri="{FF2B5EF4-FFF2-40B4-BE49-F238E27FC236}">
                <a16:creationId xmlns:a16="http://schemas.microsoft.com/office/drawing/2014/main" id="{DFA465DB-B9DE-D9C8-FC0E-9F1F5EA44995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Disbursements</a:t>
            </a:r>
          </a:p>
        </p:txBody>
      </p:sp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4EC58991-CE59-AAD4-E37C-4F3C95A23F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uldin_Jenkins_swoosh-color">
            <a:extLst>
              <a:ext uri="{FF2B5EF4-FFF2-40B4-BE49-F238E27FC236}">
                <a16:creationId xmlns:a16="http://schemas.microsoft.com/office/drawing/2014/main" id="{EA039CB3-D88C-E690-C4A1-0CD9AE4D9D35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633E05D7-B83E-B738-901E-227FB63EF8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99" y="1828800"/>
            <a:ext cx="108710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2" algn="l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Accounts Payable: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Reconcile monthly vendor statements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A/P subsidiary ledger is compared to open invoices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Appropriate individual is reviewing reconciliations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Access to the vendor list is restricted and ANY changes made are captured/logged and reviewed</a:t>
            </a:r>
          </a:p>
          <a:p>
            <a:pPr lvl="3" algn="l"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872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wn Bradley">
          <a:extLst>
            <a:ext uri="{FF2B5EF4-FFF2-40B4-BE49-F238E27FC236}">
              <a16:creationId xmlns:a16="http://schemas.microsoft.com/office/drawing/2014/main" id="{12B494B8-D2E5-420F-379A-E8051003F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-1 copy 6">
            <a:extLst>
              <a:ext uri="{FF2B5EF4-FFF2-40B4-BE49-F238E27FC236}">
                <a16:creationId xmlns:a16="http://schemas.microsoft.com/office/drawing/2014/main" id="{96997821-A21A-8F27-FD61-95E87F8228B2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32" name="Body text copy copy 4">
            <a:extLst>
              <a:ext uri="{FF2B5EF4-FFF2-40B4-BE49-F238E27FC236}">
                <a16:creationId xmlns:a16="http://schemas.microsoft.com/office/drawing/2014/main" id="{CA849267-8822-2793-204E-3C57B74F8485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Disbursements</a:t>
            </a:r>
          </a:p>
        </p:txBody>
      </p:sp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F9D6E77F-8BE0-6742-56D3-9D6F7EA343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uldin_Jenkins_swoosh-color">
            <a:extLst>
              <a:ext uri="{FF2B5EF4-FFF2-40B4-BE49-F238E27FC236}">
                <a16:creationId xmlns:a16="http://schemas.microsoft.com/office/drawing/2014/main" id="{BB8EF904-CA75-1B81-BA9E-73D02145D21F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30705F3F-4DDF-C203-206B-10668DEF6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99" y="1828800"/>
            <a:ext cx="108710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2" algn="l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Electronic Disbursements: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BEFORE utilizing, establish policies and procedures that address: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online banking &amp; EFT activities will be utilized?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Who is authorized to initiate transactions?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Who will approve electronic transactions?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Who will record electronic transactions?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Who will review and reconcile?</a:t>
            </a:r>
          </a:p>
        </p:txBody>
      </p:sp>
    </p:spTree>
    <p:extLst>
      <p:ext uri="{BB962C8B-B14F-4D97-AF65-F5344CB8AC3E}">
        <p14:creationId xmlns:p14="http://schemas.microsoft.com/office/powerpoint/2010/main" val="935937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wn Bradley">
          <a:extLst>
            <a:ext uri="{FF2B5EF4-FFF2-40B4-BE49-F238E27FC236}">
              <a16:creationId xmlns:a16="http://schemas.microsoft.com/office/drawing/2014/main" id="{26245C70-DE29-4732-8BAE-0F23CD3A92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-1 copy 6">
            <a:extLst>
              <a:ext uri="{FF2B5EF4-FFF2-40B4-BE49-F238E27FC236}">
                <a16:creationId xmlns:a16="http://schemas.microsoft.com/office/drawing/2014/main" id="{E13C4B8C-BBD9-6694-E88E-F33A653DAC84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32" name="Body text copy copy 4">
            <a:extLst>
              <a:ext uri="{FF2B5EF4-FFF2-40B4-BE49-F238E27FC236}">
                <a16:creationId xmlns:a16="http://schemas.microsoft.com/office/drawing/2014/main" id="{69F27EB1-A0A4-789A-420C-CAD0AD811688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Cash Disbursements</a:t>
            </a:r>
          </a:p>
        </p:txBody>
      </p:sp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F6DE4A52-21B6-1B4A-879D-69E505A096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uldin_Jenkins_swoosh-color">
            <a:extLst>
              <a:ext uri="{FF2B5EF4-FFF2-40B4-BE49-F238E27FC236}">
                <a16:creationId xmlns:a16="http://schemas.microsoft.com/office/drawing/2014/main" id="{1893FFBF-C743-8EAA-2B07-B5BE617BB346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5C84FE5C-5E3B-C2B1-27BD-F321B8DAE3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6299" y="1828800"/>
            <a:ext cx="108710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2" algn="l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Electronic Disbursements: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Strong internal &amp; IT controls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Written agreements with banks and third parties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Dual controls authorizing non-repetitive transactions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Dual controls to establish repetitive transactions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Establish transactions limits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Use of passwords / pin numbers / call-back verification</a:t>
            </a:r>
          </a:p>
        </p:txBody>
      </p:sp>
    </p:spTree>
    <p:extLst>
      <p:ext uri="{BB962C8B-B14F-4D97-AF65-F5344CB8AC3E}">
        <p14:creationId xmlns:p14="http://schemas.microsoft.com/office/powerpoint/2010/main" val="17877349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wn Bradley">
          <a:extLst>
            <a:ext uri="{FF2B5EF4-FFF2-40B4-BE49-F238E27FC236}">
              <a16:creationId xmlns:a16="http://schemas.microsoft.com/office/drawing/2014/main" id="{1F750BB9-A0C5-4460-5B43-F269CE4F0A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-1 copy 6">
            <a:extLst>
              <a:ext uri="{FF2B5EF4-FFF2-40B4-BE49-F238E27FC236}">
                <a16:creationId xmlns:a16="http://schemas.microsoft.com/office/drawing/2014/main" id="{E32F0B12-4C28-6A50-1A0B-F513DB520AC6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32" name="Body text copy copy 4">
            <a:extLst>
              <a:ext uri="{FF2B5EF4-FFF2-40B4-BE49-F238E27FC236}">
                <a16:creationId xmlns:a16="http://schemas.microsoft.com/office/drawing/2014/main" id="{BC882A59-9482-D3C6-EEEE-8B976E899E27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Internal Controls over Investments</a:t>
            </a:r>
          </a:p>
        </p:txBody>
      </p:sp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C97A787C-DECA-A287-732E-CD2581DF94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uldin_Jenkins_swoosh-color">
            <a:extLst>
              <a:ext uri="{FF2B5EF4-FFF2-40B4-BE49-F238E27FC236}">
                <a16:creationId xmlns:a16="http://schemas.microsoft.com/office/drawing/2014/main" id="{3B7F1933-EA44-4686-01AC-C797EE3BD8CB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EC7038C7-1D9B-FF70-CD24-2C4F5AE92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1684743"/>
            <a:ext cx="108710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2" algn="l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Investment Policies and Procedures Should Address: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Segregation of duties: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Authorization, execution of trades, recording, and reconciliation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Conflicts of interest: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Internal investment staff, trading, holding/custodial services, and financial advisor(s)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Adherence to State (and other) laws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Risk appetite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Regular reconciliation to the general ledger for all amounts (investment balances and related income).</a:t>
            </a:r>
          </a:p>
        </p:txBody>
      </p:sp>
    </p:spTree>
    <p:extLst>
      <p:ext uri="{BB962C8B-B14F-4D97-AF65-F5344CB8AC3E}">
        <p14:creationId xmlns:p14="http://schemas.microsoft.com/office/powerpoint/2010/main" val="142773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wn Bradley">
          <a:extLst>
            <a:ext uri="{FF2B5EF4-FFF2-40B4-BE49-F238E27FC236}">
              <a16:creationId xmlns:a16="http://schemas.microsoft.com/office/drawing/2014/main" id="{02BD8664-1853-0AD8-8E2C-EDFDB3E72D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hape-1 copy 6">
            <a:extLst>
              <a:ext uri="{FF2B5EF4-FFF2-40B4-BE49-F238E27FC236}">
                <a16:creationId xmlns:a16="http://schemas.microsoft.com/office/drawing/2014/main" id="{38510E14-E46B-79A7-7D05-B9BBDEC869C7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32" name="Body text copy copy 4">
            <a:extLst>
              <a:ext uri="{FF2B5EF4-FFF2-40B4-BE49-F238E27FC236}">
                <a16:creationId xmlns:a16="http://schemas.microsoft.com/office/drawing/2014/main" id="{92FCF80E-0B00-9865-E99B-92CD0F650999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Compensating Controls</a:t>
            </a:r>
          </a:p>
        </p:txBody>
      </p:sp>
      <p:pic>
        <p:nvPicPr>
          <p:cNvPr id="5" name="Picture 4" descr="North Carolina Local Government Investment Association">
            <a:extLst>
              <a:ext uri="{FF2B5EF4-FFF2-40B4-BE49-F238E27FC236}">
                <a16:creationId xmlns:a16="http://schemas.microsoft.com/office/drawing/2014/main" id="{585237E8-F615-E411-7C83-1FC6021F0E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Mauldin_Jenkins_swoosh-color">
            <a:extLst>
              <a:ext uri="{FF2B5EF4-FFF2-40B4-BE49-F238E27FC236}">
                <a16:creationId xmlns:a16="http://schemas.microsoft.com/office/drawing/2014/main" id="{A56BF5B8-11D5-1F96-EC38-9AAE760152E3}"/>
              </a:ext>
            </a:extLst>
          </p:cNvPr>
          <p:cNvPicPr/>
          <p:nvPr/>
        </p:nvPicPr>
        <p:blipFill rotWithShape="1">
          <a:blip r:embed="rId4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sp>
        <p:nvSpPr>
          <p:cNvPr id="4" name="Rectangle 5">
            <a:extLst>
              <a:ext uri="{FF2B5EF4-FFF2-40B4-BE49-F238E27FC236}">
                <a16:creationId xmlns:a16="http://schemas.microsoft.com/office/drawing/2014/main" id="{7DF5E43A-1039-458B-B953-1F67286C7D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1684743"/>
            <a:ext cx="10871051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lvl="2" algn="l">
              <a:spcBef>
                <a:spcPct val="20000"/>
              </a:spcBef>
              <a:buClr>
                <a:schemeClr val="hlink"/>
              </a:buClr>
              <a:buSzPct val="90000"/>
            </a:pPr>
            <a:r>
              <a:rPr lang="en-US" sz="2400" b="1" u="sng" dirty="0">
                <a:latin typeface="Open Sans" pitchFamily="2" charset="0"/>
                <a:ea typeface="Open Sans" pitchFamily="2" charset="0"/>
                <a:cs typeface="Open Sans" pitchFamily="2" charset="0"/>
              </a:rPr>
              <a:t>What if we can’t achieve perfect segregation of duties?</a:t>
            </a: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Sometimes, it’s not practical OR cost effective!</a:t>
            </a:r>
          </a:p>
          <a:p>
            <a:pPr lvl="3" algn="l">
              <a:spcBef>
                <a:spcPct val="20000"/>
              </a:spcBef>
              <a:buClr>
                <a:schemeClr val="hlink"/>
              </a:buClr>
              <a:buSzPct val="90000"/>
            </a:pPr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1714500" lvl="3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Examples of compensating controls include: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Timely reconciliation and review of all bank accounts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Lockbox service for cash receipts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Outsourcing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Cross-train employees!</a:t>
            </a:r>
          </a:p>
          <a:p>
            <a:pPr marL="2628900" lvl="5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Change the bank rec person</a:t>
            </a:r>
          </a:p>
          <a:p>
            <a:pPr marL="2628900" lvl="5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Require one (1) week of vacation</a:t>
            </a:r>
          </a:p>
          <a:p>
            <a:pPr marL="2171700" lvl="4" indent="-342900">
              <a:spcBef>
                <a:spcPct val="20000"/>
              </a:spcBef>
              <a:buClr>
                <a:schemeClr val="hlink"/>
              </a:buClr>
              <a:buSzPct val="90000"/>
              <a:buFont typeface="Arial" pitchFamily="34" charset="0"/>
              <a:buChar char="•"/>
            </a:pPr>
            <a:endParaRPr lang="en-US" sz="2400" dirty="0">
              <a:latin typeface="Open Sans" pitchFamily="2" charset="0"/>
              <a:ea typeface="Open Sans" pitchFamily="2" charset="0"/>
              <a:cs typeface="Open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1731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5"/>
          <a:stretch>
            <a:fillRect/>
          </a:stretch>
        </a:blipFill>
        <a:effectLst/>
      </p:bgPr>
    </p:bg>
    <p:spTree>
      <p:nvGrpSpPr>
        <p:cNvPr id="1" name="Any Questions?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-1"/>
          <p:cNvPicPr/>
          <p:nvPr/>
        </p:nvPicPr>
        <p:blipFill rotWithShape="1">
          <a:blip r:embed="rId6"/>
          <a:stretch>
            <a:fillRect/>
          </a:stretch>
        </p:blipFill>
        <p:spPr>
          <a:xfrm>
            <a:off x="333375" y="15583211"/>
            <a:ext cx="13049250" cy="990600"/>
          </a:xfrm>
          <a:prstGeom prst="rect">
            <a:avLst/>
          </a:prstGeom>
        </p:spPr>
      </p:pic>
      <p:sp>
        <p:nvSpPr>
          <p:cNvPr id="3" name="Title"/>
          <p:cNvSpPr/>
          <p:nvPr/>
        </p:nvSpPr>
        <p:spPr>
          <a:xfrm>
            <a:off x="1547813" y="3062288"/>
            <a:ext cx="9915525" cy="1200150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ctr" hangingPunct="0">
              <a:lnSpc>
                <a:spcPct val="108333"/>
              </a:lnSpc>
            </a:pPr>
            <a:r>
              <a:rPr lang="en-US" sz="7200" b="1" dirty="0">
                <a:solidFill>
                  <a:srgbClr val="F2F2F2"/>
                </a:solidFill>
                <a:latin typeface="Open Sans"/>
                <a:ea typeface="+mn-ea"/>
                <a:cs typeface="Open Sans"/>
              </a:rPr>
              <a:t>Questions?</a:t>
            </a:r>
            <a:endParaRPr sz="7200" b="1" dirty="0">
              <a:solidFill>
                <a:srgbClr val="F2F2F2"/>
              </a:solidFill>
              <a:latin typeface="Open Sans"/>
              <a:ea typeface="+mn-ea"/>
              <a:cs typeface="Open Sans"/>
            </a:endParaRPr>
          </a:p>
        </p:txBody>
      </p:sp>
      <p:pic>
        <p:nvPicPr>
          <p:cNvPr id="4" name="Shape-1 copy 6">
            <a:extLst>
              <a:ext uri="{FF2B5EF4-FFF2-40B4-BE49-F238E27FC236}">
                <a16:creationId xmlns:a16="http://schemas.microsoft.com/office/drawing/2014/main" id="{BD1283C8-C01C-D628-1CB4-1D6FF5D48F5E}"/>
              </a:ext>
            </a:extLst>
          </p:cNvPr>
          <p:cNvPicPr/>
          <p:nvPr/>
        </p:nvPicPr>
        <p:blipFill rotWithShape="1">
          <a:blip r:embed="rId7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93002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Highlight #2- Descrioption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hape-1 copy 6"/>
          <p:cNvPicPr/>
          <p:nvPr/>
        </p:nvPicPr>
        <p:blipFill rotWithShape="1">
          <a:blip r:embed="rId5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10" name="Body text copy copy 4">
            <a:extLst>
              <a:ext uri="{FF2B5EF4-FFF2-40B4-BE49-F238E27FC236}">
                <a16:creationId xmlns:a16="http://schemas.microsoft.com/office/drawing/2014/main" id="{E53ED2DF-9CA3-E33C-1333-C3017E1C2043}"/>
              </a:ext>
            </a:extLst>
          </p:cNvPr>
          <p:cNvSpPr/>
          <p:nvPr/>
        </p:nvSpPr>
        <p:spPr>
          <a:xfrm>
            <a:off x="885610" y="699913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Overvie</a:t>
            </a:r>
            <a:r>
              <a:rPr lang="en-US" sz="3200" b="1" dirty="0">
                <a:solidFill>
                  <a:srgbClr val="000000"/>
                </a:solidFill>
                <a:latin typeface="Open Sans"/>
                <a:cs typeface="Open Sans"/>
              </a:rPr>
              <a:t>w of Internal Controls</a:t>
            </a:r>
            <a:endParaRPr lang="en-US" sz="3200" b="1" dirty="0">
              <a:solidFill>
                <a:srgbClr val="000000"/>
              </a:solidFill>
              <a:latin typeface="Open Sans"/>
              <a:ea typeface="+mn-ea"/>
              <a:cs typeface="Open Sans"/>
            </a:endParaRPr>
          </a:p>
        </p:txBody>
      </p:sp>
      <p:pic>
        <p:nvPicPr>
          <p:cNvPr id="3" name="Picture 2" descr="http://www.actcpas.com/sites/default/files/images/articles/internal-control.jpg">
            <a:extLst>
              <a:ext uri="{FF2B5EF4-FFF2-40B4-BE49-F238E27FC236}">
                <a16:creationId xmlns:a16="http://schemas.microsoft.com/office/drawing/2014/main" id="{1213C667-989F-CD87-82DE-B4F4D7966F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516" y="1789410"/>
            <a:ext cx="7130117" cy="451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North Carolina Local Government Investment Association">
            <a:extLst>
              <a:ext uri="{FF2B5EF4-FFF2-40B4-BE49-F238E27FC236}">
                <a16:creationId xmlns:a16="http://schemas.microsoft.com/office/drawing/2014/main" id="{1789D2AF-86A7-C8F9-6502-F06C6EF935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Mauldin_Jenkins_swoosh-color">
            <a:extLst>
              <a:ext uri="{FF2B5EF4-FFF2-40B4-BE49-F238E27FC236}">
                <a16:creationId xmlns:a16="http://schemas.microsoft.com/office/drawing/2014/main" id="{509F2784-B376-75E1-E2A7-EA11048B9F5F}"/>
              </a:ext>
            </a:extLst>
          </p:cNvPr>
          <p:cNvPicPr/>
          <p:nvPr/>
        </p:nvPicPr>
        <p:blipFill rotWithShape="1">
          <a:blip r:embed="rId8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335654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Examples of  Purpose Based CTAs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6CEF2DDE-CC1F-AC02-DF03-7A546CA53EF4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88" name="Body text copy copy 4">
            <a:extLst>
              <a:ext uri="{FF2B5EF4-FFF2-40B4-BE49-F238E27FC236}">
                <a16:creationId xmlns:a16="http://schemas.microsoft.com/office/drawing/2014/main" id="{791133EA-9B52-E435-B5E7-8EF3FD6655B4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Overview of Internal Controls</a:t>
            </a:r>
          </a:p>
        </p:txBody>
      </p:sp>
      <p:pic>
        <p:nvPicPr>
          <p:cNvPr id="2" name="Mauldin_Jenkins_swoosh-color">
            <a:extLst>
              <a:ext uri="{FF2B5EF4-FFF2-40B4-BE49-F238E27FC236}">
                <a16:creationId xmlns:a16="http://schemas.microsoft.com/office/drawing/2014/main" id="{5B11C89E-4233-A785-3E53-D5F2A545F90E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3" name="Picture 2" descr="North Carolina Local Government Investment Association">
            <a:extLst>
              <a:ext uri="{FF2B5EF4-FFF2-40B4-BE49-F238E27FC236}">
                <a16:creationId xmlns:a16="http://schemas.microsoft.com/office/drawing/2014/main" id="{13C519BE-E4E4-6A75-C3D7-A164691193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5">
            <a:extLst>
              <a:ext uri="{FF2B5EF4-FFF2-40B4-BE49-F238E27FC236}">
                <a16:creationId xmlns:a16="http://schemas.microsoft.com/office/drawing/2014/main" id="{4B3A6F26-E8F4-20DF-CA64-3904E5A20625}"/>
              </a:ext>
            </a:extLst>
          </p:cNvPr>
          <p:cNvGrpSpPr>
            <a:grpSpLocks/>
          </p:cNvGrpSpPr>
          <p:nvPr/>
        </p:nvGrpSpPr>
        <p:grpSpPr bwMode="auto">
          <a:xfrm>
            <a:off x="885610" y="1409700"/>
            <a:ext cx="2286000" cy="4495800"/>
            <a:chOff x="1968" y="864"/>
            <a:chExt cx="1440" cy="2832"/>
          </a:xfrm>
        </p:grpSpPr>
        <p:sp>
          <p:nvSpPr>
            <p:cNvPr id="5" name="AutoShape 6">
              <a:extLst>
                <a:ext uri="{FF2B5EF4-FFF2-40B4-BE49-F238E27FC236}">
                  <a16:creationId xmlns:a16="http://schemas.microsoft.com/office/drawing/2014/main" id="{D027B535-89DB-35F3-298D-EAA9979A2C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864"/>
              <a:ext cx="1440" cy="528"/>
            </a:xfrm>
            <a:prstGeom prst="bevel">
              <a:avLst>
                <a:gd name="adj" fmla="val 12500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Control Environment</a:t>
              </a:r>
            </a:p>
          </p:txBody>
        </p:sp>
        <p:sp>
          <p:nvSpPr>
            <p:cNvPr id="6" name="AutoShape 7">
              <a:extLst>
                <a:ext uri="{FF2B5EF4-FFF2-40B4-BE49-F238E27FC236}">
                  <a16:creationId xmlns:a16="http://schemas.microsoft.com/office/drawing/2014/main" id="{93AEA0D9-EAE5-2656-47B7-B7DDCA98960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68" y="2016"/>
              <a:ext cx="1440" cy="528"/>
            </a:xfrm>
            <a:prstGeom prst="bevel">
              <a:avLst>
                <a:gd name="adj" fmla="val 12500"/>
              </a:avLst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r>
                <a:rPr lang="en-US" dirty="0">
                  <a:solidFill>
                    <a:schemeClr val="bg1"/>
                  </a:solidFill>
                  <a:latin typeface="+mn-lt"/>
                </a:rPr>
                <a:t>Control activities</a:t>
              </a:r>
            </a:p>
          </p:txBody>
        </p:sp>
        <p:grpSp>
          <p:nvGrpSpPr>
            <p:cNvPr id="7" name="Group 8">
              <a:extLst>
                <a:ext uri="{FF2B5EF4-FFF2-40B4-BE49-F238E27FC236}">
                  <a16:creationId xmlns:a16="http://schemas.microsoft.com/office/drawing/2014/main" id="{FAB3340C-38A2-B768-1AF8-4A1E8934BF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1440"/>
              <a:ext cx="1440" cy="528"/>
              <a:chOff x="3792" y="816"/>
              <a:chExt cx="1440" cy="528"/>
            </a:xfrm>
          </p:grpSpPr>
          <p:sp>
            <p:nvSpPr>
              <p:cNvPr id="14" name="AutoShape 9">
                <a:extLst>
                  <a:ext uri="{FF2B5EF4-FFF2-40B4-BE49-F238E27FC236}">
                    <a16:creationId xmlns:a16="http://schemas.microsoft.com/office/drawing/2014/main" id="{E2E75B75-9F15-7DE6-4E4B-D411E85CD5A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92" y="816"/>
                <a:ext cx="1440" cy="528"/>
              </a:xfrm>
              <a:prstGeom prst="bevel">
                <a:avLst>
                  <a:gd name="adj" fmla="val 125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vl="1" algn="l">
                  <a:lnSpc>
                    <a:spcPct val="90000"/>
                  </a:lnSpc>
                  <a:spcBef>
                    <a:spcPct val="20000"/>
                  </a:spcBef>
                </a:pPr>
                <a:endParaRPr lang="en-US" dirty="0">
                  <a:latin typeface="Arial Narrow" pitchFamily="34" charset="0"/>
                </a:endParaRPr>
              </a:p>
            </p:txBody>
          </p:sp>
          <p:sp>
            <p:nvSpPr>
              <p:cNvPr id="15" name="Text Box 10">
                <a:extLst>
                  <a:ext uri="{FF2B5EF4-FFF2-40B4-BE49-F238E27FC236}">
                    <a16:creationId xmlns:a16="http://schemas.microsoft.com/office/drawing/2014/main" id="{77DCE2DD-56B3-525B-D08F-78C2EBE89BE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8" y="960"/>
                <a:ext cx="1248" cy="23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Risk Assessment</a:t>
                </a:r>
              </a:p>
            </p:txBody>
          </p:sp>
        </p:grpSp>
        <p:grpSp>
          <p:nvGrpSpPr>
            <p:cNvPr id="8" name="Group 11">
              <a:extLst>
                <a:ext uri="{FF2B5EF4-FFF2-40B4-BE49-F238E27FC236}">
                  <a16:creationId xmlns:a16="http://schemas.microsoft.com/office/drawing/2014/main" id="{ECC59C5C-0214-B0BF-40C8-C8C564F2E57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2592"/>
              <a:ext cx="1440" cy="528"/>
              <a:chOff x="1872" y="2400"/>
              <a:chExt cx="1440" cy="528"/>
            </a:xfrm>
          </p:grpSpPr>
          <p:sp>
            <p:nvSpPr>
              <p:cNvPr id="12" name="AutoShape 12">
                <a:extLst>
                  <a:ext uri="{FF2B5EF4-FFF2-40B4-BE49-F238E27FC236}">
                    <a16:creationId xmlns:a16="http://schemas.microsoft.com/office/drawing/2014/main" id="{0E5D4E06-59C6-6C98-4DFF-7E4DDA3156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72" y="2400"/>
                <a:ext cx="1440" cy="528"/>
              </a:xfrm>
              <a:prstGeom prst="bevel">
                <a:avLst>
                  <a:gd name="adj" fmla="val 125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lvl="1">
                  <a:lnSpc>
                    <a:spcPct val="90000"/>
                  </a:lnSpc>
                  <a:spcBef>
                    <a:spcPct val="20000"/>
                  </a:spcBef>
                </a:pPr>
                <a:endParaRPr lang="en-US" i="1" dirty="0">
                  <a:latin typeface="Arial Narrow" pitchFamily="34" charset="0"/>
                </a:endParaRPr>
              </a:p>
            </p:txBody>
          </p:sp>
          <p:sp>
            <p:nvSpPr>
              <p:cNvPr id="13" name="Text Box 13">
                <a:extLst>
                  <a:ext uri="{FF2B5EF4-FFF2-40B4-BE49-F238E27FC236}">
                    <a16:creationId xmlns:a16="http://schemas.microsoft.com/office/drawing/2014/main" id="{ADEDAE06-7D3C-A512-F031-CA9F2EE418C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0" y="2448"/>
                <a:ext cx="1344" cy="404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Information / Communication</a:t>
                </a:r>
              </a:p>
            </p:txBody>
          </p:sp>
        </p:grpSp>
        <p:grpSp>
          <p:nvGrpSpPr>
            <p:cNvPr id="9" name="Group 14">
              <a:extLst>
                <a:ext uri="{FF2B5EF4-FFF2-40B4-BE49-F238E27FC236}">
                  <a16:creationId xmlns:a16="http://schemas.microsoft.com/office/drawing/2014/main" id="{EE12CF24-43B0-9F96-0856-C2D52C0804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68" y="3168"/>
              <a:ext cx="1440" cy="528"/>
              <a:chOff x="3936" y="2352"/>
              <a:chExt cx="1440" cy="528"/>
            </a:xfrm>
          </p:grpSpPr>
          <p:sp>
            <p:nvSpPr>
              <p:cNvPr id="10" name="AutoShape 15">
                <a:extLst>
                  <a:ext uri="{FF2B5EF4-FFF2-40B4-BE49-F238E27FC236}">
                    <a16:creationId xmlns:a16="http://schemas.microsoft.com/office/drawing/2014/main" id="{2DFC996A-B899-B602-F5A8-DB75491B8B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36" y="2352"/>
                <a:ext cx="1440" cy="528"/>
              </a:xfrm>
              <a:prstGeom prst="bevel">
                <a:avLst>
                  <a:gd name="adj" fmla="val 12500"/>
                </a:avLst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sz="2400" i="1" dirty="0">
                  <a:latin typeface="Times New Roman" pitchFamily="18" charset="0"/>
                </a:endParaRPr>
              </a:p>
            </p:txBody>
          </p:sp>
          <p:sp>
            <p:nvSpPr>
              <p:cNvPr id="11" name="Text Box 16">
                <a:extLst>
                  <a:ext uri="{FF2B5EF4-FFF2-40B4-BE49-F238E27FC236}">
                    <a16:creationId xmlns:a16="http://schemas.microsoft.com/office/drawing/2014/main" id="{AB600B40-9EB5-1650-4A0A-EADDAAC3297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2" y="2496"/>
                <a:ext cx="1248" cy="231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dirty="0">
                    <a:solidFill>
                      <a:schemeClr val="bg1"/>
                    </a:solidFill>
                    <a:latin typeface="+mn-lt"/>
                  </a:rPr>
                  <a:t>Monitoring</a:t>
                </a:r>
              </a:p>
            </p:txBody>
          </p:sp>
        </p:grpSp>
      </p:grpSp>
      <p:sp>
        <p:nvSpPr>
          <p:cNvPr id="16" name="Rectangle 3">
            <a:extLst>
              <a:ext uri="{FF2B5EF4-FFF2-40B4-BE49-F238E27FC236}">
                <a16:creationId xmlns:a16="http://schemas.microsoft.com/office/drawing/2014/main" id="{B880FFCF-3442-6789-02C5-2BFF782744B7}"/>
              </a:ext>
            </a:extLst>
          </p:cNvPr>
          <p:cNvSpPr txBox="1">
            <a:spLocks noChangeArrowheads="1"/>
          </p:cNvSpPr>
          <p:nvPr/>
        </p:nvSpPr>
        <p:spPr>
          <a:xfrm>
            <a:off x="3591140" y="1752600"/>
            <a:ext cx="8534400" cy="46482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4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Five Elements</a:t>
            </a:r>
            <a:r>
              <a:rPr kumimoji="0" lang="en-US" sz="2400" b="1" u="sng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 of Internal Control</a:t>
            </a:r>
            <a:endParaRPr kumimoji="0" lang="en-US" sz="2400" b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Control Environment – Tone at the Top</a:t>
            </a: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Risk Assessment – Identification and Analysis</a:t>
            </a: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Control Activities – Policies and Procedures</a:t>
            </a: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Information / Communication – Enables people to carry out their responsibilities</a:t>
            </a: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Monitoring – Assess quality of internal controls over time</a:t>
            </a:r>
          </a:p>
        </p:txBody>
      </p:sp>
    </p:spTree>
    <p:extLst>
      <p:ext uri="{BB962C8B-B14F-4D97-AF65-F5344CB8AC3E}">
        <p14:creationId xmlns:p14="http://schemas.microsoft.com/office/powerpoint/2010/main" val="6092626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Examples of  Purpose Based CTAs">
          <a:extLst>
            <a:ext uri="{FF2B5EF4-FFF2-40B4-BE49-F238E27FC236}">
              <a16:creationId xmlns:a16="http://schemas.microsoft.com/office/drawing/2014/main" id="{0B33F222-A86B-65CA-D069-CB238ADC75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0892A9BB-59D4-9C04-EDA3-DB9A400952CB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88" name="Body text copy copy 4">
            <a:extLst>
              <a:ext uri="{FF2B5EF4-FFF2-40B4-BE49-F238E27FC236}">
                <a16:creationId xmlns:a16="http://schemas.microsoft.com/office/drawing/2014/main" id="{DEF0D2EA-BCE2-6CE7-66C5-6ED3F5BD993C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Overview of Internal Controls</a:t>
            </a:r>
          </a:p>
        </p:txBody>
      </p:sp>
      <p:pic>
        <p:nvPicPr>
          <p:cNvPr id="2" name="Mauldin_Jenkins_swoosh-color">
            <a:extLst>
              <a:ext uri="{FF2B5EF4-FFF2-40B4-BE49-F238E27FC236}">
                <a16:creationId xmlns:a16="http://schemas.microsoft.com/office/drawing/2014/main" id="{42A3AC24-A0F5-4625-3B79-327C1BC785D7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3" name="Picture 2" descr="North Carolina Local Government Investment Association">
            <a:extLst>
              <a:ext uri="{FF2B5EF4-FFF2-40B4-BE49-F238E27FC236}">
                <a16:creationId xmlns:a16="http://schemas.microsoft.com/office/drawing/2014/main" id="{07DDD98E-81B5-F972-0AA1-E28710D72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3">
            <a:extLst>
              <a:ext uri="{FF2B5EF4-FFF2-40B4-BE49-F238E27FC236}">
                <a16:creationId xmlns:a16="http://schemas.microsoft.com/office/drawing/2014/main" id="{9AE8799C-3734-0F74-57E8-DF921B2DE98A}"/>
              </a:ext>
            </a:extLst>
          </p:cNvPr>
          <p:cNvSpPr txBox="1">
            <a:spLocks noChangeArrowheads="1"/>
          </p:cNvSpPr>
          <p:nvPr/>
        </p:nvSpPr>
        <p:spPr>
          <a:xfrm>
            <a:off x="6050663" y="2180036"/>
            <a:ext cx="5991225" cy="2955128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3200" b="1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Open Sans" pitchFamily="2" charset="0"/>
                <a:ea typeface="Open Sans" pitchFamily="2" charset="0"/>
                <a:cs typeface="Open Sans" pitchFamily="2" charset="0"/>
              </a:rPr>
              <a:t>Duties to be Segregated</a:t>
            </a:r>
            <a:endParaRPr kumimoji="0" lang="en-US" sz="2400" b="1" u="sng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Open Sans" pitchFamily="2" charset="0"/>
              <a:ea typeface="Open Sans" pitchFamily="2" charset="0"/>
              <a:cs typeface="Open Sans" pitchFamily="2" charset="0"/>
            </a:endParaRP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Authorization of transactions</a:t>
            </a: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Custody of assets</a:t>
            </a: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Recordkeeping</a:t>
            </a:r>
          </a:p>
          <a:p>
            <a:pPr marL="914400" lvl="1" indent="-457200" eaLnBrk="1" fontAlgn="auto" hangingPunct="1">
              <a:spcBef>
                <a:spcPct val="20000"/>
              </a:spcBef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ü"/>
              <a:defRPr/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Reconciliation</a:t>
            </a:r>
          </a:p>
        </p:txBody>
      </p:sp>
      <p:pic>
        <p:nvPicPr>
          <p:cNvPr id="18" name="Picture 2" descr="http://3.bp.blogspot.com/-bfSEyR9X_NA/USvrcqxUP5I/AAAAAAAAARg/M_de2C2z20c/s1600/separation+of+duties.jpg">
            <a:extLst>
              <a:ext uri="{FF2B5EF4-FFF2-40B4-BE49-F238E27FC236}">
                <a16:creationId xmlns:a16="http://schemas.microsoft.com/office/drawing/2014/main" id="{626293A5-B7BD-78B6-EACD-A5800255CB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174" y="1684743"/>
            <a:ext cx="3960570" cy="4162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05958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Examples of  Purpose Based CTAs">
          <a:extLst>
            <a:ext uri="{FF2B5EF4-FFF2-40B4-BE49-F238E27FC236}">
              <a16:creationId xmlns:a16="http://schemas.microsoft.com/office/drawing/2014/main" id="{D5E426C4-04AE-C2AE-1E29-486EE914BE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9CC6E6F3-3129-9609-235B-038716CBB04D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88" name="Body text copy copy 4">
            <a:extLst>
              <a:ext uri="{FF2B5EF4-FFF2-40B4-BE49-F238E27FC236}">
                <a16:creationId xmlns:a16="http://schemas.microsoft.com/office/drawing/2014/main" id="{BCEBEF13-9BF3-C527-65CD-5D504E88962B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Overview of Internal Controls</a:t>
            </a:r>
          </a:p>
        </p:txBody>
      </p:sp>
      <p:pic>
        <p:nvPicPr>
          <p:cNvPr id="2" name="Mauldin_Jenkins_swoosh-color">
            <a:extLst>
              <a:ext uri="{FF2B5EF4-FFF2-40B4-BE49-F238E27FC236}">
                <a16:creationId xmlns:a16="http://schemas.microsoft.com/office/drawing/2014/main" id="{7414093D-A153-DB29-897C-8C80D35E33D1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3" name="Picture 2" descr="North Carolina Local Government Investment Association">
            <a:extLst>
              <a:ext uri="{FF2B5EF4-FFF2-40B4-BE49-F238E27FC236}">
                <a16:creationId xmlns:a16="http://schemas.microsoft.com/office/drawing/2014/main" id="{58C88B44-51E3-B792-9CE1-ED98B4BF8C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B265AB31-8A38-F034-E89C-9DE1649DA3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9201" y="1655765"/>
            <a:ext cx="673274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CC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Authorization of Transactions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DD796B8-A0E4-6342-D3A8-A357C25747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570997"/>
            <a:ext cx="11800628" cy="272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process of reviewing and approving transactions or operations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Verifying cash collections and daily balancing reports;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Approving purchase requisitions or purchase orders;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Approving timesheets, payroll certifications, leave requests and cumulative leave records;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Approving change orders, computer system design or programming changes</a:t>
            </a:r>
          </a:p>
        </p:txBody>
      </p:sp>
    </p:spTree>
    <p:extLst>
      <p:ext uri="{BB962C8B-B14F-4D97-AF65-F5344CB8AC3E}">
        <p14:creationId xmlns:p14="http://schemas.microsoft.com/office/powerpoint/2010/main" val="3780423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Examples of  Purpose Based CTAs">
          <a:extLst>
            <a:ext uri="{FF2B5EF4-FFF2-40B4-BE49-F238E27FC236}">
              <a16:creationId xmlns:a16="http://schemas.microsoft.com/office/drawing/2014/main" id="{9D1E0C52-C879-3799-AF22-B7F0C95F7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810DC509-FDAC-4F60-50C7-2448E76663DE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88" name="Body text copy copy 4">
            <a:extLst>
              <a:ext uri="{FF2B5EF4-FFF2-40B4-BE49-F238E27FC236}">
                <a16:creationId xmlns:a16="http://schemas.microsoft.com/office/drawing/2014/main" id="{245CAC0A-1936-38A5-D137-1B340764C77D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Overview of Internal Controls</a:t>
            </a:r>
          </a:p>
        </p:txBody>
      </p:sp>
      <p:pic>
        <p:nvPicPr>
          <p:cNvPr id="2" name="Mauldin_Jenkins_swoosh-color">
            <a:extLst>
              <a:ext uri="{FF2B5EF4-FFF2-40B4-BE49-F238E27FC236}">
                <a16:creationId xmlns:a16="http://schemas.microsoft.com/office/drawing/2014/main" id="{2C60DE27-460E-2AA8-BEC5-64A50F63AA52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3" name="Picture 2" descr="North Carolina Local Government Investment Association">
            <a:extLst>
              <a:ext uri="{FF2B5EF4-FFF2-40B4-BE49-F238E27FC236}">
                <a16:creationId xmlns:a16="http://schemas.microsoft.com/office/drawing/2014/main" id="{189EF69A-DE35-9146-1FA0-423F50C9C0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07BA053D-ABB9-03AB-808D-F1204EDFE9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82969" y="1652654"/>
            <a:ext cx="404521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CC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Custody of Assets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47DE8B2-526B-3A11-A150-DC50C15B1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549355"/>
            <a:ext cx="11924238" cy="257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process of having access to, or control over, any physical asset such as cash, checks, equipment, supplies, or materials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Access to any funds through the collection of funds or processing of payments;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Access to safes, lock boxes, file cabinets or other places where money, checks or other assets are stored;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Custodian of a petty cash or change fund</a:t>
            </a:r>
          </a:p>
        </p:txBody>
      </p:sp>
    </p:spTree>
    <p:extLst>
      <p:ext uri="{BB962C8B-B14F-4D97-AF65-F5344CB8AC3E}">
        <p14:creationId xmlns:p14="http://schemas.microsoft.com/office/powerpoint/2010/main" val="2310377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Examples of  Purpose Based CTAs">
          <a:extLst>
            <a:ext uri="{FF2B5EF4-FFF2-40B4-BE49-F238E27FC236}">
              <a16:creationId xmlns:a16="http://schemas.microsoft.com/office/drawing/2014/main" id="{A94C4C46-E1FF-A207-2471-804FDD74C4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2C5D4611-D67F-331A-7C41-D7D60AB483CE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88" name="Body text copy copy 4">
            <a:extLst>
              <a:ext uri="{FF2B5EF4-FFF2-40B4-BE49-F238E27FC236}">
                <a16:creationId xmlns:a16="http://schemas.microsoft.com/office/drawing/2014/main" id="{8164E592-61AB-FE05-7E6F-C21830E0379F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Overview of Internal Controls</a:t>
            </a:r>
          </a:p>
        </p:txBody>
      </p:sp>
      <p:pic>
        <p:nvPicPr>
          <p:cNvPr id="2" name="Mauldin_Jenkins_swoosh-color">
            <a:extLst>
              <a:ext uri="{FF2B5EF4-FFF2-40B4-BE49-F238E27FC236}">
                <a16:creationId xmlns:a16="http://schemas.microsoft.com/office/drawing/2014/main" id="{9679BE6D-F2D4-CB80-A18B-0DAC3660F695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3" name="Picture 2" descr="North Carolina Local Government Investment Association">
            <a:extLst>
              <a:ext uri="{FF2B5EF4-FFF2-40B4-BE49-F238E27FC236}">
                <a16:creationId xmlns:a16="http://schemas.microsoft.com/office/drawing/2014/main" id="{D577FD17-F445-21A4-20AF-3B75B0B9A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79CE714A-20BF-A8B3-0FA1-14BCBED91E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4382" y="1684743"/>
            <a:ext cx="340238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CC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Recordkeeping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96A7E9E-BCD0-5967-0ED1-235E8675B3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481864"/>
            <a:ext cx="12143313" cy="306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The process of creating and maintaining records of revenues, expenditures, inventories, and personnel transactions.  These may be manual records or records maintained in automated computer systems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Preparing cash receipts or billings, purchase requisitions, payroll certifications and leave records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Entering charges or posting payments to accounts receivable</a:t>
            </a:r>
          </a:p>
          <a:p>
            <a:pPr marL="800100" lvl="1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Maintaining inventory records</a:t>
            </a:r>
          </a:p>
        </p:txBody>
      </p:sp>
    </p:spTree>
    <p:extLst>
      <p:ext uri="{BB962C8B-B14F-4D97-AF65-F5344CB8AC3E}">
        <p14:creationId xmlns:p14="http://schemas.microsoft.com/office/powerpoint/2010/main" val="27613500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Examples of  Purpose Based CTAs">
          <a:extLst>
            <a:ext uri="{FF2B5EF4-FFF2-40B4-BE49-F238E27FC236}">
              <a16:creationId xmlns:a16="http://schemas.microsoft.com/office/drawing/2014/main" id="{4F9B6644-DD94-8CDC-7700-2EA328B229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Shape-1 copy 6">
            <a:extLst>
              <a:ext uri="{FF2B5EF4-FFF2-40B4-BE49-F238E27FC236}">
                <a16:creationId xmlns:a16="http://schemas.microsoft.com/office/drawing/2014/main" id="{1DA747D1-F4CA-F46E-21D6-75C82801CB6F}"/>
              </a:ext>
            </a:extLst>
          </p:cNvPr>
          <p:cNvPicPr/>
          <p:nvPr/>
        </p:nvPicPr>
        <p:blipFill rotWithShape="1">
          <a:blip r:embed="rId2"/>
          <a:stretch>
            <a:fillRect/>
          </a:stretch>
        </p:blipFill>
        <p:spPr>
          <a:xfrm>
            <a:off x="-19050" y="-29737"/>
            <a:ext cx="561975" cy="1153687"/>
          </a:xfrm>
          <a:prstGeom prst="rect">
            <a:avLst/>
          </a:prstGeom>
        </p:spPr>
      </p:pic>
      <p:sp>
        <p:nvSpPr>
          <p:cNvPr id="88" name="Body text copy copy 4">
            <a:extLst>
              <a:ext uri="{FF2B5EF4-FFF2-40B4-BE49-F238E27FC236}">
                <a16:creationId xmlns:a16="http://schemas.microsoft.com/office/drawing/2014/main" id="{9DBE7EFA-A04D-A4FE-BC47-0DF1C0DDBCE8}"/>
              </a:ext>
            </a:extLst>
          </p:cNvPr>
          <p:cNvSpPr/>
          <p:nvPr/>
        </p:nvSpPr>
        <p:spPr>
          <a:xfrm>
            <a:off x="885610" y="720461"/>
            <a:ext cx="10330106" cy="371475"/>
          </a:xfrm>
          <a:prstGeom prst="rect">
            <a:avLst/>
          </a:prstGeom>
        </p:spPr>
        <p:txBody>
          <a:bodyPr spcFirstLastPara="0" lIns="0" tIns="0" rIns="0" bIns="0" anchor="t"/>
          <a:lstStyle/>
          <a:p>
            <a:pPr algn="l" hangingPunct="0"/>
            <a:r>
              <a:rPr lang="en-US" sz="3200" b="1" dirty="0">
                <a:solidFill>
                  <a:srgbClr val="000000"/>
                </a:solidFill>
                <a:latin typeface="Open Sans"/>
                <a:ea typeface="+mn-ea"/>
                <a:cs typeface="Open Sans"/>
              </a:rPr>
              <a:t>Overview of Internal Controls</a:t>
            </a:r>
          </a:p>
        </p:txBody>
      </p:sp>
      <p:pic>
        <p:nvPicPr>
          <p:cNvPr id="2" name="Mauldin_Jenkins_swoosh-color">
            <a:extLst>
              <a:ext uri="{FF2B5EF4-FFF2-40B4-BE49-F238E27FC236}">
                <a16:creationId xmlns:a16="http://schemas.microsoft.com/office/drawing/2014/main" id="{43297A49-481C-5ECC-1AD9-368385702F2C}"/>
              </a:ext>
            </a:extLst>
          </p:cNvPr>
          <p:cNvPicPr/>
          <p:nvPr/>
        </p:nvPicPr>
        <p:blipFill rotWithShape="1">
          <a:blip r:embed="rId3"/>
          <a:stretch>
            <a:fillRect/>
          </a:stretch>
        </p:blipFill>
        <p:spPr>
          <a:xfrm>
            <a:off x="606297" y="6082496"/>
            <a:ext cx="1587755" cy="962025"/>
          </a:xfrm>
          <a:prstGeom prst="rect">
            <a:avLst/>
          </a:prstGeom>
        </p:spPr>
      </p:pic>
      <p:pic>
        <p:nvPicPr>
          <p:cNvPr id="3" name="Picture 2" descr="North Carolina Local Government Investment Association">
            <a:extLst>
              <a:ext uri="{FF2B5EF4-FFF2-40B4-BE49-F238E27FC236}">
                <a16:creationId xmlns:a16="http://schemas.microsoft.com/office/drawing/2014/main" id="{CCC5F051-6031-8395-1F1B-661F9E4D3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3059" y="127654"/>
            <a:ext cx="2203179" cy="1211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 Box 4">
            <a:extLst>
              <a:ext uri="{FF2B5EF4-FFF2-40B4-BE49-F238E27FC236}">
                <a16:creationId xmlns:a16="http://schemas.microsoft.com/office/drawing/2014/main" id="{AA85FE97-93A0-EF23-8EBD-BFA473B870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685" y="1684743"/>
            <a:ext cx="325177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i="1" dirty="0">
                <a:solidFill>
                  <a:srgbClr val="CC0000"/>
                </a:solidFill>
                <a:latin typeface="Open Sans" pitchFamily="2" charset="0"/>
                <a:ea typeface="Open Sans" pitchFamily="2" charset="0"/>
                <a:cs typeface="Open Sans" pitchFamily="2" charset="0"/>
              </a:rPr>
              <a:t>Reconciliation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751641D-0DDD-4FF6-E5F4-E3CD6B19B2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5610" y="2486617"/>
            <a:ext cx="12143313" cy="134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Blip>
                <a:blip r:embed="rId5"/>
              </a:buBlip>
            </a:pPr>
            <a:r>
              <a:rPr lang="en-US" sz="2400" dirty="0">
                <a:latin typeface="Open Sans" pitchFamily="2" charset="0"/>
                <a:ea typeface="Open Sans" pitchFamily="2" charset="0"/>
                <a:cs typeface="Open Sans" pitchFamily="2" charset="0"/>
              </a:rPr>
              <a:t>Verifying the processing or recording of transactions to ensure that all transactions are valid, properly authorized and properly recorded on a timely basis; this includes following up on any differences or discrepancies identified.</a:t>
            </a:r>
          </a:p>
        </p:txBody>
      </p:sp>
    </p:spTree>
    <p:extLst>
      <p:ext uri="{BB962C8B-B14F-4D97-AF65-F5344CB8AC3E}">
        <p14:creationId xmlns:p14="http://schemas.microsoft.com/office/powerpoint/2010/main" val="40378684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0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0.xml"/></Relationships>
</file>

<file path=customXml/_rels/item10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1.xml"/></Relationships>
</file>

<file path=customXml/_rels/item10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2.xml"/></Relationships>
</file>

<file path=customXml/_rels/item10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3.xml"/></Relationships>
</file>

<file path=customXml/_rels/item10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4.xml"/></Relationships>
</file>

<file path=customXml/_rels/item10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5.xml"/></Relationships>
</file>

<file path=customXml/_rels/item10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6.xml"/></Relationships>
</file>

<file path=customXml/_rels/item10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7.xml"/></Relationships>
</file>

<file path=customXml/_rels/item10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8.xml"/></Relationships>
</file>

<file path=customXml/_rels/item10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9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0.xml"/></Relationships>
</file>

<file path=customXml/_rels/item1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1.xml"/></Relationships>
</file>

<file path=customXml/_rels/item1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2.xml"/></Relationships>
</file>

<file path=customXml/_rels/item1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3.xml"/></Relationships>
</file>

<file path=customXml/_rels/item1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4.xml"/></Relationships>
</file>

<file path=customXml/_rels/item1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5.xml"/></Relationships>
</file>

<file path=customXml/_rels/item1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6.xml"/></Relationships>
</file>

<file path=customXml/_rels/item1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7.xml"/></Relationships>
</file>

<file path=customXml/_rels/item1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8.xml"/></Relationships>
</file>

<file path=customXml/_rels/item1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9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0.xml"/></Relationships>
</file>

<file path=customXml/_rels/item1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1.xml"/></Relationships>
</file>

<file path=customXml/_rels/item1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2.xml"/></Relationships>
</file>

<file path=customXml/_rels/item1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3.xml"/></Relationships>
</file>

<file path=customXml/_rels/item1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4.xml"/></Relationships>
</file>

<file path=customXml/_rels/item1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5.xml"/></Relationships>
</file>

<file path=customXml/_rels/item1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6.xml"/></Relationships>
</file>

<file path=customXml/_rels/item1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7.xml"/></Relationships>
</file>

<file path=customXml/_rels/item1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8.xml"/></Relationships>
</file>

<file path=customXml/_rels/item1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9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0.xml"/></Relationships>
</file>

<file path=customXml/_rels/item1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1.xml"/></Relationships>
</file>

<file path=customXml/_rels/item1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2.xml"/></Relationships>
</file>

<file path=customXml/_rels/item1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3.xml"/></Relationships>
</file>

<file path=customXml/_rels/item1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4.xml"/></Relationships>
</file>

<file path=customXml/_rels/item1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5.xml"/></Relationships>
</file>

<file path=customXml/_rels/item1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6.xml"/></Relationships>
</file>

<file path=customXml/_rels/item1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7.xml"/></Relationships>
</file>

<file path=customXml/_rels/item1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8.xml"/></Relationships>
</file>

<file path=customXml/_rels/item1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9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0.xml"/></Relationships>
</file>

<file path=customXml/_rels/item1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1.xml"/></Relationships>
</file>

<file path=customXml/_rels/item1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2.xml"/></Relationships>
</file>

<file path=customXml/_rels/item1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3.xml"/></Relationships>
</file>

<file path=customXml/_rels/item1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4.xml"/></Relationships>
</file>

<file path=customXml/_rels/item1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5.xml"/></Relationships>
</file>

<file path=customXml/_rels/item1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6.xml"/></Relationships>
</file>

<file path=customXml/_rels/item1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7.xml"/></Relationships>
</file>

<file path=customXml/_rels/item1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8.xml"/></Relationships>
</file>

<file path=customXml/_rels/item1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9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0.xml"/></Relationships>
</file>

<file path=customXml/_rels/item1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1.xml"/></Relationships>
</file>

<file path=customXml/_rels/item1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2.xml"/></Relationships>
</file>

<file path=customXml/_rels/item1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3.xml"/></Relationships>
</file>

<file path=customXml/_rels/item1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4.xml"/></Relationships>
</file>

<file path=customXml/_rels/item1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5.xml"/></Relationships>
</file>

<file path=customXml/_rels/item1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6.xml"/></Relationships>
</file>

<file path=customXml/_rels/item1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7.xml"/></Relationships>
</file>

<file path=customXml/_rels/item1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8.xml"/></Relationships>
</file>

<file path=customXml/_rels/item1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9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0.xml"/></Relationships>
</file>

<file path=customXml/_rels/item1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1.xml"/></Relationships>
</file>

<file path=customXml/_rels/item1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2.xml"/></Relationships>
</file>

<file path=customXml/_rels/item1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3.xml"/></Relationships>
</file>

<file path=customXml/_rels/item1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4.xml"/></Relationships>
</file>

<file path=customXml/_rels/item1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5.xml"/></Relationships>
</file>

<file path=customXml/_rels/item1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6.xml"/></Relationships>
</file>

<file path=customXml/_rels/item1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7.xml"/></Relationships>
</file>

<file path=customXml/_rels/item1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8.xml"/></Relationships>
</file>

<file path=customXml/_rels/item1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9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0.xml"/></Relationships>
</file>

<file path=customXml/_rels/item1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1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2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7.xml"/></Relationships>
</file>

<file path=customXml/_rels/item2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8.xml"/></Relationships>
</file>

<file path=customXml/_rels/item2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9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3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0.xml"/></Relationships>
</file>

<file path=customXml/_rels/item3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1.xml"/></Relationships>
</file>

<file path=customXml/_rels/item3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2.xml"/></Relationships>
</file>

<file path=customXml/_rels/item3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3.xml"/></Relationships>
</file>

<file path=customXml/_rels/item3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4.xml"/></Relationships>
</file>

<file path=customXml/_rels/item3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5.xml"/></Relationships>
</file>

<file path=customXml/_rels/item3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6.xml"/></Relationships>
</file>

<file path=customXml/_rels/item3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7.xml"/></Relationships>
</file>

<file path=customXml/_rels/item3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8.xml"/></Relationships>
</file>

<file path=customXml/_rels/item3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9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4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0.xml"/></Relationships>
</file>

<file path=customXml/_rels/item4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1.xml"/></Relationships>
</file>

<file path=customXml/_rels/item4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2.xml"/></Relationships>
</file>

<file path=customXml/_rels/item4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3.xml"/></Relationships>
</file>

<file path=customXml/_rels/item4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4.xml"/></Relationships>
</file>

<file path=customXml/_rels/item4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5.xml"/></Relationships>
</file>

<file path=customXml/_rels/item4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6.xml"/></Relationships>
</file>

<file path=customXml/_rels/item4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7.xml"/></Relationships>
</file>

<file path=customXml/_rels/item4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8.xml"/></Relationships>
</file>

<file path=customXml/_rels/item4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9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5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0.xml"/></Relationships>
</file>

<file path=customXml/_rels/item5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1.xml"/></Relationships>
</file>

<file path=customXml/_rels/item5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2.xml"/></Relationships>
</file>

<file path=customXml/_rels/item5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3.xml"/></Relationships>
</file>

<file path=customXml/_rels/item5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4.xml"/></Relationships>
</file>

<file path=customXml/_rels/item5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5.xml"/></Relationships>
</file>

<file path=customXml/_rels/item5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6.xml"/></Relationships>
</file>

<file path=customXml/_rels/item5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7.xml"/></Relationships>
</file>

<file path=customXml/_rels/item5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8.xml"/></Relationships>
</file>

<file path=customXml/_rels/item5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9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6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0.xml"/></Relationships>
</file>

<file path=customXml/_rels/item6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1.xml"/></Relationships>
</file>

<file path=customXml/_rels/item6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2.xml"/></Relationships>
</file>

<file path=customXml/_rels/item6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3.xml"/></Relationships>
</file>

<file path=customXml/_rels/item6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4.xml"/></Relationships>
</file>

<file path=customXml/_rels/item6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5.xml"/></Relationships>
</file>

<file path=customXml/_rels/item6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6.xml"/></Relationships>
</file>

<file path=customXml/_rels/item6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7.xml"/></Relationships>
</file>

<file path=customXml/_rels/item6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8.xml"/></Relationships>
</file>

<file path=customXml/_rels/item6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9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7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0.xml"/></Relationships>
</file>

<file path=customXml/_rels/item7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1.xml"/></Relationships>
</file>

<file path=customXml/_rels/item7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2.xml"/></Relationships>
</file>

<file path=customXml/_rels/item7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3.xml"/></Relationships>
</file>

<file path=customXml/_rels/item7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4.xml"/></Relationships>
</file>

<file path=customXml/_rels/item7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5.xml"/></Relationships>
</file>

<file path=customXml/_rels/item7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6.xml"/></Relationships>
</file>

<file path=customXml/_rels/item7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7.xml"/></Relationships>
</file>

<file path=customXml/_rels/item7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8.xml"/></Relationships>
</file>

<file path=customXml/_rels/item7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9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8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0.xml"/></Relationships>
</file>

<file path=customXml/_rels/item8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1.xml"/></Relationships>
</file>

<file path=customXml/_rels/item8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2.xml"/></Relationships>
</file>

<file path=customXml/_rels/item8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3.xml"/></Relationships>
</file>

<file path=customXml/_rels/item8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4.xml"/></Relationships>
</file>

<file path=customXml/_rels/item8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5.xml"/></Relationships>
</file>

<file path=customXml/_rels/item8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6.xml"/></Relationships>
</file>

<file path=customXml/_rels/item8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7.xml"/></Relationships>
</file>

<file path=customXml/_rels/item8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8.xml"/></Relationships>
</file>

<file path=customXml/_rels/item8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9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_rels/item9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0.xml"/></Relationships>
</file>

<file path=customXml/_rels/item9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1.xml"/></Relationships>
</file>

<file path=customXml/_rels/item9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2.xml"/></Relationships>
</file>

<file path=customXml/_rels/item9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3.xml"/></Relationships>
</file>

<file path=customXml/_rels/item9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4.xml"/></Relationships>
</file>

<file path=customXml/_rels/item9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5.xml"/></Relationships>
</file>

<file path=customXml/_rels/item9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6.xml"/></Relationships>
</file>

<file path=customXml/_rels/item9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7.xml"/></Relationships>
</file>

<file path=customXml/_rels/item9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8.xml"/></Relationships>
</file>

<file path=customXml/_rels/item9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9.xml"/></Relationships>
</file>

<file path=customXml/item1.xml><?xml version="1.0" encoding="utf-8"?>
<TemplafySlideFormConfiguration><![CDATA[{"formFields":[],"formDataEntries":[]}]]></TemplafySlideFormConfiguration>
</file>

<file path=customXml/item10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00.xml><?xml version="1.0" encoding="utf-8"?>
<TemplafySlideFormConfiguration><![CDATA[{"formFields":[],"formDataEntries":[]}]]></TemplafySlideFormConfiguration>
</file>

<file path=customXml/item101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02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03.xml><?xml version="1.0" encoding="utf-8"?>
<TemplafySlideFormConfiguration><![CDATA[{"formFields":[],"formDataEntries":[]}]]></TemplafySlideFormConfiguration>
</file>

<file path=customXml/item104.xml><?xml version="1.0" encoding="utf-8"?>
<TemplafySlideTemplateConfiguration><![CDATA[{"slideVersion":1,"isValidatorEnabled":false,"isLocked":false,"elementsMetadata":[],"slideId":"638218461571339127","enableDocumentContentUpdater":false,"version":"2.0"}]]></TemplafySlideTemplateConfiguration>
</file>

<file path=customXml/item105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06.xml><?xml version="1.0" encoding="utf-8"?>
<TemplafySlideFormConfiguration><![CDATA[{"formFields":[],"formDataEntries":[]}]]></TemplafySlideFormConfiguration>
</file>

<file path=customXml/item107.xml><?xml version="1.0" encoding="utf-8"?>
<TemplafySlideFormConfiguration><![CDATA[{"formFields":[],"formDataEntries":[]}]]></TemplafySlideFormConfiguration>
</file>

<file path=customXml/item108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0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1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10.xml><?xml version="1.0" encoding="utf-8"?>
<TemplafySlideFormConfiguration><![CDATA[{"formFields":[],"formDataEntries":[]}]]></TemplafySlideFormConfiguration>
</file>

<file path=customXml/item111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12.xml><?xml version="1.0" encoding="utf-8"?>
<TemplafySlideFormConfiguration><![CDATA[{"formFields":[],"formDataEntries":[]}]]></TemplafySlideFormConfiguration>
</file>

<file path=customXml/item113.xml><?xml version="1.0" encoding="utf-8"?>
<TemplafySlideFormConfiguration><![CDATA[{"formFields":[],"formDataEntries":[]}]]></TemplafySlideFormConfiguration>
</file>

<file path=customXml/item114.xml><?xml version="1.0" encoding="utf-8"?>
<TemplafySlideFormConfiguration><![CDATA[{"formFields":[],"formDataEntries":[]}]]></TemplafySlideFormConfiguration>
</file>

<file path=customXml/item115.xml><?xml version="1.0" encoding="utf-8"?>
<TemplafySlideFormConfiguration><![CDATA[{"formFields":[],"formDataEntries":[]}]]></TemplafySlideFormConfiguration>
</file>

<file path=customXml/item116.xml><?xml version="1.0" encoding="utf-8"?>
<TemplafySlideFormConfiguration><![CDATA[{"formFields":[],"formDataEntries":[]}]]></TemplafySlideFormConfiguration>
</file>

<file path=customXml/item117.xml><?xml version="1.0" encoding="utf-8"?>
<TemplafySlideTemplateConfiguration><![CDATA[{"slideVersion":1,"isValidatorEnabled":false,"isLocked":false,"elementsMetadata":[],"slideId":"638218461571351687","enableDocumentContentUpdater":false,"version":"2.0"}]]></TemplafySlideTemplateConfiguration>
</file>

<file path=customXml/item118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19.xml><?xml version="1.0" encoding="utf-8"?>
<TemplafySlideFormConfiguration><![CDATA[{"formFields":[],"formDataEntries":[]}]]></TemplafySlideFormConfiguration>
</file>

<file path=customXml/item12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20.xml><?xml version="1.0" encoding="utf-8"?>
<TemplafySlideFormConfiguration><![CDATA[{"formFields":[],"formDataEntries":[]}]]></TemplafySlideFormConfiguration>
</file>

<file path=customXml/item121.xml><?xml version="1.0" encoding="utf-8"?>
<TemplafySlideFormConfiguration><![CDATA[{"formFields":[],"formDataEntries":[]}]]></TemplafySlideFormConfiguration>
</file>

<file path=customXml/item122.xml><?xml version="1.0" encoding="utf-8"?>
<TemplafySlideFormConfiguration><![CDATA[{"formFields":[],"formDataEntries":[]}]]></TemplafySlideFormConfiguration>
</file>

<file path=customXml/item123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24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25.xml><?xml version="1.0" encoding="utf-8"?>
<TemplafySlideFormConfiguration><![CDATA[{"formFields":[],"formDataEntries":[]}]]></TemplafySlideFormConfiguration>
</file>

<file path=customXml/item126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27.xml><?xml version="1.0" encoding="utf-8"?>
<TemplafySlideFormConfiguration><![CDATA[{"formFields":[],"formDataEntries":[]}]]></TemplafySlideFormConfiguration>
</file>

<file path=customXml/item128.xml><?xml version="1.0" encoding="utf-8"?>
<TemplafySlideFormConfiguration><![CDATA[{"formFields":[],"formDataEntries":[]}]]></TemplafySlideFormConfiguration>
</file>

<file path=customXml/item129.xml><?xml version="1.0" encoding="utf-8"?>
<TemplafySlideFormConfiguration><![CDATA[{"formFields":[],"formDataEntries":[]}]]></TemplafySlideFormConfiguration>
</file>

<file path=customXml/item13.xml><?xml version="1.0" encoding="utf-8"?>
<TemplafySlideFormConfiguration><![CDATA[{"formFields":[],"formDataEntries":[]}]]></TemplafySlideFormConfiguration>
</file>

<file path=customXml/item130.xml><?xml version="1.0" encoding="utf-8"?>
<TemplafySlideTemplateConfiguration><![CDATA[{"slideVersion":1,"isValidatorEnabled":false,"isLocked":false,"elementsMetadata":[],"slideId":"638218461571373236","enableDocumentContentUpdater":false,"version":"2.0"}]]></TemplafySlideTemplateConfiguration>
</file>

<file path=customXml/item131.xml><?xml version="1.0" encoding="utf-8"?>
<TemplafySlideFormConfiguration><![CDATA[{"formFields":[],"formDataEntries":[]}]]></TemplafySlideFormConfiguration>
</file>

<file path=customXml/item132.xml><?xml version="1.0" encoding="utf-8"?>
<TemplafySlideFormConfiguration><![CDATA[{"formFields":[],"formDataEntries":[]}]]></TemplafySlideFormConfiguration>
</file>

<file path=customXml/item133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34.xml><?xml version="1.0" encoding="utf-8"?>
<TemplafySlideFormConfiguration><![CDATA[{"formFields":[],"formDataEntries":[]}]]></TemplafySlideFormConfiguration>
</file>

<file path=customXml/item135.xml><?xml version="1.0" encoding="utf-8"?>
<TemplafySlideTemplateConfiguration><![CDATA[{"slideVersion":1,"isValidatorEnabled":false,"isLocked":false,"elementsMetadata":[],"slideId":"638218461571373236","enableDocumentContentUpdater":false,"version":"2.0"}]]></TemplafySlideTemplateConfiguration>
</file>

<file path=customXml/item136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37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38.xml><?xml version="1.0" encoding="utf-8"?>
<TemplafySlideFormConfiguration><![CDATA[{"formFields":[],"formDataEntries":[]}]]></TemplafySlideFormConfiguration>
</file>

<file path=customXml/item139.xml><?xml version="1.0" encoding="utf-8"?>
<TemplafyTemplateConfiguration><![CDATA[{"elementsMetadata":[],"transformationConfigurations":[],"templateName":"PPT Template 5","templateDescription":"","enableDocumentContentUpdater":false,"version":"2.0"}]]></TemplafyTemplateConfiguration>
</file>

<file path=customXml/item14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40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41.xml><?xml version="1.0" encoding="utf-8"?>
<TemplafySlideFormConfiguration><![CDATA[{"formFields":[],"formDataEntries":[]}]]></TemplafySlideFormConfiguration>
</file>

<file path=customXml/item142.xml><?xml version="1.0" encoding="utf-8"?>
<TemplafySlideFormConfiguration><![CDATA[{"formFields":[],"formDataEntries":[]}]]></TemplafySlideFormConfiguration>
</file>

<file path=customXml/item143.xml><?xml version="1.0" encoding="utf-8"?>
<TemplafySlideFormConfiguration><![CDATA[{"formFields":[],"formDataEntries":[]}]]></TemplafySlideFormConfiguration>
</file>

<file path=customXml/item144.xml><?xml version="1.0" encoding="utf-8"?>
<TemplafySlideFormConfiguration><![CDATA[{"formFields":[],"formDataEntries":[]}]]></TemplafySlideFormConfiguration>
</file>

<file path=customXml/item145.xml><?xml version="1.0" encoding="utf-8"?>
<TemplafySlideFormConfiguration><![CDATA[{"formFields":[],"formDataEntries":[]}]]></TemplafySlideFormConfiguration>
</file>

<file path=customXml/item146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47.xml><?xml version="1.0" encoding="utf-8"?>
<TemplafySlideFormConfiguration><![CDATA[{"formFields":[],"formDataEntries":[]}]]></TemplafySlideFormConfiguration>
</file>

<file path=customXml/item148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4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5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50.xml><?xml version="1.0" encoding="utf-8"?>
<TemplafySlideTemplateConfiguration><![CDATA[{"slideVersion":1,"isValidatorEnabled":false,"isLocked":false,"elementsMetadata":[],"slideId":"638218461571373236","enableDocumentContentUpdater":false,"version":"2.0"}]]></TemplafySlideTemplateConfiguration>
</file>

<file path=customXml/item151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52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53.xml><?xml version="1.0" encoding="utf-8"?>
<TemplafySlideTemplateConfiguration><![CDATA[{"slideVersion":1,"isValidatorEnabled":false,"isLocked":false,"elementsMetadata":[],"slideId":"638218461571549363","enableDocumentContentUpdater":false,"version":"2.0"}]]></TemplafySlideTemplateConfiguration>
</file>

<file path=customXml/item154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55.xml><?xml version="1.0" encoding="utf-8"?>
<TemplafySlideFormConfiguration><![CDATA[{"formFields":[],"formDataEntries":[]}]]></TemplafySlideFormConfiguration>
</file>

<file path=customXml/item156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57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58.xml><?xml version="1.0" encoding="utf-8"?>
<TemplafySlideFormConfiguration><![CDATA[{"formFields":[],"formDataEntries":[]}]]></TemplafySlideFormConfiguration>
</file>

<file path=customXml/item159.xml><?xml version="1.0" encoding="utf-8"?>
<TemplafySlideTemplateConfiguration><![CDATA[{"slideVersion":1,"isValidatorEnabled":false,"isLocked":false,"elementsMetadata":[],"slideId":"638218461571549363","enableDocumentContentUpdater":false,"version":"2.0"}]]></TemplafySlideTemplateConfiguration>
</file>

<file path=customXml/item16.xml><?xml version="1.0" encoding="utf-8"?>
<TemplafySlideFormConfiguration><![CDATA[{"formFields":[],"formDataEntries":[]}]]></TemplafySlideFormConfiguration>
</file>

<file path=customXml/item160.xml><?xml version="1.0" encoding="utf-8"?>
<TemplafySlideFormConfiguration><![CDATA[{"formFields":[],"formDataEntries":[]}]]></TemplafySlideFormConfiguration>
</file>

<file path=customXml/item161.xml><?xml version="1.0" encoding="utf-8"?>
<TemplafySlideFormConfiguration><![CDATA[{"formFields":[],"formDataEntries":[]}]]></TemplafySlideFormConfiguration>
</file>

<file path=customXml/item162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63.xml><?xml version="1.0" encoding="utf-8"?>
<TemplafySlideFormConfiguration><![CDATA[{"formFields":[],"formDataEntries":[]}]]></TemplafySlideFormConfiguration>
</file>

<file path=customXml/item164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65.xml><?xml version="1.0" encoding="utf-8"?>
<TemplafySlideFormConfiguration><![CDATA[{"formFields":[],"formDataEntries":[]}]]></TemplafySlideFormConfiguration>
</file>

<file path=customXml/item166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67.xml><?xml version="1.0" encoding="utf-8"?>
<TemplafySlideFormConfiguration><![CDATA[{"formFields":[],"formDataEntries":[]}]]></TemplafySlideFormConfiguration>
</file>

<file path=customXml/item168.xml><?xml version="1.0" encoding="utf-8"?>
<TemplafySlideFormConfiguration><![CDATA[{"formFields":[],"formDataEntries":[]}]]></TemplafySlideFormConfiguration>
</file>

<file path=customXml/item16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7.xml><?xml version="1.0" encoding="utf-8"?>
<TemplafyFormConfiguration><![CDATA[{"formFields":[],"formDataEntries":[]}]]></TemplafyFormConfiguration>
</file>

<file path=customXml/item170.xml><?xml version="1.0" encoding="utf-8"?>
<TemplafySlideFormConfiguration><![CDATA[{"formFields":[],"formDataEntries":[]}]]></TemplafySlideFormConfiguration>
</file>

<file path=customXml/item171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18.xml><?xml version="1.0" encoding="utf-8"?>
<TemplafySlideTemplateConfiguration><![CDATA[{"slideVersion":1,"isValidatorEnabled":false,"isLocked":false,"elementsMetadata":[],"slideId":"638218461571385127","enableDocumentContentUpdater":false,"version":"2.0"}]]></TemplafySlideTemplateConfiguration>
</file>

<file path=customXml/item1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2.xml><?xml version="1.0" encoding="utf-8"?>
<TemplafySlideFormConfiguration><![CDATA[{"formFields":[],"formDataEntries":[]}]]></TemplafySlideFormConfiguration>
</file>

<file path=customXml/item20.xml><?xml version="1.0" encoding="utf-8"?>
<TemplafySlideFormConfiguration><![CDATA[{"formFields":[],"formDataEntries":[]}]]></TemplafySlideFormConfiguration>
</file>

<file path=customXml/item21.xml><?xml version="1.0" encoding="utf-8"?>
<TemplafySlideTemplateConfiguration><![CDATA[{"slideVersion":1,"isValidatorEnabled":false,"isLocked":false,"elementsMetadata":[],"slideId":"638218461571385127","enableDocumentContentUpdater":false,"version":"2.0"}]]></TemplafySlideTemplateConfiguration>
</file>

<file path=customXml/item22.xml><?xml version="1.0" encoding="utf-8"?>
<TemplafySlideFormConfiguration><![CDATA[{"formFields":[],"formDataEntries":[]}]]></TemplafySlideFormConfiguration>
</file>

<file path=customXml/item23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24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25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26.xml><?xml version="1.0" encoding="utf-8"?>
<TemplafySlideFormConfiguration><![CDATA[{"formFields":[],"formDataEntries":[]}]]></TemplafySlideFormConfiguration>
</file>

<file path=customXml/item27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28.xml><?xml version="1.0" encoding="utf-8"?>
<TemplafySlideTemplateConfiguration><![CDATA[{"slideVersion":1,"isValidatorEnabled":false,"isLocked":false,"elementsMetadata":[],"slideId":"638218461571385127","enableDocumentContentUpdater":false,"version":"2.0"}]]></TemplafySlideTemplateConfiguration>
</file>

<file path=customXml/item2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3.xml><?xml version="1.0" encoding="utf-8"?>
<TemplafySlideFormConfiguration><![CDATA[{"formFields":[],"formDataEntries":[]}]]></TemplafySlideFormConfiguration>
</file>

<file path=customXml/item30.xml><?xml version="1.0" encoding="utf-8"?>
<TemplafySlideFormConfiguration><![CDATA[{"formFields":[],"formDataEntries":[]}]]></TemplafySlideFormConfiguration>
</file>

<file path=customXml/item31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32.xml><?xml version="1.0" encoding="utf-8"?>
<TemplafySlideFormConfiguration><![CDATA[{"formFields":[],"formDataEntries":[]}]]></TemplafySlideFormConfiguration>
</file>

<file path=customXml/item33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34.xml><?xml version="1.0" encoding="utf-8"?>
<TemplafySlideFormConfiguration><![CDATA[{"formFields":[],"formDataEntries":[]}]]></TemplafySlideFormConfiguration>
</file>

<file path=customXml/item35.xml><?xml version="1.0" encoding="utf-8"?>
<TemplafySlideFormConfiguration><![CDATA[{"formFields":[],"formDataEntries":[]}]]></TemplafySlideFormConfiguration>
</file>

<file path=customXml/item36.xml><?xml version="1.0" encoding="utf-8"?>
<TemplafySlideFormConfiguration><![CDATA[{"formFields":[],"formDataEntries":[]}]]></TemplafySlideFormConfiguration>
</file>

<file path=customXml/item37.xml><?xml version="1.0" encoding="utf-8"?>
<TemplafySlideFormConfiguration><![CDATA[{"formFields":[],"formDataEntries":[]}]]></TemplafySlideFormConfiguration>
</file>

<file path=customXml/item38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39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cb83f18a-0e1f-4d29-9ccf-9e00213314e0" xsi:nil="true"/>
  </documentManagement>
</p:properties>
</file>

<file path=customXml/item4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40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41.xml><?xml version="1.0" encoding="utf-8"?>
<TemplafySlideTemplateConfiguration><![CDATA[{"slideVersion":1,"isValidatorEnabled":false,"isLocked":false,"elementsMetadata":[],"slideId":"638218461571480934","enableDocumentContentUpdater":false,"version":"2.0"}]]></TemplafySlideTemplateConfiguration>
</file>

<file path=customXml/item42.xml><?xml version="1.0" encoding="utf-8"?>
<TemplafySlideTemplateConfiguration><![CDATA[{"slideVersion":1,"isValidatorEnabled":false,"isLocked":false,"elementsMetadata":[],"slideId":"638218461571373236","enableDocumentContentUpdater":false,"version":"2.0"}]]></TemplafySlideTemplateConfiguration>
</file>

<file path=customXml/item43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44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45.xml><?xml version="1.0" encoding="utf-8"?>
<TemplafySlideFormConfiguration><![CDATA[{"formFields":[],"formDataEntries":[]}]]></TemplafySlideFormConfiguration>
</file>

<file path=customXml/item46.xml><?xml version="1.0" encoding="utf-8"?>
<TemplafySlideFormConfiguration><![CDATA[{"formFields":[],"formDataEntries":[]}]]></TemplafySlideFormConfiguration>
</file>

<file path=customXml/item47.xml><?xml version="1.0" encoding="utf-8"?>
<TemplafySlideFormConfiguration><![CDATA[{"formFields":[],"formDataEntries":[]}]]></TemplafySlideFormConfiguration>
</file>

<file path=customXml/item48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4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5.xml><?xml version="1.0" encoding="utf-8"?>
<TemplafySlideFormConfiguration><![CDATA[{"formFields":[],"formDataEntries":[]}]]></TemplafySlideFormConfiguration>
</file>

<file path=customXml/item50.xml><?xml version="1.0" encoding="utf-8"?>
<TemplafySlideTemplateConfiguration><![CDATA[{"slideVersion":1,"isValidatorEnabled":false,"isLocked":false,"elementsMetadata":[],"slideId":"638218461571385127","enableDocumentContentUpdater":false,"version":"2.0"}]]></TemplafySlideTemplateConfiguration>
</file>

<file path=customXml/item51.xml><?xml version="1.0" encoding="utf-8"?>
<TemplafySlideFormConfiguration><![CDATA[{"formFields":[],"formDataEntries":[]}]]></TemplafySlideFormConfiguration>
</file>

<file path=customXml/item52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53.xml><?xml version="1.0" encoding="utf-8"?>
<TemplafySlideFormConfiguration><![CDATA[{"formFields":[],"formDataEntries":[]}]]></TemplafySlideFormConfiguration>
</file>

<file path=customXml/item54.xml><?xml version="1.0" encoding="utf-8"?>
<TemplafySlideFormConfiguration><![CDATA[{"formFields":[],"formDataEntries":[]}]]></TemplafySlideFormConfiguration>
</file>

<file path=customXml/item55.xml><?xml version="1.0" encoding="utf-8"?>
<TemplafySlideFormConfiguration><![CDATA[{"formFields":[],"formDataEntries":[]}]]></TemplafySlideFormConfiguration>
</file>

<file path=customXml/item56.xml><?xml version="1.0" encoding="utf-8"?>
<TemplafySlideTemplateConfiguration><![CDATA[{"slideVersion":1,"isValidatorEnabled":false,"isLocked":false,"elementsMetadata":[],"slideId":"638218461571373236","enableDocumentContentUpdater":false,"version":"2.0"}]]></TemplafySlideTemplateConfiguration>
</file>

<file path=customXml/item57.xml><?xml version="1.0" encoding="utf-8"?>
<TemplafySlideFormConfiguration><![CDATA[{"formFields":[],"formDataEntries":[]}]]></TemplafySlideFormConfiguration>
</file>

<file path=customXml/item58.xml><?xml version="1.0" encoding="utf-8"?>
<TemplafySlideFormConfiguration><![CDATA[{"formFields":[],"formDataEntries":[]}]]></TemplafySlideFormConfiguration>
</file>

<file path=customXml/item59.xml><?xml version="1.0" encoding="utf-8"?>
<TemplafySlideFormConfiguration><![CDATA[{"formFields":[],"formDataEntries":[]}]]></TemplafySlideFormConfiguration>
</file>

<file path=customXml/item6.xml><?xml version="1.0" encoding="utf-8"?>
<TemplafySlideFormConfiguration><![CDATA[{"formFields":[],"formDataEntries":[]}]]></TemplafySlideFormConfiguration>
</file>

<file path=customXml/item60.xml><?xml version="1.0" encoding="utf-8"?>
<TemplafySlideFormConfiguration><![CDATA[{"formFields":[],"formDataEntries":[]}]]></TemplafySlideFormConfiguration>
</file>

<file path=customXml/item61.xml><?xml version="1.0" encoding="utf-8"?>
<TemplafySlideFormConfiguration><![CDATA[{"formFields":[],"formDataEntries":[]}]]></TemplafySlideFormConfiguration>
</file>

<file path=customXml/item62.xml><?xml version="1.0" encoding="utf-8"?>
<TemplafySlideFormConfiguration><![CDATA[{"formFields":[],"formDataEntries":[]}]]></TemplafySlideFormConfiguration>
</file>

<file path=customXml/item63.xml><?xml version="1.0" encoding="utf-8"?>
<TemplafySlideFormConfiguration><![CDATA[{"formFields":[],"formDataEntries":[]}]]></TemplafySlideFormConfiguration>
</file>

<file path=customXml/item6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65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66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67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68.xml><?xml version="1.0" encoding="utf-8"?>
<TemplafySlideFormConfiguration><![CDATA[{"formFields":[],"formDataEntries":[]}]]></TemplafySlideFormConfiguration>
</file>

<file path=customXml/item6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7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70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71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72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73.xml><?xml version="1.0" encoding="utf-8"?>
<TemplafySlideFormConfiguration><![CDATA[{"formFields":[],"formDataEntries":[]}]]></TemplafySlideFormConfiguration>
</file>

<file path=customXml/item74.xml><?xml version="1.0" encoding="utf-8"?>
<TemplafySlideFormConfiguration><![CDATA[{"formFields":[],"formDataEntries":[]}]]></TemplafySlideFormConfiguration>
</file>

<file path=customXml/item75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76.xml><?xml version="1.0" encoding="utf-8"?>
<TemplafySlideFormConfiguration><![CDATA[{"formFields":[],"formDataEntries":[]}]]></TemplafySlideFormConfiguration>
</file>

<file path=customXml/item77.xml><?xml version="1.0" encoding="utf-8"?>
<TemplafySlideFormConfiguration><![CDATA[{"formFields":[],"formDataEntries":[]}]]></TemplafySlideFormConfiguration>
</file>

<file path=customXml/item78.xml><?xml version="1.0" encoding="utf-8"?>
<TemplafySlideFormConfiguration><![CDATA[{"formFields":[],"formDataEntries":[]}]]></TemplafySlideFormConfiguration>
</file>

<file path=customXml/item7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8.xml><?xml version="1.0" encoding="utf-8"?>
<TemplafySlideFormConfiguration><![CDATA[{"formFields":[],"formDataEntries":[]}]]></TemplafySlideFormConfiguration>
</file>

<file path=customXml/item80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81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82.xml><?xml version="1.0" encoding="utf-8"?>
<TemplafySlideFormConfiguration><![CDATA[{"formFields":[],"formDataEntries":[]}]]></TemplafySlideFormConfiguration>
</file>

<file path=customXml/item83.xml><?xml version="1.0" encoding="utf-8"?>
<TemplafySlideFormConfiguration><![CDATA[{"formFields":[],"formDataEntries":[]}]]></TemplafySlideFormConfiguration>
</file>

<file path=customXml/item84.xml><?xml version="1.0" encoding="utf-8"?>
<TemplafySlideFormConfiguration><![CDATA[{"formFields":[],"formDataEntries":[]}]]></TemplafySlideFormConfiguration>
</file>

<file path=customXml/item85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86.xml><?xml version="1.0" encoding="utf-8"?>
<TemplafySlideTemplateConfiguration><![CDATA[{"slideVersion":1,"isValidatorEnabled":false,"isLocked":false,"elementsMetadata":[],"slideId":"638218461571339127","enableDocumentContentUpdater":false,"version":"2.0"}]]></TemplafySlideTemplateConfiguration>
</file>

<file path=customXml/item87.xml><?xml version="1.0" encoding="utf-8"?>
<TemplafySlideFormConfiguration><![CDATA[{"formFields":[],"formDataEntries":[]}]]></TemplafySlideFormConfiguration>
</file>

<file path=customXml/item88.xml><?xml version="1.0" encoding="utf-8"?>
<TemplafySlideFormConfiguration><![CDATA[{"formFields":[],"formDataEntries":[]}]]></TemplafySlideFormConfiguration>
</file>

<file path=customXml/item89.xml><?xml version="1.0" encoding="utf-8"?>
<TemplafySlideFormConfiguration><![CDATA[{"formFields":[],"formDataEntries":[]}]]></TemplafySlideFormConfiguration>
</file>

<file path=customXml/item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90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8537DB9C2E7F46AC77A7B0BA05E763" ma:contentTypeVersion="8" ma:contentTypeDescription="Create a new document." ma:contentTypeScope="" ma:versionID="fc33011e2deade79a61638b2c9081316">
  <xsd:schema xmlns:xsd="http://www.w3.org/2001/XMLSchema" xmlns:xs="http://www.w3.org/2001/XMLSchema" xmlns:p="http://schemas.microsoft.com/office/2006/metadata/properties" xmlns:ns3="cb83f18a-0e1f-4d29-9ccf-9e00213314e0" xmlns:ns4="82e4ef75-adeb-4c66-a2a5-548a0600345e" targetNamespace="http://schemas.microsoft.com/office/2006/metadata/properties" ma:root="true" ma:fieldsID="f2ae66efef5634e4a0ac402e8c21f892" ns3:_="" ns4:_="">
    <xsd:import namespace="cb83f18a-0e1f-4d29-9ccf-9e00213314e0"/>
    <xsd:import namespace="82e4ef75-adeb-4c66-a2a5-548a0600345e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3f18a-0e1f-4d29-9ccf-9e00213314e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e4ef75-adeb-4c66-a2a5-548a0600345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91.xml><?xml version="1.0" encoding="utf-8"?>
<TemplafySlideFormConfiguration><![CDATA[{"formFields":[],"formDataEntries":[]}]]></TemplafySlideFormConfiguration>
</file>

<file path=customXml/item92.xml><?xml version="1.0" encoding="utf-8"?>
<TemplafySlideFormConfiguration><![CDATA[{"formFields":[],"formDataEntries":[]}]]></TemplafySlideFormConfiguration>
</file>

<file path=customXml/item93.xml><?xml version="1.0" encoding="utf-8"?>
<TemplafySlideFormConfiguration><![CDATA[{"formFields":[],"formDataEntries":[]}]]></TemplafySlideFormConfiguration>
</file>

<file path=customXml/item94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95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96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97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98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99.xml><?xml version="1.0" encoding="utf-8"?>
<TemplafySlideTemplateConfiguration><![CDATA[{"slideVersion":1,"isValidatorEnabled":false,"isLocked":false,"elementsMetadata":[],"slideId":"638218461571448888","enableDocumentContentUpdater":false,"version":"2.0"}]]></TemplafySlideTemplateConfiguration>
</file>

<file path=customXml/itemProps1.xml><?xml version="1.0" encoding="utf-8"?>
<ds:datastoreItem xmlns:ds="http://schemas.openxmlformats.org/officeDocument/2006/customXml" ds:itemID="{E37CD7F1-D74E-4B50-AE14-062A1CF30A7F}">
  <ds:schemaRefs/>
</ds:datastoreItem>
</file>

<file path=customXml/itemProps10.xml><?xml version="1.0" encoding="utf-8"?>
<ds:datastoreItem xmlns:ds="http://schemas.openxmlformats.org/officeDocument/2006/customXml" ds:itemID="{56B5CBE0-6377-40D3-958A-F5E1808D7605}">
  <ds:schemaRefs/>
</ds:datastoreItem>
</file>

<file path=customXml/itemProps100.xml><?xml version="1.0" encoding="utf-8"?>
<ds:datastoreItem xmlns:ds="http://schemas.openxmlformats.org/officeDocument/2006/customXml" ds:itemID="{00DD2E18-24E7-44B8-B6FA-5A6C1369F863}">
  <ds:schemaRefs/>
</ds:datastoreItem>
</file>

<file path=customXml/itemProps101.xml><?xml version="1.0" encoding="utf-8"?>
<ds:datastoreItem xmlns:ds="http://schemas.openxmlformats.org/officeDocument/2006/customXml" ds:itemID="{EC47131D-8B01-4B51-BD50-9C0D60561E28}">
  <ds:schemaRefs/>
</ds:datastoreItem>
</file>

<file path=customXml/itemProps102.xml><?xml version="1.0" encoding="utf-8"?>
<ds:datastoreItem xmlns:ds="http://schemas.openxmlformats.org/officeDocument/2006/customXml" ds:itemID="{41D007D7-1A21-4F35-A26A-25FCCFE1FED7}">
  <ds:schemaRefs/>
</ds:datastoreItem>
</file>

<file path=customXml/itemProps103.xml><?xml version="1.0" encoding="utf-8"?>
<ds:datastoreItem xmlns:ds="http://schemas.openxmlformats.org/officeDocument/2006/customXml" ds:itemID="{D2548854-D033-42D8-B051-E08F5A9EC1A0}">
  <ds:schemaRefs/>
</ds:datastoreItem>
</file>

<file path=customXml/itemProps104.xml><?xml version="1.0" encoding="utf-8"?>
<ds:datastoreItem xmlns:ds="http://schemas.openxmlformats.org/officeDocument/2006/customXml" ds:itemID="{A630524D-A362-4B03-B019-48D7B519C70C}">
  <ds:schemaRefs/>
</ds:datastoreItem>
</file>

<file path=customXml/itemProps105.xml><?xml version="1.0" encoding="utf-8"?>
<ds:datastoreItem xmlns:ds="http://schemas.openxmlformats.org/officeDocument/2006/customXml" ds:itemID="{4457E98D-4E94-4241-8C19-CD87C1B5543A}">
  <ds:schemaRefs/>
</ds:datastoreItem>
</file>

<file path=customXml/itemProps106.xml><?xml version="1.0" encoding="utf-8"?>
<ds:datastoreItem xmlns:ds="http://schemas.openxmlformats.org/officeDocument/2006/customXml" ds:itemID="{2A0651F0-9F47-4E50-80B1-FC02790899F1}">
  <ds:schemaRefs/>
</ds:datastoreItem>
</file>

<file path=customXml/itemProps107.xml><?xml version="1.0" encoding="utf-8"?>
<ds:datastoreItem xmlns:ds="http://schemas.openxmlformats.org/officeDocument/2006/customXml" ds:itemID="{434CF5EE-8EFB-4515-BB58-3D0F26D4A8CD}">
  <ds:schemaRefs/>
</ds:datastoreItem>
</file>

<file path=customXml/itemProps108.xml><?xml version="1.0" encoding="utf-8"?>
<ds:datastoreItem xmlns:ds="http://schemas.openxmlformats.org/officeDocument/2006/customXml" ds:itemID="{603FEECD-57A0-4DF4-A381-6A2E4EFAE7B8}">
  <ds:schemaRefs/>
</ds:datastoreItem>
</file>

<file path=customXml/itemProps109.xml><?xml version="1.0" encoding="utf-8"?>
<ds:datastoreItem xmlns:ds="http://schemas.openxmlformats.org/officeDocument/2006/customXml" ds:itemID="{EFF5909B-24BA-4503-B9A9-3403B1532565}">
  <ds:schemaRefs/>
</ds:datastoreItem>
</file>

<file path=customXml/itemProps11.xml><?xml version="1.0" encoding="utf-8"?>
<ds:datastoreItem xmlns:ds="http://schemas.openxmlformats.org/officeDocument/2006/customXml" ds:itemID="{103B167E-4EC9-4037-B11E-BA81C860E212}">
  <ds:schemaRefs/>
</ds:datastoreItem>
</file>

<file path=customXml/itemProps110.xml><?xml version="1.0" encoding="utf-8"?>
<ds:datastoreItem xmlns:ds="http://schemas.openxmlformats.org/officeDocument/2006/customXml" ds:itemID="{72371AE8-D4BA-4126-A7BC-AF470FA04CF3}">
  <ds:schemaRefs/>
</ds:datastoreItem>
</file>

<file path=customXml/itemProps111.xml><?xml version="1.0" encoding="utf-8"?>
<ds:datastoreItem xmlns:ds="http://schemas.openxmlformats.org/officeDocument/2006/customXml" ds:itemID="{B129E1C8-F79B-4855-BDEF-493F968BD8E1}">
  <ds:schemaRefs/>
</ds:datastoreItem>
</file>

<file path=customXml/itemProps112.xml><?xml version="1.0" encoding="utf-8"?>
<ds:datastoreItem xmlns:ds="http://schemas.openxmlformats.org/officeDocument/2006/customXml" ds:itemID="{EBAD73AA-346E-426D-A591-E13B9DB8B51A}">
  <ds:schemaRefs/>
</ds:datastoreItem>
</file>

<file path=customXml/itemProps113.xml><?xml version="1.0" encoding="utf-8"?>
<ds:datastoreItem xmlns:ds="http://schemas.openxmlformats.org/officeDocument/2006/customXml" ds:itemID="{858B7A5A-BDA4-4B4E-A98D-A97FA7F7E879}">
  <ds:schemaRefs/>
</ds:datastoreItem>
</file>

<file path=customXml/itemProps114.xml><?xml version="1.0" encoding="utf-8"?>
<ds:datastoreItem xmlns:ds="http://schemas.openxmlformats.org/officeDocument/2006/customXml" ds:itemID="{DECAC1F7-1AE3-47DD-8574-CD888241DDE4}">
  <ds:schemaRefs/>
</ds:datastoreItem>
</file>

<file path=customXml/itemProps115.xml><?xml version="1.0" encoding="utf-8"?>
<ds:datastoreItem xmlns:ds="http://schemas.openxmlformats.org/officeDocument/2006/customXml" ds:itemID="{0F9E8354-B182-4D4C-81B0-7C9A5E75A52C}">
  <ds:schemaRefs/>
</ds:datastoreItem>
</file>

<file path=customXml/itemProps116.xml><?xml version="1.0" encoding="utf-8"?>
<ds:datastoreItem xmlns:ds="http://schemas.openxmlformats.org/officeDocument/2006/customXml" ds:itemID="{46A9B654-F2A2-437C-9439-3B85DD4A7A22}">
  <ds:schemaRefs/>
</ds:datastoreItem>
</file>

<file path=customXml/itemProps117.xml><?xml version="1.0" encoding="utf-8"?>
<ds:datastoreItem xmlns:ds="http://schemas.openxmlformats.org/officeDocument/2006/customXml" ds:itemID="{71FFBA11-0CED-4D51-82D6-057C30C490A3}">
  <ds:schemaRefs/>
</ds:datastoreItem>
</file>

<file path=customXml/itemProps118.xml><?xml version="1.0" encoding="utf-8"?>
<ds:datastoreItem xmlns:ds="http://schemas.openxmlformats.org/officeDocument/2006/customXml" ds:itemID="{09984C02-E730-40E5-B509-921E9EFA2CF9}">
  <ds:schemaRefs/>
</ds:datastoreItem>
</file>

<file path=customXml/itemProps119.xml><?xml version="1.0" encoding="utf-8"?>
<ds:datastoreItem xmlns:ds="http://schemas.openxmlformats.org/officeDocument/2006/customXml" ds:itemID="{BB91368B-C6C8-4A21-9974-FB04480CFAA2}">
  <ds:schemaRefs/>
</ds:datastoreItem>
</file>

<file path=customXml/itemProps12.xml><?xml version="1.0" encoding="utf-8"?>
<ds:datastoreItem xmlns:ds="http://schemas.openxmlformats.org/officeDocument/2006/customXml" ds:itemID="{C2D4C95A-657E-4101-B826-BC994C71B4D9}">
  <ds:schemaRefs/>
</ds:datastoreItem>
</file>

<file path=customXml/itemProps120.xml><?xml version="1.0" encoding="utf-8"?>
<ds:datastoreItem xmlns:ds="http://schemas.openxmlformats.org/officeDocument/2006/customXml" ds:itemID="{DD4218FA-CEBC-4033-B57F-6E1141937B69}">
  <ds:schemaRefs/>
</ds:datastoreItem>
</file>

<file path=customXml/itemProps121.xml><?xml version="1.0" encoding="utf-8"?>
<ds:datastoreItem xmlns:ds="http://schemas.openxmlformats.org/officeDocument/2006/customXml" ds:itemID="{E4714F8B-4949-43C9-B8AD-DA811525381F}">
  <ds:schemaRefs/>
</ds:datastoreItem>
</file>

<file path=customXml/itemProps122.xml><?xml version="1.0" encoding="utf-8"?>
<ds:datastoreItem xmlns:ds="http://schemas.openxmlformats.org/officeDocument/2006/customXml" ds:itemID="{71E3C800-A7E7-47DA-AF14-470300555254}">
  <ds:schemaRefs/>
</ds:datastoreItem>
</file>

<file path=customXml/itemProps123.xml><?xml version="1.0" encoding="utf-8"?>
<ds:datastoreItem xmlns:ds="http://schemas.openxmlformats.org/officeDocument/2006/customXml" ds:itemID="{21F947F4-AB0F-4144-8AAC-6E62923BBF72}">
  <ds:schemaRefs/>
</ds:datastoreItem>
</file>

<file path=customXml/itemProps124.xml><?xml version="1.0" encoding="utf-8"?>
<ds:datastoreItem xmlns:ds="http://schemas.openxmlformats.org/officeDocument/2006/customXml" ds:itemID="{B0D221FF-FC7C-4EFA-81E2-97BAB70450CD}">
  <ds:schemaRefs/>
</ds:datastoreItem>
</file>

<file path=customXml/itemProps125.xml><?xml version="1.0" encoding="utf-8"?>
<ds:datastoreItem xmlns:ds="http://schemas.openxmlformats.org/officeDocument/2006/customXml" ds:itemID="{B79BD5D8-46FB-462C-876D-FE2D434549DE}">
  <ds:schemaRefs/>
</ds:datastoreItem>
</file>

<file path=customXml/itemProps126.xml><?xml version="1.0" encoding="utf-8"?>
<ds:datastoreItem xmlns:ds="http://schemas.openxmlformats.org/officeDocument/2006/customXml" ds:itemID="{1169B104-CAF5-46F3-A3F7-804E0333C52A}">
  <ds:schemaRefs/>
</ds:datastoreItem>
</file>

<file path=customXml/itemProps127.xml><?xml version="1.0" encoding="utf-8"?>
<ds:datastoreItem xmlns:ds="http://schemas.openxmlformats.org/officeDocument/2006/customXml" ds:itemID="{0AD9B2A1-84EA-446C-8841-B7E96B8FE471}">
  <ds:schemaRefs/>
</ds:datastoreItem>
</file>

<file path=customXml/itemProps128.xml><?xml version="1.0" encoding="utf-8"?>
<ds:datastoreItem xmlns:ds="http://schemas.openxmlformats.org/officeDocument/2006/customXml" ds:itemID="{24B0F1D7-80E3-4F2D-8AC4-9641640A0E53}">
  <ds:schemaRefs/>
</ds:datastoreItem>
</file>

<file path=customXml/itemProps129.xml><?xml version="1.0" encoding="utf-8"?>
<ds:datastoreItem xmlns:ds="http://schemas.openxmlformats.org/officeDocument/2006/customXml" ds:itemID="{F1AEDFF9-11D0-4C07-AE3C-98D1EFDC7958}">
  <ds:schemaRefs/>
</ds:datastoreItem>
</file>

<file path=customXml/itemProps13.xml><?xml version="1.0" encoding="utf-8"?>
<ds:datastoreItem xmlns:ds="http://schemas.openxmlformats.org/officeDocument/2006/customXml" ds:itemID="{10459FDE-3295-4462-96BF-3DA74F5DF026}">
  <ds:schemaRefs/>
</ds:datastoreItem>
</file>

<file path=customXml/itemProps130.xml><?xml version="1.0" encoding="utf-8"?>
<ds:datastoreItem xmlns:ds="http://schemas.openxmlformats.org/officeDocument/2006/customXml" ds:itemID="{4907DFD9-FCF6-49D6-B03F-88ADB661057B}">
  <ds:schemaRefs/>
</ds:datastoreItem>
</file>

<file path=customXml/itemProps131.xml><?xml version="1.0" encoding="utf-8"?>
<ds:datastoreItem xmlns:ds="http://schemas.openxmlformats.org/officeDocument/2006/customXml" ds:itemID="{62AECAEC-3C4E-44CA-993D-2B180826DF39}">
  <ds:schemaRefs/>
</ds:datastoreItem>
</file>

<file path=customXml/itemProps132.xml><?xml version="1.0" encoding="utf-8"?>
<ds:datastoreItem xmlns:ds="http://schemas.openxmlformats.org/officeDocument/2006/customXml" ds:itemID="{08F09620-DCAE-4942-A970-D5B65CDA3EA1}">
  <ds:schemaRefs/>
</ds:datastoreItem>
</file>

<file path=customXml/itemProps133.xml><?xml version="1.0" encoding="utf-8"?>
<ds:datastoreItem xmlns:ds="http://schemas.openxmlformats.org/officeDocument/2006/customXml" ds:itemID="{7960E8B2-6E5F-4CB8-BAFE-061FE3B843EC}">
  <ds:schemaRefs/>
</ds:datastoreItem>
</file>

<file path=customXml/itemProps134.xml><?xml version="1.0" encoding="utf-8"?>
<ds:datastoreItem xmlns:ds="http://schemas.openxmlformats.org/officeDocument/2006/customXml" ds:itemID="{FD72E8FF-F677-4431-BEEE-F6262FEBACAE}">
  <ds:schemaRefs/>
</ds:datastoreItem>
</file>

<file path=customXml/itemProps135.xml><?xml version="1.0" encoding="utf-8"?>
<ds:datastoreItem xmlns:ds="http://schemas.openxmlformats.org/officeDocument/2006/customXml" ds:itemID="{D16008E1-F719-410D-8DD6-6756CC76A760}">
  <ds:schemaRefs/>
</ds:datastoreItem>
</file>

<file path=customXml/itemProps136.xml><?xml version="1.0" encoding="utf-8"?>
<ds:datastoreItem xmlns:ds="http://schemas.openxmlformats.org/officeDocument/2006/customXml" ds:itemID="{34396071-5B00-4772-874D-53809DF4C15D}">
  <ds:schemaRefs/>
</ds:datastoreItem>
</file>

<file path=customXml/itemProps137.xml><?xml version="1.0" encoding="utf-8"?>
<ds:datastoreItem xmlns:ds="http://schemas.openxmlformats.org/officeDocument/2006/customXml" ds:itemID="{5566F9A3-3353-4DAC-9DA3-578BD75C296D}">
  <ds:schemaRefs/>
</ds:datastoreItem>
</file>

<file path=customXml/itemProps138.xml><?xml version="1.0" encoding="utf-8"?>
<ds:datastoreItem xmlns:ds="http://schemas.openxmlformats.org/officeDocument/2006/customXml" ds:itemID="{3C77E0C5-9871-4B28-999D-18F6AF4447D0}">
  <ds:schemaRefs/>
</ds:datastoreItem>
</file>

<file path=customXml/itemProps139.xml><?xml version="1.0" encoding="utf-8"?>
<ds:datastoreItem xmlns:ds="http://schemas.openxmlformats.org/officeDocument/2006/customXml" ds:itemID="{C32812B9-28CC-4368-9110-8282260443C5}">
  <ds:schemaRefs/>
</ds:datastoreItem>
</file>

<file path=customXml/itemProps14.xml><?xml version="1.0" encoding="utf-8"?>
<ds:datastoreItem xmlns:ds="http://schemas.openxmlformats.org/officeDocument/2006/customXml" ds:itemID="{3E44BC66-6D36-4386-A27A-E50F043A3622}">
  <ds:schemaRefs/>
</ds:datastoreItem>
</file>

<file path=customXml/itemProps140.xml><?xml version="1.0" encoding="utf-8"?>
<ds:datastoreItem xmlns:ds="http://schemas.openxmlformats.org/officeDocument/2006/customXml" ds:itemID="{44ECF9AA-93F6-4CF9-B014-DD9AE61645DA}">
  <ds:schemaRefs/>
</ds:datastoreItem>
</file>

<file path=customXml/itemProps141.xml><?xml version="1.0" encoding="utf-8"?>
<ds:datastoreItem xmlns:ds="http://schemas.openxmlformats.org/officeDocument/2006/customXml" ds:itemID="{A5FB0056-E33F-46FC-85C9-5DA323D6297F}">
  <ds:schemaRefs/>
</ds:datastoreItem>
</file>

<file path=customXml/itemProps142.xml><?xml version="1.0" encoding="utf-8"?>
<ds:datastoreItem xmlns:ds="http://schemas.openxmlformats.org/officeDocument/2006/customXml" ds:itemID="{B54A6BCB-1D5A-4B69-A4BC-3634DDA87415}">
  <ds:schemaRefs/>
</ds:datastoreItem>
</file>

<file path=customXml/itemProps143.xml><?xml version="1.0" encoding="utf-8"?>
<ds:datastoreItem xmlns:ds="http://schemas.openxmlformats.org/officeDocument/2006/customXml" ds:itemID="{EF1F3817-F378-464B-9915-1D1A03B7C494}">
  <ds:schemaRefs/>
</ds:datastoreItem>
</file>

<file path=customXml/itemProps144.xml><?xml version="1.0" encoding="utf-8"?>
<ds:datastoreItem xmlns:ds="http://schemas.openxmlformats.org/officeDocument/2006/customXml" ds:itemID="{FB1BF971-1CC0-413A-8C25-AFCC569B345F}">
  <ds:schemaRefs/>
</ds:datastoreItem>
</file>

<file path=customXml/itemProps145.xml><?xml version="1.0" encoding="utf-8"?>
<ds:datastoreItem xmlns:ds="http://schemas.openxmlformats.org/officeDocument/2006/customXml" ds:itemID="{3CD01AE4-DAE5-41C8-82BE-FB0C444393A9}">
  <ds:schemaRefs/>
</ds:datastoreItem>
</file>

<file path=customXml/itemProps146.xml><?xml version="1.0" encoding="utf-8"?>
<ds:datastoreItem xmlns:ds="http://schemas.openxmlformats.org/officeDocument/2006/customXml" ds:itemID="{BC4F72FC-D524-448B-9738-3B9214383BBB}">
  <ds:schemaRefs/>
</ds:datastoreItem>
</file>

<file path=customXml/itemProps147.xml><?xml version="1.0" encoding="utf-8"?>
<ds:datastoreItem xmlns:ds="http://schemas.openxmlformats.org/officeDocument/2006/customXml" ds:itemID="{20A2F33F-1221-45E5-96D7-D67A327BBA0E}">
  <ds:schemaRefs/>
</ds:datastoreItem>
</file>

<file path=customXml/itemProps148.xml><?xml version="1.0" encoding="utf-8"?>
<ds:datastoreItem xmlns:ds="http://schemas.openxmlformats.org/officeDocument/2006/customXml" ds:itemID="{73D8E8E7-A3B4-43A5-AC66-C59914201A48}">
  <ds:schemaRefs/>
</ds:datastoreItem>
</file>

<file path=customXml/itemProps149.xml><?xml version="1.0" encoding="utf-8"?>
<ds:datastoreItem xmlns:ds="http://schemas.openxmlformats.org/officeDocument/2006/customXml" ds:itemID="{BF553C09-DCCD-43A8-8554-26D1A92722C9}">
  <ds:schemaRefs/>
</ds:datastoreItem>
</file>

<file path=customXml/itemProps15.xml><?xml version="1.0" encoding="utf-8"?>
<ds:datastoreItem xmlns:ds="http://schemas.openxmlformats.org/officeDocument/2006/customXml" ds:itemID="{59D4ACCC-587B-4B23-B017-F23833FA43D8}">
  <ds:schemaRefs/>
</ds:datastoreItem>
</file>

<file path=customXml/itemProps150.xml><?xml version="1.0" encoding="utf-8"?>
<ds:datastoreItem xmlns:ds="http://schemas.openxmlformats.org/officeDocument/2006/customXml" ds:itemID="{C7BA2FFF-982F-4612-97A2-2DC0A31B6CE5}">
  <ds:schemaRefs/>
</ds:datastoreItem>
</file>

<file path=customXml/itemProps151.xml><?xml version="1.0" encoding="utf-8"?>
<ds:datastoreItem xmlns:ds="http://schemas.openxmlformats.org/officeDocument/2006/customXml" ds:itemID="{C780294F-53CA-44D5-B4B0-70A7985147A2}">
  <ds:schemaRefs/>
</ds:datastoreItem>
</file>

<file path=customXml/itemProps152.xml><?xml version="1.0" encoding="utf-8"?>
<ds:datastoreItem xmlns:ds="http://schemas.openxmlformats.org/officeDocument/2006/customXml" ds:itemID="{76122B1C-F284-4453-AC4F-3083E5AFD774}">
  <ds:schemaRefs/>
</ds:datastoreItem>
</file>

<file path=customXml/itemProps153.xml><?xml version="1.0" encoding="utf-8"?>
<ds:datastoreItem xmlns:ds="http://schemas.openxmlformats.org/officeDocument/2006/customXml" ds:itemID="{5F2847E0-1A60-4E75-8C77-537CAFD17EE1}">
  <ds:schemaRefs/>
</ds:datastoreItem>
</file>

<file path=customXml/itemProps154.xml><?xml version="1.0" encoding="utf-8"?>
<ds:datastoreItem xmlns:ds="http://schemas.openxmlformats.org/officeDocument/2006/customXml" ds:itemID="{F66FC598-7DB9-4FFA-9369-B0B765947B03}">
  <ds:schemaRefs/>
</ds:datastoreItem>
</file>

<file path=customXml/itemProps155.xml><?xml version="1.0" encoding="utf-8"?>
<ds:datastoreItem xmlns:ds="http://schemas.openxmlformats.org/officeDocument/2006/customXml" ds:itemID="{9CD63349-0F90-4966-A38A-6B8AC66D6AA3}">
  <ds:schemaRefs/>
</ds:datastoreItem>
</file>

<file path=customXml/itemProps156.xml><?xml version="1.0" encoding="utf-8"?>
<ds:datastoreItem xmlns:ds="http://schemas.openxmlformats.org/officeDocument/2006/customXml" ds:itemID="{96132770-0AB0-4313-986F-A589C7A66141}">
  <ds:schemaRefs/>
</ds:datastoreItem>
</file>

<file path=customXml/itemProps157.xml><?xml version="1.0" encoding="utf-8"?>
<ds:datastoreItem xmlns:ds="http://schemas.openxmlformats.org/officeDocument/2006/customXml" ds:itemID="{EE8A96D3-024B-4D6B-A5BA-207F363EC151}">
  <ds:schemaRefs/>
</ds:datastoreItem>
</file>

<file path=customXml/itemProps158.xml><?xml version="1.0" encoding="utf-8"?>
<ds:datastoreItem xmlns:ds="http://schemas.openxmlformats.org/officeDocument/2006/customXml" ds:itemID="{68BE09C5-E65C-403A-A416-07E27E0DCCD4}">
  <ds:schemaRefs/>
</ds:datastoreItem>
</file>

<file path=customXml/itemProps159.xml><?xml version="1.0" encoding="utf-8"?>
<ds:datastoreItem xmlns:ds="http://schemas.openxmlformats.org/officeDocument/2006/customXml" ds:itemID="{B41E4B6C-60CD-454F-BAB7-2A1A1968D129}">
  <ds:schemaRefs/>
</ds:datastoreItem>
</file>

<file path=customXml/itemProps16.xml><?xml version="1.0" encoding="utf-8"?>
<ds:datastoreItem xmlns:ds="http://schemas.openxmlformats.org/officeDocument/2006/customXml" ds:itemID="{1F50A003-C123-4E46-A04F-72BAE82463B9}">
  <ds:schemaRefs/>
</ds:datastoreItem>
</file>

<file path=customXml/itemProps160.xml><?xml version="1.0" encoding="utf-8"?>
<ds:datastoreItem xmlns:ds="http://schemas.openxmlformats.org/officeDocument/2006/customXml" ds:itemID="{1D97295E-9497-4E6F-BA3B-9E483875B0A5}">
  <ds:schemaRefs/>
</ds:datastoreItem>
</file>

<file path=customXml/itemProps161.xml><?xml version="1.0" encoding="utf-8"?>
<ds:datastoreItem xmlns:ds="http://schemas.openxmlformats.org/officeDocument/2006/customXml" ds:itemID="{1890567E-2573-4AB1-B521-AEC6ED350AC2}">
  <ds:schemaRefs/>
</ds:datastoreItem>
</file>

<file path=customXml/itemProps162.xml><?xml version="1.0" encoding="utf-8"?>
<ds:datastoreItem xmlns:ds="http://schemas.openxmlformats.org/officeDocument/2006/customXml" ds:itemID="{73EAA0CA-1D13-4E28-B180-3E1788150E57}">
  <ds:schemaRefs/>
</ds:datastoreItem>
</file>

<file path=customXml/itemProps163.xml><?xml version="1.0" encoding="utf-8"?>
<ds:datastoreItem xmlns:ds="http://schemas.openxmlformats.org/officeDocument/2006/customXml" ds:itemID="{39F56C83-AA5A-4062-8674-EA5C9B1A7543}">
  <ds:schemaRefs/>
</ds:datastoreItem>
</file>

<file path=customXml/itemProps164.xml><?xml version="1.0" encoding="utf-8"?>
<ds:datastoreItem xmlns:ds="http://schemas.openxmlformats.org/officeDocument/2006/customXml" ds:itemID="{5E99E2C6-D7A8-4D42-A313-0311C8D299EB}">
  <ds:schemaRefs/>
</ds:datastoreItem>
</file>

<file path=customXml/itemProps165.xml><?xml version="1.0" encoding="utf-8"?>
<ds:datastoreItem xmlns:ds="http://schemas.openxmlformats.org/officeDocument/2006/customXml" ds:itemID="{A3C3DDCE-E68D-495C-873E-4CD57606CF83}">
  <ds:schemaRefs/>
</ds:datastoreItem>
</file>

<file path=customXml/itemProps166.xml><?xml version="1.0" encoding="utf-8"?>
<ds:datastoreItem xmlns:ds="http://schemas.openxmlformats.org/officeDocument/2006/customXml" ds:itemID="{E55B62AE-B4BF-4273-A16E-6AB4276803BF}">
  <ds:schemaRefs/>
</ds:datastoreItem>
</file>

<file path=customXml/itemProps167.xml><?xml version="1.0" encoding="utf-8"?>
<ds:datastoreItem xmlns:ds="http://schemas.openxmlformats.org/officeDocument/2006/customXml" ds:itemID="{D1AB26E1-4B85-4D7B-8C41-B13D874AFEBC}">
  <ds:schemaRefs/>
</ds:datastoreItem>
</file>

<file path=customXml/itemProps168.xml><?xml version="1.0" encoding="utf-8"?>
<ds:datastoreItem xmlns:ds="http://schemas.openxmlformats.org/officeDocument/2006/customXml" ds:itemID="{B4551475-B32F-4E76-B946-C38CEB4702CF}">
  <ds:schemaRefs/>
</ds:datastoreItem>
</file>

<file path=customXml/itemProps169.xml><?xml version="1.0" encoding="utf-8"?>
<ds:datastoreItem xmlns:ds="http://schemas.openxmlformats.org/officeDocument/2006/customXml" ds:itemID="{E739214F-BAB9-4647-9B0D-69D560C05E09}">
  <ds:schemaRefs/>
</ds:datastoreItem>
</file>

<file path=customXml/itemProps17.xml><?xml version="1.0" encoding="utf-8"?>
<ds:datastoreItem xmlns:ds="http://schemas.openxmlformats.org/officeDocument/2006/customXml" ds:itemID="{4B03F691-762B-4ED7-A55B-9C203BA375EE}">
  <ds:schemaRefs/>
</ds:datastoreItem>
</file>

<file path=customXml/itemProps170.xml><?xml version="1.0" encoding="utf-8"?>
<ds:datastoreItem xmlns:ds="http://schemas.openxmlformats.org/officeDocument/2006/customXml" ds:itemID="{D5DEA911-D2C6-43B0-8A2B-08502A3CC9C1}">
  <ds:schemaRefs/>
</ds:datastoreItem>
</file>

<file path=customXml/itemProps171.xml><?xml version="1.0" encoding="utf-8"?>
<ds:datastoreItem xmlns:ds="http://schemas.openxmlformats.org/officeDocument/2006/customXml" ds:itemID="{DF398508-1AEF-4DC8-AB3F-7838BFDE2C7F}">
  <ds:schemaRefs/>
</ds:datastoreItem>
</file>

<file path=customXml/itemProps18.xml><?xml version="1.0" encoding="utf-8"?>
<ds:datastoreItem xmlns:ds="http://schemas.openxmlformats.org/officeDocument/2006/customXml" ds:itemID="{CD80D801-3FB6-4F8B-B09A-2DCB0BC91708}">
  <ds:schemaRefs/>
</ds:datastoreItem>
</file>

<file path=customXml/itemProps19.xml><?xml version="1.0" encoding="utf-8"?>
<ds:datastoreItem xmlns:ds="http://schemas.openxmlformats.org/officeDocument/2006/customXml" ds:itemID="{1AF40AE8-4C08-444A-8672-7E1519131D5E}">
  <ds:schemaRefs/>
</ds:datastoreItem>
</file>

<file path=customXml/itemProps2.xml><?xml version="1.0" encoding="utf-8"?>
<ds:datastoreItem xmlns:ds="http://schemas.openxmlformats.org/officeDocument/2006/customXml" ds:itemID="{9FAA3223-C4C8-40F1-97AB-9D15E219EE6C}">
  <ds:schemaRefs/>
</ds:datastoreItem>
</file>

<file path=customXml/itemProps20.xml><?xml version="1.0" encoding="utf-8"?>
<ds:datastoreItem xmlns:ds="http://schemas.openxmlformats.org/officeDocument/2006/customXml" ds:itemID="{84C4883F-6815-4FC0-8677-96ECE087B12D}">
  <ds:schemaRefs/>
</ds:datastoreItem>
</file>

<file path=customXml/itemProps21.xml><?xml version="1.0" encoding="utf-8"?>
<ds:datastoreItem xmlns:ds="http://schemas.openxmlformats.org/officeDocument/2006/customXml" ds:itemID="{94A3F977-4F69-46BF-A103-5AF65D7B045A}">
  <ds:schemaRefs/>
</ds:datastoreItem>
</file>

<file path=customXml/itemProps22.xml><?xml version="1.0" encoding="utf-8"?>
<ds:datastoreItem xmlns:ds="http://schemas.openxmlformats.org/officeDocument/2006/customXml" ds:itemID="{2B0EA734-B9A3-4FCE-963C-DBC0A5E7650E}">
  <ds:schemaRefs/>
</ds:datastoreItem>
</file>

<file path=customXml/itemProps23.xml><?xml version="1.0" encoding="utf-8"?>
<ds:datastoreItem xmlns:ds="http://schemas.openxmlformats.org/officeDocument/2006/customXml" ds:itemID="{AA5E8B91-499E-40B5-9BA4-881120E0E300}">
  <ds:schemaRefs/>
</ds:datastoreItem>
</file>

<file path=customXml/itemProps24.xml><?xml version="1.0" encoding="utf-8"?>
<ds:datastoreItem xmlns:ds="http://schemas.openxmlformats.org/officeDocument/2006/customXml" ds:itemID="{BA966D99-216B-471A-92DB-FB245BECAC5B}">
  <ds:schemaRefs/>
</ds:datastoreItem>
</file>

<file path=customXml/itemProps25.xml><?xml version="1.0" encoding="utf-8"?>
<ds:datastoreItem xmlns:ds="http://schemas.openxmlformats.org/officeDocument/2006/customXml" ds:itemID="{A0906B88-A6D2-4105-A4F0-4364FBF94EDC}">
  <ds:schemaRefs/>
</ds:datastoreItem>
</file>

<file path=customXml/itemProps26.xml><?xml version="1.0" encoding="utf-8"?>
<ds:datastoreItem xmlns:ds="http://schemas.openxmlformats.org/officeDocument/2006/customXml" ds:itemID="{A0064200-4E97-46AF-918D-C0C546BFDACF}">
  <ds:schemaRefs/>
</ds:datastoreItem>
</file>

<file path=customXml/itemProps27.xml><?xml version="1.0" encoding="utf-8"?>
<ds:datastoreItem xmlns:ds="http://schemas.openxmlformats.org/officeDocument/2006/customXml" ds:itemID="{2CE3AAED-040A-48AD-86DF-5DBF5CFFE289}">
  <ds:schemaRefs/>
</ds:datastoreItem>
</file>

<file path=customXml/itemProps28.xml><?xml version="1.0" encoding="utf-8"?>
<ds:datastoreItem xmlns:ds="http://schemas.openxmlformats.org/officeDocument/2006/customXml" ds:itemID="{FBFF2643-37D6-4E95-A705-5CA1D5F7334A}">
  <ds:schemaRefs/>
</ds:datastoreItem>
</file>

<file path=customXml/itemProps29.xml><?xml version="1.0" encoding="utf-8"?>
<ds:datastoreItem xmlns:ds="http://schemas.openxmlformats.org/officeDocument/2006/customXml" ds:itemID="{C62D47AD-C887-4A36-B118-8854E5F29892}">
  <ds:schemaRefs/>
</ds:datastoreItem>
</file>

<file path=customXml/itemProps3.xml><?xml version="1.0" encoding="utf-8"?>
<ds:datastoreItem xmlns:ds="http://schemas.openxmlformats.org/officeDocument/2006/customXml" ds:itemID="{2A09B4D0-D870-48FA-AD53-8582FE6FD608}">
  <ds:schemaRefs/>
</ds:datastoreItem>
</file>

<file path=customXml/itemProps30.xml><?xml version="1.0" encoding="utf-8"?>
<ds:datastoreItem xmlns:ds="http://schemas.openxmlformats.org/officeDocument/2006/customXml" ds:itemID="{C5E76EF2-0FAA-40AE-95B7-E2A941F9E88E}">
  <ds:schemaRefs/>
</ds:datastoreItem>
</file>

<file path=customXml/itemProps31.xml><?xml version="1.0" encoding="utf-8"?>
<ds:datastoreItem xmlns:ds="http://schemas.openxmlformats.org/officeDocument/2006/customXml" ds:itemID="{5C627CD9-9D8F-4144-9E6B-8ADB89B2FF06}">
  <ds:schemaRefs/>
</ds:datastoreItem>
</file>

<file path=customXml/itemProps32.xml><?xml version="1.0" encoding="utf-8"?>
<ds:datastoreItem xmlns:ds="http://schemas.openxmlformats.org/officeDocument/2006/customXml" ds:itemID="{2A71A69B-D84C-43A9-AF30-7A9A376072C4}">
  <ds:schemaRefs/>
</ds:datastoreItem>
</file>

<file path=customXml/itemProps33.xml><?xml version="1.0" encoding="utf-8"?>
<ds:datastoreItem xmlns:ds="http://schemas.openxmlformats.org/officeDocument/2006/customXml" ds:itemID="{B6FAD295-DFBA-4A5B-AC74-17AA77C3080E}">
  <ds:schemaRefs/>
</ds:datastoreItem>
</file>

<file path=customXml/itemProps34.xml><?xml version="1.0" encoding="utf-8"?>
<ds:datastoreItem xmlns:ds="http://schemas.openxmlformats.org/officeDocument/2006/customXml" ds:itemID="{ED57AA5E-8B70-4F7C-A2FC-4322EBB2B647}">
  <ds:schemaRefs/>
</ds:datastoreItem>
</file>

<file path=customXml/itemProps35.xml><?xml version="1.0" encoding="utf-8"?>
<ds:datastoreItem xmlns:ds="http://schemas.openxmlformats.org/officeDocument/2006/customXml" ds:itemID="{0BE9CD63-0BDE-4488-8E66-54E42E58074C}">
  <ds:schemaRefs/>
</ds:datastoreItem>
</file>

<file path=customXml/itemProps36.xml><?xml version="1.0" encoding="utf-8"?>
<ds:datastoreItem xmlns:ds="http://schemas.openxmlformats.org/officeDocument/2006/customXml" ds:itemID="{08F4CF8E-9DB9-4EAC-82E2-92A19A208869}">
  <ds:schemaRefs/>
</ds:datastoreItem>
</file>

<file path=customXml/itemProps37.xml><?xml version="1.0" encoding="utf-8"?>
<ds:datastoreItem xmlns:ds="http://schemas.openxmlformats.org/officeDocument/2006/customXml" ds:itemID="{FAB6B90A-1627-4037-A8E5-BCA5FC70BA9F}">
  <ds:schemaRefs/>
</ds:datastoreItem>
</file>

<file path=customXml/itemProps38.xml><?xml version="1.0" encoding="utf-8"?>
<ds:datastoreItem xmlns:ds="http://schemas.openxmlformats.org/officeDocument/2006/customXml" ds:itemID="{D2CEADD5-B60A-4AE4-8A81-867D05D93875}">
  <ds:schemaRefs/>
</ds:datastoreItem>
</file>

<file path=customXml/itemProps39.xml><?xml version="1.0" encoding="utf-8"?>
<ds:datastoreItem xmlns:ds="http://schemas.openxmlformats.org/officeDocument/2006/customXml" ds:itemID="{8BB765BD-BC76-4230-B041-28F1C716E57C}">
  <ds:schemaRefs>
    <ds:schemaRef ds:uri="cb83f18a-0e1f-4d29-9ccf-9e00213314e0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82e4ef75-adeb-4c66-a2a5-548a0600345e"/>
  </ds:schemaRefs>
</ds:datastoreItem>
</file>

<file path=customXml/itemProps4.xml><?xml version="1.0" encoding="utf-8"?>
<ds:datastoreItem xmlns:ds="http://schemas.openxmlformats.org/officeDocument/2006/customXml" ds:itemID="{1A8C597B-759B-4897-8F53-51BBCC72B5BC}">
  <ds:schemaRefs/>
</ds:datastoreItem>
</file>

<file path=customXml/itemProps40.xml><?xml version="1.0" encoding="utf-8"?>
<ds:datastoreItem xmlns:ds="http://schemas.openxmlformats.org/officeDocument/2006/customXml" ds:itemID="{2D910F78-A4ED-44A3-8059-37093354841F}">
  <ds:schemaRefs/>
</ds:datastoreItem>
</file>

<file path=customXml/itemProps41.xml><?xml version="1.0" encoding="utf-8"?>
<ds:datastoreItem xmlns:ds="http://schemas.openxmlformats.org/officeDocument/2006/customXml" ds:itemID="{6FFEE4E0-1661-4B77-9140-C3C74A35F366}">
  <ds:schemaRefs/>
</ds:datastoreItem>
</file>

<file path=customXml/itemProps42.xml><?xml version="1.0" encoding="utf-8"?>
<ds:datastoreItem xmlns:ds="http://schemas.openxmlformats.org/officeDocument/2006/customXml" ds:itemID="{310406C5-5A24-4B98-A147-E55CC52C7715}">
  <ds:schemaRefs/>
</ds:datastoreItem>
</file>

<file path=customXml/itemProps43.xml><?xml version="1.0" encoding="utf-8"?>
<ds:datastoreItem xmlns:ds="http://schemas.openxmlformats.org/officeDocument/2006/customXml" ds:itemID="{5BB27741-751A-49DF-B631-2FD0D5ECFF54}">
  <ds:schemaRefs/>
</ds:datastoreItem>
</file>

<file path=customXml/itemProps44.xml><?xml version="1.0" encoding="utf-8"?>
<ds:datastoreItem xmlns:ds="http://schemas.openxmlformats.org/officeDocument/2006/customXml" ds:itemID="{79BDD0AD-4174-4582-B272-8153F1D1E6B1}">
  <ds:schemaRefs/>
</ds:datastoreItem>
</file>

<file path=customXml/itemProps45.xml><?xml version="1.0" encoding="utf-8"?>
<ds:datastoreItem xmlns:ds="http://schemas.openxmlformats.org/officeDocument/2006/customXml" ds:itemID="{FBBB060C-54B4-4913-B504-7F7FEE672119}">
  <ds:schemaRefs/>
</ds:datastoreItem>
</file>

<file path=customXml/itemProps46.xml><?xml version="1.0" encoding="utf-8"?>
<ds:datastoreItem xmlns:ds="http://schemas.openxmlformats.org/officeDocument/2006/customXml" ds:itemID="{59E53ED0-9481-4C40-868C-2B188D8BE393}">
  <ds:schemaRefs/>
</ds:datastoreItem>
</file>

<file path=customXml/itemProps47.xml><?xml version="1.0" encoding="utf-8"?>
<ds:datastoreItem xmlns:ds="http://schemas.openxmlformats.org/officeDocument/2006/customXml" ds:itemID="{5C7D7546-EED0-4ABC-9580-78A97FB75A2B}">
  <ds:schemaRefs/>
</ds:datastoreItem>
</file>

<file path=customXml/itemProps48.xml><?xml version="1.0" encoding="utf-8"?>
<ds:datastoreItem xmlns:ds="http://schemas.openxmlformats.org/officeDocument/2006/customXml" ds:itemID="{5FB7AE6D-AEA7-43B2-8C7F-2FF0F9B3FAA8}">
  <ds:schemaRefs/>
</ds:datastoreItem>
</file>

<file path=customXml/itemProps49.xml><?xml version="1.0" encoding="utf-8"?>
<ds:datastoreItem xmlns:ds="http://schemas.openxmlformats.org/officeDocument/2006/customXml" ds:itemID="{A20B750D-821B-4456-BF6C-FD522ABFB199}">
  <ds:schemaRefs/>
</ds:datastoreItem>
</file>

<file path=customXml/itemProps5.xml><?xml version="1.0" encoding="utf-8"?>
<ds:datastoreItem xmlns:ds="http://schemas.openxmlformats.org/officeDocument/2006/customXml" ds:itemID="{394764D7-6ECC-402A-8F0F-996C3B5BA5E6}">
  <ds:schemaRefs/>
</ds:datastoreItem>
</file>

<file path=customXml/itemProps50.xml><?xml version="1.0" encoding="utf-8"?>
<ds:datastoreItem xmlns:ds="http://schemas.openxmlformats.org/officeDocument/2006/customXml" ds:itemID="{144BD4A4-E799-479E-8123-F8A854592C66}">
  <ds:schemaRefs/>
</ds:datastoreItem>
</file>

<file path=customXml/itemProps51.xml><?xml version="1.0" encoding="utf-8"?>
<ds:datastoreItem xmlns:ds="http://schemas.openxmlformats.org/officeDocument/2006/customXml" ds:itemID="{E241DD00-1986-40EE-A36C-63F5D9D84436}">
  <ds:schemaRefs/>
</ds:datastoreItem>
</file>

<file path=customXml/itemProps52.xml><?xml version="1.0" encoding="utf-8"?>
<ds:datastoreItem xmlns:ds="http://schemas.openxmlformats.org/officeDocument/2006/customXml" ds:itemID="{03DDF615-34E6-4838-AA43-E88CF20404E7}">
  <ds:schemaRefs/>
</ds:datastoreItem>
</file>

<file path=customXml/itemProps53.xml><?xml version="1.0" encoding="utf-8"?>
<ds:datastoreItem xmlns:ds="http://schemas.openxmlformats.org/officeDocument/2006/customXml" ds:itemID="{081B1416-F566-421B-870A-DED8D1274281}">
  <ds:schemaRefs/>
</ds:datastoreItem>
</file>

<file path=customXml/itemProps54.xml><?xml version="1.0" encoding="utf-8"?>
<ds:datastoreItem xmlns:ds="http://schemas.openxmlformats.org/officeDocument/2006/customXml" ds:itemID="{7C3CBA52-9CD6-4CF4-AC00-02823F4CA034}">
  <ds:schemaRefs/>
</ds:datastoreItem>
</file>

<file path=customXml/itemProps55.xml><?xml version="1.0" encoding="utf-8"?>
<ds:datastoreItem xmlns:ds="http://schemas.openxmlformats.org/officeDocument/2006/customXml" ds:itemID="{284703A3-B98B-4D86-9014-CD4FDAE7DD0E}">
  <ds:schemaRefs/>
</ds:datastoreItem>
</file>

<file path=customXml/itemProps56.xml><?xml version="1.0" encoding="utf-8"?>
<ds:datastoreItem xmlns:ds="http://schemas.openxmlformats.org/officeDocument/2006/customXml" ds:itemID="{A93FF885-FF17-45A0-8242-1390A6E89558}">
  <ds:schemaRefs/>
</ds:datastoreItem>
</file>

<file path=customXml/itemProps57.xml><?xml version="1.0" encoding="utf-8"?>
<ds:datastoreItem xmlns:ds="http://schemas.openxmlformats.org/officeDocument/2006/customXml" ds:itemID="{79CDB992-EF57-404D-94EB-354AB5F89FAB}">
  <ds:schemaRefs/>
</ds:datastoreItem>
</file>

<file path=customXml/itemProps58.xml><?xml version="1.0" encoding="utf-8"?>
<ds:datastoreItem xmlns:ds="http://schemas.openxmlformats.org/officeDocument/2006/customXml" ds:itemID="{68F88B0E-0713-4ECA-8C77-2028089FDBE4}">
  <ds:schemaRefs/>
</ds:datastoreItem>
</file>

<file path=customXml/itemProps59.xml><?xml version="1.0" encoding="utf-8"?>
<ds:datastoreItem xmlns:ds="http://schemas.openxmlformats.org/officeDocument/2006/customXml" ds:itemID="{F1927FC0-9CEA-4C90-8F9E-0C317A829940}">
  <ds:schemaRefs/>
</ds:datastoreItem>
</file>

<file path=customXml/itemProps6.xml><?xml version="1.0" encoding="utf-8"?>
<ds:datastoreItem xmlns:ds="http://schemas.openxmlformats.org/officeDocument/2006/customXml" ds:itemID="{9EFFBE90-6D32-46EB-BC82-18091592E50E}">
  <ds:schemaRefs/>
</ds:datastoreItem>
</file>

<file path=customXml/itemProps60.xml><?xml version="1.0" encoding="utf-8"?>
<ds:datastoreItem xmlns:ds="http://schemas.openxmlformats.org/officeDocument/2006/customXml" ds:itemID="{D9918EAD-8651-4444-9DA4-3D43555A0E35}">
  <ds:schemaRefs/>
</ds:datastoreItem>
</file>

<file path=customXml/itemProps61.xml><?xml version="1.0" encoding="utf-8"?>
<ds:datastoreItem xmlns:ds="http://schemas.openxmlformats.org/officeDocument/2006/customXml" ds:itemID="{3CF890FE-80AB-4A89-8412-3B6265993B58}">
  <ds:schemaRefs/>
</ds:datastoreItem>
</file>

<file path=customXml/itemProps62.xml><?xml version="1.0" encoding="utf-8"?>
<ds:datastoreItem xmlns:ds="http://schemas.openxmlformats.org/officeDocument/2006/customXml" ds:itemID="{F460CA45-D6A4-4D8F-B624-F9E746BDD098}">
  <ds:schemaRefs/>
</ds:datastoreItem>
</file>

<file path=customXml/itemProps63.xml><?xml version="1.0" encoding="utf-8"?>
<ds:datastoreItem xmlns:ds="http://schemas.openxmlformats.org/officeDocument/2006/customXml" ds:itemID="{161C1177-C488-4898-B83E-F1F2CAD92A46}">
  <ds:schemaRefs/>
</ds:datastoreItem>
</file>

<file path=customXml/itemProps64.xml><?xml version="1.0" encoding="utf-8"?>
<ds:datastoreItem xmlns:ds="http://schemas.openxmlformats.org/officeDocument/2006/customXml" ds:itemID="{00C4D372-CA79-4599-815F-2D838B4F950D}">
  <ds:schemaRefs>
    <ds:schemaRef ds:uri="http://schemas.microsoft.com/sharepoint/v3/contenttype/forms"/>
  </ds:schemaRefs>
</ds:datastoreItem>
</file>

<file path=customXml/itemProps65.xml><?xml version="1.0" encoding="utf-8"?>
<ds:datastoreItem xmlns:ds="http://schemas.openxmlformats.org/officeDocument/2006/customXml" ds:itemID="{FD404D4A-3123-4C93-90A5-8A090051901E}">
  <ds:schemaRefs/>
</ds:datastoreItem>
</file>

<file path=customXml/itemProps66.xml><?xml version="1.0" encoding="utf-8"?>
<ds:datastoreItem xmlns:ds="http://schemas.openxmlformats.org/officeDocument/2006/customXml" ds:itemID="{27ED3065-5F9D-4023-B08C-EC31135EB9B6}">
  <ds:schemaRefs/>
</ds:datastoreItem>
</file>

<file path=customXml/itemProps67.xml><?xml version="1.0" encoding="utf-8"?>
<ds:datastoreItem xmlns:ds="http://schemas.openxmlformats.org/officeDocument/2006/customXml" ds:itemID="{B40B5452-E8CE-49DD-8621-06035D2BAB6F}">
  <ds:schemaRefs/>
</ds:datastoreItem>
</file>

<file path=customXml/itemProps68.xml><?xml version="1.0" encoding="utf-8"?>
<ds:datastoreItem xmlns:ds="http://schemas.openxmlformats.org/officeDocument/2006/customXml" ds:itemID="{14BF7084-2239-4A61-93CB-5FD971C43CD3}">
  <ds:schemaRefs/>
</ds:datastoreItem>
</file>

<file path=customXml/itemProps69.xml><?xml version="1.0" encoding="utf-8"?>
<ds:datastoreItem xmlns:ds="http://schemas.openxmlformats.org/officeDocument/2006/customXml" ds:itemID="{80F1DA6A-76E5-4DE3-A453-04B3BE5E4D50}">
  <ds:schemaRefs/>
</ds:datastoreItem>
</file>

<file path=customXml/itemProps7.xml><?xml version="1.0" encoding="utf-8"?>
<ds:datastoreItem xmlns:ds="http://schemas.openxmlformats.org/officeDocument/2006/customXml" ds:itemID="{3A3BFC5D-DC33-4A43-BA4B-5B02B111CDB0}">
  <ds:schemaRefs/>
</ds:datastoreItem>
</file>

<file path=customXml/itemProps70.xml><?xml version="1.0" encoding="utf-8"?>
<ds:datastoreItem xmlns:ds="http://schemas.openxmlformats.org/officeDocument/2006/customXml" ds:itemID="{85D54F90-9422-42A1-8057-EA6DA740736A}">
  <ds:schemaRefs/>
</ds:datastoreItem>
</file>

<file path=customXml/itemProps71.xml><?xml version="1.0" encoding="utf-8"?>
<ds:datastoreItem xmlns:ds="http://schemas.openxmlformats.org/officeDocument/2006/customXml" ds:itemID="{2260261F-0E5B-45B8-B630-041478DB12E6}">
  <ds:schemaRefs/>
</ds:datastoreItem>
</file>

<file path=customXml/itemProps72.xml><?xml version="1.0" encoding="utf-8"?>
<ds:datastoreItem xmlns:ds="http://schemas.openxmlformats.org/officeDocument/2006/customXml" ds:itemID="{F0436A5B-62B1-4A96-B8FC-4F5CB8A9ED46}">
  <ds:schemaRefs/>
</ds:datastoreItem>
</file>

<file path=customXml/itemProps73.xml><?xml version="1.0" encoding="utf-8"?>
<ds:datastoreItem xmlns:ds="http://schemas.openxmlformats.org/officeDocument/2006/customXml" ds:itemID="{CEFFBFB7-580B-445D-B69F-7323DFA3FD9B}">
  <ds:schemaRefs/>
</ds:datastoreItem>
</file>

<file path=customXml/itemProps74.xml><?xml version="1.0" encoding="utf-8"?>
<ds:datastoreItem xmlns:ds="http://schemas.openxmlformats.org/officeDocument/2006/customXml" ds:itemID="{A3AF7E70-B11C-48A0-A70F-D1FAF6EA5542}">
  <ds:schemaRefs/>
</ds:datastoreItem>
</file>

<file path=customXml/itemProps75.xml><?xml version="1.0" encoding="utf-8"?>
<ds:datastoreItem xmlns:ds="http://schemas.openxmlformats.org/officeDocument/2006/customXml" ds:itemID="{CC359EEF-63EA-42E8-BC7A-14848EC4A126}">
  <ds:schemaRefs/>
</ds:datastoreItem>
</file>

<file path=customXml/itemProps76.xml><?xml version="1.0" encoding="utf-8"?>
<ds:datastoreItem xmlns:ds="http://schemas.openxmlformats.org/officeDocument/2006/customXml" ds:itemID="{1C826570-1F31-49CD-A0D8-70C867F5F080}">
  <ds:schemaRefs/>
</ds:datastoreItem>
</file>

<file path=customXml/itemProps77.xml><?xml version="1.0" encoding="utf-8"?>
<ds:datastoreItem xmlns:ds="http://schemas.openxmlformats.org/officeDocument/2006/customXml" ds:itemID="{BE2E7590-7CB6-41BE-9653-2E0E7D1BBD53}">
  <ds:schemaRefs/>
</ds:datastoreItem>
</file>

<file path=customXml/itemProps78.xml><?xml version="1.0" encoding="utf-8"?>
<ds:datastoreItem xmlns:ds="http://schemas.openxmlformats.org/officeDocument/2006/customXml" ds:itemID="{33758951-2719-4904-8D11-A9CEF18FE27E}">
  <ds:schemaRefs/>
</ds:datastoreItem>
</file>

<file path=customXml/itemProps79.xml><?xml version="1.0" encoding="utf-8"?>
<ds:datastoreItem xmlns:ds="http://schemas.openxmlformats.org/officeDocument/2006/customXml" ds:itemID="{3EC80312-5FC3-48FD-A2EA-294D12296D63}">
  <ds:schemaRefs/>
</ds:datastoreItem>
</file>

<file path=customXml/itemProps8.xml><?xml version="1.0" encoding="utf-8"?>
<ds:datastoreItem xmlns:ds="http://schemas.openxmlformats.org/officeDocument/2006/customXml" ds:itemID="{785EDC2C-8A32-44A9-9E7B-0C3611298473}">
  <ds:schemaRefs/>
</ds:datastoreItem>
</file>

<file path=customXml/itemProps80.xml><?xml version="1.0" encoding="utf-8"?>
<ds:datastoreItem xmlns:ds="http://schemas.openxmlformats.org/officeDocument/2006/customXml" ds:itemID="{C9AB741C-111B-4AD3-8352-B39913AB07B2}">
  <ds:schemaRefs/>
</ds:datastoreItem>
</file>

<file path=customXml/itemProps81.xml><?xml version="1.0" encoding="utf-8"?>
<ds:datastoreItem xmlns:ds="http://schemas.openxmlformats.org/officeDocument/2006/customXml" ds:itemID="{F870133C-40AA-4288-9A14-F2F57EB84686}">
  <ds:schemaRefs/>
</ds:datastoreItem>
</file>

<file path=customXml/itemProps82.xml><?xml version="1.0" encoding="utf-8"?>
<ds:datastoreItem xmlns:ds="http://schemas.openxmlformats.org/officeDocument/2006/customXml" ds:itemID="{D5D39C11-07D4-475C-871D-863C9B882002}">
  <ds:schemaRefs/>
</ds:datastoreItem>
</file>

<file path=customXml/itemProps83.xml><?xml version="1.0" encoding="utf-8"?>
<ds:datastoreItem xmlns:ds="http://schemas.openxmlformats.org/officeDocument/2006/customXml" ds:itemID="{13451AE0-C5E9-4F3F-A454-69505198FCD3}">
  <ds:schemaRefs/>
</ds:datastoreItem>
</file>

<file path=customXml/itemProps84.xml><?xml version="1.0" encoding="utf-8"?>
<ds:datastoreItem xmlns:ds="http://schemas.openxmlformats.org/officeDocument/2006/customXml" ds:itemID="{25E3B52C-0545-4FA7-BE56-3555DFF67FC9}">
  <ds:schemaRefs/>
</ds:datastoreItem>
</file>

<file path=customXml/itemProps85.xml><?xml version="1.0" encoding="utf-8"?>
<ds:datastoreItem xmlns:ds="http://schemas.openxmlformats.org/officeDocument/2006/customXml" ds:itemID="{BD43323D-5BEF-4148-B244-A12772EA8DD8}">
  <ds:schemaRefs/>
</ds:datastoreItem>
</file>

<file path=customXml/itemProps86.xml><?xml version="1.0" encoding="utf-8"?>
<ds:datastoreItem xmlns:ds="http://schemas.openxmlformats.org/officeDocument/2006/customXml" ds:itemID="{A60F4C06-4734-4096-AFBB-2EA230FDC216}">
  <ds:schemaRefs/>
</ds:datastoreItem>
</file>

<file path=customXml/itemProps87.xml><?xml version="1.0" encoding="utf-8"?>
<ds:datastoreItem xmlns:ds="http://schemas.openxmlformats.org/officeDocument/2006/customXml" ds:itemID="{FF673CF0-49CE-4094-8470-D106896EC7B4}">
  <ds:schemaRefs/>
</ds:datastoreItem>
</file>

<file path=customXml/itemProps88.xml><?xml version="1.0" encoding="utf-8"?>
<ds:datastoreItem xmlns:ds="http://schemas.openxmlformats.org/officeDocument/2006/customXml" ds:itemID="{0033B6C8-EAB9-45C1-84B5-6C80BA9C1FB3}">
  <ds:schemaRefs/>
</ds:datastoreItem>
</file>

<file path=customXml/itemProps89.xml><?xml version="1.0" encoding="utf-8"?>
<ds:datastoreItem xmlns:ds="http://schemas.openxmlformats.org/officeDocument/2006/customXml" ds:itemID="{48840EAE-FA38-47F6-9882-82D112C754C8}">
  <ds:schemaRefs/>
</ds:datastoreItem>
</file>

<file path=customXml/itemProps9.xml><?xml version="1.0" encoding="utf-8"?>
<ds:datastoreItem xmlns:ds="http://schemas.openxmlformats.org/officeDocument/2006/customXml" ds:itemID="{2BA81F18-7975-4BDE-A4A0-F9666E6CBDB1}">
  <ds:schemaRefs/>
</ds:datastoreItem>
</file>

<file path=customXml/itemProps90.xml><?xml version="1.0" encoding="utf-8"?>
<ds:datastoreItem xmlns:ds="http://schemas.openxmlformats.org/officeDocument/2006/customXml" ds:itemID="{5917AE51-189E-49E8-83BC-7B246A0037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b83f18a-0e1f-4d29-9ccf-9e00213314e0"/>
    <ds:schemaRef ds:uri="82e4ef75-adeb-4c66-a2a5-548a060034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91.xml><?xml version="1.0" encoding="utf-8"?>
<ds:datastoreItem xmlns:ds="http://schemas.openxmlformats.org/officeDocument/2006/customXml" ds:itemID="{5C4593A0-85CA-4C3A-B595-91AAD74292C4}">
  <ds:schemaRefs/>
</ds:datastoreItem>
</file>

<file path=customXml/itemProps92.xml><?xml version="1.0" encoding="utf-8"?>
<ds:datastoreItem xmlns:ds="http://schemas.openxmlformats.org/officeDocument/2006/customXml" ds:itemID="{0CB6BE93-1EFB-4BF1-B7BF-DAB7CF8C7CEE}">
  <ds:schemaRefs/>
</ds:datastoreItem>
</file>

<file path=customXml/itemProps93.xml><?xml version="1.0" encoding="utf-8"?>
<ds:datastoreItem xmlns:ds="http://schemas.openxmlformats.org/officeDocument/2006/customXml" ds:itemID="{7277823F-C3AC-4226-B902-23D13E49B3DD}">
  <ds:schemaRefs/>
</ds:datastoreItem>
</file>

<file path=customXml/itemProps94.xml><?xml version="1.0" encoding="utf-8"?>
<ds:datastoreItem xmlns:ds="http://schemas.openxmlformats.org/officeDocument/2006/customXml" ds:itemID="{28CCF0E6-9637-4757-A357-9C70A604556E}">
  <ds:schemaRefs/>
</ds:datastoreItem>
</file>

<file path=customXml/itemProps95.xml><?xml version="1.0" encoding="utf-8"?>
<ds:datastoreItem xmlns:ds="http://schemas.openxmlformats.org/officeDocument/2006/customXml" ds:itemID="{D99596C6-43FE-4321-889C-DE3D0823A516}">
  <ds:schemaRefs/>
</ds:datastoreItem>
</file>

<file path=customXml/itemProps96.xml><?xml version="1.0" encoding="utf-8"?>
<ds:datastoreItem xmlns:ds="http://schemas.openxmlformats.org/officeDocument/2006/customXml" ds:itemID="{632E507C-9634-41FC-9A5C-CC0DD3C56F4C}">
  <ds:schemaRefs/>
</ds:datastoreItem>
</file>

<file path=customXml/itemProps97.xml><?xml version="1.0" encoding="utf-8"?>
<ds:datastoreItem xmlns:ds="http://schemas.openxmlformats.org/officeDocument/2006/customXml" ds:itemID="{6D61536E-CE5A-459A-8B27-CE02AB5244BF}">
  <ds:schemaRefs/>
</ds:datastoreItem>
</file>

<file path=customXml/itemProps98.xml><?xml version="1.0" encoding="utf-8"?>
<ds:datastoreItem xmlns:ds="http://schemas.openxmlformats.org/officeDocument/2006/customXml" ds:itemID="{21ADFDED-4DF4-4ACF-A1C8-A622C4BDAE78}">
  <ds:schemaRefs/>
</ds:datastoreItem>
</file>

<file path=customXml/itemProps99.xml><?xml version="1.0" encoding="utf-8"?>
<ds:datastoreItem xmlns:ds="http://schemas.openxmlformats.org/officeDocument/2006/customXml" ds:itemID="{95872CCB-DFF7-466B-98D5-AACBE728CEE6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1253</Words>
  <Application>Microsoft Office PowerPoint</Application>
  <PresentationFormat>Custom</PresentationFormat>
  <Paragraphs>185</Paragraphs>
  <Slides>26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Open Sans</vt:lpstr>
      <vt:lpstr>Calibri</vt:lpstr>
      <vt:lpstr>Arial</vt:lpstr>
      <vt:lpstr>Wingdings</vt:lpstr>
      <vt:lpstr>Arial Narrow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Visme Presentation</dc:title>
  <dc:creator/>
  <cp:lastModifiedBy/>
  <cp:revision>5</cp:revision>
  <dcterms:created xsi:type="dcterms:W3CDTF">2024-03-15T13:48:51Z</dcterms:created>
  <dcterms:modified xsi:type="dcterms:W3CDTF">2026-02-04T19:28:24Z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2023-06-08T18:35:57</vt:lpwstr>
  </property>
  <property fmtid="{D5CDD505-2E9C-101B-9397-08002B2CF9AE}" pid="3" name="TemplafyTenantId">
    <vt:lpwstr>mjcpa</vt:lpwstr>
  </property>
  <property fmtid="{D5CDD505-2E9C-101B-9397-08002B2CF9AE}" pid="4" name="TemplafyTemplateId">
    <vt:lpwstr>638218461561576177</vt:lpwstr>
  </property>
  <property fmtid="{D5CDD505-2E9C-101B-9397-08002B2CF9AE}" pid="5" name="TemplafyUserProfileId">
    <vt:lpwstr>637897906933067493</vt:lpwstr>
  </property>
  <property fmtid="{D5CDD505-2E9C-101B-9397-08002B2CF9AE}" pid="6" name="TemplafyFromBlank">
    <vt:bool>false</vt:bool>
  </property>
  <property fmtid="{D5CDD505-2E9C-101B-9397-08002B2CF9AE}" pid="7" name="ContentTypeId">
    <vt:lpwstr>0x0101004F8537DB9C2E7F46AC77A7B0BA05E763</vt:lpwstr>
  </property>
</Properties>
</file>