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9"/>
  </p:notesMasterIdLst>
  <p:handoutMasterIdLst>
    <p:handoutMasterId r:id="rId30"/>
  </p:handoutMasterIdLst>
  <p:sldIdLst>
    <p:sldId id="258" r:id="rId2"/>
    <p:sldId id="277" r:id="rId3"/>
    <p:sldId id="294" r:id="rId4"/>
    <p:sldId id="279" r:id="rId5"/>
    <p:sldId id="295" r:id="rId6"/>
    <p:sldId id="305" r:id="rId7"/>
    <p:sldId id="306" r:id="rId8"/>
    <p:sldId id="307" r:id="rId9"/>
    <p:sldId id="308" r:id="rId10"/>
    <p:sldId id="314" r:id="rId11"/>
    <p:sldId id="296" r:id="rId12"/>
    <p:sldId id="309" r:id="rId13"/>
    <p:sldId id="310" r:id="rId14"/>
    <p:sldId id="311" r:id="rId15"/>
    <p:sldId id="312" r:id="rId16"/>
    <p:sldId id="313" r:id="rId17"/>
    <p:sldId id="315" r:id="rId18"/>
    <p:sldId id="297" r:id="rId19"/>
    <p:sldId id="275" r:id="rId20"/>
    <p:sldId id="300" r:id="rId21"/>
    <p:sldId id="299" r:id="rId22"/>
    <p:sldId id="301" r:id="rId23"/>
    <p:sldId id="298" r:id="rId24"/>
    <p:sldId id="302" r:id="rId25"/>
    <p:sldId id="303" r:id="rId26"/>
    <p:sldId id="304" r:id="rId27"/>
    <p:sldId id="263" r:id="rId2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3FE"/>
    <a:srgbClr val="F1AB00"/>
    <a:srgbClr val="F0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72907-DCBE-4E1F-928D-F337B6119958}" v="5" dt="2025-02-17T03:13:47.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57022" autoAdjust="0"/>
  </p:normalViewPr>
  <p:slideViewPr>
    <p:cSldViewPr snapToGrid="0" snapToObjects="1" showGuides="1">
      <p:cViewPr varScale="1">
        <p:scale>
          <a:sx n="81" d="100"/>
          <a:sy n="81" d="100"/>
        </p:scale>
        <p:origin x="84" y="288"/>
      </p:cViewPr>
      <p:guideLst>
        <p:guide orient="horz" pos="2160"/>
        <p:guide pos="384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64" d="100"/>
          <a:sy n="64" d="100"/>
        </p:scale>
        <p:origin x="3089" y="3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Scherer" userId="42a01bdf-7fe7-40bc-8073-227f051a19e2" providerId="ADAL" clId="{04CED690-2201-49A7-BC13-EBC0A033B043}"/>
    <pc:docChg chg="modSld">
      <pc:chgData name="Peter Scherer" userId="42a01bdf-7fe7-40bc-8073-227f051a19e2" providerId="ADAL" clId="{04CED690-2201-49A7-BC13-EBC0A033B043}" dt="2025-02-17T16:46:00.029" v="53" actId="6549"/>
      <pc:docMkLst>
        <pc:docMk/>
      </pc:docMkLst>
      <pc:sldChg chg="modNotesTx">
        <pc:chgData name="Peter Scherer" userId="42a01bdf-7fe7-40bc-8073-227f051a19e2" providerId="ADAL" clId="{04CED690-2201-49A7-BC13-EBC0A033B043}" dt="2025-02-17T16:45:40.316" v="18" actId="6549"/>
        <pc:sldMkLst>
          <pc:docMk/>
          <pc:sldMk cId="1495578917" sldId="275"/>
        </pc:sldMkLst>
      </pc:sldChg>
      <pc:sldChg chg="modNotesTx">
        <pc:chgData name="Peter Scherer" userId="42a01bdf-7fe7-40bc-8073-227f051a19e2" providerId="ADAL" clId="{04CED690-2201-49A7-BC13-EBC0A033B043}" dt="2025-02-17T16:44:40.669" v="0" actId="6549"/>
        <pc:sldMkLst>
          <pc:docMk/>
          <pc:sldMk cId="1693139007" sldId="277"/>
        </pc:sldMkLst>
      </pc:sldChg>
      <pc:sldChg chg="modNotesTx">
        <pc:chgData name="Peter Scherer" userId="42a01bdf-7fe7-40bc-8073-227f051a19e2" providerId="ADAL" clId="{04CED690-2201-49A7-BC13-EBC0A033B043}" dt="2025-02-17T16:44:47.463" v="2" actId="6549"/>
        <pc:sldMkLst>
          <pc:docMk/>
          <pc:sldMk cId="2063368780" sldId="279"/>
        </pc:sldMkLst>
      </pc:sldChg>
      <pc:sldChg chg="modNotesTx">
        <pc:chgData name="Peter Scherer" userId="42a01bdf-7fe7-40bc-8073-227f051a19e2" providerId="ADAL" clId="{04CED690-2201-49A7-BC13-EBC0A033B043}" dt="2025-02-17T16:44:44.245" v="1" actId="6549"/>
        <pc:sldMkLst>
          <pc:docMk/>
          <pc:sldMk cId="4075302281" sldId="294"/>
        </pc:sldMkLst>
      </pc:sldChg>
      <pc:sldChg chg="modNotesTx">
        <pc:chgData name="Peter Scherer" userId="42a01bdf-7fe7-40bc-8073-227f051a19e2" providerId="ADAL" clId="{04CED690-2201-49A7-BC13-EBC0A033B043}" dt="2025-02-17T16:44:55.159" v="3" actId="6549"/>
        <pc:sldMkLst>
          <pc:docMk/>
          <pc:sldMk cId="2538051714" sldId="295"/>
        </pc:sldMkLst>
      </pc:sldChg>
      <pc:sldChg chg="modNotesTx">
        <pc:chgData name="Peter Scherer" userId="42a01bdf-7fe7-40bc-8073-227f051a19e2" providerId="ADAL" clId="{04CED690-2201-49A7-BC13-EBC0A033B043}" dt="2025-02-17T16:45:19.742" v="10" actId="14"/>
        <pc:sldMkLst>
          <pc:docMk/>
          <pc:sldMk cId="1481411880" sldId="296"/>
        </pc:sldMkLst>
      </pc:sldChg>
      <pc:sldChg chg="modNotesTx">
        <pc:chgData name="Peter Scherer" userId="42a01bdf-7fe7-40bc-8073-227f051a19e2" providerId="ADAL" clId="{04CED690-2201-49A7-BC13-EBC0A033B043}" dt="2025-02-17T16:45:37.885" v="17" actId="6549"/>
        <pc:sldMkLst>
          <pc:docMk/>
          <pc:sldMk cId="2668019746" sldId="297"/>
        </pc:sldMkLst>
      </pc:sldChg>
      <pc:sldChg chg="modNotesTx">
        <pc:chgData name="Peter Scherer" userId="42a01bdf-7fe7-40bc-8073-227f051a19e2" providerId="ADAL" clId="{04CED690-2201-49A7-BC13-EBC0A033B043}" dt="2025-02-17T16:45:52.646" v="50" actId="6549"/>
        <pc:sldMkLst>
          <pc:docMk/>
          <pc:sldMk cId="1487098531" sldId="298"/>
        </pc:sldMkLst>
      </pc:sldChg>
      <pc:sldChg chg="modNotesTx">
        <pc:chgData name="Peter Scherer" userId="42a01bdf-7fe7-40bc-8073-227f051a19e2" providerId="ADAL" clId="{04CED690-2201-49A7-BC13-EBC0A033B043}" dt="2025-02-17T16:45:44.659" v="20" actId="6549"/>
        <pc:sldMkLst>
          <pc:docMk/>
          <pc:sldMk cId="2398064940" sldId="299"/>
        </pc:sldMkLst>
      </pc:sldChg>
      <pc:sldChg chg="modNotesTx">
        <pc:chgData name="Peter Scherer" userId="42a01bdf-7fe7-40bc-8073-227f051a19e2" providerId="ADAL" clId="{04CED690-2201-49A7-BC13-EBC0A033B043}" dt="2025-02-17T16:45:42.655" v="19" actId="6549"/>
        <pc:sldMkLst>
          <pc:docMk/>
          <pc:sldMk cId="2865816978" sldId="300"/>
        </pc:sldMkLst>
      </pc:sldChg>
      <pc:sldChg chg="modNotesTx">
        <pc:chgData name="Peter Scherer" userId="42a01bdf-7fe7-40bc-8073-227f051a19e2" providerId="ADAL" clId="{04CED690-2201-49A7-BC13-EBC0A033B043}" dt="2025-02-17T16:45:50.213" v="49" actId="6549"/>
        <pc:sldMkLst>
          <pc:docMk/>
          <pc:sldMk cId="1243645768" sldId="301"/>
        </pc:sldMkLst>
      </pc:sldChg>
      <pc:sldChg chg="modNotesTx">
        <pc:chgData name="Peter Scherer" userId="42a01bdf-7fe7-40bc-8073-227f051a19e2" providerId="ADAL" clId="{04CED690-2201-49A7-BC13-EBC0A033B043}" dt="2025-02-17T16:45:55.163" v="51" actId="6549"/>
        <pc:sldMkLst>
          <pc:docMk/>
          <pc:sldMk cId="4224849195" sldId="302"/>
        </pc:sldMkLst>
      </pc:sldChg>
      <pc:sldChg chg="modNotesTx">
        <pc:chgData name="Peter Scherer" userId="42a01bdf-7fe7-40bc-8073-227f051a19e2" providerId="ADAL" clId="{04CED690-2201-49A7-BC13-EBC0A033B043}" dt="2025-02-17T16:45:58.001" v="52" actId="6549"/>
        <pc:sldMkLst>
          <pc:docMk/>
          <pc:sldMk cId="1325080359" sldId="303"/>
        </pc:sldMkLst>
      </pc:sldChg>
      <pc:sldChg chg="modNotesTx">
        <pc:chgData name="Peter Scherer" userId="42a01bdf-7fe7-40bc-8073-227f051a19e2" providerId="ADAL" clId="{04CED690-2201-49A7-BC13-EBC0A033B043}" dt="2025-02-17T16:46:00.029" v="53" actId="6549"/>
        <pc:sldMkLst>
          <pc:docMk/>
          <pc:sldMk cId="1174589979" sldId="304"/>
        </pc:sldMkLst>
      </pc:sldChg>
      <pc:sldChg chg="modNotesTx">
        <pc:chgData name="Peter Scherer" userId="42a01bdf-7fe7-40bc-8073-227f051a19e2" providerId="ADAL" clId="{04CED690-2201-49A7-BC13-EBC0A033B043}" dt="2025-02-17T16:44:58.757" v="4" actId="6549"/>
        <pc:sldMkLst>
          <pc:docMk/>
          <pc:sldMk cId="2770547275" sldId="305"/>
        </pc:sldMkLst>
      </pc:sldChg>
      <pc:sldChg chg="modNotesTx">
        <pc:chgData name="Peter Scherer" userId="42a01bdf-7fe7-40bc-8073-227f051a19e2" providerId="ADAL" clId="{04CED690-2201-49A7-BC13-EBC0A033B043}" dt="2025-02-17T16:45:02.041" v="5" actId="6549"/>
        <pc:sldMkLst>
          <pc:docMk/>
          <pc:sldMk cId="1774511531" sldId="306"/>
        </pc:sldMkLst>
      </pc:sldChg>
      <pc:sldChg chg="modNotesTx">
        <pc:chgData name="Peter Scherer" userId="42a01bdf-7fe7-40bc-8073-227f051a19e2" providerId="ADAL" clId="{04CED690-2201-49A7-BC13-EBC0A033B043}" dt="2025-02-17T16:45:04.787" v="6" actId="6549"/>
        <pc:sldMkLst>
          <pc:docMk/>
          <pc:sldMk cId="3345686994" sldId="307"/>
        </pc:sldMkLst>
      </pc:sldChg>
      <pc:sldChg chg="modNotesTx">
        <pc:chgData name="Peter Scherer" userId="42a01bdf-7fe7-40bc-8073-227f051a19e2" providerId="ADAL" clId="{04CED690-2201-49A7-BC13-EBC0A033B043}" dt="2025-02-17T16:45:07.915" v="7" actId="6549"/>
        <pc:sldMkLst>
          <pc:docMk/>
          <pc:sldMk cId="381659980" sldId="308"/>
        </pc:sldMkLst>
      </pc:sldChg>
      <pc:sldChg chg="modNotesTx">
        <pc:chgData name="Peter Scherer" userId="42a01bdf-7fe7-40bc-8073-227f051a19e2" providerId="ADAL" clId="{04CED690-2201-49A7-BC13-EBC0A033B043}" dt="2025-02-17T16:45:22.249" v="11" actId="6549"/>
        <pc:sldMkLst>
          <pc:docMk/>
          <pc:sldMk cId="3177659984" sldId="309"/>
        </pc:sldMkLst>
      </pc:sldChg>
      <pc:sldChg chg="modNotesTx">
        <pc:chgData name="Peter Scherer" userId="42a01bdf-7fe7-40bc-8073-227f051a19e2" providerId="ADAL" clId="{04CED690-2201-49A7-BC13-EBC0A033B043}" dt="2025-02-17T16:45:25.732" v="12" actId="6549"/>
        <pc:sldMkLst>
          <pc:docMk/>
          <pc:sldMk cId="3180168937" sldId="310"/>
        </pc:sldMkLst>
      </pc:sldChg>
      <pc:sldChg chg="modNotesTx">
        <pc:chgData name="Peter Scherer" userId="42a01bdf-7fe7-40bc-8073-227f051a19e2" providerId="ADAL" clId="{04CED690-2201-49A7-BC13-EBC0A033B043}" dt="2025-02-17T16:45:27.960" v="13" actId="6549"/>
        <pc:sldMkLst>
          <pc:docMk/>
          <pc:sldMk cId="1189018232" sldId="311"/>
        </pc:sldMkLst>
      </pc:sldChg>
      <pc:sldChg chg="modNotesTx">
        <pc:chgData name="Peter Scherer" userId="42a01bdf-7fe7-40bc-8073-227f051a19e2" providerId="ADAL" clId="{04CED690-2201-49A7-BC13-EBC0A033B043}" dt="2025-02-17T16:45:29.694" v="14" actId="6549"/>
        <pc:sldMkLst>
          <pc:docMk/>
          <pc:sldMk cId="434581958" sldId="312"/>
        </pc:sldMkLst>
      </pc:sldChg>
      <pc:sldChg chg="modNotesTx">
        <pc:chgData name="Peter Scherer" userId="42a01bdf-7fe7-40bc-8073-227f051a19e2" providerId="ADAL" clId="{04CED690-2201-49A7-BC13-EBC0A033B043}" dt="2025-02-17T16:45:31.875" v="15" actId="6549"/>
        <pc:sldMkLst>
          <pc:docMk/>
          <pc:sldMk cId="2084704076" sldId="313"/>
        </pc:sldMkLst>
      </pc:sldChg>
      <pc:sldChg chg="modNotesTx">
        <pc:chgData name="Peter Scherer" userId="42a01bdf-7fe7-40bc-8073-227f051a19e2" providerId="ADAL" clId="{04CED690-2201-49A7-BC13-EBC0A033B043}" dt="2025-02-17T16:45:10.751" v="8" actId="6549"/>
        <pc:sldMkLst>
          <pc:docMk/>
          <pc:sldMk cId="1586889668" sldId="314"/>
        </pc:sldMkLst>
      </pc:sldChg>
      <pc:sldChg chg="modNotesTx">
        <pc:chgData name="Peter Scherer" userId="42a01bdf-7fe7-40bc-8073-227f051a19e2" providerId="ADAL" clId="{04CED690-2201-49A7-BC13-EBC0A033B043}" dt="2025-02-17T16:45:34.869" v="16" actId="6549"/>
        <pc:sldMkLst>
          <pc:docMk/>
          <pc:sldMk cId="186464688" sldId="315"/>
        </pc:sldMkLst>
      </pc:sldChg>
    </pc:docChg>
  </pc:docChgLst>
  <pc:docChgLst>
    <pc:chgData name="Peter Scherer" userId="42a01bdf-7fe7-40bc-8073-227f051a19e2" providerId="ADAL" clId="{5F57C2A4-61EE-0C41-99DB-62AAB594AA0E}"/>
    <pc:docChg chg="undo custSel modSld">
      <pc:chgData name="Peter Scherer" userId="42a01bdf-7fe7-40bc-8073-227f051a19e2" providerId="ADAL" clId="{5F57C2A4-61EE-0C41-99DB-62AAB594AA0E}" dt="2025-02-12T01:44:37.734" v="68" actId="20577"/>
      <pc:docMkLst>
        <pc:docMk/>
      </pc:docMkLst>
      <pc:sldChg chg="addSp delSp modSp">
        <pc:chgData name="Peter Scherer" userId="42a01bdf-7fe7-40bc-8073-227f051a19e2" providerId="ADAL" clId="{5F57C2A4-61EE-0C41-99DB-62AAB594AA0E}" dt="2025-02-12T01:44:37.734" v="68" actId="20577"/>
        <pc:sldMkLst>
          <pc:docMk/>
          <pc:sldMk cId="1243645768" sldId="301"/>
        </pc:sldMkLst>
        <pc:spChg chg="mod">
          <ac:chgData name="Peter Scherer" userId="42a01bdf-7fe7-40bc-8073-227f051a19e2" providerId="ADAL" clId="{5F57C2A4-61EE-0C41-99DB-62AAB594AA0E}" dt="2025-02-12T01:44:37.734" v="68" actId="20577"/>
          <ac:spMkLst>
            <pc:docMk/>
            <pc:sldMk cId="1243645768" sldId="301"/>
            <ac:spMk id="3" creationId="{543A0F97-6676-D4EB-2F61-50203E660828}"/>
          </ac:spMkLst>
        </pc:spChg>
        <pc:spChg chg="add del">
          <ac:chgData name="Peter Scherer" userId="42a01bdf-7fe7-40bc-8073-227f051a19e2" providerId="ADAL" clId="{5F57C2A4-61EE-0C41-99DB-62AAB594AA0E}" dt="2025-02-12T01:43:09.450" v="3" actId="139"/>
          <ac:spMkLst>
            <pc:docMk/>
            <pc:sldMk cId="1243645768" sldId="301"/>
            <ac:spMk id="5" creationId="{7AFC48DC-01CA-3A90-1CEE-CDC9418CE072}"/>
          </ac:spMkLst>
        </pc:spChg>
      </pc:sldChg>
    </pc:docChg>
  </pc:docChgLst>
  <pc:docChgLst>
    <pc:chgData name="Peter Scherer" userId="42a01bdf-7fe7-40bc-8073-227f051a19e2" providerId="ADAL" clId="{B3F98950-A70B-40DE-BED9-CABF380B3F69}"/>
    <pc:docChg chg="undo custSel addSld delSld modSld sldOrd modNotesMaster modHandout">
      <pc:chgData name="Peter Scherer" userId="42a01bdf-7fe7-40bc-8073-227f051a19e2" providerId="ADAL" clId="{B3F98950-A70B-40DE-BED9-CABF380B3F69}" dt="2025-02-13T19:11:16.264" v="19326" actId="1076"/>
      <pc:docMkLst>
        <pc:docMk/>
      </pc:docMkLst>
      <pc:sldChg chg="modSp mod">
        <pc:chgData name="Peter Scherer" userId="42a01bdf-7fe7-40bc-8073-227f051a19e2" providerId="ADAL" clId="{B3F98950-A70B-40DE-BED9-CABF380B3F69}" dt="2025-02-09T19:53:11.778" v="3009" actId="113"/>
        <pc:sldMkLst>
          <pc:docMk/>
          <pc:sldMk cId="2017270937" sldId="258"/>
        </pc:sldMkLst>
        <pc:spChg chg="mod">
          <ac:chgData name="Peter Scherer" userId="42a01bdf-7fe7-40bc-8073-227f051a19e2" providerId="ADAL" clId="{B3F98950-A70B-40DE-BED9-CABF380B3F69}" dt="2025-02-09T19:25:18.308" v="2147" actId="20577"/>
          <ac:spMkLst>
            <pc:docMk/>
            <pc:sldMk cId="2017270937" sldId="258"/>
            <ac:spMk id="2" creationId="{562A3F89-54EA-2DA8-E7B5-AD9C0F8FF8FA}"/>
          </ac:spMkLst>
        </pc:spChg>
        <pc:spChg chg="mod">
          <ac:chgData name="Peter Scherer" userId="42a01bdf-7fe7-40bc-8073-227f051a19e2" providerId="ADAL" clId="{B3F98950-A70B-40DE-BED9-CABF380B3F69}" dt="2025-02-09T19:53:11.778" v="3009" actId="113"/>
          <ac:spMkLst>
            <pc:docMk/>
            <pc:sldMk cId="2017270937" sldId="258"/>
            <ac:spMk id="4" creationId="{36342466-1B65-163B-CD67-8D94EEBF34A0}"/>
          </ac:spMkLst>
        </pc:spChg>
      </pc:sldChg>
      <pc:sldChg chg="addSp delSp modSp mod ord">
        <pc:chgData name="Peter Scherer" userId="42a01bdf-7fe7-40bc-8073-227f051a19e2" providerId="ADAL" clId="{B3F98950-A70B-40DE-BED9-CABF380B3F69}" dt="2025-02-13T00:39:25.258" v="17075" actId="20577"/>
        <pc:sldMkLst>
          <pc:docMk/>
          <pc:sldMk cId="1495578917" sldId="275"/>
        </pc:sldMkLst>
        <pc:spChg chg="mod">
          <ac:chgData name="Peter Scherer" userId="42a01bdf-7fe7-40bc-8073-227f051a19e2" providerId="ADAL" clId="{B3F98950-A70B-40DE-BED9-CABF380B3F69}" dt="2025-02-12T15:47:28.229" v="11747" actId="20577"/>
          <ac:spMkLst>
            <pc:docMk/>
            <pc:sldMk cId="1495578917" sldId="275"/>
            <ac:spMk id="2" creationId="{EAE507F0-88C1-5138-9504-B718FE5114F7}"/>
          </ac:spMkLst>
        </pc:spChg>
        <pc:spChg chg="mod">
          <ac:chgData name="Peter Scherer" userId="42a01bdf-7fe7-40bc-8073-227f051a19e2" providerId="ADAL" clId="{B3F98950-A70B-40DE-BED9-CABF380B3F69}" dt="2025-02-13T00:39:25.258" v="17075" actId="20577"/>
          <ac:spMkLst>
            <pc:docMk/>
            <pc:sldMk cId="1495578917" sldId="275"/>
            <ac:spMk id="3" creationId="{FDE98D3D-67EC-40EE-338B-8CC1C3A4630E}"/>
          </ac:spMkLst>
        </pc:spChg>
        <pc:picChg chg="add del mod">
          <ac:chgData name="Peter Scherer" userId="42a01bdf-7fe7-40bc-8073-227f051a19e2" providerId="ADAL" clId="{B3F98950-A70B-40DE-BED9-CABF380B3F69}" dt="2025-02-11T01:03:48.443" v="7133" actId="478"/>
          <ac:picMkLst>
            <pc:docMk/>
            <pc:sldMk cId="1495578917" sldId="275"/>
            <ac:picMk id="4" creationId="{90B68DE2-AFFB-0C23-CE06-53A71073FB1F}"/>
          </ac:picMkLst>
        </pc:picChg>
        <pc:picChg chg="add del mod">
          <ac:chgData name="Peter Scherer" userId="42a01bdf-7fe7-40bc-8073-227f051a19e2" providerId="ADAL" clId="{B3F98950-A70B-40DE-BED9-CABF380B3F69}" dt="2025-02-11T21:23:54.003" v="8709" actId="478"/>
          <ac:picMkLst>
            <pc:docMk/>
            <pc:sldMk cId="1495578917" sldId="275"/>
            <ac:picMk id="4" creationId="{F3BD3A5B-33F5-41ED-5E8C-B8FFA16F236C}"/>
          </ac:picMkLst>
        </pc:picChg>
        <pc:picChg chg="add del mod">
          <ac:chgData name="Peter Scherer" userId="42a01bdf-7fe7-40bc-8073-227f051a19e2" providerId="ADAL" clId="{B3F98950-A70B-40DE-BED9-CABF380B3F69}" dt="2025-02-11T21:45:42.974" v="8720" actId="478"/>
          <ac:picMkLst>
            <pc:docMk/>
            <pc:sldMk cId="1495578917" sldId="275"/>
            <ac:picMk id="5" creationId="{3D613876-F085-D206-233B-6555191EA3DB}"/>
          </ac:picMkLst>
        </pc:picChg>
        <pc:picChg chg="add del mod">
          <ac:chgData name="Peter Scherer" userId="42a01bdf-7fe7-40bc-8073-227f051a19e2" providerId="ADAL" clId="{B3F98950-A70B-40DE-BED9-CABF380B3F69}" dt="2025-02-11T19:07:52.418" v="7956" actId="478"/>
          <ac:picMkLst>
            <pc:docMk/>
            <pc:sldMk cId="1495578917" sldId="275"/>
            <ac:picMk id="5" creationId="{AAD8309C-26E8-D015-9693-C0318981BDB4}"/>
          </ac:picMkLst>
        </pc:picChg>
        <pc:picChg chg="add del mod">
          <ac:chgData name="Peter Scherer" userId="42a01bdf-7fe7-40bc-8073-227f051a19e2" providerId="ADAL" clId="{B3F98950-A70B-40DE-BED9-CABF380B3F69}" dt="2025-02-11T22:20:21.968" v="8724" actId="478"/>
          <ac:picMkLst>
            <pc:docMk/>
            <pc:sldMk cId="1495578917" sldId="275"/>
            <ac:picMk id="6" creationId="{8723D6D1-771B-150C-84FD-1ED01E4CE1AD}"/>
          </ac:picMkLst>
        </pc:picChg>
        <pc:picChg chg="add del mod">
          <ac:chgData name="Peter Scherer" userId="42a01bdf-7fe7-40bc-8073-227f051a19e2" providerId="ADAL" clId="{B3F98950-A70B-40DE-BED9-CABF380B3F69}" dt="2025-02-11T22:35:23.704" v="8759" actId="478"/>
          <ac:picMkLst>
            <pc:docMk/>
            <pc:sldMk cId="1495578917" sldId="275"/>
            <ac:picMk id="7" creationId="{00D7D804-728A-9534-C382-5CE2A5A1A098}"/>
          </ac:picMkLst>
        </pc:picChg>
        <pc:picChg chg="add del mod">
          <ac:chgData name="Peter Scherer" userId="42a01bdf-7fe7-40bc-8073-227f051a19e2" providerId="ADAL" clId="{B3F98950-A70B-40DE-BED9-CABF380B3F69}" dt="2025-02-11T22:35:56.015" v="8765" actId="478"/>
          <ac:picMkLst>
            <pc:docMk/>
            <pc:sldMk cId="1495578917" sldId="275"/>
            <ac:picMk id="8" creationId="{D30AAF3D-B0D7-7578-0A61-19DE72DB0492}"/>
          </ac:picMkLst>
        </pc:picChg>
        <pc:picChg chg="add mod">
          <ac:chgData name="Peter Scherer" userId="42a01bdf-7fe7-40bc-8073-227f051a19e2" providerId="ADAL" clId="{B3F98950-A70B-40DE-BED9-CABF380B3F69}" dt="2025-02-11T22:36:48.905" v="8772" actId="1076"/>
          <ac:picMkLst>
            <pc:docMk/>
            <pc:sldMk cId="1495578917" sldId="275"/>
            <ac:picMk id="9" creationId="{DD23AC15-2815-6D43-6CBD-E65F5303EE33}"/>
          </ac:picMkLst>
        </pc:picChg>
      </pc:sldChg>
      <pc:sldChg chg="addSp delSp modSp add del mod">
        <pc:chgData name="Peter Scherer" userId="42a01bdf-7fe7-40bc-8073-227f051a19e2" providerId="ADAL" clId="{B3F98950-A70B-40DE-BED9-CABF380B3F69}" dt="2025-02-09T20:08:02.231" v="3756" actId="47"/>
        <pc:sldMkLst>
          <pc:docMk/>
          <pc:sldMk cId="2799720675" sldId="276"/>
        </pc:sldMkLst>
        <pc:spChg chg="mod">
          <ac:chgData name="Peter Scherer" userId="42a01bdf-7fe7-40bc-8073-227f051a19e2" providerId="ADAL" clId="{B3F98950-A70B-40DE-BED9-CABF380B3F69}" dt="2025-02-09T19:45:14.525" v="2618" actId="20577"/>
          <ac:spMkLst>
            <pc:docMk/>
            <pc:sldMk cId="2799720675" sldId="276"/>
            <ac:spMk id="2" creationId="{70699B67-571C-D3CE-718F-9B635D39CFC9}"/>
          </ac:spMkLst>
        </pc:spChg>
        <pc:spChg chg="mod">
          <ac:chgData name="Peter Scherer" userId="42a01bdf-7fe7-40bc-8073-227f051a19e2" providerId="ADAL" clId="{B3F98950-A70B-40DE-BED9-CABF380B3F69}" dt="2025-02-09T19:45:26.811" v="2630" actId="20577"/>
          <ac:spMkLst>
            <pc:docMk/>
            <pc:sldMk cId="2799720675" sldId="276"/>
            <ac:spMk id="3" creationId="{C5B8838F-FB4D-453C-7602-3244D285C9C5}"/>
          </ac:spMkLst>
        </pc:spChg>
        <pc:picChg chg="add del">
          <ac:chgData name="Peter Scherer" userId="42a01bdf-7fe7-40bc-8073-227f051a19e2" providerId="ADAL" clId="{B3F98950-A70B-40DE-BED9-CABF380B3F69}" dt="2025-02-09T19:47:52.818" v="2797" actId="21"/>
          <ac:picMkLst>
            <pc:docMk/>
            <pc:sldMk cId="2799720675" sldId="276"/>
            <ac:picMk id="5" creationId="{832FB321-5D02-D9DA-189B-D6843B72148F}"/>
          </ac:picMkLst>
        </pc:picChg>
      </pc:sldChg>
      <pc:sldChg chg="modSp add mod modNotes modNotesTx">
        <pc:chgData name="Peter Scherer" userId="42a01bdf-7fe7-40bc-8073-227f051a19e2" providerId="ADAL" clId="{B3F98950-A70B-40DE-BED9-CABF380B3F69}" dt="2025-02-13T19:11:05.766" v="19321" actId="27636"/>
        <pc:sldMkLst>
          <pc:docMk/>
          <pc:sldMk cId="1693139007" sldId="277"/>
        </pc:sldMkLst>
        <pc:spChg chg="mod">
          <ac:chgData name="Peter Scherer" userId="42a01bdf-7fe7-40bc-8073-227f051a19e2" providerId="ADAL" clId="{B3F98950-A70B-40DE-BED9-CABF380B3F69}" dt="2025-02-13T00:10:29.205" v="15677" actId="20577"/>
          <ac:spMkLst>
            <pc:docMk/>
            <pc:sldMk cId="1693139007" sldId="277"/>
            <ac:spMk id="3" creationId="{239C2E6E-FAA6-F17E-1B87-17CEF310F73B}"/>
          </ac:spMkLst>
        </pc:spChg>
      </pc:sldChg>
      <pc:sldChg chg="modSp add mod modNotes modNotesTx">
        <pc:chgData name="Peter Scherer" userId="42a01bdf-7fe7-40bc-8073-227f051a19e2" providerId="ADAL" clId="{B3F98950-A70B-40DE-BED9-CABF380B3F69}" dt="2025-02-13T19:11:05.787" v="19323" actId="27636"/>
        <pc:sldMkLst>
          <pc:docMk/>
          <pc:sldMk cId="2063368780" sldId="279"/>
        </pc:sldMkLst>
        <pc:spChg chg="mod">
          <ac:chgData name="Peter Scherer" userId="42a01bdf-7fe7-40bc-8073-227f051a19e2" providerId="ADAL" clId="{B3F98950-A70B-40DE-BED9-CABF380B3F69}" dt="2025-02-12T19:47:49.894" v="13458" actId="20577"/>
          <ac:spMkLst>
            <pc:docMk/>
            <pc:sldMk cId="2063368780" sldId="279"/>
            <ac:spMk id="12" creationId="{5D6C5B7C-B20F-71B7-3210-1289E1E42628}"/>
          </ac:spMkLst>
        </pc:spChg>
        <pc:spChg chg="mod">
          <ac:chgData name="Peter Scherer" userId="42a01bdf-7fe7-40bc-8073-227f051a19e2" providerId="ADAL" clId="{B3F98950-A70B-40DE-BED9-CABF380B3F69}" dt="2025-02-13T15:43:31.532" v="18535" actId="207"/>
          <ac:spMkLst>
            <pc:docMk/>
            <pc:sldMk cId="2063368780" sldId="279"/>
            <ac:spMk id="13" creationId="{E99B5495-B2AC-793A-88DD-E95D8F68A527}"/>
          </ac:spMkLst>
        </pc:spChg>
        <pc:spChg chg="mod">
          <ac:chgData name="Peter Scherer" userId="42a01bdf-7fe7-40bc-8073-227f051a19e2" providerId="ADAL" clId="{B3F98950-A70B-40DE-BED9-CABF380B3F69}" dt="2025-02-12T20:49:12.166" v="13481" actId="20577"/>
          <ac:spMkLst>
            <pc:docMk/>
            <pc:sldMk cId="2063368780" sldId="279"/>
            <ac:spMk id="14" creationId="{08981A1D-5201-099F-3AEE-ECD2222BDD0E}"/>
          </ac:spMkLst>
        </pc:spChg>
        <pc:spChg chg="mod">
          <ac:chgData name="Peter Scherer" userId="42a01bdf-7fe7-40bc-8073-227f051a19e2" providerId="ADAL" clId="{B3F98950-A70B-40DE-BED9-CABF380B3F69}" dt="2025-02-13T15:43:31.532" v="18535" actId="207"/>
          <ac:spMkLst>
            <pc:docMk/>
            <pc:sldMk cId="2063368780" sldId="279"/>
            <ac:spMk id="15" creationId="{948A9FB4-BB68-767A-6944-FBB869F5E27F}"/>
          </ac:spMkLst>
        </pc:spChg>
        <pc:spChg chg="mod">
          <ac:chgData name="Peter Scherer" userId="42a01bdf-7fe7-40bc-8073-227f051a19e2" providerId="ADAL" clId="{B3F98950-A70B-40DE-BED9-CABF380B3F69}" dt="2025-02-12T20:49:13.556" v="13482" actId="20577"/>
          <ac:spMkLst>
            <pc:docMk/>
            <pc:sldMk cId="2063368780" sldId="279"/>
            <ac:spMk id="18" creationId="{191E17D4-FDBB-34E6-29E5-43B6DAFBCFA9}"/>
          </ac:spMkLst>
        </pc:spChg>
        <pc:spChg chg="mod">
          <ac:chgData name="Peter Scherer" userId="42a01bdf-7fe7-40bc-8073-227f051a19e2" providerId="ADAL" clId="{B3F98950-A70B-40DE-BED9-CABF380B3F69}" dt="2025-02-13T15:43:31.532" v="18535" actId="207"/>
          <ac:spMkLst>
            <pc:docMk/>
            <pc:sldMk cId="2063368780" sldId="279"/>
            <ac:spMk id="19" creationId="{241A088A-C45F-E75A-BE5C-CD988FFC3FAD}"/>
          </ac:spMkLst>
        </pc:spChg>
      </pc:sldChg>
      <pc:sldChg chg="addSp delSp modSp add del mod modNotes">
        <pc:chgData name="Peter Scherer" userId="42a01bdf-7fe7-40bc-8073-227f051a19e2" providerId="ADAL" clId="{B3F98950-A70B-40DE-BED9-CABF380B3F69}" dt="2025-02-09T19:18:05.083" v="2096" actId="47"/>
        <pc:sldMkLst>
          <pc:docMk/>
          <pc:sldMk cId="497713061" sldId="280"/>
        </pc:sldMkLst>
        <pc:spChg chg="mod">
          <ac:chgData name="Peter Scherer" userId="42a01bdf-7fe7-40bc-8073-227f051a19e2" providerId="ADAL" clId="{B3F98950-A70B-40DE-BED9-CABF380B3F69}" dt="2025-02-09T18:57:39.682" v="1582" actId="20577"/>
          <ac:spMkLst>
            <pc:docMk/>
            <pc:sldMk cId="497713061" sldId="280"/>
            <ac:spMk id="2" creationId="{7B267D12-D181-CFC9-20D1-51E4ED3DE0C9}"/>
          </ac:spMkLst>
        </pc:spChg>
        <pc:spChg chg="mod">
          <ac:chgData name="Peter Scherer" userId="42a01bdf-7fe7-40bc-8073-227f051a19e2" providerId="ADAL" clId="{B3F98950-A70B-40DE-BED9-CABF380B3F69}" dt="2025-02-09T18:58:59.268" v="1597" actId="20577"/>
          <ac:spMkLst>
            <pc:docMk/>
            <pc:sldMk cId="497713061" sldId="280"/>
            <ac:spMk id="3" creationId="{B370C3C2-A527-7B3D-CD9E-486C8475F199}"/>
          </ac:spMkLst>
        </pc:spChg>
        <pc:picChg chg="add del">
          <ac:chgData name="Peter Scherer" userId="42a01bdf-7fe7-40bc-8073-227f051a19e2" providerId="ADAL" clId="{B3F98950-A70B-40DE-BED9-CABF380B3F69}" dt="2025-02-09T18:59:46.569" v="1599" actId="22"/>
          <ac:picMkLst>
            <pc:docMk/>
            <pc:sldMk cId="497713061" sldId="280"/>
            <ac:picMk id="6" creationId="{1D50E7A9-06B6-CB0C-4D8D-2904CDBA7311}"/>
          </ac:picMkLst>
        </pc:picChg>
      </pc:sldChg>
      <pc:sldChg chg="addSp delSp modSp add del mod">
        <pc:chgData name="Peter Scherer" userId="42a01bdf-7fe7-40bc-8073-227f051a19e2" providerId="ADAL" clId="{B3F98950-A70B-40DE-BED9-CABF380B3F69}" dt="2025-02-09T20:11:36.582" v="3890" actId="47"/>
        <pc:sldMkLst>
          <pc:docMk/>
          <pc:sldMk cId="1732320432" sldId="292"/>
        </pc:sldMkLst>
        <pc:spChg chg="mod">
          <ac:chgData name="Peter Scherer" userId="42a01bdf-7fe7-40bc-8073-227f051a19e2" providerId="ADAL" clId="{B3F98950-A70B-40DE-BED9-CABF380B3F69}" dt="2025-02-06T23:54:14.328" v="943" actId="20577"/>
          <ac:spMkLst>
            <pc:docMk/>
            <pc:sldMk cId="1732320432" sldId="292"/>
            <ac:spMk id="2" creationId="{BA710056-1F10-EEB8-20D7-2EFD08B5BF56}"/>
          </ac:spMkLst>
        </pc:spChg>
        <pc:spChg chg="mod">
          <ac:chgData name="Peter Scherer" userId="42a01bdf-7fe7-40bc-8073-227f051a19e2" providerId="ADAL" clId="{B3F98950-A70B-40DE-BED9-CABF380B3F69}" dt="2025-02-07T17:37:40.712" v="985" actId="207"/>
          <ac:spMkLst>
            <pc:docMk/>
            <pc:sldMk cId="1732320432" sldId="292"/>
            <ac:spMk id="3" creationId="{45FC81DB-8B83-513B-3363-E3BD59F63F9B}"/>
          </ac:spMkLst>
        </pc:spChg>
        <pc:spChg chg="add mod">
          <ac:chgData name="Peter Scherer" userId="42a01bdf-7fe7-40bc-8073-227f051a19e2" providerId="ADAL" clId="{B3F98950-A70B-40DE-BED9-CABF380B3F69}" dt="2025-02-07T17:13:57.368" v="980"/>
          <ac:spMkLst>
            <pc:docMk/>
            <pc:sldMk cId="1732320432" sldId="292"/>
            <ac:spMk id="4" creationId="{953A4061-3C71-166E-0799-0047A6D045A7}"/>
          </ac:spMkLst>
        </pc:spChg>
        <pc:spChg chg="del mod">
          <ac:chgData name="Peter Scherer" userId="42a01bdf-7fe7-40bc-8073-227f051a19e2" providerId="ADAL" clId="{B3F98950-A70B-40DE-BED9-CABF380B3F69}" dt="2025-02-06T23:56:58.071" v="962" actId="478"/>
          <ac:spMkLst>
            <pc:docMk/>
            <pc:sldMk cId="1732320432" sldId="292"/>
            <ac:spMk id="7" creationId="{613449D8-290D-2ADD-4731-6DBFC0E448C5}"/>
          </ac:spMkLst>
        </pc:spChg>
        <pc:picChg chg="del">
          <ac:chgData name="Peter Scherer" userId="42a01bdf-7fe7-40bc-8073-227f051a19e2" providerId="ADAL" clId="{B3F98950-A70B-40DE-BED9-CABF380B3F69}" dt="2025-02-06T23:56:54.687" v="961" actId="478"/>
          <ac:picMkLst>
            <pc:docMk/>
            <pc:sldMk cId="1732320432" sldId="292"/>
            <ac:picMk id="5" creationId="{B9FEBC64-DF00-C905-4789-FCFE19271BD0}"/>
          </ac:picMkLst>
        </pc:picChg>
      </pc:sldChg>
      <pc:sldChg chg="addSp delSp modSp add del mod">
        <pc:chgData name="Peter Scherer" userId="42a01bdf-7fe7-40bc-8073-227f051a19e2" providerId="ADAL" clId="{B3F98950-A70B-40DE-BED9-CABF380B3F69}" dt="2025-02-09T20:11:38.788" v="3891" actId="47"/>
        <pc:sldMkLst>
          <pc:docMk/>
          <pc:sldMk cId="3775347814" sldId="293"/>
        </pc:sldMkLst>
        <pc:spChg chg="mod">
          <ac:chgData name="Peter Scherer" userId="42a01bdf-7fe7-40bc-8073-227f051a19e2" providerId="ADAL" clId="{B3F98950-A70B-40DE-BED9-CABF380B3F69}" dt="2025-02-06T23:55:49.680" v="953" actId="20577"/>
          <ac:spMkLst>
            <pc:docMk/>
            <pc:sldMk cId="3775347814" sldId="293"/>
            <ac:spMk id="2" creationId="{7B792466-111B-C44E-30DB-13C3E8E9AA7A}"/>
          </ac:spMkLst>
        </pc:spChg>
        <pc:spChg chg="mod">
          <ac:chgData name="Peter Scherer" userId="42a01bdf-7fe7-40bc-8073-227f051a19e2" providerId="ADAL" clId="{B3F98950-A70B-40DE-BED9-CABF380B3F69}" dt="2025-02-07T17:50:25.096" v="988" actId="113"/>
          <ac:spMkLst>
            <pc:docMk/>
            <pc:sldMk cId="3775347814" sldId="293"/>
            <ac:spMk id="3" creationId="{B0C698C3-2560-DC83-E9DA-8FD3E57F47AC}"/>
          </ac:spMkLst>
        </pc:spChg>
        <pc:spChg chg="del mod">
          <ac:chgData name="Peter Scherer" userId="42a01bdf-7fe7-40bc-8073-227f051a19e2" providerId="ADAL" clId="{B3F98950-A70B-40DE-BED9-CABF380B3F69}" dt="2025-02-06T23:58:01.175" v="968" actId="478"/>
          <ac:spMkLst>
            <pc:docMk/>
            <pc:sldMk cId="3775347814" sldId="293"/>
            <ac:spMk id="7" creationId="{FDAFC5EE-B69A-A590-4FA4-2A64ECDB5FC3}"/>
          </ac:spMkLst>
        </pc:spChg>
        <pc:picChg chg="del">
          <ac:chgData name="Peter Scherer" userId="42a01bdf-7fe7-40bc-8073-227f051a19e2" providerId="ADAL" clId="{B3F98950-A70B-40DE-BED9-CABF380B3F69}" dt="2025-02-06T23:56:02.649" v="959" actId="478"/>
          <ac:picMkLst>
            <pc:docMk/>
            <pc:sldMk cId="3775347814" sldId="293"/>
            <ac:picMk id="5" creationId="{8DDFD395-ABCE-C65F-FD1C-85D2C3813C5C}"/>
          </ac:picMkLst>
        </pc:picChg>
        <pc:picChg chg="add mod">
          <ac:chgData name="Peter Scherer" userId="42a01bdf-7fe7-40bc-8073-227f051a19e2" providerId="ADAL" clId="{B3F98950-A70B-40DE-BED9-CABF380B3F69}" dt="2025-02-06T23:57:48.814" v="966" actId="1076"/>
          <ac:picMkLst>
            <pc:docMk/>
            <pc:sldMk cId="3775347814" sldId="293"/>
            <ac:picMk id="6" creationId="{3BAB1B2C-AA79-112F-81FD-3C1BC86C550C}"/>
          </ac:picMkLst>
        </pc:picChg>
      </pc:sldChg>
      <pc:sldChg chg="addSp modSp add mod modNotes modNotesTx">
        <pc:chgData name="Peter Scherer" userId="42a01bdf-7fe7-40bc-8073-227f051a19e2" providerId="ADAL" clId="{B3F98950-A70B-40DE-BED9-CABF380B3F69}" dt="2025-02-13T19:11:05.777" v="19322" actId="27636"/>
        <pc:sldMkLst>
          <pc:docMk/>
          <pc:sldMk cId="4075302281" sldId="294"/>
        </pc:sldMkLst>
        <pc:spChg chg="mod">
          <ac:chgData name="Peter Scherer" userId="42a01bdf-7fe7-40bc-8073-227f051a19e2" providerId="ADAL" clId="{B3F98950-A70B-40DE-BED9-CABF380B3F69}" dt="2025-02-09T19:18:16.360" v="2097" actId="20577"/>
          <ac:spMkLst>
            <pc:docMk/>
            <pc:sldMk cId="4075302281" sldId="294"/>
            <ac:spMk id="2" creationId="{F50E4DDB-D6C4-AD07-35A9-22FF37781627}"/>
          </ac:spMkLst>
        </pc:spChg>
        <pc:spChg chg="mod">
          <ac:chgData name="Peter Scherer" userId="42a01bdf-7fe7-40bc-8073-227f051a19e2" providerId="ADAL" clId="{B3F98950-A70B-40DE-BED9-CABF380B3F69}" dt="2025-02-11T22:24:03.898" v="8753" actId="20577"/>
          <ac:spMkLst>
            <pc:docMk/>
            <pc:sldMk cId="4075302281" sldId="294"/>
            <ac:spMk id="3" creationId="{6B05895D-BB44-4070-782D-06D98755C3D8}"/>
          </ac:spMkLst>
        </pc:spChg>
        <pc:picChg chg="add mod">
          <ac:chgData name="Peter Scherer" userId="42a01bdf-7fe7-40bc-8073-227f051a19e2" providerId="ADAL" clId="{B3F98950-A70B-40DE-BED9-CABF380B3F69}" dt="2025-02-12T20:08:57.936" v="13461" actId="1076"/>
          <ac:picMkLst>
            <pc:docMk/>
            <pc:sldMk cId="4075302281" sldId="294"/>
            <ac:picMk id="6" creationId="{E1CEA4EE-49E2-FA15-30DB-11941E7BA2D3}"/>
          </ac:picMkLst>
        </pc:picChg>
      </pc:sldChg>
      <pc:sldChg chg="addSp modSp new mod">
        <pc:chgData name="Peter Scherer" userId="42a01bdf-7fe7-40bc-8073-227f051a19e2" providerId="ADAL" clId="{B3F98950-A70B-40DE-BED9-CABF380B3F69}" dt="2025-02-13T16:31:36.120" v="18656" actId="6549"/>
        <pc:sldMkLst>
          <pc:docMk/>
          <pc:sldMk cId="2538051714" sldId="295"/>
        </pc:sldMkLst>
        <pc:spChg chg="mod">
          <ac:chgData name="Peter Scherer" userId="42a01bdf-7fe7-40bc-8073-227f051a19e2" providerId="ADAL" clId="{B3F98950-A70B-40DE-BED9-CABF380B3F69}" dt="2025-02-12T20:27:14.894" v="13464" actId="21"/>
          <ac:spMkLst>
            <pc:docMk/>
            <pc:sldMk cId="2538051714" sldId="295"/>
            <ac:spMk id="2" creationId="{58CCA983-8BED-7772-7111-88B6C2D5ADB7}"/>
          </ac:spMkLst>
        </pc:spChg>
        <pc:spChg chg="mod">
          <ac:chgData name="Peter Scherer" userId="42a01bdf-7fe7-40bc-8073-227f051a19e2" providerId="ADAL" clId="{B3F98950-A70B-40DE-BED9-CABF380B3F69}" dt="2025-02-13T16:31:36.120" v="18656" actId="6549"/>
          <ac:spMkLst>
            <pc:docMk/>
            <pc:sldMk cId="2538051714" sldId="295"/>
            <ac:spMk id="3" creationId="{F2C5B9E3-68F5-2024-891D-B5BEFC6810E7}"/>
          </ac:spMkLst>
        </pc:spChg>
        <pc:picChg chg="add mod">
          <ac:chgData name="Peter Scherer" userId="42a01bdf-7fe7-40bc-8073-227f051a19e2" providerId="ADAL" clId="{B3F98950-A70B-40DE-BED9-CABF380B3F69}" dt="2025-02-13T00:08:57.270" v="15669" actId="1036"/>
          <ac:picMkLst>
            <pc:docMk/>
            <pc:sldMk cId="2538051714" sldId="295"/>
            <ac:picMk id="4" creationId="{9DBF7294-871B-D23E-0437-107D68CB66B7}"/>
          </ac:picMkLst>
        </pc:picChg>
      </pc:sldChg>
      <pc:sldChg chg="addSp modSp new mod">
        <pc:chgData name="Peter Scherer" userId="42a01bdf-7fe7-40bc-8073-227f051a19e2" providerId="ADAL" clId="{B3F98950-A70B-40DE-BED9-CABF380B3F69}" dt="2025-02-13T18:16:36.676" v="18958" actId="20577"/>
        <pc:sldMkLst>
          <pc:docMk/>
          <pc:sldMk cId="1481411880" sldId="296"/>
        </pc:sldMkLst>
        <pc:spChg chg="mod">
          <ac:chgData name="Peter Scherer" userId="42a01bdf-7fe7-40bc-8073-227f051a19e2" providerId="ADAL" clId="{B3F98950-A70B-40DE-BED9-CABF380B3F69}" dt="2025-02-09T20:37:48.966" v="5398" actId="20577"/>
          <ac:spMkLst>
            <pc:docMk/>
            <pc:sldMk cId="1481411880" sldId="296"/>
            <ac:spMk id="2" creationId="{C20F1297-73B2-F54D-5FF2-3C798854F34D}"/>
          </ac:spMkLst>
        </pc:spChg>
        <pc:spChg chg="mod">
          <ac:chgData name="Peter Scherer" userId="42a01bdf-7fe7-40bc-8073-227f051a19e2" providerId="ADAL" clId="{B3F98950-A70B-40DE-BED9-CABF380B3F69}" dt="2025-02-13T18:16:36.676" v="18958" actId="20577"/>
          <ac:spMkLst>
            <pc:docMk/>
            <pc:sldMk cId="1481411880" sldId="296"/>
            <ac:spMk id="3" creationId="{C94544CD-36F0-3748-D92F-B6B24E8D0AA8}"/>
          </ac:spMkLst>
        </pc:spChg>
        <pc:picChg chg="add mod">
          <ac:chgData name="Peter Scherer" userId="42a01bdf-7fe7-40bc-8073-227f051a19e2" providerId="ADAL" clId="{B3F98950-A70B-40DE-BED9-CABF380B3F69}" dt="2025-02-09T21:05:56.511" v="7018" actId="14100"/>
          <ac:picMkLst>
            <pc:docMk/>
            <pc:sldMk cId="1481411880" sldId="296"/>
            <ac:picMk id="4" creationId="{5B430293-7604-D789-278F-F2A163515218}"/>
          </ac:picMkLst>
        </pc:picChg>
      </pc:sldChg>
      <pc:sldChg chg="addSp delSp modSp new mod ord">
        <pc:chgData name="Peter Scherer" userId="42a01bdf-7fe7-40bc-8073-227f051a19e2" providerId="ADAL" clId="{B3F98950-A70B-40DE-BED9-CABF380B3F69}" dt="2025-02-12T23:54:53.328" v="15100" actId="20577"/>
        <pc:sldMkLst>
          <pc:docMk/>
          <pc:sldMk cId="2668019746" sldId="297"/>
        </pc:sldMkLst>
        <pc:spChg chg="mod">
          <ac:chgData name="Peter Scherer" userId="42a01bdf-7fe7-40bc-8073-227f051a19e2" providerId="ADAL" clId="{B3F98950-A70B-40DE-BED9-CABF380B3F69}" dt="2025-02-11T01:09:40.684" v="7624" actId="20577"/>
          <ac:spMkLst>
            <pc:docMk/>
            <pc:sldMk cId="2668019746" sldId="297"/>
            <ac:spMk id="2" creationId="{4D504F90-3732-E3BA-D93C-8B10E3B1287F}"/>
          </ac:spMkLst>
        </pc:spChg>
        <pc:spChg chg="mod">
          <ac:chgData name="Peter Scherer" userId="42a01bdf-7fe7-40bc-8073-227f051a19e2" providerId="ADAL" clId="{B3F98950-A70B-40DE-BED9-CABF380B3F69}" dt="2025-02-12T23:54:53.328" v="15100" actId="20577"/>
          <ac:spMkLst>
            <pc:docMk/>
            <pc:sldMk cId="2668019746" sldId="297"/>
            <ac:spMk id="3" creationId="{03D6651B-C890-1B0B-F58A-3B18A8EF5D72}"/>
          </ac:spMkLst>
        </pc:spChg>
        <pc:picChg chg="add del mod">
          <ac:chgData name="Peter Scherer" userId="42a01bdf-7fe7-40bc-8073-227f051a19e2" providerId="ADAL" clId="{B3F98950-A70B-40DE-BED9-CABF380B3F69}" dt="2025-02-11T19:42:13.307" v="7999" actId="478"/>
          <ac:picMkLst>
            <pc:docMk/>
            <pc:sldMk cId="2668019746" sldId="297"/>
            <ac:picMk id="4" creationId="{40BD7981-C588-F041-4BA1-BAD810426DF4}"/>
          </ac:picMkLst>
        </pc:picChg>
        <pc:picChg chg="add del mod">
          <ac:chgData name="Peter Scherer" userId="42a01bdf-7fe7-40bc-8073-227f051a19e2" providerId="ADAL" clId="{B3F98950-A70B-40DE-BED9-CABF380B3F69}" dt="2025-02-11T22:26:34.578" v="8754" actId="478"/>
          <ac:picMkLst>
            <pc:docMk/>
            <pc:sldMk cId="2668019746" sldId="297"/>
            <ac:picMk id="5" creationId="{41E1B2A7-F55E-5821-C769-B32F2BCB5440}"/>
          </ac:picMkLst>
        </pc:picChg>
        <pc:picChg chg="add del mod">
          <ac:chgData name="Peter Scherer" userId="42a01bdf-7fe7-40bc-8073-227f051a19e2" providerId="ADAL" clId="{B3F98950-A70B-40DE-BED9-CABF380B3F69}" dt="2025-02-11T22:47:31.991" v="9065" actId="478"/>
          <ac:picMkLst>
            <pc:docMk/>
            <pc:sldMk cId="2668019746" sldId="297"/>
            <ac:picMk id="6" creationId="{E6EACA65-4A70-843E-45CC-4E9A4F1E549D}"/>
          </ac:picMkLst>
        </pc:picChg>
        <pc:picChg chg="add mod">
          <ac:chgData name="Peter Scherer" userId="42a01bdf-7fe7-40bc-8073-227f051a19e2" providerId="ADAL" clId="{B3F98950-A70B-40DE-BED9-CABF380B3F69}" dt="2025-02-11T22:47:41.016" v="9069" actId="1076"/>
          <ac:picMkLst>
            <pc:docMk/>
            <pc:sldMk cId="2668019746" sldId="297"/>
            <ac:picMk id="7" creationId="{5FCA4114-947F-048B-A249-490217AB16D4}"/>
          </ac:picMkLst>
        </pc:picChg>
      </pc:sldChg>
      <pc:sldChg chg="addSp delSp modSp new mod">
        <pc:chgData name="Peter Scherer" userId="42a01bdf-7fe7-40bc-8073-227f051a19e2" providerId="ADAL" clId="{B3F98950-A70B-40DE-BED9-CABF380B3F69}" dt="2025-02-13T18:45:05.160" v="19077" actId="20577"/>
        <pc:sldMkLst>
          <pc:docMk/>
          <pc:sldMk cId="1487098531" sldId="298"/>
        </pc:sldMkLst>
        <pc:spChg chg="mod">
          <ac:chgData name="Peter Scherer" userId="42a01bdf-7fe7-40bc-8073-227f051a19e2" providerId="ADAL" clId="{B3F98950-A70B-40DE-BED9-CABF380B3F69}" dt="2025-02-12T00:01:45.473" v="10459" actId="20577"/>
          <ac:spMkLst>
            <pc:docMk/>
            <pc:sldMk cId="1487098531" sldId="298"/>
            <ac:spMk id="2" creationId="{98E523FD-28D8-0A47-ED4B-8F408873ED6F}"/>
          </ac:spMkLst>
        </pc:spChg>
        <pc:spChg chg="add del mod">
          <ac:chgData name="Peter Scherer" userId="42a01bdf-7fe7-40bc-8073-227f051a19e2" providerId="ADAL" clId="{B3F98950-A70B-40DE-BED9-CABF380B3F69}" dt="2025-02-13T18:45:05.160" v="19077" actId="20577"/>
          <ac:spMkLst>
            <pc:docMk/>
            <pc:sldMk cId="1487098531" sldId="298"/>
            <ac:spMk id="3" creationId="{4FC71088-7459-95F3-1709-FD31D786D3D0}"/>
          </ac:spMkLst>
        </pc:spChg>
        <pc:spChg chg="add del mod">
          <ac:chgData name="Peter Scherer" userId="42a01bdf-7fe7-40bc-8073-227f051a19e2" providerId="ADAL" clId="{B3F98950-A70B-40DE-BED9-CABF380B3F69}" dt="2025-02-12T21:03:44.345" v="14018" actId="478"/>
          <ac:spMkLst>
            <pc:docMk/>
            <pc:sldMk cId="1487098531" sldId="298"/>
            <ac:spMk id="5" creationId="{F6351AF4-1C0F-246B-D64A-DC7D6057F73C}"/>
          </ac:spMkLst>
        </pc:spChg>
        <pc:picChg chg="add mod">
          <ac:chgData name="Peter Scherer" userId="42a01bdf-7fe7-40bc-8073-227f051a19e2" providerId="ADAL" clId="{B3F98950-A70B-40DE-BED9-CABF380B3F69}" dt="2025-02-13T18:20:41.981" v="18977" actId="1076"/>
          <ac:picMkLst>
            <pc:docMk/>
            <pc:sldMk cId="1487098531" sldId="298"/>
            <ac:picMk id="7" creationId="{689398A8-A074-98D5-A338-B00B6F7A298D}"/>
          </ac:picMkLst>
        </pc:picChg>
      </pc:sldChg>
      <pc:sldChg chg="addSp delSp modSp new mod ord">
        <pc:chgData name="Peter Scherer" userId="42a01bdf-7fe7-40bc-8073-227f051a19e2" providerId="ADAL" clId="{B3F98950-A70B-40DE-BED9-CABF380B3F69}" dt="2025-02-13T00:47:37.513" v="17151" actId="27636"/>
        <pc:sldMkLst>
          <pc:docMk/>
          <pc:sldMk cId="2398064940" sldId="299"/>
        </pc:sldMkLst>
        <pc:spChg chg="mod">
          <ac:chgData name="Peter Scherer" userId="42a01bdf-7fe7-40bc-8073-227f051a19e2" providerId="ADAL" clId="{B3F98950-A70B-40DE-BED9-CABF380B3F69}" dt="2025-02-11T20:11:20.007" v="8079" actId="20577"/>
          <ac:spMkLst>
            <pc:docMk/>
            <pc:sldMk cId="2398064940" sldId="299"/>
            <ac:spMk id="2" creationId="{A69BD11C-CC95-9177-1D82-12C245D5337A}"/>
          </ac:spMkLst>
        </pc:spChg>
        <pc:spChg chg="mod">
          <ac:chgData name="Peter Scherer" userId="42a01bdf-7fe7-40bc-8073-227f051a19e2" providerId="ADAL" clId="{B3F98950-A70B-40DE-BED9-CABF380B3F69}" dt="2025-02-13T00:47:37.513" v="17151" actId="27636"/>
          <ac:spMkLst>
            <pc:docMk/>
            <pc:sldMk cId="2398064940" sldId="299"/>
            <ac:spMk id="3" creationId="{B6C39175-0C4E-CC67-0721-32FAFBDA1A39}"/>
          </ac:spMkLst>
        </pc:spChg>
        <pc:picChg chg="add del mod">
          <ac:chgData name="Peter Scherer" userId="42a01bdf-7fe7-40bc-8073-227f051a19e2" providerId="ADAL" clId="{B3F98950-A70B-40DE-BED9-CABF380B3F69}" dt="2025-02-11T20:19:54.689" v="8083" actId="478"/>
          <ac:picMkLst>
            <pc:docMk/>
            <pc:sldMk cId="2398064940" sldId="299"/>
            <ac:picMk id="4" creationId="{8C655276-00CD-3BAC-C4A5-CA6C46E9274B}"/>
          </ac:picMkLst>
        </pc:picChg>
        <pc:picChg chg="add del mod">
          <ac:chgData name="Peter Scherer" userId="42a01bdf-7fe7-40bc-8073-227f051a19e2" providerId="ADAL" clId="{B3F98950-A70B-40DE-BED9-CABF380B3F69}" dt="2025-02-11T20:21:20.058" v="8090" actId="478"/>
          <ac:picMkLst>
            <pc:docMk/>
            <pc:sldMk cId="2398064940" sldId="299"/>
            <ac:picMk id="5" creationId="{929494BC-8CAD-DF74-6BE6-4BDCBABB2BB6}"/>
          </ac:picMkLst>
        </pc:picChg>
        <pc:picChg chg="add del mod">
          <ac:chgData name="Peter Scherer" userId="42a01bdf-7fe7-40bc-8073-227f051a19e2" providerId="ADAL" clId="{B3F98950-A70B-40DE-BED9-CABF380B3F69}" dt="2025-02-11T20:26:18.795" v="8343" actId="478"/>
          <ac:picMkLst>
            <pc:docMk/>
            <pc:sldMk cId="2398064940" sldId="299"/>
            <ac:picMk id="6" creationId="{655F3C1D-CD7C-20CB-DB53-167D0DF48DCB}"/>
          </ac:picMkLst>
        </pc:picChg>
        <pc:picChg chg="add mod">
          <ac:chgData name="Peter Scherer" userId="42a01bdf-7fe7-40bc-8073-227f051a19e2" providerId="ADAL" clId="{B3F98950-A70B-40DE-BED9-CABF380B3F69}" dt="2025-02-11T20:26:23.979" v="8345" actId="1076"/>
          <ac:picMkLst>
            <pc:docMk/>
            <pc:sldMk cId="2398064940" sldId="299"/>
            <ac:picMk id="7" creationId="{2A39100E-DAA2-72C9-A544-3D7F780CD4B9}"/>
          </ac:picMkLst>
        </pc:picChg>
      </pc:sldChg>
      <pc:sldChg chg="addSp delSp modSp new mod ord">
        <pc:chgData name="Peter Scherer" userId="42a01bdf-7fe7-40bc-8073-227f051a19e2" providerId="ADAL" clId="{B3F98950-A70B-40DE-BED9-CABF380B3F69}" dt="2025-02-13T18:18:30.133" v="18972" actId="20577"/>
        <pc:sldMkLst>
          <pc:docMk/>
          <pc:sldMk cId="2865816978" sldId="300"/>
        </pc:sldMkLst>
        <pc:spChg chg="mod">
          <ac:chgData name="Peter Scherer" userId="42a01bdf-7fe7-40bc-8073-227f051a19e2" providerId="ADAL" clId="{B3F98950-A70B-40DE-BED9-CABF380B3F69}" dt="2025-02-12T23:14:51.083" v="14428" actId="20577"/>
          <ac:spMkLst>
            <pc:docMk/>
            <pc:sldMk cId="2865816978" sldId="300"/>
            <ac:spMk id="2" creationId="{12A5DD7A-66A9-DFBB-E9FD-972356CF7D73}"/>
          </ac:spMkLst>
        </pc:spChg>
        <pc:spChg chg="mod">
          <ac:chgData name="Peter Scherer" userId="42a01bdf-7fe7-40bc-8073-227f051a19e2" providerId="ADAL" clId="{B3F98950-A70B-40DE-BED9-CABF380B3F69}" dt="2025-02-13T18:18:30.133" v="18972" actId="20577"/>
          <ac:spMkLst>
            <pc:docMk/>
            <pc:sldMk cId="2865816978" sldId="300"/>
            <ac:spMk id="3" creationId="{08830EA5-2A8B-4F9B-276A-B810BF3084B6}"/>
          </ac:spMkLst>
        </pc:spChg>
        <pc:picChg chg="add del mod">
          <ac:chgData name="Peter Scherer" userId="42a01bdf-7fe7-40bc-8073-227f051a19e2" providerId="ADAL" clId="{B3F98950-A70B-40DE-BED9-CABF380B3F69}" dt="2025-02-11T22:41:15.071" v="8775" actId="478"/>
          <ac:picMkLst>
            <pc:docMk/>
            <pc:sldMk cId="2865816978" sldId="300"/>
            <ac:picMk id="4" creationId="{6869DF27-5CCB-80BA-1F30-1431EEB2E2EC}"/>
          </ac:picMkLst>
        </pc:picChg>
        <pc:picChg chg="add del mod">
          <ac:chgData name="Peter Scherer" userId="42a01bdf-7fe7-40bc-8073-227f051a19e2" providerId="ADAL" clId="{B3F98950-A70B-40DE-BED9-CABF380B3F69}" dt="2025-02-11T22:50:16.026" v="9070" actId="478"/>
          <ac:picMkLst>
            <pc:docMk/>
            <pc:sldMk cId="2865816978" sldId="300"/>
            <ac:picMk id="5" creationId="{F334A350-6BA3-83FA-42AC-0E4BABA95E25}"/>
          </ac:picMkLst>
        </pc:picChg>
        <pc:picChg chg="add del mod">
          <ac:chgData name="Peter Scherer" userId="42a01bdf-7fe7-40bc-8073-227f051a19e2" providerId="ADAL" clId="{B3F98950-A70B-40DE-BED9-CABF380B3F69}" dt="2025-02-11T22:50:30.894" v="9073" actId="478"/>
          <ac:picMkLst>
            <pc:docMk/>
            <pc:sldMk cId="2865816978" sldId="300"/>
            <ac:picMk id="6" creationId="{120DA8C8-C63A-D7A2-D4F6-E9D0084BFB6E}"/>
          </ac:picMkLst>
        </pc:picChg>
        <pc:picChg chg="add del mod">
          <ac:chgData name="Peter Scherer" userId="42a01bdf-7fe7-40bc-8073-227f051a19e2" providerId="ADAL" clId="{B3F98950-A70B-40DE-BED9-CABF380B3F69}" dt="2025-02-11T23:08:00.765" v="9416" actId="478"/>
          <ac:picMkLst>
            <pc:docMk/>
            <pc:sldMk cId="2865816978" sldId="300"/>
            <ac:picMk id="7" creationId="{C26B8F33-8F14-BBE5-3305-889CFDE69E52}"/>
          </ac:picMkLst>
        </pc:picChg>
        <pc:picChg chg="add mod">
          <ac:chgData name="Peter Scherer" userId="42a01bdf-7fe7-40bc-8073-227f051a19e2" providerId="ADAL" clId="{B3F98950-A70B-40DE-BED9-CABF380B3F69}" dt="2025-02-11T23:08:04.949" v="9418" actId="1076"/>
          <ac:picMkLst>
            <pc:docMk/>
            <pc:sldMk cId="2865816978" sldId="300"/>
            <ac:picMk id="8" creationId="{F8886105-9069-5816-0191-993F79E054B6}"/>
          </ac:picMkLst>
        </pc:picChg>
      </pc:sldChg>
      <pc:sldChg chg="addSp modSp new mod">
        <pc:chgData name="Peter Scherer" userId="42a01bdf-7fe7-40bc-8073-227f051a19e2" providerId="ADAL" clId="{B3F98950-A70B-40DE-BED9-CABF380B3F69}" dt="2025-02-11T23:52:55.855" v="10420" actId="1076"/>
        <pc:sldMkLst>
          <pc:docMk/>
          <pc:sldMk cId="1243645768" sldId="301"/>
        </pc:sldMkLst>
        <pc:spChg chg="mod">
          <ac:chgData name="Peter Scherer" userId="42a01bdf-7fe7-40bc-8073-227f051a19e2" providerId="ADAL" clId="{B3F98950-A70B-40DE-BED9-CABF380B3F69}" dt="2025-02-11T23:46:19.125" v="10124" actId="20577"/>
          <ac:spMkLst>
            <pc:docMk/>
            <pc:sldMk cId="1243645768" sldId="301"/>
            <ac:spMk id="2" creationId="{207A4702-6431-DD6A-DCAF-2F8E1195E30A}"/>
          </ac:spMkLst>
        </pc:spChg>
        <pc:spChg chg="mod">
          <ac:chgData name="Peter Scherer" userId="42a01bdf-7fe7-40bc-8073-227f051a19e2" providerId="ADAL" clId="{B3F98950-A70B-40DE-BED9-CABF380B3F69}" dt="2025-02-11T23:52:07.832" v="10417" actId="20577"/>
          <ac:spMkLst>
            <pc:docMk/>
            <pc:sldMk cId="1243645768" sldId="301"/>
            <ac:spMk id="3" creationId="{543A0F97-6676-D4EB-2F61-50203E660828}"/>
          </ac:spMkLst>
        </pc:spChg>
        <pc:picChg chg="add mod">
          <ac:chgData name="Peter Scherer" userId="42a01bdf-7fe7-40bc-8073-227f051a19e2" providerId="ADAL" clId="{B3F98950-A70B-40DE-BED9-CABF380B3F69}" dt="2025-02-11T23:52:55.855" v="10420" actId="1076"/>
          <ac:picMkLst>
            <pc:docMk/>
            <pc:sldMk cId="1243645768" sldId="301"/>
            <ac:picMk id="4" creationId="{40A6A30A-5F6E-7215-1289-82C525FA5D69}"/>
          </ac:picMkLst>
        </pc:picChg>
      </pc:sldChg>
      <pc:sldChg chg="addSp modSp new mod">
        <pc:chgData name="Peter Scherer" userId="42a01bdf-7fe7-40bc-8073-227f051a19e2" providerId="ADAL" clId="{B3F98950-A70B-40DE-BED9-CABF380B3F69}" dt="2025-02-13T18:53:07.123" v="19157" actId="14100"/>
        <pc:sldMkLst>
          <pc:docMk/>
          <pc:sldMk cId="4224849195" sldId="302"/>
        </pc:sldMkLst>
        <pc:spChg chg="mod">
          <ac:chgData name="Peter Scherer" userId="42a01bdf-7fe7-40bc-8073-227f051a19e2" providerId="ADAL" clId="{B3F98950-A70B-40DE-BED9-CABF380B3F69}" dt="2025-02-13T01:16:16.552" v="17504" actId="20577"/>
          <ac:spMkLst>
            <pc:docMk/>
            <pc:sldMk cId="4224849195" sldId="302"/>
            <ac:spMk id="2" creationId="{7A17ECA0-2B16-1205-FE93-554B6B1C256D}"/>
          </ac:spMkLst>
        </pc:spChg>
        <pc:spChg chg="mod">
          <ac:chgData name="Peter Scherer" userId="42a01bdf-7fe7-40bc-8073-227f051a19e2" providerId="ADAL" clId="{B3F98950-A70B-40DE-BED9-CABF380B3F69}" dt="2025-02-13T18:53:07.123" v="19157" actId="14100"/>
          <ac:spMkLst>
            <pc:docMk/>
            <pc:sldMk cId="4224849195" sldId="302"/>
            <ac:spMk id="3" creationId="{AD27DDF9-6A0E-B290-920F-98289A48C67D}"/>
          </ac:spMkLst>
        </pc:spChg>
        <pc:picChg chg="add mod">
          <ac:chgData name="Peter Scherer" userId="42a01bdf-7fe7-40bc-8073-227f051a19e2" providerId="ADAL" clId="{B3F98950-A70B-40DE-BED9-CABF380B3F69}" dt="2025-02-13T16:55:49.932" v="18780" actId="1076"/>
          <ac:picMkLst>
            <pc:docMk/>
            <pc:sldMk cId="4224849195" sldId="302"/>
            <ac:picMk id="5" creationId="{DB41EF59-516A-8945-EB27-E1E8B0A7A0E3}"/>
          </ac:picMkLst>
        </pc:picChg>
      </pc:sldChg>
      <pc:sldChg chg="addSp modSp new mod">
        <pc:chgData name="Peter Scherer" userId="42a01bdf-7fe7-40bc-8073-227f051a19e2" providerId="ADAL" clId="{B3F98950-A70B-40DE-BED9-CABF380B3F69}" dt="2025-02-13T18:59:17.504" v="19318" actId="5793"/>
        <pc:sldMkLst>
          <pc:docMk/>
          <pc:sldMk cId="1325080359" sldId="303"/>
        </pc:sldMkLst>
        <pc:spChg chg="mod">
          <ac:chgData name="Peter Scherer" userId="42a01bdf-7fe7-40bc-8073-227f051a19e2" providerId="ADAL" clId="{B3F98950-A70B-40DE-BED9-CABF380B3F69}" dt="2025-02-13T01:15:51.161" v="17489" actId="20577"/>
          <ac:spMkLst>
            <pc:docMk/>
            <pc:sldMk cId="1325080359" sldId="303"/>
            <ac:spMk id="2" creationId="{E1709952-A389-7B28-6E1E-AFE60A5D5C7C}"/>
          </ac:spMkLst>
        </pc:spChg>
        <pc:spChg chg="mod">
          <ac:chgData name="Peter Scherer" userId="42a01bdf-7fe7-40bc-8073-227f051a19e2" providerId="ADAL" clId="{B3F98950-A70B-40DE-BED9-CABF380B3F69}" dt="2025-02-13T18:59:17.504" v="19318" actId="5793"/>
          <ac:spMkLst>
            <pc:docMk/>
            <pc:sldMk cId="1325080359" sldId="303"/>
            <ac:spMk id="3" creationId="{0DA1C467-A4E8-24FD-E79E-E4A6F06FD30C}"/>
          </ac:spMkLst>
        </pc:spChg>
        <pc:picChg chg="add mod">
          <ac:chgData name="Peter Scherer" userId="42a01bdf-7fe7-40bc-8073-227f051a19e2" providerId="ADAL" clId="{B3F98950-A70B-40DE-BED9-CABF380B3F69}" dt="2025-02-13T16:55:56.452" v="18783" actId="1076"/>
          <ac:picMkLst>
            <pc:docMk/>
            <pc:sldMk cId="1325080359" sldId="303"/>
            <ac:picMk id="5" creationId="{BE5E7529-26BC-978D-2BCC-30E92A31169E}"/>
          </ac:picMkLst>
        </pc:picChg>
      </pc:sldChg>
      <pc:sldChg chg="add">
        <pc:chgData name="Peter Scherer" userId="42a01bdf-7fe7-40bc-8073-227f051a19e2" providerId="ADAL" clId="{B3F98950-A70B-40DE-BED9-CABF380B3F69}" dt="2025-02-12T14:13:57.887" v="11441"/>
        <pc:sldMkLst>
          <pc:docMk/>
          <pc:sldMk cId="1174589979" sldId="304"/>
        </pc:sldMkLst>
      </pc:sldChg>
      <pc:sldChg chg="modSp new del mod">
        <pc:chgData name="Peter Scherer" userId="42a01bdf-7fe7-40bc-8073-227f051a19e2" providerId="ADAL" clId="{B3F98950-A70B-40DE-BED9-CABF380B3F69}" dt="2025-02-13T00:10:03.130" v="15670" actId="2696"/>
        <pc:sldMkLst>
          <pc:docMk/>
          <pc:sldMk cId="481280434" sldId="305"/>
        </pc:sldMkLst>
        <pc:spChg chg="mod">
          <ac:chgData name="Peter Scherer" userId="42a01bdf-7fe7-40bc-8073-227f051a19e2" providerId="ADAL" clId="{B3F98950-A70B-40DE-BED9-CABF380B3F69}" dt="2025-02-12T15:49:27.280" v="11760" actId="20577"/>
          <ac:spMkLst>
            <pc:docMk/>
            <pc:sldMk cId="481280434" sldId="305"/>
            <ac:spMk id="2" creationId="{29746BC5-9650-E30D-1226-9C58702081C2}"/>
          </ac:spMkLst>
        </pc:spChg>
        <pc:spChg chg="mod">
          <ac:chgData name="Peter Scherer" userId="42a01bdf-7fe7-40bc-8073-227f051a19e2" providerId="ADAL" clId="{B3F98950-A70B-40DE-BED9-CABF380B3F69}" dt="2025-02-12T21:11:09.730" v="14198" actId="15"/>
          <ac:spMkLst>
            <pc:docMk/>
            <pc:sldMk cId="481280434" sldId="305"/>
            <ac:spMk id="3" creationId="{52C2B777-3319-48F4-4B16-6DC34F87D851}"/>
          </ac:spMkLst>
        </pc:spChg>
      </pc:sldChg>
      <pc:sldChg chg="addSp delSp modSp new mod">
        <pc:chgData name="Peter Scherer" userId="42a01bdf-7fe7-40bc-8073-227f051a19e2" providerId="ADAL" clId="{B3F98950-A70B-40DE-BED9-CABF380B3F69}" dt="2025-02-13T19:11:16.264" v="19326" actId="1076"/>
        <pc:sldMkLst>
          <pc:docMk/>
          <pc:sldMk cId="2770547275" sldId="305"/>
        </pc:sldMkLst>
        <pc:spChg chg="mod">
          <ac:chgData name="Peter Scherer" userId="42a01bdf-7fe7-40bc-8073-227f051a19e2" providerId="ADAL" clId="{B3F98950-A70B-40DE-BED9-CABF380B3F69}" dt="2025-02-13T15:06:33.615" v="18426"/>
          <ac:spMkLst>
            <pc:docMk/>
            <pc:sldMk cId="2770547275" sldId="305"/>
            <ac:spMk id="2" creationId="{FDCBF8A9-1AD1-9E5B-6867-5E020A688CDC}"/>
          </ac:spMkLst>
        </pc:spChg>
        <pc:spChg chg="del">
          <ac:chgData name="Peter Scherer" userId="42a01bdf-7fe7-40bc-8073-227f051a19e2" providerId="ADAL" clId="{B3F98950-A70B-40DE-BED9-CABF380B3F69}" dt="2025-02-13T15:07:20.705" v="18429" actId="478"/>
          <ac:spMkLst>
            <pc:docMk/>
            <pc:sldMk cId="2770547275" sldId="305"/>
            <ac:spMk id="3" creationId="{829CE01B-3519-E912-CE6B-5EF2F6105157}"/>
          </ac:spMkLst>
        </pc:spChg>
        <pc:picChg chg="add mod">
          <ac:chgData name="Peter Scherer" userId="42a01bdf-7fe7-40bc-8073-227f051a19e2" providerId="ADAL" clId="{B3F98950-A70B-40DE-BED9-CABF380B3F69}" dt="2025-02-13T19:11:16.264" v="19326" actId="1076"/>
          <ac:picMkLst>
            <pc:docMk/>
            <pc:sldMk cId="2770547275" sldId="305"/>
            <ac:picMk id="3" creationId="{3FD04A1C-1298-52AA-F74B-F83C2926B399}"/>
          </ac:picMkLst>
        </pc:picChg>
        <pc:picChg chg="add del mod">
          <ac:chgData name="Peter Scherer" userId="42a01bdf-7fe7-40bc-8073-227f051a19e2" providerId="ADAL" clId="{B3F98950-A70B-40DE-BED9-CABF380B3F69}" dt="2025-02-13T15:15:10.819" v="18433" actId="478"/>
          <ac:picMkLst>
            <pc:docMk/>
            <pc:sldMk cId="2770547275" sldId="305"/>
            <ac:picMk id="4" creationId="{1B28DCB1-672D-74D6-763C-BDD1A184C5A5}"/>
          </ac:picMkLst>
        </pc:picChg>
        <pc:picChg chg="add del mod">
          <ac:chgData name="Peter Scherer" userId="42a01bdf-7fe7-40bc-8073-227f051a19e2" providerId="ADAL" clId="{B3F98950-A70B-40DE-BED9-CABF380B3F69}" dt="2025-02-13T15:17:50.487" v="18444" actId="478"/>
          <ac:picMkLst>
            <pc:docMk/>
            <pc:sldMk cId="2770547275" sldId="305"/>
            <ac:picMk id="5" creationId="{331D5AFE-87CC-6977-6B4B-4DFF166D05C6}"/>
          </ac:picMkLst>
        </pc:picChg>
        <pc:picChg chg="add del mod">
          <ac:chgData name="Peter Scherer" userId="42a01bdf-7fe7-40bc-8073-227f051a19e2" providerId="ADAL" clId="{B3F98950-A70B-40DE-BED9-CABF380B3F69}" dt="2025-02-13T15:19:18.446" v="18450" actId="478"/>
          <ac:picMkLst>
            <pc:docMk/>
            <pc:sldMk cId="2770547275" sldId="305"/>
            <ac:picMk id="6" creationId="{08A7DB74-B082-4AB7-0C88-CE0A56C0B524}"/>
          </ac:picMkLst>
        </pc:picChg>
        <pc:picChg chg="add del mod">
          <ac:chgData name="Peter Scherer" userId="42a01bdf-7fe7-40bc-8073-227f051a19e2" providerId="ADAL" clId="{B3F98950-A70B-40DE-BED9-CABF380B3F69}" dt="2025-02-13T15:23:02.136" v="18454" actId="478"/>
          <ac:picMkLst>
            <pc:docMk/>
            <pc:sldMk cId="2770547275" sldId="305"/>
            <ac:picMk id="7" creationId="{720A6F97-3994-09E5-A778-F6754AF05152}"/>
          </ac:picMkLst>
        </pc:picChg>
        <pc:picChg chg="add del mod">
          <ac:chgData name="Peter Scherer" userId="42a01bdf-7fe7-40bc-8073-227f051a19e2" providerId="ADAL" clId="{B3F98950-A70B-40DE-BED9-CABF380B3F69}" dt="2025-02-13T15:23:28.727" v="18462" actId="478"/>
          <ac:picMkLst>
            <pc:docMk/>
            <pc:sldMk cId="2770547275" sldId="305"/>
            <ac:picMk id="8" creationId="{8D3D5127-B6BD-E361-EB80-A22D914B5DE1}"/>
          </ac:picMkLst>
        </pc:picChg>
        <pc:picChg chg="add del mod">
          <ac:chgData name="Peter Scherer" userId="42a01bdf-7fe7-40bc-8073-227f051a19e2" providerId="ADAL" clId="{B3F98950-A70B-40DE-BED9-CABF380B3F69}" dt="2025-02-13T15:28:32.137" v="18475" actId="478"/>
          <ac:picMkLst>
            <pc:docMk/>
            <pc:sldMk cId="2770547275" sldId="305"/>
            <ac:picMk id="9" creationId="{AA9402E2-7505-5191-C9D1-7189C1030E07}"/>
          </ac:picMkLst>
        </pc:picChg>
        <pc:picChg chg="add del mod">
          <ac:chgData name="Peter Scherer" userId="42a01bdf-7fe7-40bc-8073-227f051a19e2" providerId="ADAL" clId="{B3F98950-A70B-40DE-BED9-CABF380B3F69}" dt="2025-02-13T16:13:58.114" v="18590" actId="478"/>
          <ac:picMkLst>
            <pc:docMk/>
            <pc:sldMk cId="2770547275" sldId="305"/>
            <ac:picMk id="10" creationId="{E7932022-EE73-86FB-C33A-DA4DABB36010}"/>
          </ac:picMkLst>
        </pc:picChg>
        <pc:picChg chg="add del mod">
          <ac:chgData name="Peter Scherer" userId="42a01bdf-7fe7-40bc-8073-227f051a19e2" providerId="ADAL" clId="{B3F98950-A70B-40DE-BED9-CABF380B3F69}" dt="2025-02-13T16:17:03.890" v="18598" actId="478"/>
          <ac:picMkLst>
            <pc:docMk/>
            <pc:sldMk cId="2770547275" sldId="305"/>
            <ac:picMk id="11" creationId="{FDEEB76A-A5A4-325A-B635-8DA9B17B5257}"/>
          </ac:picMkLst>
        </pc:picChg>
        <pc:picChg chg="add del mod">
          <ac:chgData name="Peter Scherer" userId="42a01bdf-7fe7-40bc-8073-227f051a19e2" providerId="ADAL" clId="{B3F98950-A70B-40DE-BED9-CABF380B3F69}" dt="2025-02-13T16:44:00.220" v="18767" actId="478"/>
          <ac:picMkLst>
            <pc:docMk/>
            <pc:sldMk cId="2770547275" sldId="305"/>
            <ac:picMk id="12" creationId="{CFE64D58-CD2A-01D5-A08C-F6757A100A9C}"/>
          </ac:picMkLst>
        </pc:picChg>
        <pc:picChg chg="add del mod">
          <ac:chgData name="Peter Scherer" userId="42a01bdf-7fe7-40bc-8073-227f051a19e2" providerId="ADAL" clId="{B3F98950-A70B-40DE-BED9-CABF380B3F69}" dt="2025-02-13T19:11:03.539" v="19319" actId="478"/>
          <ac:picMkLst>
            <pc:docMk/>
            <pc:sldMk cId="2770547275" sldId="305"/>
            <ac:picMk id="13" creationId="{5667D997-306D-2033-E4F7-3DEDD6DA6A81}"/>
          </ac:picMkLst>
        </pc:picChg>
      </pc:sldChg>
      <pc:sldChg chg="addSp delSp modSp new mod">
        <pc:chgData name="Peter Scherer" userId="42a01bdf-7fe7-40bc-8073-227f051a19e2" providerId="ADAL" clId="{B3F98950-A70B-40DE-BED9-CABF380B3F69}" dt="2025-02-13T16:26:07.094" v="18655" actId="1076"/>
        <pc:sldMkLst>
          <pc:docMk/>
          <pc:sldMk cId="1774511531" sldId="306"/>
        </pc:sldMkLst>
        <pc:spChg chg="mod">
          <ac:chgData name="Peter Scherer" userId="42a01bdf-7fe7-40bc-8073-227f051a19e2" providerId="ADAL" clId="{B3F98950-A70B-40DE-BED9-CABF380B3F69}" dt="2025-02-13T15:15:48.819" v="18441"/>
          <ac:spMkLst>
            <pc:docMk/>
            <pc:sldMk cId="1774511531" sldId="306"/>
            <ac:spMk id="2" creationId="{BD27A81F-B83B-EB49-9C18-77BD608011D5}"/>
          </ac:spMkLst>
        </pc:spChg>
        <pc:spChg chg="del">
          <ac:chgData name="Peter Scherer" userId="42a01bdf-7fe7-40bc-8073-227f051a19e2" providerId="ADAL" clId="{B3F98950-A70B-40DE-BED9-CABF380B3F69}" dt="2025-02-13T15:24:33.865" v="18466" actId="478"/>
          <ac:spMkLst>
            <pc:docMk/>
            <pc:sldMk cId="1774511531" sldId="306"/>
            <ac:spMk id="3" creationId="{08AE8679-234E-7874-FD65-F1C17BA16DE1}"/>
          </ac:spMkLst>
        </pc:spChg>
        <pc:picChg chg="add del mod">
          <ac:chgData name="Peter Scherer" userId="42a01bdf-7fe7-40bc-8073-227f051a19e2" providerId="ADAL" clId="{B3F98950-A70B-40DE-BED9-CABF380B3F69}" dt="2025-02-13T15:24:56.016" v="18470" actId="478"/>
          <ac:picMkLst>
            <pc:docMk/>
            <pc:sldMk cId="1774511531" sldId="306"/>
            <ac:picMk id="4" creationId="{20CE6E2F-BB19-FED2-C70A-81F381041996}"/>
          </ac:picMkLst>
        </pc:picChg>
        <pc:picChg chg="add del mod">
          <ac:chgData name="Peter Scherer" userId="42a01bdf-7fe7-40bc-8073-227f051a19e2" providerId="ADAL" clId="{B3F98950-A70B-40DE-BED9-CABF380B3F69}" dt="2025-02-13T15:30:24.842" v="18479" actId="478"/>
          <ac:picMkLst>
            <pc:docMk/>
            <pc:sldMk cId="1774511531" sldId="306"/>
            <ac:picMk id="5" creationId="{4B6EF652-0AE9-D07A-AF44-F3D4BE0BB76C}"/>
          </ac:picMkLst>
        </pc:picChg>
        <pc:picChg chg="add del mod">
          <ac:chgData name="Peter Scherer" userId="42a01bdf-7fe7-40bc-8073-227f051a19e2" providerId="ADAL" clId="{B3F98950-A70B-40DE-BED9-CABF380B3F69}" dt="2025-02-13T15:31:01.497" v="18485" actId="478"/>
          <ac:picMkLst>
            <pc:docMk/>
            <pc:sldMk cId="1774511531" sldId="306"/>
            <ac:picMk id="6" creationId="{46F52CA3-726E-150E-2D32-448E0CAB1FEE}"/>
          </ac:picMkLst>
        </pc:picChg>
        <pc:picChg chg="add del mod">
          <ac:chgData name="Peter Scherer" userId="42a01bdf-7fe7-40bc-8073-227f051a19e2" providerId="ADAL" clId="{B3F98950-A70B-40DE-BED9-CABF380B3F69}" dt="2025-02-13T15:38:46.642" v="18515" actId="478"/>
          <ac:picMkLst>
            <pc:docMk/>
            <pc:sldMk cId="1774511531" sldId="306"/>
            <ac:picMk id="7" creationId="{B3BCB952-77C8-9619-32C2-5FA811F0AD52}"/>
          </ac:picMkLst>
        </pc:picChg>
        <pc:picChg chg="add del mod">
          <ac:chgData name="Peter Scherer" userId="42a01bdf-7fe7-40bc-8073-227f051a19e2" providerId="ADAL" clId="{B3F98950-A70B-40DE-BED9-CABF380B3F69}" dt="2025-02-13T15:39:44.747" v="18519" actId="478"/>
          <ac:picMkLst>
            <pc:docMk/>
            <pc:sldMk cId="1774511531" sldId="306"/>
            <ac:picMk id="8" creationId="{AFF9891D-C377-9B4F-F801-491367AD3D7C}"/>
          </ac:picMkLst>
        </pc:picChg>
        <pc:picChg chg="add del mod">
          <ac:chgData name="Peter Scherer" userId="42a01bdf-7fe7-40bc-8073-227f051a19e2" providerId="ADAL" clId="{B3F98950-A70B-40DE-BED9-CABF380B3F69}" dt="2025-02-13T15:54:05.415" v="18549" actId="478"/>
          <ac:picMkLst>
            <pc:docMk/>
            <pc:sldMk cId="1774511531" sldId="306"/>
            <ac:picMk id="9" creationId="{C127126A-9D23-61E6-AE70-56D16F5817AC}"/>
          </ac:picMkLst>
        </pc:picChg>
        <pc:picChg chg="add del mod">
          <ac:chgData name="Peter Scherer" userId="42a01bdf-7fe7-40bc-8073-227f051a19e2" providerId="ADAL" clId="{B3F98950-A70B-40DE-BED9-CABF380B3F69}" dt="2025-02-13T16:17:27.179" v="18606" actId="478"/>
          <ac:picMkLst>
            <pc:docMk/>
            <pc:sldMk cId="1774511531" sldId="306"/>
            <ac:picMk id="10" creationId="{02F55A18-64A5-29C3-E5E3-2D307A2B7200}"/>
          </ac:picMkLst>
        </pc:picChg>
        <pc:picChg chg="add del mod">
          <ac:chgData name="Peter Scherer" userId="42a01bdf-7fe7-40bc-8073-227f051a19e2" providerId="ADAL" clId="{B3F98950-A70B-40DE-BED9-CABF380B3F69}" dt="2025-02-13T16:26:01.479" v="18652" actId="478"/>
          <ac:picMkLst>
            <pc:docMk/>
            <pc:sldMk cId="1774511531" sldId="306"/>
            <ac:picMk id="11" creationId="{EB76BD4A-E1D7-4754-6AFA-AC081CBD26C8}"/>
          </ac:picMkLst>
        </pc:picChg>
        <pc:picChg chg="add mod">
          <ac:chgData name="Peter Scherer" userId="42a01bdf-7fe7-40bc-8073-227f051a19e2" providerId="ADAL" clId="{B3F98950-A70B-40DE-BED9-CABF380B3F69}" dt="2025-02-13T16:26:07.094" v="18655" actId="1076"/>
          <ac:picMkLst>
            <pc:docMk/>
            <pc:sldMk cId="1774511531" sldId="306"/>
            <ac:picMk id="12" creationId="{0C681A8A-CDAD-3D52-9370-9122B62A22E2}"/>
          </ac:picMkLst>
        </pc:picChg>
      </pc:sldChg>
      <pc:sldChg chg="addSp delSp modSp new del mod">
        <pc:chgData name="Peter Scherer" userId="42a01bdf-7fe7-40bc-8073-227f051a19e2" providerId="ADAL" clId="{B3F98950-A70B-40DE-BED9-CABF380B3F69}" dt="2025-02-12T20:48:50.292" v="13480" actId="47"/>
        <pc:sldMkLst>
          <pc:docMk/>
          <pc:sldMk cId="3370611202" sldId="306"/>
        </pc:sldMkLst>
        <pc:spChg chg="add del mod">
          <ac:chgData name="Peter Scherer" userId="42a01bdf-7fe7-40bc-8073-227f051a19e2" providerId="ADAL" clId="{B3F98950-A70B-40DE-BED9-CABF380B3F69}" dt="2025-02-12T20:30:12.010" v="13471" actId="478"/>
          <ac:spMkLst>
            <pc:docMk/>
            <pc:sldMk cId="3370611202" sldId="306"/>
            <ac:spMk id="2" creationId="{C6D14FD7-0502-2654-4205-824474A71946}"/>
          </ac:spMkLst>
        </pc:spChg>
        <pc:spChg chg="del">
          <ac:chgData name="Peter Scherer" userId="42a01bdf-7fe7-40bc-8073-227f051a19e2" providerId="ADAL" clId="{B3F98950-A70B-40DE-BED9-CABF380B3F69}" dt="2025-02-12T20:32:00.678" v="13474" actId="478"/>
          <ac:spMkLst>
            <pc:docMk/>
            <pc:sldMk cId="3370611202" sldId="306"/>
            <ac:spMk id="3" creationId="{884DB3E8-0B33-AC07-1A7E-77F35F18EEDA}"/>
          </ac:spMkLst>
        </pc:spChg>
        <pc:spChg chg="add del mod">
          <ac:chgData name="Peter Scherer" userId="42a01bdf-7fe7-40bc-8073-227f051a19e2" providerId="ADAL" clId="{B3F98950-A70B-40DE-BED9-CABF380B3F69}" dt="2025-02-12T20:30:12.010" v="13471" actId="478"/>
          <ac:spMkLst>
            <pc:docMk/>
            <pc:sldMk cId="3370611202" sldId="306"/>
            <ac:spMk id="7" creationId="{DCBAC443-00E9-95E4-8A23-7EC91147AD74}"/>
          </ac:spMkLst>
        </pc:spChg>
        <pc:picChg chg="add mod">
          <ac:chgData name="Peter Scherer" userId="42a01bdf-7fe7-40bc-8073-227f051a19e2" providerId="ADAL" clId="{B3F98950-A70B-40DE-BED9-CABF380B3F69}" dt="2025-02-12T20:32:03.709" v="13479" actId="1036"/>
          <ac:picMkLst>
            <pc:docMk/>
            <pc:sldMk cId="3370611202" sldId="306"/>
            <ac:picMk id="5" creationId="{4FA8DFD2-1232-08AB-3C5E-D8688BE5991B}"/>
          </ac:picMkLst>
        </pc:picChg>
      </pc:sldChg>
      <pc:sldChg chg="addSp delSp modSp new mod">
        <pc:chgData name="Peter Scherer" userId="42a01bdf-7fe7-40bc-8073-227f051a19e2" providerId="ADAL" clId="{B3F98950-A70B-40DE-BED9-CABF380B3F69}" dt="2025-02-13T16:17:59.626" v="18616" actId="1076"/>
        <pc:sldMkLst>
          <pc:docMk/>
          <pc:sldMk cId="3345686994" sldId="307"/>
        </pc:sldMkLst>
        <pc:spChg chg="mod">
          <ac:chgData name="Peter Scherer" userId="42a01bdf-7fe7-40bc-8073-227f051a19e2" providerId="ADAL" clId="{B3F98950-A70B-40DE-BED9-CABF380B3F69}" dt="2025-02-13T15:15:50.818" v="18442"/>
          <ac:spMkLst>
            <pc:docMk/>
            <pc:sldMk cId="3345686994" sldId="307"/>
            <ac:spMk id="2" creationId="{87E2ECAF-84A1-36A1-7967-AE54D9779F59}"/>
          </ac:spMkLst>
        </pc:spChg>
        <pc:spChg chg="del">
          <ac:chgData name="Peter Scherer" userId="42a01bdf-7fe7-40bc-8073-227f051a19e2" providerId="ADAL" clId="{B3F98950-A70B-40DE-BED9-CABF380B3F69}" dt="2025-02-13T15:33:02.889" v="18489" actId="478"/>
          <ac:spMkLst>
            <pc:docMk/>
            <pc:sldMk cId="3345686994" sldId="307"/>
            <ac:spMk id="3" creationId="{50C3BAC2-AB76-DFEB-0367-4BA7CED4DB6E}"/>
          </ac:spMkLst>
        </pc:spChg>
        <pc:picChg chg="add del mod">
          <ac:chgData name="Peter Scherer" userId="42a01bdf-7fe7-40bc-8073-227f051a19e2" providerId="ADAL" clId="{B3F98950-A70B-40DE-BED9-CABF380B3F69}" dt="2025-02-13T15:34:01.008" v="18498" actId="478"/>
          <ac:picMkLst>
            <pc:docMk/>
            <pc:sldMk cId="3345686994" sldId="307"/>
            <ac:picMk id="4" creationId="{02891456-B908-E196-404D-0FFAF6317FE8}"/>
          </ac:picMkLst>
        </pc:picChg>
        <pc:picChg chg="add del mod">
          <ac:chgData name="Peter Scherer" userId="42a01bdf-7fe7-40bc-8073-227f051a19e2" providerId="ADAL" clId="{B3F98950-A70B-40DE-BED9-CABF380B3F69}" dt="2025-02-13T15:34:12.562" v="18502" actId="478"/>
          <ac:picMkLst>
            <pc:docMk/>
            <pc:sldMk cId="3345686994" sldId="307"/>
            <ac:picMk id="5" creationId="{57CC718F-10D1-4CED-A63D-17B865313ED5}"/>
          </ac:picMkLst>
        </pc:picChg>
        <pc:picChg chg="add del mod">
          <ac:chgData name="Peter Scherer" userId="42a01bdf-7fe7-40bc-8073-227f051a19e2" providerId="ADAL" clId="{B3F98950-A70B-40DE-BED9-CABF380B3F69}" dt="2025-02-13T15:35:26.050" v="18506" actId="478"/>
          <ac:picMkLst>
            <pc:docMk/>
            <pc:sldMk cId="3345686994" sldId="307"/>
            <ac:picMk id="6" creationId="{1190C809-3F73-9F3A-3459-F514220B7131}"/>
          </ac:picMkLst>
        </pc:picChg>
        <pc:picChg chg="add del mod">
          <ac:chgData name="Peter Scherer" userId="42a01bdf-7fe7-40bc-8073-227f051a19e2" providerId="ADAL" clId="{B3F98950-A70B-40DE-BED9-CABF380B3F69}" dt="2025-02-13T15:40:51.202" v="18523" actId="478"/>
          <ac:picMkLst>
            <pc:docMk/>
            <pc:sldMk cId="3345686994" sldId="307"/>
            <ac:picMk id="7" creationId="{479CA4A4-99A1-E01E-130E-98A55EF148E4}"/>
          </ac:picMkLst>
        </pc:picChg>
        <pc:picChg chg="add del mod">
          <ac:chgData name="Peter Scherer" userId="42a01bdf-7fe7-40bc-8073-227f051a19e2" providerId="ADAL" clId="{B3F98950-A70B-40DE-BED9-CABF380B3F69}" dt="2025-02-13T16:17:47.563" v="18610" actId="478"/>
          <ac:picMkLst>
            <pc:docMk/>
            <pc:sldMk cId="3345686994" sldId="307"/>
            <ac:picMk id="8" creationId="{BAFC46EA-D554-B311-D323-57B84DCFCB8F}"/>
          </ac:picMkLst>
        </pc:picChg>
        <pc:picChg chg="add mod">
          <ac:chgData name="Peter Scherer" userId="42a01bdf-7fe7-40bc-8073-227f051a19e2" providerId="ADAL" clId="{B3F98950-A70B-40DE-BED9-CABF380B3F69}" dt="2025-02-13T16:17:59.626" v="18616" actId="1076"/>
          <ac:picMkLst>
            <pc:docMk/>
            <pc:sldMk cId="3345686994" sldId="307"/>
            <ac:picMk id="9" creationId="{2E4B8C76-C23F-8B38-0FE2-44BC5F31611C}"/>
          </ac:picMkLst>
        </pc:picChg>
      </pc:sldChg>
      <pc:sldChg chg="addSp delSp modSp new mod">
        <pc:chgData name="Peter Scherer" userId="42a01bdf-7fe7-40bc-8073-227f051a19e2" providerId="ADAL" clId="{B3F98950-A70B-40DE-BED9-CABF380B3F69}" dt="2025-02-13T16:18:24.234" v="18622" actId="14100"/>
        <pc:sldMkLst>
          <pc:docMk/>
          <pc:sldMk cId="381659980" sldId="308"/>
        </pc:sldMkLst>
        <pc:spChg chg="mod">
          <ac:chgData name="Peter Scherer" userId="42a01bdf-7fe7-40bc-8073-227f051a19e2" providerId="ADAL" clId="{B3F98950-A70B-40DE-BED9-CABF380B3F69}" dt="2025-02-13T15:15:53.011" v="18443"/>
          <ac:spMkLst>
            <pc:docMk/>
            <pc:sldMk cId="381659980" sldId="308"/>
            <ac:spMk id="2" creationId="{22ADAB77-8B4B-891E-C230-0ACF8D05FB73}"/>
          </ac:spMkLst>
        </pc:spChg>
        <pc:spChg chg="del">
          <ac:chgData name="Peter Scherer" userId="42a01bdf-7fe7-40bc-8073-227f051a19e2" providerId="ADAL" clId="{B3F98950-A70B-40DE-BED9-CABF380B3F69}" dt="2025-02-13T15:37:58.481" v="18511" actId="478"/>
          <ac:spMkLst>
            <pc:docMk/>
            <pc:sldMk cId="381659980" sldId="308"/>
            <ac:spMk id="3" creationId="{468C8B4E-D307-A766-0D88-8C3B1F9C740F}"/>
          </ac:spMkLst>
        </pc:spChg>
        <pc:picChg chg="add del mod">
          <ac:chgData name="Peter Scherer" userId="42a01bdf-7fe7-40bc-8073-227f051a19e2" providerId="ADAL" clId="{B3F98950-A70B-40DE-BED9-CABF380B3F69}" dt="2025-02-13T15:42:16.793" v="18527" actId="478"/>
          <ac:picMkLst>
            <pc:docMk/>
            <pc:sldMk cId="381659980" sldId="308"/>
            <ac:picMk id="4" creationId="{EC6A56B6-7371-B10B-52F7-C653CDF461C7}"/>
          </ac:picMkLst>
        </pc:picChg>
        <pc:picChg chg="add del mod">
          <ac:chgData name="Peter Scherer" userId="42a01bdf-7fe7-40bc-8073-227f051a19e2" providerId="ADAL" clId="{B3F98950-A70B-40DE-BED9-CABF380B3F69}" dt="2025-02-13T16:07:40.671" v="18580" actId="478"/>
          <ac:picMkLst>
            <pc:docMk/>
            <pc:sldMk cId="381659980" sldId="308"/>
            <ac:picMk id="5" creationId="{6CEF1C72-7E9F-65A2-162A-7773AB0EAFA0}"/>
          </ac:picMkLst>
        </pc:picChg>
        <pc:picChg chg="add del mod">
          <ac:chgData name="Peter Scherer" userId="42a01bdf-7fe7-40bc-8073-227f051a19e2" providerId="ADAL" clId="{B3F98950-A70B-40DE-BED9-CABF380B3F69}" dt="2025-02-13T16:18:16.266" v="18618" actId="478"/>
          <ac:picMkLst>
            <pc:docMk/>
            <pc:sldMk cId="381659980" sldId="308"/>
            <ac:picMk id="6" creationId="{6257250D-017F-E0F9-390C-F95B017C7FF7}"/>
          </ac:picMkLst>
        </pc:picChg>
        <pc:picChg chg="add mod">
          <ac:chgData name="Peter Scherer" userId="42a01bdf-7fe7-40bc-8073-227f051a19e2" providerId="ADAL" clId="{B3F98950-A70B-40DE-BED9-CABF380B3F69}" dt="2025-02-13T16:18:24.234" v="18622" actId="14100"/>
          <ac:picMkLst>
            <pc:docMk/>
            <pc:sldMk cId="381659980" sldId="308"/>
            <ac:picMk id="7" creationId="{77D15055-7FFD-044D-6B0E-D618B68614B9}"/>
          </ac:picMkLst>
        </pc:picChg>
      </pc:sldChg>
      <pc:sldChg chg="addSp delSp modSp new mod">
        <pc:chgData name="Peter Scherer" userId="42a01bdf-7fe7-40bc-8073-227f051a19e2" providerId="ADAL" clId="{B3F98950-A70B-40DE-BED9-CABF380B3F69}" dt="2025-02-13T16:19:10.213" v="18630" actId="1076"/>
        <pc:sldMkLst>
          <pc:docMk/>
          <pc:sldMk cId="3177659984" sldId="309"/>
        </pc:sldMkLst>
        <pc:spChg chg="mod">
          <ac:chgData name="Peter Scherer" userId="42a01bdf-7fe7-40bc-8073-227f051a19e2" providerId="ADAL" clId="{B3F98950-A70B-40DE-BED9-CABF380B3F69}" dt="2025-02-13T15:44:12.090" v="18541"/>
          <ac:spMkLst>
            <pc:docMk/>
            <pc:sldMk cId="3177659984" sldId="309"/>
            <ac:spMk id="2" creationId="{8C8A1E04-6619-89AE-4C47-DCA5CA254C6E}"/>
          </ac:spMkLst>
        </pc:spChg>
        <pc:spChg chg="del">
          <ac:chgData name="Peter Scherer" userId="42a01bdf-7fe7-40bc-8073-227f051a19e2" providerId="ADAL" clId="{B3F98950-A70B-40DE-BED9-CABF380B3F69}" dt="2025-02-13T15:57:59.907" v="18553" actId="478"/>
          <ac:spMkLst>
            <pc:docMk/>
            <pc:sldMk cId="3177659984" sldId="309"/>
            <ac:spMk id="3" creationId="{CDD8F2FC-5C2A-6B2A-2E3D-10A8A34A54C0}"/>
          </ac:spMkLst>
        </pc:spChg>
        <pc:picChg chg="add del mod">
          <ac:chgData name="Peter Scherer" userId="42a01bdf-7fe7-40bc-8073-227f051a19e2" providerId="ADAL" clId="{B3F98950-A70B-40DE-BED9-CABF380B3F69}" dt="2025-02-13T16:19:00.460" v="18623" actId="478"/>
          <ac:picMkLst>
            <pc:docMk/>
            <pc:sldMk cId="3177659984" sldId="309"/>
            <ac:picMk id="4" creationId="{52A7C740-4D56-A6AC-DADF-EC15B14360E4}"/>
          </ac:picMkLst>
        </pc:picChg>
        <pc:picChg chg="add mod">
          <ac:chgData name="Peter Scherer" userId="42a01bdf-7fe7-40bc-8073-227f051a19e2" providerId="ADAL" clId="{B3F98950-A70B-40DE-BED9-CABF380B3F69}" dt="2025-02-13T16:19:10.213" v="18630" actId="1076"/>
          <ac:picMkLst>
            <pc:docMk/>
            <pc:sldMk cId="3177659984" sldId="309"/>
            <ac:picMk id="5" creationId="{7B40C9D9-6EF7-8991-258C-50B9559B8C39}"/>
          </ac:picMkLst>
        </pc:picChg>
      </pc:sldChg>
      <pc:sldChg chg="addSp delSp modSp new mod">
        <pc:chgData name="Peter Scherer" userId="42a01bdf-7fe7-40bc-8073-227f051a19e2" providerId="ADAL" clId="{B3F98950-A70B-40DE-BED9-CABF380B3F69}" dt="2025-02-13T16:19:46.387" v="18634" actId="1076"/>
        <pc:sldMkLst>
          <pc:docMk/>
          <pc:sldMk cId="3180168937" sldId="310"/>
        </pc:sldMkLst>
        <pc:spChg chg="mod">
          <ac:chgData name="Peter Scherer" userId="42a01bdf-7fe7-40bc-8073-227f051a19e2" providerId="ADAL" clId="{B3F98950-A70B-40DE-BED9-CABF380B3F69}" dt="2025-02-13T15:44:14.033" v="18542"/>
          <ac:spMkLst>
            <pc:docMk/>
            <pc:sldMk cId="3180168937" sldId="310"/>
            <ac:spMk id="2" creationId="{08798D06-63F6-FD50-FCFE-5D59428E23B6}"/>
          </ac:spMkLst>
        </pc:spChg>
        <pc:spChg chg="del">
          <ac:chgData name="Peter Scherer" userId="42a01bdf-7fe7-40bc-8073-227f051a19e2" providerId="ADAL" clId="{B3F98950-A70B-40DE-BED9-CABF380B3F69}" dt="2025-02-13T15:58:14.013" v="18557" actId="478"/>
          <ac:spMkLst>
            <pc:docMk/>
            <pc:sldMk cId="3180168937" sldId="310"/>
            <ac:spMk id="3" creationId="{1A866082-A4EF-1EE4-BFF0-005BDF5A76A2}"/>
          </ac:spMkLst>
        </pc:spChg>
        <pc:picChg chg="add del">
          <ac:chgData name="Peter Scherer" userId="42a01bdf-7fe7-40bc-8073-227f051a19e2" providerId="ADAL" clId="{B3F98950-A70B-40DE-BED9-CABF380B3F69}" dt="2025-02-13T15:58:27.171" v="18559" actId="478"/>
          <ac:picMkLst>
            <pc:docMk/>
            <pc:sldMk cId="3180168937" sldId="310"/>
            <ac:picMk id="4" creationId="{FB9EAA29-5340-6596-95D6-9914A9FB5F19}"/>
          </ac:picMkLst>
        </pc:picChg>
        <pc:picChg chg="add del mod">
          <ac:chgData name="Peter Scherer" userId="42a01bdf-7fe7-40bc-8073-227f051a19e2" providerId="ADAL" clId="{B3F98950-A70B-40DE-BED9-CABF380B3F69}" dt="2025-02-13T16:19:40.782" v="18631" actId="478"/>
          <ac:picMkLst>
            <pc:docMk/>
            <pc:sldMk cId="3180168937" sldId="310"/>
            <ac:picMk id="5" creationId="{6AB9FA11-4AEE-22FB-33E9-459CC53010E8}"/>
          </ac:picMkLst>
        </pc:picChg>
        <pc:picChg chg="add mod">
          <ac:chgData name="Peter Scherer" userId="42a01bdf-7fe7-40bc-8073-227f051a19e2" providerId="ADAL" clId="{B3F98950-A70B-40DE-BED9-CABF380B3F69}" dt="2025-02-13T16:19:46.387" v="18634" actId="1076"/>
          <ac:picMkLst>
            <pc:docMk/>
            <pc:sldMk cId="3180168937" sldId="310"/>
            <ac:picMk id="6" creationId="{F4057C10-4ADB-8A4B-1C2F-84D7369FB125}"/>
          </ac:picMkLst>
        </pc:picChg>
      </pc:sldChg>
      <pc:sldChg chg="addSp delSp modSp new mod">
        <pc:chgData name="Peter Scherer" userId="42a01bdf-7fe7-40bc-8073-227f051a19e2" providerId="ADAL" clId="{B3F98950-A70B-40DE-BED9-CABF380B3F69}" dt="2025-02-13T16:20:28.852" v="18640" actId="1076"/>
        <pc:sldMkLst>
          <pc:docMk/>
          <pc:sldMk cId="1189018232" sldId="311"/>
        </pc:sldMkLst>
        <pc:spChg chg="mod">
          <ac:chgData name="Peter Scherer" userId="42a01bdf-7fe7-40bc-8073-227f051a19e2" providerId="ADAL" clId="{B3F98950-A70B-40DE-BED9-CABF380B3F69}" dt="2025-02-13T15:44:15.363" v="18543"/>
          <ac:spMkLst>
            <pc:docMk/>
            <pc:sldMk cId="1189018232" sldId="311"/>
            <ac:spMk id="2" creationId="{6893DB05-1BF0-179F-03CC-AA933E87ABC5}"/>
          </ac:spMkLst>
        </pc:spChg>
        <pc:spChg chg="del">
          <ac:chgData name="Peter Scherer" userId="42a01bdf-7fe7-40bc-8073-227f051a19e2" providerId="ADAL" clId="{B3F98950-A70B-40DE-BED9-CABF380B3F69}" dt="2025-02-13T15:58:47.201" v="18565" actId="478"/>
          <ac:spMkLst>
            <pc:docMk/>
            <pc:sldMk cId="1189018232" sldId="311"/>
            <ac:spMk id="3" creationId="{528E4917-D4B3-F602-87C8-05FC65FD71F9}"/>
          </ac:spMkLst>
        </pc:spChg>
        <pc:picChg chg="add del mod">
          <ac:chgData name="Peter Scherer" userId="42a01bdf-7fe7-40bc-8073-227f051a19e2" providerId="ADAL" clId="{B3F98950-A70B-40DE-BED9-CABF380B3F69}" dt="2025-02-13T16:20:18.420" v="18635" actId="478"/>
          <ac:picMkLst>
            <pc:docMk/>
            <pc:sldMk cId="1189018232" sldId="311"/>
            <ac:picMk id="4" creationId="{CB093E0E-D7AD-4317-C531-A10DC26B1864}"/>
          </ac:picMkLst>
        </pc:picChg>
        <pc:picChg chg="add mod">
          <ac:chgData name="Peter Scherer" userId="42a01bdf-7fe7-40bc-8073-227f051a19e2" providerId="ADAL" clId="{B3F98950-A70B-40DE-BED9-CABF380B3F69}" dt="2025-02-13T16:20:28.852" v="18640" actId="1076"/>
          <ac:picMkLst>
            <pc:docMk/>
            <pc:sldMk cId="1189018232" sldId="311"/>
            <ac:picMk id="5" creationId="{D14EA039-982B-59EF-D4EB-9897CF1E1088}"/>
          </ac:picMkLst>
        </pc:picChg>
      </pc:sldChg>
      <pc:sldChg chg="addSp delSp modSp new mod">
        <pc:chgData name="Peter Scherer" userId="42a01bdf-7fe7-40bc-8073-227f051a19e2" providerId="ADAL" clId="{B3F98950-A70B-40DE-BED9-CABF380B3F69}" dt="2025-02-13T16:21:01.253" v="18644" actId="1076"/>
        <pc:sldMkLst>
          <pc:docMk/>
          <pc:sldMk cId="434581958" sldId="312"/>
        </pc:sldMkLst>
        <pc:spChg chg="mod">
          <ac:chgData name="Peter Scherer" userId="42a01bdf-7fe7-40bc-8073-227f051a19e2" providerId="ADAL" clId="{B3F98950-A70B-40DE-BED9-CABF380B3F69}" dt="2025-02-13T15:44:16.682" v="18544"/>
          <ac:spMkLst>
            <pc:docMk/>
            <pc:sldMk cId="434581958" sldId="312"/>
            <ac:spMk id="2" creationId="{4B2FCD41-905C-1963-0E59-B9707251EF5F}"/>
          </ac:spMkLst>
        </pc:spChg>
        <pc:spChg chg="del mod">
          <ac:chgData name="Peter Scherer" userId="42a01bdf-7fe7-40bc-8073-227f051a19e2" providerId="ADAL" clId="{B3F98950-A70B-40DE-BED9-CABF380B3F69}" dt="2025-02-13T15:59:07.466" v="18570" actId="478"/>
          <ac:spMkLst>
            <pc:docMk/>
            <pc:sldMk cId="434581958" sldId="312"/>
            <ac:spMk id="3" creationId="{78EF220D-994A-2F3B-6FC5-5ACA5F7E5C45}"/>
          </ac:spMkLst>
        </pc:spChg>
        <pc:picChg chg="add del mod">
          <ac:chgData name="Peter Scherer" userId="42a01bdf-7fe7-40bc-8073-227f051a19e2" providerId="ADAL" clId="{B3F98950-A70B-40DE-BED9-CABF380B3F69}" dt="2025-02-13T16:20:55.892" v="18641" actId="478"/>
          <ac:picMkLst>
            <pc:docMk/>
            <pc:sldMk cId="434581958" sldId="312"/>
            <ac:picMk id="4" creationId="{3AD7A015-F5AC-E084-59D6-15F5C5757D79}"/>
          </ac:picMkLst>
        </pc:picChg>
        <pc:picChg chg="add mod">
          <ac:chgData name="Peter Scherer" userId="42a01bdf-7fe7-40bc-8073-227f051a19e2" providerId="ADAL" clId="{B3F98950-A70B-40DE-BED9-CABF380B3F69}" dt="2025-02-13T16:21:01.253" v="18644" actId="1076"/>
          <ac:picMkLst>
            <pc:docMk/>
            <pc:sldMk cId="434581958" sldId="312"/>
            <ac:picMk id="5" creationId="{4CB8EFF0-FAB9-A822-AC7E-756984FDBDE7}"/>
          </ac:picMkLst>
        </pc:picChg>
      </pc:sldChg>
      <pc:sldChg chg="addSp delSp modSp new mod">
        <pc:chgData name="Peter Scherer" userId="42a01bdf-7fe7-40bc-8073-227f051a19e2" providerId="ADAL" clId="{B3F98950-A70B-40DE-BED9-CABF380B3F69}" dt="2025-02-13T18:39:43.755" v="19050" actId="1076"/>
        <pc:sldMkLst>
          <pc:docMk/>
          <pc:sldMk cId="2084704076" sldId="313"/>
        </pc:sldMkLst>
        <pc:spChg chg="mod">
          <ac:chgData name="Peter Scherer" userId="42a01bdf-7fe7-40bc-8073-227f051a19e2" providerId="ADAL" clId="{B3F98950-A70B-40DE-BED9-CABF380B3F69}" dt="2025-02-13T15:44:18.171" v="18545"/>
          <ac:spMkLst>
            <pc:docMk/>
            <pc:sldMk cId="2084704076" sldId="313"/>
            <ac:spMk id="2" creationId="{8B1B688F-4E02-C28C-08D7-EAA93C038653}"/>
          </ac:spMkLst>
        </pc:spChg>
        <pc:spChg chg="del mod">
          <ac:chgData name="Peter Scherer" userId="42a01bdf-7fe7-40bc-8073-227f051a19e2" providerId="ADAL" clId="{B3F98950-A70B-40DE-BED9-CABF380B3F69}" dt="2025-02-13T15:59:19.083" v="18575" actId="478"/>
          <ac:spMkLst>
            <pc:docMk/>
            <pc:sldMk cId="2084704076" sldId="313"/>
            <ac:spMk id="3" creationId="{DF15BC63-C25C-FD07-60E6-A80FA5FB1EC1}"/>
          </ac:spMkLst>
        </pc:spChg>
        <pc:picChg chg="add del mod">
          <ac:chgData name="Peter Scherer" userId="42a01bdf-7fe7-40bc-8073-227f051a19e2" providerId="ADAL" clId="{B3F98950-A70B-40DE-BED9-CABF380B3F69}" dt="2025-02-13T16:21:13.325" v="18645" actId="478"/>
          <ac:picMkLst>
            <pc:docMk/>
            <pc:sldMk cId="2084704076" sldId="313"/>
            <ac:picMk id="4" creationId="{02F74D8A-E380-E236-B0D4-1D44F68918B5}"/>
          </ac:picMkLst>
        </pc:picChg>
        <pc:picChg chg="add mod">
          <ac:chgData name="Peter Scherer" userId="42a01bdf-7fe7-40bc-8073-227f051a19e2" providerId="ADAL" clId="{B3F98950-A70B-40DE-BED9-CABF380B3F69}" dt="2025-02-13T18:39:43.755" v="19050" actId="1076"/>
          <ac:picMkLst>
            <pc:docMk/>
            <pc:sldMk cId="2084704076" sldId="313"/>
            <ac:picMk id="5" creationId="{63316B5A-83DC-E2D8-D17A-7A05B2D43F87}"/>
          </ac:picMkLst>
        </pc:picChg>
      </pc:sldChg>
    </pc:docChg>
  </pc:docChgLst>
  <pc:docChgLst>
    <pc:chgData name="Peter Scherer" userId="42a01bdf-7fe7-40bc-8073-227f051a19e2" providerId="ADAL" clId="{67E72907-DCBE-4E1F-928D-F337B6119958}"/>
    <pc:docChg chg="undo redo custSel addSld modSld">
      <pc:chgData name="Peter Scherer" userId="42a01bdf-7fe7-40bc-8073-227f051a19e2" providerId="ADAL" clId="{67E72907-DCBE-4E1F-928D-F337B6119958}" dt="2025-02-17T16:41:50.491" v="49546" actId="20577"/>
      <pc:docMkLst>
        <pc:docMk/>
      </pc:docMkLst>
      <pc:sldChg chg="modSp mod modNotesTx">
        <pc:chgData name="Peter Scherer" userId="42a01bdf-7fe7-40bc-8073-227f051a19e2" providerId="ADAL" clId="{67E72907-DCBE-4E1F-928D-F337B6119958}" dt="2025-02-17T16:24:55.735" v="48715" actId="20577"/>
        <pc:sldMkLst>
          <pc:docMk/>
          <pc:sldMk cId="1495578917" sldId="275"/>
        </pc:sldMkLst>
        <pc:spChg chg="mod">
          <ac:chgData name="Peter Scherer" userId="42a01bdf-7fe7-40bc-8073-227f051a19e2" providerId="ADAL" clId="{67E72907-DCBE-4E1F-928D-F337B6119958}" dt="2025-02-15T02:15:24.826" v="22843" actId="20577"/>
          <ac:spMkLst>
            <pc:docMk/>
            <pc:sldMk cId="1495578917" sldId="275"/>
            <ac:spMk id="2" creationId="{EAE507F0-88C1-5138-9504-B718FE5114F7}"/>
          </ac:spMkLst>
        </pc:spChg>
      </pc:sldChg>
      <pc:sldChg chg="modNotes modNotesTx">
        <pc:chgData name="Peter Scherer" userId="42a01bdf-7fe7-40bc-8073-227f051a19e2" providerId="ADAL" clId="{67E72907-DCBE-4E1F-928D-F337B6119958}" dt="2025-02-16T21:53:17.405" v="28518" actId="20577"/>
        <pc:sldMkLst>
          <pc:docMk/>
          <pc:sldMk cId="1693139007" sldId="277"/>
        </pc:sldMkLst>
      </pc:sldChg>
      <pc:sldChg chg="modNotes modNotesTx">
        <pc:chgData name="Peter Scherer" userId="42a01bdf-7fe7-40bc-8073-227f051a19e2" providerId="ADAL" clId="{67E72907-DCBE-4E1F-928D-F337B6119958}" dt="2025-02-17T03:13:47.865" v="42422" actId="27636"/>
        <pc:sldMkLst>
          <pc:docMk/>
          <pc:sldMk cId="2063368780" sldId="279"/>
        </pc:sldMkLst>
      </pc:sldChg>
      <pc:sldChg chg="modNotesTx">
        <pc:chgData name="Peter Scherer" userId="42a01bdf-7fe7-40bc-8073-227f051a19e2" providerId="ADAL" clId="{67E72907-DCBE-4E1F-928D-F337B6119958}" dt="2025-02-16T21:54:15.189" v="28533" actId="20577"/>
        <pc:sldMkLst>
          <pc:docMk/>
          <pc:sldMk cId="4075302281" sldId="294"/>
        </pc:sldMkLst>
      </pc:sldChg>
      <pc:sldChg chg="modSp mod modNotesTx">
        <pc:chgData name="Peter Scherer" userId="42a01bdf-7fe7-40bc-8073-227f051a19e2" providerId="ADAL" clId="{67E72907-DCBE-4E1F-928D-F337B6119958}" dt="2025-02-14T21:36:26.054" v="11875" actId="6549"/>
        <pc:sldMkLst>
          <pc:docMk/>
          <pc:sldMk cId="2538051714" sldId="295"/>
        </pc:sldMkLst>
        <pc:spChg chg="mod">
          <ac:chgData name="Peter Scherer" userId="42a01bdf-7fe7-40bc-8073-227f051a19e2" providerId="ADAL" clId="{67E72907-DCBE-4E1F-928D-F337B6119958}" dt="2025-02-14T17:50:09.348" v="1863" actId="27636"/>
          <ac:spMkLst>
            <pc:docMk/>
            <pc:sldMk cId="2538051714" sldId="295"/>
            <ac:spMk id="3" creationId="{F2C5B9E3-68F5-2024-891D-B5BEFC6810E7}"/>
          </ac:spMkLst>
        </pc:spChg>
      </pc:sldChg>
      <pc:sldChg chg="modSp mod modNotes modNotesTx">
        <pc:chgData name="Peter Scherer" userId="42a01bdf-7fe7-40bc-8073-227f051a19e2" providerId="ADAL" clId="{67E72907-DCBE-4E1F-928D-F337B6119958}" dt="2025-02-16T23:02:24.699" v="30633" actId="20577"/>
        <pc:sldMkLst>
          <pc:docMk/>
          <pc:sldMk cId="1481411880" sldId="296"/>
        </pc:sldMkLst>
        <pc:spChg chg="mod">
          <ac:chgData name="Peter Scherer" userId="42a01bdf-7fe7-40bc-8073-227f051a19e2" providerId="ADAL" clId="{67E72907-DCBE-4E1F-928D-F337B6119958}" dt="2025-02-14T17:50:32.409" v="1866" actId="27636"/>
          <ac:spMkLst>
            <pc:docMk/>
            <pc:sldMk cId="1481411880" sldId="296"/>
            <ac:spMk id="3" creationId="{C94544CD-36F0-3748-D92F-B6B24E8D0AA8}"/>
          </ac:spMkLst>
        </pc:spChg>
      </pc:sldChg>
      <pc:sldChg chg="modNotesTx">
        <pc:chgData name="Peter Scherer" userId="42a01bdf-7fe7-40bc-8073-227f051a19e2" providerId="ADAL" clId="{67E72907-DCBE-4E1F-928D-F337B6119958}" dt="2025-02-17T01:18:49.359" v="34454" actId="20577"/>
        <pc:sldMkLst>
          <pc:docMk/>
          <pc:sldMk cId="2668019746" sldId="297"/>
        </pc:sldMkLst>
      </pc:sldChg>
      <pc:sldChg chg="modSp mod modNotes modNotesTx">
        <pc:chgData name="Peter Scherer" userId="42a01bdf-7fe7-40bc-8073-227f051a19e2" providerId="ADAL" clId="{67E72907-DCBE-4E1F-928D-F337B6119958}" dt="2025-02-17T16:31:44.119" v="48793" actId="20577"/>
        <pc:sldMkLst>
          <pc:docMk/>
          <pc:sldMk cId="1487098531" sldId="298"/>
        </pc:sldMkLst>
        <pc:spChg chg="mod">
          <ac:chgData name="Peter Scherer" userId="42a01bdf-7fe7-40bc-8073-227f051a19e2" providerId="ADAL" clId="{67E72907-DCBE-4E1F-928D-F337B6119958}" dt="2025-02-17T03:15:17.884" v="42480" actId="27636"/>
          <ac:spMkLst>
            <pc:docMk/>
            <pc:sldMk cId="1487098531" sldId="298"/>
            <ac:spMk id="3" creationId="{4FC71088-7459-95F3-1709-FD31D786D3D0}"/>
          </ac:spMkLst>
        </pc:spChg>
      </pc:sldChg>
      <pc:sldChg chg="modNotesTx">
        <pc:chgData name="Peter Scherer" userId="42a01bdf-7fe7-40bc-8073-227f051a19e2" providerId="ADAL" clId="{67E72907-DCBE-4E1F-928D-F337B6119958}" dt="2025-02-17T16:26:48.041" v="48758" actId="20577"/>
        <pc:sldMkLst>
          <pc:docMk/>
          <pc:sldMk cId="2398064940" sldId="299"/>
        </pc:sldMkLst>
      </pc:sldChg>
      <pc:sldChg chg="modNotesTx">
        <pc:chgData name="Peter Scherer" userId="42a01bdf-7fe7-40bc-8073-227f051a19e2" providerId="ADAL" clId="{67E72907-DCBE-4E1F-928D-F337B6119958}" dt="2025-02-17T01:27:10.148" v="34944" actId="20577"/>
        <pc:sldMkLst>
          <pc:docMk/>
          <pc:sldMk cId="2865816978" sldId="300"/>
        </pc:sldMkLst>
      </pc:sldChg>
      <pc:sldChg chg="modNotesTx">
        <pc:chgData name="Peter Scherer" userId="42a01bdf-7fe7-40bc-8073-227f051a19e2" providerId="ADAL" clId="{67E72907-DCBE-4E1F-928D-F337B6119958}" dt="2025-02-17T16:27:36.555" v="48764" actId="20577"/>
        <pc:sldMkLst>
          <pc:docMk/>
          <pc:sldMk cId="1243645768" sldId="301"/>
        </pc:sldMkLst>
      </pc:sldChg>
      <pc:sldChg chg="modSp mod modNotesTx">
        <pc:chgData name="Peter Scherer" userId="42a01bdf-7fe7-40bc-8073-227f051a19e2" providerId="ADAL" clId="{67E72907-DCBE-4E1F-928D-F337B6119958}" dt="2025-02-17T16:32:17.916" v="48822" actId="20577"/>
        <pc:sldMkLst>
          <pc:docMk/>
          <pc:sldMk cId="4224849195" sldId="302"/>
        </pc:sldMkLst>
        <pc:spChg chg="mod">
          <ac:chgData name="Peter Scherer" userId="42a01bdf-7fe7-40bc-8073-227f051a19e2" providerId="ADAL" clId="{67E72907-DCBE-4E1F-928D-F337B6119958}" dt="2025-02-17T03:33:45.267" v="43185" actId="20577"/>
          <ac:spMkLst>
            <pc:docMk/>
            <pc:sldMk cId="4224849195" sldId="302"/>
            <ac:spMk id="3" creationId="{AD27DDF9-6A0E-B290-920F-98289A48C67D}"/>
          </ac:spMkLst>
        </pc:spChg>
      </pc:sldChg>
      <pc:sldChg chg="modNotesTx">
        <pc:chgData name="Peter Scherer" userId="42a01bdf-7fe7-40bc-8073-227f051a19e2" providerId="ADAL" clId="{67E72907-DCBE-4E1F-928D-F337B6119958}" dt="2025-02-17T16:38:32.589" v="49223" actId="20577"/>
        <pc:sldMkLst>
          <pc:docMk/>
          <pc:sldMk cId="1325080359" sldId="303"/>
        </pc:sldMkLst>
      </pc:sldChg>
      <pc:sldChg chg="modNotesTx">
        <pc:chgData name="Peter Scherer" userId="42a01bdf-7fe7-40bc-8073-227f051a19e2" providerId="ADAL" clId="{67E72907-DCBE-4E1F-928D-F337B6119958}" dt="2025-02-17T16:41:50.491" v="49546" actId="20577"/>
        <pc:sldMkLst>
          <pc:docMk/>
          <pc:sldMk cId="1174589979" sldId="304"/>
        </pc:sldMkLst>
      </pc:sldChg>
      <pc:sldChg chg="modNotes modNotesTx">
        <pc:chgData name="Peter Scherer" userId="42a01bdf-7fe7-40bc-8073-227f051a19e2" providerId="ADAL" clId="{67E72907-DCBE-4E1F-928D-F337B6119958}" dt="2025-02-17T03:13:47.926" v="42423" actId="27636"/>
        <pc:sldMkLst>
          <pc:docMk/>
          <pc:sldMk cId="2770547275" sldId="305"/>
        </pc:sldMkLst>
      </pc:sldChg>
      <pc:sldChg chg="modNotes modNotesTx">
        <pc:chgData name="Peter Scherer" userId="42a01bdf-7fe7-40bc-8073-227f051a19e2" providerId="ADAL" clId="{67E72907-DCBE-4E1F-928D-F337B6119958}" dt="2025-02-17T03:13:47.996" v="42424" actId="27636"/>
        <pc:sldMkLst>
          <pc:docMk/>
          <pc:sldMk cId="1774511531" sldId="306"/>
        </pc:sldMkLst>
      </pc:sldChg>
      <pc:sldChg chg="modNotesTx">
        <pc:chgData name="Peter Scherer" userId="42a01bdf-7fe7-40bc-8073-227f051a19e2" providerId="ADAL" clId="{67E72907-DCBE-4E1F-928D-F337B6119958}" dt="2025-02-16T22:32:35.306" v="29009" actId="20577"/>
        <pc:sldMkLst>
          <pc:docMk/>
          <pc:sldMk cId="3345686994" sldId="307"/>
        </pc:sldMkLst>
      </pc:sldChg>
      <pc:sldChg chg="modNotesTx">
        <pc:chgData name="Peter Scherer" userId="42a01bdf-7fe7-40bc-8073-227f051a19e2" providerId="ADAL" clId="{67E72907-DCBE-4E1F-928D-F337B6119958}" dt="2025-02-16T21:15:39.090" v="28171" actId="20577"/>
        <pc:sldMkLst>
          <pc:docMk/>
          <pc:sldMk cId="381659980" sldId="308"/>
        </pc:sldMkLst>
      </pc:sldChg>
      <pc:sldChg chg="modNotes modNotesTx">
        <pc:chgData name="Peter Scherer" userId="42a01bdf-7fe7-40bc-8073-227f051a19e2" providerId="ADAL" clId="{67E72907-DCBE-4E1F-928D-F337B6119958}" dt="2025-02-17T16:18:18.379" v="48681" actId="20577"/>
        <pc:sldMkLst>
          <pc:docMk/>
          <pc:sldMk cId="3177659984" sldId="309"/>
        </pc:sldMkLst>
      </pc:sldChg>
      <pc:sldChg chg="modNotesTx">
        <pc:chgData name="Peter Scherer" userId="42a01bdf-7fe7-40bc-8073-227f051a19e2" providerId="ADAL" clId="{67E72907-DCBE-4E1F-928D-F337B6119958}" dt="2025-02-17T00:58:15.969" v="32951" actId="20577"/>
        <pc:sldMkLst>
          <pc:docMk/>
          <pc:sldMk cId="3180168937" sldId="310"/>
        </pc:sldMkLst>
      </pc:sldChg>
      <pc:sldChg chg="modNotesTx">
        <pc:chgData name="Peter Scherer" userId="42a01bdf-7fe7-40bc-8073-227f051a19e2" providerId="ADAL" clId="{67E72907-DCBE-4E1F-928D-F337B6119958}" dt="2025-02-15T01:23:40.920" v="17912" actId="6549"/>
        <pc:sldMkLst>
          <pc:docMk/>
          <pc:sldMk cId="1189018232" sldId="311"/>
        </pc:sldMkLst>
      </pc:sldChg>
      <pc:sldChg chg="modNotesTx">
        <pc:chgData name="Peter Scherer" userId="42a01bdf-7fe7-40bc-8073-227f051a19e2" providerId="ADAL" clId="{67E72907-DCBE-4E1F-928D-F337B6119958}" dt="2025-02-17T16:20:14.308" v="48686" actId="6549"/>
        <pc:sldMkLst>
          <pc:docMk/>
          <pc:sldMk cId="434581958" sldId="312"/>
        </pc:sldMkLst>
      </pc:sldChg>
      <pc:sldChg chg="modNotesTx">
        <pc:chgData name="Peter Scherer" userId="42a01bdf-7fe7-40bc-8073-227f051a19e2" providerId="ADAL" clId="{67E72907-DCBE-4E1F-928D-F337B6119958}" dt="2025-02-17T01:00:06.412" v="32953" actId="20577"/>
        <pc:sldMkLst>
          <pc:docMk/>
          <pc:sldMk cId="2084704076" sldId="313"/>
        </pc:sldMkLst>
      </pc:sldChg>
      <pc:sldChg chg="modSp new mod modNotes modNotesTx">
        <pc:chgData name="Peter Scherer" userId="42a01bdf-7fe7-40bc-8073-227f051a19e2" providerId="ADAL" clId="{67E72907-DCBE-4E1F-928D-F337B6119958}" dt="2025-02-17T16:16:05.708" v="48678" actId="20577"/>
        <pc:sldMkLst>
          <pc:docMk/>
          <pc:sldMk cId="1586889668" sldId="314"/>
        </pc:sldMkLst>
        <pc:spChg chg="mod">
          <ac:chgData name="Peter Scherer" userId="42a01bdf-7fe7-40bc-8073-227f051a19e2" providerId="ADAL" clId="{67E72907-DCBE-4E1F-928D-F337B6119958}" dt="2025-02-14T20:27:18.766" v="10233" actId="20577"/>
          <ac:spMkLst>
            <pc:docMk/>
            <pc:sldMk cId="1586889668" sldId="314"/>
            <ac:spMk id="2" creationId="{AF11D9E1-C0DD-3FB5-7B74-93C473D3D997}"/>
          </ac:spMkLst>
        </pc:spChg>
        <pc:spChg chg="mod">
          <ac:chgData name="Peter Scherer" userId="42a01bdf-7fe7-40bc-8073-227f051a19e2" providerId="ADAL" clId="{67E72907-DCBE-4E1F-928D-F337B6119958}" dt="2025-02-14T17:50:15.732" v="1864"/>
          <ac:spMkLst>
            <pc:docMk/>
            <pc:sldMk cId="1586889668" sldId="314"/>
            <ac:spMk id="3" creationId="{55456DD5-EA42-FF34-FA94-D8BBB1A6DDB7}"/>
          </ac:spMkLst>
        </pc:spChg>
      </pc:sldChg>
      <pc:sldChg chg="modSp new mod modNotes modNotesTx">
        <pc:chgData name="Peter Scherer" userId="42a01bdf-7fe7-40bc-8073-227f051a19e2" providerId="ADAL" clId="{67E72907-DCBE-4E1F-928D-F337B6119958}" dt="2025-02-17T16:22:51.301" v="48709" actId="20577"/>
        <pc:sldMkLst>
          <pc:docMk/>
          <pc:sldMk cId="186464688" sldId="315"/>
        </pc:sldMkLst>
        <pc:spChg chg="mod">
          <ac:chgData name="Peter Scherer" userId="42a01bdf-7fe7-40bc-8073-227f051a19e2" providerId="ADAL" clId="{67E72907-DCBE-4E1F-928D-F337B6119958}" dt="2025-02-14T20:54:56.732" v="11399" actId="20577"/>
          <ac:spMkLst>
            <pc:docMk/>
            <pc:sldMk cId="186464688" sldId="315"/>
            <ac:spMk id="2" creationId="{35A59364-7EBF-FB79-77E4-FAB9854036D1}"/>
          </ac:spMkLst>
        </pc:spChg>
        <pc:spChg chg="mod">
          <ac:chgData name="Peter Scherer" userId="42a01bdf-7fe7-40bc-8073-227f051a19e2" providerId="ADAL" clId="{67E72907-DCBE-4E1F-928D-F337B6119958}" dt="2025-02-14T17:50:40.437" v="1868"/>
          <ac:spMkLst>
            <pc:docMk/>
            <pc:sldMk cId="186464688" sldId="315"/>
            <ac:spMk id="3" creationId="{00C306B7-7094-1ADA-78B5-191619FB180A}"/>
          </ac:spMkLst>
        </pc:spChg>
      </pc:sldChg>
    </pc:docChg>
  </pc:docChgLst>
  <pc:docChgLst>
    <pc:chgData name="Peter Scherer" userId="42a01bdf-7fe7-40bc-8073-227f051a19e2" providerId="ADAL" clId="{720C2D97-526E-4335-AE22-30220ACEE47C}"/>
    <pc:docChg chg="custSel modSld">
      <pc:chgData name="Peter Scherer" userId="42a01bdf-7fe7-40bc-8073-227f051a19e2" providerId="ADAL" clId="{720C2D97-526E-4335-AE22-30220ACEE47C}" dt="2025-02-13T22:54:48.205" v="93" actId="1076"/>
      <pc:docMkLst>
        <pc:docMk/>
      </pc:docMkLst>
      <pc:sldChg chg="modSp mod">
        <pc:chgData name="Peter Scherer" userId="42a01bdf-7fe7-40bc-8073-227f051a19e2" providerId="ADAL" clId="{720C2D97-526E-4335-AE22-30220ACEE47C}" dt="2025-02-13T22:47:14.687" v="87" actId="20577"/>
        <pc:sldMkLst>
          <pc:docMk/>
          <pc:sldMk cId="1693139007" sldId="277"/>
        </pc:sldMkLst>
        <pc:spChg chg="mod">
          <ac:chgData name="Peter Scherer" userId="42a01bdf-7fe7-40bc-8073-227f051a19e2" providerId="ADAL" clId="{720C2D97-526E-4335-AE22-30220ACEE47C}" dt="2025-02-13T22:47:14.687" v="87" actId="20577"/>
          <ac:spMkLst>
            <pc:docMk/>
            <pc:sldMk cId="1693139007" sldId="277"/>
            <ac:spMk id="3" creationId="{239C2E6E-FAA6-F17E-1B87-17CEF310F73B}"/>
          </ac:spMkLst>
        </pc:spChg>
      </pc:sldChg>
      <pc:sldChg chg="addSp modSp mod">
        <pc:chgData name="Peter Scherer" userId="42a01bdf-7fe7-40bc-8073-227f051a19e2" providerId="ADAL" clId="{720C2D97-526E-4335-AE22-30220ACEE47C}" dt="2025-02-13T22:54:48.205" v="93" actId="1076"/>
        <pc:sldMkLst>
          <pc:docMk/>
          <pc:sldMk cId="4075302281" sldId="294"/>
        </pc:sldMkLst>
        <pc:spChg chg="mod">
          <ac:chgData name="Peter Scherer" userId="42a01bdf-7fe7-40bc-8073-227f051a19e2" providerId="ADAL" clId="{720C2D97-526E-4335-AE22-30220ACEE47C}" dt="2025-02-13T22:31:08.932" v="0" actId="6549"/>
          <ac:spMkLst>
            <pc:docMk/>
            <pc:sldMk cId="4075302281" sldId="294"/>
            <ac:spMk id="3" creationId="{6B05895D-BB44-4070-782D-06D98755C3D8}"/>
          </ac:spMkLst>
        </pc:spChg>
        <pc:spChg chg="add mod">
          <ac:chgData name="Peter Scherer" userId="42a01bdf-7fe7-40bc-8073-227f051a19e2" providerId="ADAL" clId="{720C2D97-526E-4335-AE22-30220ACEE47C}" dt="2025-02-13T22:54:48.205" v="93" actId="1076"/>
          <ac:spMkLst>
            <pc:docMk/>
            <pc:sldMk cId="4075302281" sldId="294"/>
            <ac:spMk id="4" creationId="{DC8BBBF1-E386-8B47-A570-5C8BE987DCAC}"/>
          </ac:spMkLst>
        </pc:spChg>
        <pc:picChg chg="mod">
          <ac:chgData name="Peter Scherer" userId="42a01bdf-7fe7-40bc-8073-227f051a19e2" providerId="ADAL" clId="{720C2D97-526E-4335-AE22-30220ACEE47C}" dt="2025-02-13T22:31:13.710" v="1" actId="1076"/>
          <ac:picMkLst>
            <pc:docMk/>
            <pc:sldMk cId="4075302281" sldId="294"/>
            <ac:picMk id="6" creationId="{E1CEA4EE-49E2-FA15-30DB-11941E7BA2D3}"/>
          </ac:picMkLst>
        </pc:picChg>
      </pc:sldChg>
      <pc:sldChg chg="modSp mod">
        <pc:chgData name="Peter Scherer" userId="42a01bdf-7fe7-40bc-8073-227f051a19e2" providerId="ADAL" clId="{720C2D97-526E-4335-AE22-30220ACEE47C}" dt="2025-02-13T22:45:51.510" v="27" actId="20577"/>
        <pc:sldMkLst>
          <pc:docMk/>
          <pc:sldMk cId="2538051714" sldId="295"/>
        </pc:sldMkLst>
        <pc:spChg chg="mod">
          <ac:chgData name="Peter Scherer" userId="42a01bdf-7fe7-40bc-8073-227f051a19e2" providerId="ADAL" clId="{720C2D97-526E-4335-AE22-30220ACEE47C}" dt="2025-02-13T22:45:51.510" v="27" actId="20577"/>
          <ac:spMkLst>
            <pc:docMk/>
            <pc:sldMk cId="2538051714" sldId="295"/>
            <ac:spMk id="2" creationId="{58CCA983-8BED-7772-7111-88B6C2D5ADB7}"/>
          </ac:spMkLst>
        </pc:spChg>
      </pc:sldChg>
      <pc:sldChg chg="modSp mod">
        <pc:chgData name="Peter Scherer" userId="42a01bdf-7fe7-40bc-8073-227f051a19e2" providerId="ADAL" clId="{720C2D97-526E-4335-AE22-30220ACEE47C}" dt="2025-02-13T22:46:41.920" v="52" actId="20577"/>
        <pc:sldMkLst>
          <pc:docMk/>
          <pc:sldMk cId="1481411880" sldId="296"/>
        </pc:sldMkLst>
        <pc:spChg chg="mod">
          <ac:chgData name="Peter Scherer" userId="42a01bdf-7fe7-40bc-8073-227f051a19e2" providerId="ADAL" clId="{720C2D97-526E-4335-AE22-30220ACEE47C}" dt="2025-02-13T22:46:41.920" v="52" actId="20577"/>
          <ac:spMkLst>
            <pc:docMk/>
            <pc:sldMk cId="1481411880" sldId="296"/>
            <ac:spMk id="2" creationId="{C20F1297-73B2-F54D-5FF2-3C798854F34D}"/>
          </ac:spMkLst>
        </pc:spChg>
      </pc:sldChg>
      <pc:sldChg chg="addSp delSp modSp mod">
        <pc:chgData name="Peter Scherer" userId="42a01bdf-7fe7-40bc-8073-227f051a19e2" providerId="ADAL" clId="{720C2D97-526E-4335-AE22-30220ACEE47C}" dt="2025-02-13T22:52:45.648" v="92" actId="1076"/>
        <pc:sldMkLst>
          <pc:docMk/>
          <pc:sldMk cId="1243645768" sldId="301"/>
        </pc:sldMkLst>
        <pc:picChg chg="del">
          <ac:chgData name="Peter Scherer" userId="42a01bdf-7fe7-40bc-8073-227f051a19e2" providerId="ADAL" clId="{720C2D97-526E-4335-AE22-30220ACEE47C}" dt="2025-02-13T22:52:33.734" v="88" actId="478"/>
          <ac:picMkLst>
            <pc:docMk/>
            <pc:sldMk cId="1243645768" sldId="301"/>
            <ac:picMk id="4" creationId="{40A6A30A-5F6E-7215-1289-82C525FA5D69}"/>
          </ac:picMkLst>
        </pc:picChg>
        <pc:picChg chg="add mod">
          <ac:chgData name="Peter Scherer" userId="42a01bdf-7fe7-40bc-8073-227f051a19e2" providerId="ADAL" clId="{720C2D97-526E-4335-AE22-30220ACEE47C}" dt="2025-02-13T22:52:45.648" v="92" actId="1076"/>
          <ac:picMkLst>
            <pc:docMk/>
            <pc:sldMk cId="1243645768" sldId="301"/>
            <ac:picMk id="5" creationId="{1B690814-5EDC-09C7-96DC-22A3E37A4782}"/>
          </ac:picMkLst>
        </pc:picChg>
      </pc:sldChg>
      <pc:sldChg chg="modSp mod">
        <pc:chgData name="Peter Scherer" userId="42a01bdf-7fe7-40bc-8073-227f051a19e2" providerId="ADAL" clId="{720C2D97-526E-4335-AE22-30220ACEE47C}" dt="2025-02-13T22:46:06.775" v="32" actId="20577"/>
        <pc:sldMkLst>
          <pc:docMk/>
          <pc:sldMk cId="2770547275" sldId="305"/>
        </pc:sldMkLst>
        <pc:spChg chg="mod">
          <ac:chgData name="Peter Scherer" userId="42a01bdf-7fe7-40bc-8073-227f051a19e2" providerId="ADAL" clId="{720C2D97-526E-4335-AE22-30220ACEE47C}" dt="2025-02-13T22:46:06.775" v="32" actId="20577"/>
          <ac:spMkLst>
            <pc:docMk/>
            <pc:sldMk cId="2770547275" sldId="305"/>
            <ac:spMk id="2" creationId="{FDCBF8A9-1AD1-9E5B-6867-5E020A688CDC}"/>
          </ac:spMkLst>
        </pc:spChg>
      </pc:sldChg>
      <pc:sldChg chg="modSp mod">
        <pc:chgData name="Peter Scherer" userId="42a01bdf-7fe7-40bc-8073-227f051a19e2" providerId="ADAL" clId="{720C2D97-526E-4335-AE22-30220ACEE47C}" dt="2025-02-13T22:46:12.103" v="37" actId="20577"/>
        <pc:sldMkLst>
          <pc:docMk/>
          <pc:sldMk cId="1774511531" sldId="306"/>
        </pc:sldMkLst>
        <pc:spChg chg="mod">
          <ac:chgData name="Peter Scherer" userId="42a01bdf-7fe7-40bc-8073-227f051a19e2" providerId="ADAL" clId="{720C2D97-526E-4335-AE22-30220ACEE47C}" dt="2025-02-13T22:46:12.103" v="37" actId="20577"/>
          <ac:spMkLst>
            <pc:docMk/>
            <pc:sldMk cId="1774511531" sldId="306"/>
            <ac:spMk id="2" creationId="{BD27A81F-B83B-EB49-9C18-77BD608011D5}"/>
          </ac:spMkLst>
        </pc:spChg>
      </pc:sldChg>
      <pc:sldChg chg="modSp mod">
        <pc:chgData name="Peter Scherer" userId="42a01bdf-7fe7-40bc-8073-227f051a19e2" providerId="ADAL" clId="{720C2D97-526E-4335-AE22-30220ACEE47C}" dt="2025-02-13T22:46:16.617" v="42" actId="20577"/>
        <pc:sldMkLst>
          <pc:docMk/>
          <pc:sldMk cId="3345686994" sldId="307"/>
        </pc:sldMkLst>
        <pc:spChg chg="mod">
          <ac:chgData name="Peter Scherer" userId="42a01bdf-7fe7-40bc-8073-227f051a19e2" providerId="ADAL" clId="{720C2D97-526E-4335-AE22-30220ACEE47C}" dt="2025-02-13T22:46:16.617" v="42" actId="20577"/>
          <ac:spMkLst>
            <pc:docMk/>
            <pc:sldMk cId="3345686994" sldId="307"/>
            <ac:spMk id="2" creationId="{87E2ECAF-84A1-36A1-7967-AE54D9779F59}"/>
          </ac:spMkLst>
        </pc:spChg>
      </pc:sldChg>
      <pc:sldChg chg="modSp mod">
        <pc:chgData name="Peter Scherer" userId="42a01bdf-7fe7-40bc-8073-227f051a19e2" providerId="ADAL" clId="{720C2D97-526E-4335-AE22-30220ACEE47C}" dt="2025-02-13T22:46:20.783" v="47" actId="20577"/>
        <pc:sldMkLst>
          <pc:docMk/>
          <pc:sldMk cId="381659980" sldId="308"/>
        </pc:sldMkLst>
        <pc:spChg chg="mod">
          <ac:chgData name="Peter Scherer" userId="42a01bdf-7fe7-40bc-8073-227f051a19e2" providerId="ADAL" clId="{720C2D97-526E-4335-AE22-30220ACEE47C}" dt="2025-02-13T22:46:20.783" v="47" actId="20577"/>
          <ac:spMkLst>
            <pc:docMk/>
            <pc:sldMk cId="381659980" sldId="308"/>
            <ac:spMk id="2" creationId="{22ADAB77-8B4B-891E-C230-0ACF8D05FB73}"/>
          </ac:spMkLst>
        </pc:spChg>
      </pc:sldChg>
      <pc:sldChg chg="modSp mod">
        <pc:chgData name="Peter Scherer" userId="42a01bdf-7fe7-40bc-8073-227f051a19e2" providerId="ADAL" clId="{720C2D97-526E-4335-AE22-30220ACEE47C}" dt="2025-02-13T22:46:46.096" v="57" actId="20577"/>
        <pc:sldMkLst>
          <pc:docMk/>
          <pc:sldMk cId="3177659984" sldId="309"/>
        </pc:sldMkLst>
        <pc:spChg chg="mod">
          <ac:chgData name="Peter Scherer" userId="42a01bdf-7fe7-40bc-8073-227f051a19e2" providerId="ADAL" clId="{720C2D97-526E-4335-AE22-30220ACEE47C}" dt="2025-02-13T22:46:46.096" v="57" actId="20577"/>
          <ac:spMkLst>
            <pc:docMk/>
            <pc:sldMk cId="3177659984" sldId="309"/>
            <ac:spMk id="2" creationId="{8C8A1E04-6619-89AE-4C47-DCA5CA254C6E}"/>
          </ac:spMkLst>
        </pc:spChg>
      </pc:sldChg>
      <pc:sldChg chg="modSp mod">
        <pc:chgData name="Peter Scherer" userId="42a01bdf-7fe7-40bc-8073-227f051a19e2" providerId="ADAL" clId="{720C2D97-526E-4335-AE22-30220ACEE47C}" dt="2025-02-13T22:46:49.415" v="62" actId="20577"/>
        <pc:sldMkLst>
          <pc:docMk/>
          <pc:sldMk cId="3180168937" sldId="310"/>
        </pc:sldMkLst>
        <pc:spChg chg="mod">
          <ac:chgData name="Peter Scherer" userId="42a01bdf-7fe7-40bc-8073-227f051a19e2" providerId="ADAL" clId="{720C2D97-526E-4335-AE22-30220ACEE47C}" dt="2025-02-13T22:46:49.415" v="62" actId="20577"/>
          <ac:spMkLst>
            <pc:docMk/>
            <pc:sldMk cId="3180168937" sldId="310"/>
            <ac:spMk id="2" creationId="{08798D06-63F6-FD50-FCFE-5D59428E23B6}"/>
          </ac:spMkLst>
        </pc:spChg>
      </pc:sldChg>
      <pc:sldChg chg="modSp mod">
        <pc:chgData name="Peter Scherer" userId="42a01bdf-7fe7-40bc-8073-227f051a19e2" providerId="ADAL" clId="{720C2D97-526E-4335-AE22-30220ACEE47C}" dt="2025-02-13T22:46:53.063" v="67" actId="20577"/>
        <pc:sldMkLst>
          <pc:docMk/>
          <pc:sldMk cId="1189018232" sldId="311"/>
        </pc:sldMkLst>
        <pc:spChg chg="mod">
          <ac:chgData name="Peter Scherer" userId="42a01bdf-7fe7-40bc-8073-227f051a19e2" providerId="ADAL" clId="{720C2D97-526E-4335-AE22-30220ACEE47C}" dt="2025-02-13T22:46:53.063" v="67" actId="20577"/>
          <ac:spMkLst>
            <pc:docMk/>
            <pc:sldMk cId="1189018232" sldId="311"/>
            <ac:spMk id="2" creationId="{6893DB05-1BF0-179F-03CC-AA933E87ABC5}"/>
          </ac:spMkLst>
        </pc:spChg>
      </pc:sldChg>
      <pc:sldChg chg="modSp mod">
        <pc:chgData name="Peter Scherer" userId="42a01bdf-7fe7-40bc-8073-227f051a19e2" providerId="ADAL" clId="{720C2D97-526E-4335-AE22-30220ACEE47C}" dt="2025-02-13T22:46:55.975" v="72" actId="20577"/>
        <pc:sldMkLst>
          <pc:docMk/>
          <pc:sldMk cId="434581958" sldId="312"/>
        </pc:sldMkLst>
        <pc:spChg chg="mod">
          <ac:chgData name="Peter Scherer" userId="42a01bdf-7fe7-40bc-8073-227f051a19e2" providerId="ADAL" clId="{720C2D97-526E-4335-AE22-30220ACEE47C}" dt="2025-02-13T22:46:55.975" v="72" actId="20577"/>
          <ac:spMkLst>
            <pc:docMk/>
            <pc:sldMk cId="434581958" sldId="312"/>
            <ac:spMk id="2" creationId="{4B2FCD41-905C-1963-0E59-B9707251EF5F}"/>
          </ac:spMkLst>
        </pc:spChg>
      </pc:sldChg>
      <pc:sldChg chg="modSp mod">
        <pc:chgData name="Peter Scherer" userId="42a01bdf-7fe7-40bc-8073-227f051a19e2" providerId="ADAL" clId="{720C2D97-526E-4335-AE22-30220ACEE47C}" dt="2025-02-13T22:46:59.073" v="77" actId="20577"/>
        <pc:sldMkLst>
          <pc:docMk/>
          <pc:sldMk cId="2084704076" sldId="313"/>
        </pc:sldMkLst>
        <pc:spChg chg="mod">
          <ac:chgData name="Peter Scherer" userId="42a01bdf-7fe7-40bc-8073-227f051a19e2" providerId="ADAL" clId="{720C2D97-526E-4335-AE22-30220ACEE47C}" dt="2025-02-13T22:46:59.073" v="77" actId="20577"/>
          <ac:spMkLst>
            <pc:docMk/>
            <pc:sldMk cId="2084704076" sldId="313"/>
            <ac:spMk id="2" creationId="{8B1B688F-4E02-C28C-08D7-EAA93C0386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830" tIns="46415" rIns="92830" bIns="46415" rtlCol="0"/>
          <a:lstStyle>
            <a:lvl1pPr algn="r">
              <a:defRPr sz="1200"/>
            </a:lvl1pPr>
          </a:lstStyle>
          <a:p>
            <a:fld id="{6554B203-ADE4-4F6A-854A-8C3F81E52D92}" type="datetimeFigureOut">
              <a:rPr lang="en-US" smtClean="0"/>
              <a:pPr/>
              <a:t>2/17/2025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830" tIns="46415" rIns="92830" bIns="46415" rtlCol="0" anchor="b"/>
          <a:lstStyle>
            <a:lvl1pPr algn="r">
              <a:defRPr sz="1200"/>
            </a:lvl1pPr>
          </a:lstStyle>
          <a:p>
            <a:fld id="{40E7F5FF-7A00-42DE-94C8-3F3FF29EE230}" type="slidenum">
              <a:rPr lang="en-US" smtClean="0"/>
              <a:pPr/>
              <a:t>‹#›</a:t>
            </a:fld>
            <a:endParaRPr lang="en-US"/>
          </a:p>
        </p:txBody>
      </p:sp>
    </p:spTree>
    <p:extLst>
      <p:ext uri="{BB962C8B-B14F-4D97-AF65-F5344CB8AC3E}">
        <p14:creationId xmlns:p14="http://schemas.microsoft.com/office/powerpoint/2010/main" val="1705425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830" tIns="46415" rIns="92830" bIns="46415" rtlCol="0"/>
          <a:lstStyle>
            <a:lvl1pPr algn="r">
              <a:defRPr sz="1200"/>
            </a:lvl1pPr>
          </a:lstStyle>
          <a:p>
            <a:fld id="{17A5570F-A850-4E88-965C-C95DB052BDB1}" type="datetimeFigureOut">
              <a:rPr lang="en-US" smtClean="0"/>
              <a:pPr/>
              <a:t>2/17/2025</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30" tIns="46415" rIns="92830" bIns="464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830" tIns="46415" rIns="92830" bIns="46415" rtlCol="0" anchor="b"/>
          <a:lstStyle>
            <a:lvl1pPr algn="r">
              <a:defRPr sz="1200"/>
            </a:lvl1pPr>
          </a:lstStyle>
          <a:p>
            <a:fld id="{9FF0CFCD-5EB6-44F4-B37C-0831010E8EE8}" type="slidenum">
              <a:rPr lang="en-US" smtClean="0"/>
              <a:pPr/>
              <a:t>‹#›</a:t>
            </a:fld>
            <a:endParaRPr lang="en-US"/>
          </a:p>
        </p:txBody>
      </p:sp>
    </p:spTree>
    <p:extLst>
      <p:ext uri="{BB962C8B-B14F-4D97-AF65-F5344CB8AC3E}">
        <p14:creationId xmlns:p14="http://schemas.microsoft.com/office/powerpoint/2010/main" val="39675538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a:t>
            </a:fld>
            <a:endParaRPr lang="en-US"/>
          </a:p>
        </p:txBody>
      </p:sp>
    </p:spTree>
    <p:extLst>
      <p:ext uri="{BB962C8B-B14F-4D97-AF65-F5344CB8AC3E}">
        <p14:creationId xmlns:p14="http://schemas.microsoft.com/office/powerpoint/2010/main" val="293398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10</a:t>
            </a:fld>
            <a:endParaRPr lang="en-US"/>
          </a:p>
        </p:txBody>
      </p:sp>
    </p:spTree>
    <p:extLst>
      <p:ext uri="{BB962C8B-B14F-4D97-AF65-F5344CB8AC3E}">
        <p14:creationId xmlns:p14="http://schemas.microsoft.com/office/powerpoint/2010/main" val="98209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11</a:t>
            </a:fld>
            <a:endParaRPr lang="en-US"/>
          </a:p>
        </p:txBody>
      </p:sp>
    </p:spTree>
    <p:extLst>
      <p:ext uri="{BB962C8B-B14F-4D97-AF65-F5344CB8AC3E}">
        <p14:creationId xmlns:p14="http://schemas.microsoft.com/office/powerpoint/2010/main" val="327792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12</a:t>
            </a:fld>
            <a:endParaRPr lang="en-US"/>
          </a:p>
        </p:txBody>
      </p:sp>
    </p:spTree>
    <p:extLst>
      <p:ext uri="{BB962C8B-B14F-4D97-AF65-F5344CB8AC3E}">
        <p14:creationId xmlns:p14="http://schemas.microsoft.com/office/powerpoint/2010/main" val="4057557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13</a:t>
            </a:fld>
            <a:endParaRPr lang="en-US"/>
          </a:p>
        </p:txBody>
      </p:sp>
    </p:spTree>
    <p:extLst>
      <p:ext uri="{BB962C8B-B14F-4D97-AF65-F5344CB8AC3E}">
        <p14:creationId xmlns:p14="http://schemas.microsoft.com/office/powerpoint/2010/main" val="126706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14</a:t>
            </a:fld>
            <a:endParaRPr lang="en-US"/>
          </a:p>
        </p:txBody>
      </p:sp>
    </p:spTree>
    <p:extLst>
      <p:ext uri="{BB962C8B-B14F-4D97-AF65-F5344CB8AC3E}">
        <p14:creationId xmlns:p14="http://schemas.microsoft.com/office/powerpoint/2010/main" val="317826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15</a:t>
            </a:fld>
            <a:endParaRPr lang="en-US"/>
          </a:p>
        </p:txBody>
      </p:sp>
    </p:spTree>
    <p:extLst>
      <p:ext uri="{BB962C8B-B14F-4D97-AF65-F5344CB8AC3E}">
        <p14:creationId xmlns:p14="http://schemas.microsoft.com/office/powerpoint/2010/main" val="3166542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16</a:t>
            </a:fld>
            <a:endParaRPr lang="en-US"/>
          </a:p>
        </p:txBody>
      </p:sp>
    </p:spTree>
    <p:extLst>
      <p:ext uri="{BB962C8B-B14F-4D97-AF65-F5344CB8AC3E}">
        <p14:creationId xmlns:p14="http://schemas.microsoft.com/office/powerpoint/2010/main" val="3436855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17</a:t>
            </a:fld>
            <a:endParaRPr lang="en-US"/>
          </a:p>
        </p:txBody>
      </p:sp>
    </p:spTree>
    <p:extLst>
      <p:ext uri="{BB962C8B-B14F-4D97-AF65-F5344CB8AC3E}">
        <p14:creationId xmlns:p14="http://schemas.microsoft.com/office/powerpoint/2010/main" val="3950224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18</a:t>
            </a:fld>
            <a:endParaRPr lang="en-US"/>
          </a:p>
        </p:txBody>
      </p:sp>
    </p:spTree>
    <p:extLst>
      <p:ext uri="{BB962C8B-B14F-4D97-AF65-F5344CB8AC3E}">
        <p14:creationId xmlns:p14="http://schemas.microsoft.com/office/powerpoint/2010/main" val="397063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19</a:t>
            </a:fld>
            <a:endParaRPr lang="en-US"/>
          </a:p>
        </p:txBody>
      </p:sp>
    </p:spTree>
    <p:extLst>
      <p:ext uri="{BB962C8B-B14F-4D97-AF65-F5344CB8AC3E}">
        <p14:creationId xmlns:p14="http://schemas.microsoft.com/office/powerpoint/2010/main" val="208646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F0CFCD-5EB6-44F4-B37C-0831010E8E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117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20</a:t>
            </a:fld>
            <a:endParaRPr lang="en-US"/>
          </a:p>
        </p:txBody>
      </p:sp>
    </p:spTree>
    <p:extLst>
      <p:ext uri="{BB962C8B-B14F-4D97-AF65-F5344CB8AC3E}">
        <p14:creationId xmlns:p14="http://schemas.microsoft.com/office/powerpoint/2010/main" val="2829597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21</a:t>
            </a:fld>
            <a:endParaRPr lang="en-US"/>
          </a:p>
        </p:txBody>
      </p:sp>
    </p:spTree>
    <p:extLst>
      <p:ext uri="{BB962C8B-B14F-4D97-AF65-F5344CB8AC3E}">
        <p14:creationId xmlns:p14="http://schemas.microsoft.com/office/powerpoint/2010/main" val="137643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22</a:t>
            </a:fld>
            <a:endParaRPr lang="en-US"/>
          </a:p>
        </p:txBody>
      </p:sp>
    </p:spTree>
    <p:extLst>
      <p:ext uri="{BB962C8B-B14F-4D97-AF65-F5344CB8AC3E}">
        <p14:creationId xmlns:p14="http://schemas.microsoft.com/office/powerpoint/2010/main" val="328292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23</a:t>
            </a:fld>
            <a:endParaRPr lang="en-US"/>
          </a:p>
        </p:txBody>
      </p:sp>
    </p:spTree>
    <p:extLst>
      <p:ext uri="{BB962C8B-B14F-4D97-AF65-F5344CB8AC3E}">
        <p14:creationId xmlns:p14="http://schemas.microsoft.com/office/powerpoint/2010/main" val="1822402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24</a:t>
            </a:fld>
            <a:endParaRPr lang="en-US"/>
          </a:p>
        </p:txBody>
      </p:sp>
    </p:spTree>
    <p:extLst>
      <p:ext uri="{BB962C8B-B14F-4D97-AF65-F5344CB8AC3E}">
        <p14:creationId xmlns:p14="http://schemas.microsoft.com/office/powerpoint/2010/main" val="3571013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25</a:t>
            </a:fld>
            <a:endParaRPr lang="en-US"/>
          </a:p>
        </p:txBody>
      </p:sp>
    </p:spTree>
    <p:extLst>
      <p:ext uri="{BB962C8B-B14F-4D97-AF65-F5344CB8AC3E}">
        <p14:creationId xmlns:p14="http://schemas.microsoft.com/office/powerpoint/2010/main" val="2740506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26</a:t>
            </a:fld>
            <a:endParaRPr lang="en-US"/>
          </a:p>
        </p:txBody>
      </p:sp>
    </p:spTree>
    <p:extLst>
      <p:ext uri="{BB962C8B-B14F-4D97-AF65-F5344CB8AC3E}">
        <p14:creationId xmlns:p14="http://schemas.microsoft.com/office/powerpoint/2010/main" val="4171637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27</a:t>
            </a:fld>
            <a:endParaRPr lang="en-US"/>
          </a:p>
        </p:txBody>
      </p:sp>
    </p:spTree>
    <p:extLst>
      <p:ext uri="{BB962C8B-B14F-4D97-AF65-F5344CB8AC3E}">
        <p14:creationId xmlns:p14="http://schemas.microsoft.com/office/powerpoint/2010/main" val="380094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43977-5DBC-5BE9-0C98-B5C8C3E0F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00B4E-95C0-7146-A55A-07C6C2A70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C9E2A-E51D-0310-5E64-5E5BE3015E1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80A7955-133E-C614-0F29-94BC7C190AE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F0CFCD-5EB6-44F4-B37C-0831010E8E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63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gn="just">
              <a:lnSpc>
                <a:spcPct val="107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F0CFCD-5EB6-44F4-B37C-0831010E8E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705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5</a:t>
            </a:fld>
            <a:endParaRPr lang="en-US"/>
          </a:p>
        </p:txBody>
      </p:sp>
    </p:spTree>
    <p:extLst>
      <p:ext uri="{BB962C8B-B14F-4D97-AF65-F5344CB8AC3E}">
        <p14:creationId xmlns:p14="http://schemas.microsoft.com/office/powerpoint/2010/main" val="112391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6</a:t>
            </a:fld>
            <a:endParaRPr lang="en-US"/>
          </a:p>
        </p:txBody>
      </p:sp>
    </p:spTree>
    <p:extLst>
      <p:ext uri="{BB962C8B-B14F-4D97-AF65-F5344CB8AC3E}">
        <p14:creationId xmlns:p14="http://schemas.microsoft.com/office/powerpoint/2010/main" val="223908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gn="just">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7</a:t>
            </a:fld>
            <a:endParaRPr lang="en-US"/>
          </a:p>
        </p:txBody>
      </p:sp>
    </p:spTree>
    <p:extLst>
      <p:ext uri="{BB962C8B-B14F-4D97-AF65-F5344CB8AC3E}">
        <p14:creationId xmlns:p14="http://schemas.microsoft.com/office/powerpoint/2010/main" val="258927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0CFCD-5EB6-44F4-B37C-0831010E8EE8}" type="slidenum">
              <a:rPr lang="en-US" smtClean="0"/>
              <a:pPr/>
              <a:t>8</a:t>
            </a:fld>
            <a:endParaRPr lang="en-US"/>
          </a:p>
        </p:txBody>
      </p:sp>
    </p:spTree>
    <p:extLst>
      <p:ext uri="{BB962C8B-B14F-4D97-AF65-F5344CB8AC3E}">
        <p14:creationId xmlns:p14="http://schemas.microsoft.com/office/powerpoint/2010/main" val="171513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FF0CFCD-5EB6-44F4-B37C-0831010E8EE8}" type="slidenum">
              <a:rPr lang="en-US" smtClean="0"/>
              <a:pPr/>
              <a:t>9</a:t>
            </a:fld>
            <a:endParaRPr lang="en-US"/>
          </a:p>
        </p:txBody>
      </p:sp>
    </p:spTree>
    <p:extLst>
      <p:ext uri="{BB962C8B-B14F-4D97-AF65-F5344CB8AC3E}">
        <p14:creationId xmlns:p14="http://schemas.microsoft.com/office/powerpoint/2010/main" val="1351494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1A500E-AE84-8DC8-D2D4-9817A9A7FD81}"/>
              </a:ext>
            </a:extLst>
          </p:cNvPr>
          <p:cNvSpPr/>
          <p:nvPr userDrawn="1"/>
        </p:nvSpPr>
        <p:spPr>
          <a:xfrm>
            <a:off x="0" y="0"/>
            <a:ext cx="12192000" cy="6858000"/>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9AC920DF-9C93-F085-CDBC-3406D0A138A8}"/>
              </a:ext>
            </a:extLst>
          </p:cNvPr>
          <p:cNvSpPr/>
          <p:nvPr userDrawn="1"/>
        </p:nvSpPr>
        <p:spPr>
          <a:xfrm>
            <a:off x="0" y="3625435"/>
            <a:ext cx="5073245" cy="3232565"/>
          </a:xfrm>
          <a:prstGeom prst="triangle">
            <a:avLst>
              <a:gd name="adj" fmla="val 52989"/>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5156818C-A433-EF2C-E2E2-57089BB3587E}"/>
              </a:ext>
            </a:extLst>
          </p:cNvPr>
          <p:cNvSpPr/>
          <p:nvPr userDrawn="1"/>
        </p:nvSpPr>
        <p:spPr>
          <a:xfrm flipV="1">
            <a:off x="0" y="0"/>
            <a:ext cx="5896430" cy="6858000"/>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2C1BD997-D0EC-F60F-060C-AD2AB54025F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2458" y="337540"/>
            <a:ext cx="2062209" cy="416225"/>
          </a:xfrm>
          <a:prstGeom prst="rect">
            <a:avLst/>
          </a:prstGeom>
        </p:spPr>
      </p:pic>
      <p:sp>
        <p:nvSpPr>
          <p:cNvPr id="11" name="Parallelogram 10">
            <a:extLst>
              <a:ext uri="{FF2B5EF4-FFF2-40B4-BE49-F238E27FC236}">
                <a16:creationId xmlns:a16="http://schemas.microsoft.com/office/drawing/2014/main" id="{F99EE3B4-A6DC-87AA-3974-1312AC0BF708}"/>
              </a:ext>
            </a:extLst>
          </p:cNvPr>
          <p:cNvSpPr/>
          <p:nvPr userDrawn="1"/>
        </p:nvSpPr>
        <p:spPr>
          <a:xfrm>
            <a:off x="1" y="0"/>
            <a:ext cx="6127124" cy="6858000"/>
          </a:xfrm>
          <a:prstGeom prst="parallelogram">
            <a:avLst>
              <a:gd name="adj" fmla="val 96510"/>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88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FDBEF4-0063-438B-F596-26BE83FACC0D}"/>
              </a:ext>
            </a:extLst>
          </p:cNvPr>
          <p:cNvSpPr>
            <a:spLocks noGrp="1"/>
          </p:cNvSpPr>
          <p:nvPr>
            <p:ph type="title" hasCustomPrompt="1"/>
          </p:nvPr>
        </p:nvSpPr>
        <p:spPr>
          <a:xfrm>
            <a:off x="237658" y="206101"/>
            <a:ext cx="11728369" cy="1062526"/>
          </a:xfrm>
        </p:spPr>
        <p:txBody>
          <a:bodyPr/>
          <a:lstStyle/>
          <a:p>
            <a:r>
              <a:rPr lang="en-US" dirty="0"/>
              <a:t>Slide Title (Calibri Regular, Bold, 30pt) </a:t>
            </a:r>
          </a:p>
        </p:txBody>
      </p:sp>
      <p:sp>
        <p:nvSpPr>
          <p:cNvPr id="3" name="Text Placeholder 2">
            <a:extLst>
              <a:ext uri="{FF2B5EF4-FFF2-40B4-BE49-F238E27FC236}">
                <a16:creationId xmlns:a16="http://schemas.microsoft.com/office/drawing/2014/main" id="{5D99A17B-C034-EF4C-8B5C-06C0A0E7933F}"/>
              </a:ext>
            </a:extLst>
          </p:cNvPr>
          <p:cNvSpPr>
            <a:spLocks noGrp="1"/>
          </p:cNvSpPr>
          <p:nvPr>
            <p:ph type="body" sz="quarter" idx="10" hasCustomPrompt="1"/>
          </p:nvPr>
        </p:nvSpPr>
        <p:spPr>
          <a:xfrm>
            <a:off x="238162" y="1501775"/>
            <a:ext cx="11727866" cy="4729163"/>
          </a:xfrm>
        </p:spPr>
        <p:txBody>
          <a:bodyPr/>
          <a:lstStyle>
            <a:lvl1pPr marL="342900" indent="-342900" algn="l">
              <a:buFont typeface="Wingdings" panose="05000000000000000000" pitchFamily="2" charset="2"/>
              <a:buChar char="§"/>
              <a:defRPr/>
            </a:lvl1pPr>
            <a:lvl2pPr algn="l">
              <a:defRPr>
                <a:latin typeface="+mn-lt"/>
              </a:defRPr>
            </a:lvl2pPr>
            <a:lvl3pPr>
              <a:defRPr>
                <a:latin typeface="+mn-lt"/>
              </a:defRPr>
            </a:lvl3pPr>
            <a:lvl4pPr>
              <a:defRPr>
                <a:latin typeface="+mn-lt"/>
              </a:defRPr>
            </a:lvl4pPr>
            <a:lvl5pPr>
              <a:defRPr>
                <a:latin typeface="+mn-lt"/>
              </a:defRPr>
            </a:lvl5pPr>
          </a:lstStyle>
          <a:p>
            <a:pPr marL="0" indent="0">
              <a:buFont typeface="Wingdings" panose="05000000000000000000" pitchFamily="2" charset="2"/>
              <a:buNone/>
              <a:defRPr/>
            </a:pPr>
            <a:r>
              <a:rPr lang="en-US" sz="2000" dirty="0">
                <a:solidFill>
                  <a:sysClr val="windowText" lastClr="000000"/>
                </a:solidFill>
                <a:latin typeface="Calibri Light"/>
              </a:rPr>
              <a:t>Bullet list: (Calibri Light, 20 pt)</a:t>
            </a:r>
          </a:p>
          <a:p>
            <a:pPr marL="342900" indent="-342900">
              <a:defRPr/>
            </a:pPr>
            <a:r>
              <a:rPr lang="en-US" sz="1800" dirty="0">
                <a:solidFill>
                  <a:sysClr val="windowText" lastClr="000000"/>
                </a:solidFill>
                <a:latin typeface="Calibri Light"/>
              </a:rPr>
              <a:t>First bullet (square bullet,</a:t>
            </a:r>
            <a:r>
              <a:rPr lang="en-US" sz="1800" dirty="0">
                <a:solidFill>
                  <a:sysClr val="windowText" lastClr="000000"/>
                </a:solidFill>
                <a:latin typeface="Calibri"/>
              </a:rPr>
              <a:t> </a:t>
            </a:r>
            <a:r>
              <a:rPr lang="en-US" sz="1800" dirty="0">
                <a:solidFill>
                  <a:sysClr val="windowText" lastClr="000000"/>
                </a:solidFill>
                <a:latin typeface="Calibri Light"/>
              </a:rPr>
              <a:t>Calibri Light, 18 pt)</a:t>
            </a:r>
          </a:p>
          <a:p>
            <a:pPr marL="1028700" lvl="1" indent="-342900">
              <a:buFont typeface="Arial" panose="020B0604020202020204" pitchFamily="34" charset="0"/>
              <a:buChar char="•"/>
              <a:defRPr/>
            </a:pPr>
            <a:r>
              <a:rPr lang="en-US" sz="1600" dirty="0">
                <a:solidFill>
                  <a:sysClr val="windowText" lastClr="000000"/>
                </a:solidFill>
                <a:latin typeface="Calibri Light"/>
              </a:rPr>
              <a:t>Second bullet (round bullet, Calibri Light, 16 pt)</a:t>
            </a:r>
          </a:p>
        </p:txBody>
      </p:sp>
    </p:spTree>
    <p:extLst>
      <p:ext uri="{BB962C8B-B14F-4D97-AF65-F5344CB8AC3E}">
        <p14:creationId xmlns:p14="http://schemas.microsoft.com/office/powerpoint/2010/main" val="423226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3714F-137B-ECD0-BB9E-121ACBAD708D}"/>
              </a:ext>
            </a:extLst>
          </p:cNvPr>
          <p:cNvPicPr>
            <a:picLocks noChangeAspect="1"/>
          </p:cNvPicPr>
          <p:nvPr userDrawn="1"/>
        </p:nvPicPr>
        <p:blipFill rotWithShape="1">
          <a:blip r:embed="rId2">
            <a:alphaModFix/>
          </a:blip>
          <a:srcRect t="9906" b="2924"/>
          <a:stretch/>
        </p:blipFill>
        <p:spPr>
          <a:xfrm>
            <a:off x="2490002" y="2"/>
            <a:ext cx="9701998" cy="3671612"/>
          </a:xfrm>
          <a:prstGeom prst="rect">
            <a:avLst/>
          </a:prstGeom>
        </p:spPr>
      </p:pic>
      <p:grpSp>
        <p:nvGrpSpPr>
          <p:cNvPr id="3" name="Group 2">
            <a:extLst>
              <a:ext uri="{FF2B5EF4-FFF2-40B4-BE49-F238E27FC236}">
                <a16:creationId xmlns:a16="http://schemas.microsoft.com/office/drawing/2014/main" id="{9FD8E66A-415C-940C-31C3-EA9C53B1DBC8}"/>
              </a:ext>
            </a:extLst>
          </p:cNvPr>
          <p:cNvGrpSpPr/>
          <p:nvPr userDrawn="1"/>
        </p:nvGrpSpPr>
        <p:grpSpPr>
          <a:xfrm>
            <a:off x="0" y="0"/>
            <a:ext cx="4425696" cy="3671617"/>
            <a:chOff x="0" y="0"/>
            <a:chExt cx="4425696" cy="3671617"/>
          </a:xfrm>
        </p:grpSpPr>
        <p:sp>
          <p:nvSpPr>
            <p:cNvPr id="4" name="Right Triangle 3">
              <a:extLst>
                <a:ext uri="{FF2B5EF4-FFF2-40B4-BE49-F238E27FC236}">
                  <a16:creationId xmlns:a16="http://schemas.microsoft.com/office/drawing/2014/main" id="{72D3708A-1098-9A39-EC17-7852DEEFC6A4}"/>
                </a:ext>
              </a:extLst>
            </p:cNvPr>
            <p:cNvSpPr/>
            <p:nvPr userDrawn="1"/>
          </p:nvSpPr>
          <p:spPr>
            <a:xfrm>
              <a:off x="2404872" y="1"/>
              <a:ext cx="2020824" cy="3671616"/>
            </a:xfrm>
            <a:prstGeom prst="rtTriangle">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AB21DA-8A1A-B75E-759A-83CCD18FD626}"/>
                </a:ext>
              </a:extLst>
            </p:cNvPr>
            <p:cNvSpPr/>
            <p:nvPr userDrawn="1"/>
          </p:nvSpPr>
          <p:spPr>
            <a:xfrm>
              <a:off x="0" y="0"/>
              <a:ext cx="2404872" cy="3671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3202B3AC-E872-5081-9EF9-5E902E74403F}"/>
              </a:ext>
            </a:extLst>
          </p:cNvPr>
          <p:cNvSpPr txBox="1"/>
          <p:nvPr userDrawn="1"/>
        </p:nvSpPr>
        <p:spPr>
          <a:xfrm>
            <a:off x="205740" y="1481865"/>
            <a:ext cx="3209544" cy="707886"/>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Register for Access</a:t>
            </a:r>
          </a:p>
          <a:p>
            <a:r>
              <a:rPr lang="en-US" sz="2000" b="1" dirty="0">
                <a:latin typeface="Tahoma" panose="020B0604030504040204" pitchFamily="34" charset="0"/>
                <a:ea typeface="Tahoma" panose="020B0604030504040204" pitchFamily="34" charset="0"/>
                <a:cs typeface="Tahoma" panose="020B0604030504040204" pitchFamily="34" charset="0"/>
              </a:rPr>
              <a:t>at KBRA.com</a:t>
            </a:r>
          </a:p>
        </p:txBody>
      </p:sp>
    </p:spTree>
    <p:extLst>
      <p:ext uri="{BB962C8B-B14F-4D97-AF65-F5344CB8AC3E}">
        <p14:creationId xmlns:p14="http://schemas.microsoft.com/office/powerpoint/2010/main" val="1787461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499B93-5483-4CE0-AF23-88125FA7C4E1}"/>
              </a:ext>
            </a:extLst>
          </p:cNvPr>
          <p:cNvSpPr/>
          <p:nvPr userDrawn="1"/>
        </p:nvSpPr>
        <p:spPr>
          <a:xfrm>
            <a:off x="-5" y="6495507"/>
            <a:ext cx="12192005" cy="385005"/>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5">
            <a:extLst>
              <a:ext uri="{FF2B5EF4-FFF2-40B4-BE49-F238E27FC236}">
                <a16:creationId xmlns:a16="http://schemas.microsoft.com/office/drawing/2014/main" id="{CF129D82-F200-4FF2-9FFE-7C3A1B730B63}"/>
              </a:ext>
            </a:extLst>
          </p:cNvPr>
          <p:cNvSpPr txBox="1">
            <a:spLocks/>
          </p:cNvSpPr>
          <p:nvPr userDrawn="1"/>
        </p:nvSpPr>
        <p:spPr>
          <a:xfrm>
            <a:off x="8542876" y="6495507"/>
            <a:ext cx="3257243" cy="385007"/>
          </a:xfrm>
          <a:prstGeom prst="rect">
            <a:avLst/>
          </a:prstGeom>
        </p:spPr>
        <p:txBody>
          <a:bodyPr vert="horz" lIns="91440" tIns="45720" rIns="91440" bIns="45720" rtlCol="0" anchor="ctr"/>
          <a:lstStyle>
            <a:lvl1pPr algn="r">
              <a:defRPr sz="1100">
                <a:solidFill>
                  <a:schemeClr val="tx1"/>
                </a:solidFill>
                <a:latin typeface="Arial" panose="020B0604020202020204" pitchFamily="34" charset="0"/>
                <a:cs typeface="Arial" panose="020B0604020202020204" pitchFamily="34" charset="0"/>
              </a:defRPr>
            </a:lvl1pPr>
          </a:lstStyle>
          <a:p>
            <a:pPr defTabSz="457200">
              <a:defRPr/>
            </a:pPr>
            <a:fld id="{0354052F-69B8-4D78-811B-8C3AAF417751}" type="slidenum">
              <a:rPr lang="en-US" sz="1000" b="1" smtClean="0">
                <a:solidFill>
                  <a:schemeClr val="bg1"/>
                </a:solidFill>
                <a:latin typeface="+mn-lt"/>
                <a:ea typeface="Verdana" pitchFamily="34" charset="0"/>
                <a:cs typeface="Calibri Light" panose="020F0302020204030204" pitchFamily="34" charset="0"/>
              </a:rPr>
              <a:pPr defTabSz="457200">
                <a:defRPr/>
              </a:pPr>
              <a:t>‹#›</a:t>
            </a:fld>
            <a:endParaRPr lang="en-US" sz="1000" b="1" dirty="0">
              <a:solidFill>
                <a:schemeClr val="bg1"/>
              </a:solidFill>
              <a:latin typeface="+mn-lt"/>
              <a:ea typeface="Verdana" pitchFamily="34" charset="0"/>
              <a:cs typeface="Calibri Light" panose="020F0302020204030204" pitchFamily="34" charset="0"/>
            </a:endParaRPr>
          </a:p>
        </p:txBody>
      </p:sp>
      <p:sp>
        <p:nvSpPr>
          <p:cNvPr id="10" name="Slide Number Placeholder 5">
            <a:extLst>
              <a:ext uri="{FF2B5EF4-FFF2-40B4-BE49-F238E27FC236}">
                <a16:creationId xmlns:a16="http://schemas.microsoft.com/office/drawing/2014/main" id="{7FC6DF65-17C3-4A3E-A1D4-033C096485CE}"/>
              </a:ext>
            </a:extLst>
          </p:cNvPr>
          <p:cNvSpPr txBox="1">
            <a:spLocks/>
          </p:cNvSpPr>
          <p:nvPr userDrawn="1"/>
        </p:nvSpPr>
        <p:spPr>
          <a:xfrm>
            <a:off x="391883" y="6495507"/>
            <a:ext cx="3257243" cy="385007"/>
          </a:xfrm>
          <a:prstGeom prst="rect">
            <a:avLst/>
          </a:prstGeom>
        </p:spPr>
        <p:txBody>
          <a:bodyPr vert="horz" lIns="91440" tIns="45720" rIns="91440" bIns="45720" rtlCol="0" anchor="ctr"/>
          <a:lstStyle>
            <a:lvl1pPr algn="r">
              <a:defRPr sz="1100">
                <a:solidFill>
                  <a:schemeClr val="tx1"/>
                </a:solidFill>
                <a:latin typeface="Arial" panose="020B0604020202020204" pitchFamily="34" charset="0"/>
                <a:cs typeface="Arial" panose="020B0604020202020204" pitchFamily="34" charset="0"/>
              </a:defRPr>
            </a:lvl1pPr>
          </a:lstStyle>
          <a:p>
            <a:pPr algn="l" defTabSz="457200">
              <a:defRPr/>
            </a:pPr>
            <a:r>
              <a:rPr lang="en-US" sz="1000" b="1" dirty="0">
                <a:solidFill>
                  <a:schemeClr val="bg1"/>
                </a:solidFill>
                <a:latin typeface="+mn-lt"/>
                <a:ea typeface="Verdana" pitchFamily="34" charset="0"/>
                <a:cs typeface="Calibri Light" panose="020F0302020204030204" pitchFamily="34" charset="0"/>
              </a:rPr>
              <a:t>www.kbra.com</a:t>
            </a:r>
          </a:p>
        </p:txBody>
      </p:sp>
      <p:sp>
        <p:nvSpPr>
          <p:cNvPr id="4" name="Title Placeholder 3">
            <a:extLst>
              <a:ext uri="{FF2B5EF4-FFF2-40B4-BE49-F238E27FC236}">
                <a16:creationId xmlns:a16="http://schemas.microsoft.com/office/drawing/2014/main" id="{68113DBF-91BD-86C8-59D7-F8FF0B61BC01}"/>
              </a:ext>
            </a:extLst>
          </p:cNvPr>
          <p:cNvSpPr>
            <a:spLocks noGrp="1"/>
          </p:cNvSpPr>
          <p:nvPr>
            <p:ph type="title"/>
          </p:nvPr>
        </p:nvSpPr>
        <p:spPr>
          <a:xfrm>
            <a:off x="190360" y="206101"/>
            <a:ext cx="11775667" cy="1062526"/>
          </a:xfrm>
          <a:prstGeom prst="rect">
            <a:avLst/>
          </a:prstGeom>
        </p:spPr>
        <p:txBody>
          <a:bodyPr vert="horz" lIns="91440" tIns="45720" rIns="91440" bIns="45720" rtlCol="0" anchor="t">
            <a:normAutofit/>
          </a:bodyPr>
          <a:lstStyle/>
          <a:p>
            <a:r>
              <a:rPr lang="en-US" dirty="0"/>
              <a:t>Slide Title (Calibri Regular, Bold, 30pt) </a:t>
            </a:r>
          </a:p>
        </p:txBody>
      </p:sp>
      <p:sp>
        <p:nvSpPr>
          <p:cNvPr id="5" name="Text Placeholder 4">
            <a:extLst>
              <a:ext uri="{FF2B5EF4-FFF2-40B4-BE49-F238E27FC236}">
                <a16:creationId xmlns:a16="http://schemas.microsoft.com/office/drawing/2014/main" id="{12A80D93-D28B-5AEE-9B14-D7E2DDA7C51C}"/>
              </a:ext>
            </a:extLst>
          </p:cNvPr>
          <p:cNvSpPr>
            <a:spLocks noGrp="1"/>
          </p:cNvSpPr>
          <p:nvPr>
            <p:ph type="body" idx="1"/>
          </p:nvPr>
        </p:nvSpPr>
        <p:spPr>
          <a:xfrm>
            <a:off x="190360" y="1463159"/>
            <a:ext cx="11775667" cy="4779985"/>
          </a:xfrm>
          <a:prstGeom prst="rect">
            <a:avLst/>
          </a:prstGeom>
        </p:spPr>
        <p:txBody>
          <a:bodyPr vert="horz" lIns="91440" tIns="45720" rIns="91440" bIns="45720" rtlCol="0">
            <a:normAutofit/>
          </a:bodyPr>
          <a:lstStyle/>
          <a:p>
            <a:pPr marL="0" indent="0">
              <a:buFont typeface="Wingdings" panose="05000000000000000000" pitchFamily="2" charset="2"/>
              <a:buNone/>
              <a:defRPr/>
            </a:pPr>
            <a:r>
              <a:rPr lang="en-US" sz="2000" dirty="0">
                <a:solidFill>
                  <a:sysClr val="windowText" lastClr="000000"/>
                </a:solidFill>
                <a:latin typeface="Calibri Light"/>
              </a:rPr>
              <a:t>Bullet list: (Calibri Light, 20 pt)</a:t>
            </a:r>
          </a:p>
          <a:p>
            <a:pPr marL="342900" indent="-342900">
              <a:defRPr/>
            </a:pPr>
            <a:r>
              <a:rPr lang="en-US" sz="1800" dirty="0">
                <a:solidFill>
                  <a:sysClr val="windowText" lastClr="000000"/>
                </a:solidFill>
                <a:latin typeface="Calibri Light"/>
              </a:rPr>
              <a:t>First bullet (square bullet,</a:t>
            </a:r>
            <a:r>
              <a:rPr lang="en-US" sz="1800" dirty="0">
                <a:solidFill>
                  <a:sysClr val="windowText" lastClr="000000"/>
                </a:solidFill>
                <a:latin typeface="Calibri"/>
              </a:rPr>
              <a:t> </a:t>
            </a:r>
            <a:r>
              <a:rPr lang="en-US" sz="1800" dirty="0">
                <a:solidFill>
                  <a:sysClr val="windowText" lastClr="000000"/>
                </a:solidFill>
                <a:latin typeface="Calibri Light"/>
              </a:rPr>
              <a:t>Calibri Light, 18 pt)</a:t>
            </a:r>
          </a:p>
          <a:p>
            <a:pPr marL="1028700" lvl="1" indent="-342900">
              <a:buFont typeface="Arial" panose="020B0604020202020204" pitchFamily="34" charset="0"/>
              <a:buChar char="•"/>
              <a:defRPr/>
            </a:pPr>
            <a:r>
              <a:rPr lang="en-US" sz="1600" dirty="0">
                <a:solidFill>
                  <a:sysClr val="windowText" lastClr="000000"/>
                </a:solidFill>
                <a:latin typeface="Calibri Light"/>
              </a:rPr>
              <a:t>Second bullet (round bullet, Calibri Light, 16 pt)</a:t>
            </a:r>
          </a:p>
        </p:txBody>
      </p:sp>
      <p:pic>
        <p:nvPicPr>
          <p:cNvPr id="3" name="Picture 2" descr="A yellow and black triangle&#10;&#10;Description automatically generated">
            <a:extLst>
              <a:ext uri="{FF2B5EF4-FFF2-40B4-BE49-F238E27FC236}">
                <a16:creationId xmlns:a16="http://schemas.microsoft.com/office/drawing/2014/main" id="{B758C260-217C-54E8-0BE9-B193EC9ABBC9}"/>
              </a:ext>
            </a:extLst>
          </p:cNvPr>
          <p:cNvPicPr>
            <a:picLocks noChangeAspect="1"/>
          </p:cNvPicPr>
          <p:nvPr userDrawn="1"/>
        </p:nvPicPr>
        <p:blipFill>
          <a:blip r:embed="rId5"/>
          <a:stretch>
            <a:fillRect/>
          </a:stretch>
        </p:blipFill>
        <p:spPr>
          <a:xfrm>
            <a:off x="5988725" y="6585026"/>
            <a:ext cx="176330" cy="205965"/>
          </a:xfrm>
          <a:prstGeom prst="rect">
            <a:avLst/>
          </a:prstGeom>
        </p:spPr>
      </p:pic>
    </p:spTree>
    <p:extLst>
      <p:ext uri="{BB962C8B-B14F-4D97-AF65-F5344CB8AC3E}">
        <p14:creationId xmlns:p14="http://schemas.microsoft.com/office/powerpoint/2010/main" val="3049905628"/>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680" r:id="rId3"/>
  </p:sldLayoutIdLst>
  <p:txStyles>
    <p:titleStyle>
      <a:lvl1pPr algn="l" defTabSz="914400" rtl="0" eaLnBrk="1" latinLnBrk="0" hangingPunct="1">
        <a:lnSpc>
          <a:spcPct val="90000"/>
        </a:lnSpc>
        <a:spcBef>
          <a:spcPct val="0"/>
        </a:spcBef>
        <a:buNone/>
        <a:defRPr sz="30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342900" indent="-342900" algn="l" defTabSz="914400" rtl="0" eaLnBrk="1" latinLnBrk="0" hangingPunct="1">
        <a:lnSpc>
          <a:spcPct val="90000"/>
        </a:lnSpc>
        <a:spcBef>
          <a:spcPts val="1000"/>
        </a:spcBef>
        <a:buClr>
          <a:srgbClr val="F0AB00"/>
        </a:buClr>
        <a:buFont typeface="Wingdings" panose="05000000000000000000" pitchFamily="2" charset="2"/>
        <a:buChar char="§"/>
        <a:defRPr sz="24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F0AB00"/>
        </a:buClr>
        <a:buFont typeface="Wingdings" panose="05000000000000000000" pitchFamily="2" charset="2"/>
        <a:buChar char="§"/>
        <a:defRPr sz="20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F0AB00"/>
        </a:buClr>
        <a:buFont typeface="Wingdings" panose="05000000000000000000" pitchFamily="2" charset="2"/>
        <a:buChar char="§"/>
        <a:defRPr sz="18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F0AB00"/>
        </a:buClr>
        <a:buFont typeface="Wingdings" panose="05000000000000000000" pitchFamily="2" charset="2"/>
        <a:buChar char="§"/>
        <a:defRPr sz="16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youtube.com/channel/UCXb8Iojcna6AmDJGIEeSndA" TargetMode="External"/><Relationship Id="rId7" Type="http://schemas.openxmlformats.org/officeDocument/2006/relationships/hyperlink" Target="https://www.linkedin.com/company/1195377/"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hyperlink" Target="https://twitter.com/krollbondrating"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s://open.spotify.com/show/2Mm7KPEuavfJz2NPDLnRm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3F89-54EA-2DA8-E7B5-AD9C0F8FF8FA}"/>
              </a:ext>
            </a:extLst>
          </p:cNvPr>
          <p:cNvSpPr txBox="1">
            <a:spLocks/>
          </p:cNvSpPr>
          <p:nvPr/>
        </p:nvSpPr>
        <p:spPr>
          <a:xfrm>
            <a:off x="4879011" y="752268"/>
            <a:ext cx="6809406"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defTabSz="457200">
              <a:lnSpc>
                <a:spcPct val="100000"/>
              </a:lnSpc>
              <a:spcBef>
                <a:spcPts val="0"/>
              </a:spcBef>
              <a:defRPr/>
            </a:pP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KBRA Rating Overview </a:t>
            </a:r>
          </a:p>
          <a:p>
            <a:pPr defTabSz="457200">
              <a:lnSpc>
                <a:spcPct val="100000"/>
              </a:lnSpc>
              <a:spcBef>
                <a:spcPts val="0"/>
              </a:spcBef>
              <a:defRPr/>
            </a:pP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and Credit Update</a:t>
            </a:r>
          </a:p>
        </p:txBody>
      </p:sp>
      <p:sp>
        <p:nvSpPr>
          <p:cNvPr id="4" name="Subtitle 2">
            <a:extLst>
              <a:ext uri="{FF2B5EF4-FFF2-40B4-BE49-F238E27FC236}">
                <a16:creationId xmlns:a16="http://schemas.microsoft.com/office/drawing/2014/main" id="{36342466-1B65-163B-CD67-8D94EEBF34A0}"/>
              </a:ext>
            </a:extLst>
          </p:cNvPr>
          <p:cNvSpPr txBox="1">
            <a:spLocks/>
          </p:cNvSpPr>
          <p:nvPr/>
        </p:nvSpPr>
        <p:spPr>
          <a:xfrm>
            <a:off x="4879011" y="3231943"/>
            <a:ext cx="6809406" cy="165576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rgbClr val="F0AB00"/>
              </a:buClr>
              <a:buFont typeface="Wingdings" panose="05000000000000000000" pitchFamily="2" charset="2"/>
              <a:buChar char="§"/>
              <a:defRPr sz="24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F0AB00"/>
              </a:buClr>
              <a:buFont typeface="Wingdings" panose="05000000000000000000" pitchFamily="2" charset="2"/>
              <a:buChar char="§"/>
              <a:defRPr sz="20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F0AB00"/>
              </a:buClr>
              <a:buFont typeface="Wingdings" panose="05000000000000000000" pitchFamily="2" charset="2"/>
              <a:buChar char="§"/>
              <a:defRPr sz="18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F0AB00"/>
              </a:buClr>
              <a:buFont typeface="Wingdings" panose="05000000000000000000" pitchFamily="2" charset="2"/>
              <a:buChar char="§"/>
              <a:defRPr sz="16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North Carolina Local Government Investment Association </a:t>
            </a:r>
          </a:p>
          <a:p>
            <a:pPr marL="0" indent="0">
              <a:buFont typeface="Wingdings" panose="05000000000000000000" pitchFamily="2" charset="2"/>
              <a:buNone/>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Winter 2025 Conference</a:t>
            </a:r>
          </a:p>
          <a:p>
            <a:pPr marL="0" indent="0">
              <a:buFont typeface="Wingdings" panose="05000000000000000000" pitchFamily="2" charset="2"/>
              <a:buNone/>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February 19, 2025 @ 11:00 to 12:00</a:t>
            </a:r>
          </a:p>
          <a:p>
            <a:pPr marL="0" indent="0">
              <a:buFont typeface="Wingdings" panose="05000000000000000000" pitchFamily="2" charset="2"/>
              <a:buNone/>
            </a:pPr>
            <a:endPar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pPr>
            <a:r>
              <a:rPr lang="en-US" sz="1800" b="1" dirty="0">
                <a:solidFill>
                  <a:srgbClr val="000000"/>
                </a:solidFill>
                <a:latin typeface="Tahoma" panose="020B0604030504040204" pitchFamily="34" charset="0"/>
                <a:ea typeface="Tahoma" panose="020B0604030504040204" pitchFamily="34" charset="0"/>
                <a:cs typeface="Tahoma" panose="020B0604030504040204" pitchFamily="34" charset="0"/>
              </a:rPr>
              <a:t>Presenter</a:t>
            </a: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 Peter Scherer</a:t>
            </a:r>
          </a:p>
          <a:p>
            <a:pPr marL="0" indent="0">
              <a:buFont typeface="Wingdings" panose="05000000000000000000" pitchFamily="2" charset="2"/>
              <a:buNone/>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                  Senior Director, Public Finance</a:t>
            </a:r>
          </a:p>
        </p:txBody>
      </p:sp>
      <p:sp>
        <p:nvSpPr>
          <p:cNvPr id="5" name="TextBox 4">
            <a:extLst>
              <a:ext uri="{FF2B5EF4-FFF2-40B4-BE49-F238E27FC236}">
                <a16:creationId xmlns:a16="http://schemas.microsoft.com/office/drawing/2014/main" id="{8CAD9DD7-5663-8EE5-794B-4EA5E0CE87EA}"/>
              </a:ext>
            </a:extLst>
          </p:cNvPr>
          <p:cNvSpPr txBox="1"/>
          <p:nvPr/>
        </p:nvSpPr>
        <p:spPr>
          <a:xfrm>
            <a:off x="5239257" y="6302386"/>
            <a:ext cx="6952743" cy="400110"/>
          </a:xfrm>
          <a:prstGeom prst="rect">
            <a:avLst/>
          </a:prstGeom>
          <a:noFill/>
        </p:spPr>
        <p:txBody>
          <a:bodyPr wrap="square">
            <a:spAutoFit/>
          </a:bodyPr>
          <a:lstStyle/>
          <a:p>
            <a:pPr marL="0" marR="0">
              <a:spcBef>
                <a:spcPts val="0"/>
              </a:spcBef>
              <a:spcAft>
                <a:spcPts val="0"/>
              </a:spcAft>
            </a:pPr>
            <a:r>
              <a:rPr lang="en-US" sz="1000" i="1" dirty="0">
                <a:effectLst/>
                <a:latin typeface="Calibri" panose="020F0502020204030204" pitchFamily="34" charset="0"/>
                <a:ea typeface="Calibri" panose="020F0502020204030204" pitchFamily="34" charset="0"/>
              </a:rPr>
              <a:t>The following presentation is being provided to you on a confidential basis and may only be shared internally on a need-to-know basis and may not be otherwise disclosed to anyone outside your organization without the written permission of KBRA.</a:t>
            </a:r>
          </a:p>
        </p:txBody>
      </p:sp>
    </p:spTree>
    <p:extLst>
      <p:ext uri="{BB962C8B-B14F-4D97-AF65-F5344CB8AC3E}">
        <p14:creationId xmlns:p14="http://schemas.microsoft.com/office/powerpoint/2010/main" val="201727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D9E1-C0DD-3FB5-7B74-93C473D3D997}"/>
              </a:ext>
            </a:extLst>
          </p:cNvPr>
          <p:cNvSpPr>
            <a:spLocks noGrp="1"/>
          </p:cNvSpPr>
          <p:nvPr>
            <p:ph type="title"/>
          </p:nvPr>
        </p:nvSpPr>
        <p:spPr/>
        <p:txBody>
          <a:bodyPr/>
          <a:lstStyle/>
          <a:p>
            <a:r>
              <a:rPr lang="en-US" dirty="0"/>
              <a:t>Trends and Concerns – U.S. Local Government GO</a:t>
            </a:r>
          </a:p>
        </p:txBody>
      </p:sp>
      <p:sp>
        <p:nvSpPr>
          <p:cNvPr id="3" name="Text Placeholder 2">
            <a:extLst>
              <a:ext uri="{FF2B5EF4-FFF2-40B4-BE49-F238E27FC236}">
                <a16:creationId xmlns:a16="http://schemas.microsoft.com/office/drawing/2014/main" id="{55456DD5-EA42-FF34-FA94-D8BBB1A6DDB7}"/>
              </a:ext>
            </a:extLst>
          </p:cNvPr>
          <p:cNvSpPr>
            <a:spLocks noGrp="1"/>
          </p:cNvSpPr>
          <p:nvPr>
            <p:ph type="body" sz="quarter" idx="10"/>
          </p:nvPr>
        </p:nvSpPr>
        <p:spPr/>
        <p:txBody>
          <a:bodyPr/>
          <a:lstStyle/>
          <a:p>
            <a:r>
              <a:rPr lang="en-US" dirty="0"/>
              <a:t>Trends</a:t>
            </a:r>
          </a:p>
          <a:p>
            <a:pPr lvl="1">
              <a:buFont typeface="Arial" panose="020B0604020202020204" pitchFamily="34" charset="0"/>
              <a:buChar char="•"/>
            </a:pPr>
            <a:r>
              <a:rPr lang="en-US" dirty="0"/>
              <a:t>Moderating tax receipts</a:t>
            </a:r>
          </a:p>
          <a:p>
            <a:pPr lvl="1">
              <a:buFont typeface="Arial" panose="020B0604020202020204" pitchFamily="34" charset="0"/>
              <a:buChar char="•"/>
            </a:pPr>
            <a:r>
              <a:rPr lang="en-US" dirty="0"/>
              <a:t>Waning federal pandemic funds</a:t>
            </a:r>
          </a:p>
          <a:p>
            <a:pPr lvl="1">
              <a:buFont typeface="Arial" panose="020B0604020202020204" pitchFamily="34" charset="0"/>
              <a:buChar char="•"/>
            </a:pPr>
            <a:r>
              <a:rPr lang="en-US" dirty="0"/>
              <a:t>Record  but declining reserves</a:t>
            </a:r>
          </a:p>
          <a:p>
            <a:pPr marL="457200" lvl="1" indent="0">
              <a:buNone/>
            </a:pPr>
            <a:endParaRPr lang="en-US" dirty="0"/>
          </a:p>
          <a:p>
            <a:r>
              <a:rPr lang="en-US" dirty="0"/>
              <a:t>Concerns</a:t>
            </a:r>
          </a:p>
          <a:p>
            <a:pPr lvl="1">
              <a:buFont typeface="Arial" panose="020B0604020202020204" pitchFamily="34" charset="0"/>
              <a:buChar char="•"/>
            </a:pPr>
            <a:r>
              <a:rPr lang="en-US" dirty="0"/>
              <a:t>Inflationary impact fully accounted for?</a:t>
            </a:r>
          </a:p>
          <a:p>
            <a:pPr lvl="2">
              <a:buFont typeface="Courier New" panose="02070309020205020404" pitchFamily="49" charset="0"/>
              <a:buChar char="o"/>
            </a:pPr>
            <a:r>
              <a:rPr lang="en-US" dirty="0"/>
              <a:t>Capital plans</a:t>
            </a:r>
          </a:p>
          <a:p>
            <a:pPr lvl="2">
              <a:buFont typeface="Courier New" panose="02070309020205020404" pitchFamily="49" charset="0"/>
              <a:buChar char="o"/>
            </a:pPr>
            <a:r>
              <a:rPr lang="en-US" dirty="0"/>
              <a:t>Labor contracts</a:t>
            </a:r>
          </a:p>
          <a:p>
            <a:pPr lvl="1">
              <a:buFont typeface="Arial" panose="020B0604020202020204" pitchFamily="34" charset="0"/>
              <a:buChar char="•"/>
            </a:pPr>
            <a:r>
              <a:rPr lang="en-US" dirty="0"/>
              <a:t>Reserve draws despite relatively strong economy</a:t>
            </a:r>
          </a:p>
          <a:p>
            <a:pPr lvl="1">
              <a:buFont typeface="Arial" panose="020B0604020202020204" pitchFamily="34" charset="0"/>
              <a:buChar char="•"/>
            </a:pPr>
            <a:r>
              <a:rPr lang="en-US" dirty="0"/>
              <a:t>Structural balance</a:t>
            </a:r>
          </a:p>
          <a:p>
            <a:pPr lvl="1">
              <a:buFont typeface="Arial" panose="020B0604020202020204" pitchFamily="34" charset="0"/>
              <a:buChar char="•"/>
            </a:pPr>
            <a:r>
              <a:rPr lang="en-US" dirty="0"/>
              <a:t>Federal policy changes</a:t>
            </a:r>
          </a:p>
          <a:p>
            <a:endParaRPr lang="en-US" dirty="0"/>
          </a:p>
        </p:txBody>
      </p:sp>
    </p:spTree>
    <p:extLst>
      <p:ext uri="{BB962C8B-B14F-4D97-AF65-F5344CB8AC3E}">
        <p14:creationId xmlns:p14="http://schemas.microsoft.com/office/powerpoint/2010/main" val="158688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1297-73B2-F54D-5FF2-3C798854F34D}"/>
              </a:ext>
            </a:extLst>
          </p:cNvPr>
          <p:cNvSpPr>
            <a:spLocks noGrp="1"/>
          </p:cNvSpPr>
          <p:nvPr>
            <p:ph type="title"/>
          </p:nvPr>
        </p:nvSpPr>
        <p:spPr/>
        <p:txBody>
          <a:bodyPr/>
          <a:lstStyle/>
          <a:p>
            <a:r>
              <a:rPr lang="en-US" dirty="0"/>
              <a:t>KBRA Methodological Approach – U.S. Special Tax</a:t>
            </a:r>
          </a:p>
        </p:txBody>
      </p:sp>
      <p:sp>
        <p:nvSpPr>
          <p:cNvPr id="3" name="Text Placeholder 2">
            <a:extLst>
              <a:ext uri="{FF2B5EF4-FFF2-40B4-BE49-F238E27FC236}">
                <a16:creationId xmlns:a16="http://schemas.microsoft.com/office/drawing/2014/main" id="{C94544CD-36F0-3748-D92F-B6B24E8D0AA8}"/>
              </a:ext>
            </a:extLst>
          </p:cNvPr>
          <p:cNvSpPr>
            <a:spLocks noGrp="1"/>
          </p:cNvSpPr>
          <p:nvPr>
            <p:ph type="body" sz="quarter" idx="10"/>
          </p:nvPr>
        </p:nvSpPr>
        <p:spPr>
          <a:xfrm>
            <a:off x="237658" y="1064418"/>
            <a:ext cx="7321404" cy="4729163"/>
          </a:xfrm>
        </p:spPr>
        <p:txBody>
          <a:bodyPr>
            <a:normAutofit/>
          </a:bodyPr>
          <a:lstStyle/>
          <a:p>
            <a:r>
              <a:rPr lang="en-US" dirty="0"/>
              <a:t>Rating Determinants</a:t>
            </a:r>
          </a:p>
          <a:p>
            <a:pPr lvl="1">
              <a:buFont typeface="Arial" panose="020B0604020202020204" pitchFamily="34" charset="0"/>
              <a:buChar char="•"/>
            </a:pPr>
            <a:r>
              <a:rPr lang="en-US" dirty="0"/>
              <a:t>Legal Framework</a:t>
            </a:r>
          </a:p>
          <a:p>
            <a:pPr lvl="1">
              <a:buFont typeface="Arial" panose="020B0604020202020204" pitchFamily="34" charset="0"/>
              <a:buChar char="•"/>
            </a:pPr>
            <a:r>
              <a:rPr lang="en-US" dirty="0"/>
              <a:t>Nature of Special Tax Revenues</a:t>
            </a:r>
          </a:p>
          <a:p>
            <a:pPr lvl="1">
              <a:buFont typeface="Arial" panose="020B0604020202020204" pitchFamily="34" charset="0"/>
              <a:buChar char="•"/>
            </a:pPr>
            <a:r>
              <a:rPr lang="en-US" dirty="0"/>
              <a:t>Economic Base and Demographics</a:t>
            </a:r>
          </a:p>
          <a:p>
            <a:pPr lvl="1">
              <a:buFont typeface="Arial" panose="020B0604020202020204" pitchFamily="34" charset="0"/>
              <a:buChar char="•"/>
            </a:pPr>
            <a:r>
              <a:rPr lang="en-US" dirty="0"/>
              <a:t>Revenue Analysis</a:t>
            </a:r>
          </a:p>
          <a:p>
            <a:pPr lvl="1">
              <a:buFont typeface="Arial" panose="020B0604020202020204" pitchFamily="34" charset="0"/>
              <a:buChar char="•"/>
            </a:pPr>
            <a:r>
              <a:rPr lang="en-US" dirty="0"/>
              <a:t>Coverage and Bond Structure</a:t>
            </a:r>
          </a:p>
          <a:p>
            <a:pPr lvl="1"/>
            <a:endParaRPr lang="en-US" dirty="0"/>
          </a:p>
          <a:p>
            <a:pPr lvl="1"/>
            <a:endParaRPr lang="en-US" dirty="0"/>
          </a:p>
          <a:p>
            <a:pPr lvl="1"/>
            <a:endParaRPr lang="en-US" dirty="0"/>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5B430293-7604-D789-278F-F2A163515218}"/>
              </a:ext>
            </a:extLst>
          </p:cNvPr>
          <p:cNvPicPr>
            <a:picLocks noChangeAspect="1"/>
          </p:cNvPicPr>
          <p:nvPr/>
        </p:nvPicPr>
        <p:blipFill>
          <a:blip r:embed="rId3"/>
          <a:stretch>
            <a:fillRect/>
          </a:stretch>
        </p:blipFill>
        <p:spPr>
          <a:xfrm>
            <a:off x="7784082" y="2751083"/>
            <a:ext cx="4407918" cy="3742800"/>
          </a:xfrm>
          <a:prstGeom prst="rect">
            <a:avLst/>
          </a:prstGeom>
        </p:spPr>
      </p:pic>
    </p:spTree>
    <p:extLst>
      <p:ext uri="{BB962C8B-B14F-4D97-AF65-F5344CB8AC3E}">
        <p14:creationId xmlns:p14="http://schemas.microsoft.com/office/powerpoint/2010/main" val="148141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1E04-6619-89AE-4C47-DCA5CA254C6E}"/>
              </a:ext>
            </a:extLst>
          </p:cNvPr>
          <p:cNvSpPr>
            <a:spLocks noGrp="1"/>
          </p:cNvSpPr>
          <p:nvPr>
            <p:ph type="title"/>
          </p:nvPr>
        </p:nvSpPr>
        <p:spPr/>
        <p:txBody>
          <a:bodyPr/>
          <a:lstStyle/>
          <a:p>
            <a:r>
              <a:rPr lang="en-US" dirty="0"/>
              <a:t>KBRA Methodological Approach – U.S. Special Tax</a:t>
            </a:r>
          </a:p>
        </p:txBody>
      </p:sp>
      <p:pic>
        <p:nvPicPr>
          <p:cNvPr id="5" name="Picture 4">
            <a:extLst>
              <a:ext uri="{FF2B5EF4-FFF2-40B4-BE49-F238E27FC236}">
                <a16:creationId xmlns:a16="http://schemas.microsoft.com/office/drawing/2014/main" id="{7B40C9D9-6EF7-8991-258C-50B9559B8C39}"/>
              </a:ext>
            </a:extLst>
          </p:cNvPr>
          <p:cNvPicPr>
            <a:picLocks noChangeAspect="1"/>
          </p:cNvPicPr>
          <p:nvPr/>
        </p:nvPicPr>
        <p:blipFill>
          <a:blip r:embed="rId3"/>
          <a:stretch>
            <a:fillRect/>
          </a:stretch>
        </p:blipFill>
        <p:spPr>
          <a:xfrm>
            <a:off x="465124" y="1819165"/>
            <a:ext cx="11261752" cy="3219669"/>
          </a:xfrm>
          <a:prstGeom prst="rect">
            <a:avLst/>
          </a:prstGeom>
        </p:spPr>
      </p:pic>
    </p:spTree>
    <p:extLst>
      <p:ext uri="{BB962C8B-B14F-4D97-AF65-F5344CB8AC3E}">
        <p14:creationId xmlns:p14="http://schemas.microsoft.com/office/powerpoint/2010/main" val="317765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8D06-63F6-FD50-FCFE-5D59428E23B6}"/>
              </a:ext>
            </a:extLst>
          </p:cNvPr>
          <p:cNvSpPr>
            <a:spLocks noGrp="1"/>
          </p:cNvSpPr>
          <p:nvPr>
            <p:ph type="title"/>
          </p:nvPr>
        </p:nvSpPr>
        <p:spPr/>
        <p:txBody>
          <a:bodyPr/>
          <a:lstStyle/>
          <a:p>
            <a:r>
              <a:rPr lang="en-US" dirty="0"/>
              <a:t>KBRA Methodological Approach – U.S. Special Tax</a:t>
            </a:r>
          </a:p>
        </p:txBody>
      </p:sp>
      <p:pic>
        <p:nvPicPr>
          <p:cNvPr id="6" name="Picture 5">
            <a:extLst>
              <a:ext uri="{FF2B5EF4-FFF2-40B4-BE49-F238E27FC236}">
                <a16:creationId xmlns:a16="http://schemas.microsoft.com/office/drawing/2014/main" id="{F4057C10-4ADB-8A4B-1C2F-84D7369FB125}"/>
              </a:ext>
            </a:extLst>
          </p:cNvPr>
          <p:cNvPicPr>
            <a:picLocks noChangeAspect="1"/>
          </p:cNvPicPr>
          <p:nvPr/>
        </p:nvPicPr>
        <p:blipFill>
          <a:blip r:embed="rId3"/>
          <a:stretch>
            <a:fillRect/>
          </a:stretch>
        </p:blipFill>
        <p:spPr>
          <a:xfrm>
            <a:off x="324239" y="2229578"/>
            <a:ext cx="11543522" cy="2398843"/>
          </a:xfrm>
          <a:prstGeom prst="rect">
            <a:avLst/>
          </a:prstGeom>
        </p:spPr>
      </p:pic>
    </p:spTree>
    <p:extLst>
      <p:ext uri="{BB962C8B-B14F-4D97-AF65-F5344CB8AC3E}">
        <p14:creationId xmlns:p14="http://schemas.microsoft.com/office/powerpoint/2010/main" val="318016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DB05-1BF0-179F-03CC-AA933E87ABC5}"/>
              </a:ext>
            </a:extLst>
          </p:cNvPr>
          <p:cNvSpPr>
            <a:spLocks noGrp="1"/>
          </p:cNvSpPr>
          <p:nvPr>
            <p:ph type="title"/>
          </p:nvPr>
        </p:nvSpPr>
        <p:spPr/>
        <p:txBody>
          <a:bodyPr/>
          <a:lstStyle/>
          <a:p>
            <a:r>
              <a:rPr lang="en-US" dirty="0"/>
              <a:t>KBRA Methodological Approach – U.S. Special Tax</a:t>
            </a:r>
          </a:p>
        </p:txBody>
      </p:sp>
      <p:pic>
        <p:nvPicPr>
          <p:cNvPr id="5" name="Picture 4">
            <a:extLst>
              <a:ext uri="{FF2B5EF4-FFF2-40B4-BE49-F238E27FC236}">
                <a16:creationId xmlns:a16="http://schemas.microsoft.com/office/drawing/2014/main" id="{D14EA039-982B-59EF-D4EB-9897CF1E1088}"/>
              </a:ext>
            </a:extLst>
          </p:cNvPr>
          <p:cNvPicPr>
            <a:picLocks noChangeAspect="1"/>
          </p:cNvPicPr>
          <p:nvPr/>
        </p:nvPicPr>
        <p:blipFill>
          <a:blip r:embed="rId3"/>
          <a:stretch>
            <a:fillRect/>
          </a:stretch>
        </p:blipFill>
        <p:spPr>
          <a:xfrm>
            <a:off x="446579" y="2084238"/>
            <a:ext cx="11298841" cy="2689523"/>
          </a:xfrm>
          <a:prstGeom prst="rect">
            <a:avLst/>
          </a:prstGeom>
        </p:spPr>
      </p:pic>
    </p:spTree>
    <p:extLst>
      <p:ext uri="{BB962C8B-B14F-4D97-AF65-F5344CB8AC3E}">
        <p14:creationId xmlns:p14="http://schemas.microsoft.com/office/powerpoint/2010/main" val="118901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CD41-905C-1963-0E59-B9707251EF5F}"/>
              </a:ext>
            </a:extLst>
          </p:cNvPr>
          <p:cNvSpPr>
            <a:spLocks noGrp="1"/>
          </p:cNvSpPr>
          <p:nvPr>
            <p:ph type="title"/>
          </p:nvPr>
        </p:nvSpPr>
        <p:spPr/>
        <p:txBody>
          <a:bodyPr/>
          <a:lstStyle/>
          <a:p>
            <a:r>
              <a:rPr lang="en-US" dirty="0"/>
              <a:t>KBRA Methodological Approach – U.S. Special Tax</a:t>
            </a:r>
          </a:p>
        </p:txBody>
      </p:sp>
      <p:pic>
        <p:nvPicPr>
          <p:cNvPr id="5" name="Picture 4">
            <a:extLst>
              <a:ext uri="{FF2B5EF4-FFF2-40B4-BE49-F238E27FC236}">
                <a16:creationId xmlns:a16="http://schemas.microsoft.com/office/drawing/2014/main" id="{4CB8EFF0-FAB9-A822-AC7E-756984FDBDE7}"/>
              </a:ext>
            </a:extLst>
          </p:cNvPr>
          <p:cNvPicPr>
            <a:picLocks noChangeAspect="1"/>
          </p:cNvPicPr>
          <p:nvPr/>
        </p:nvPicPr>
        <p:blipFill>
          <a:blip r:embed="rId3"/>
          <a:stretch>
            <a:fillRect/>
          </a:stretch>
        </p:blipFill>
        <p:spPr>
          <a:xfrm>
            <a:off x="445526" y="2023498"/>
            <a:ext cx="11300947" cy="2811004"/>
          </a:xfrm>
          <a:prstGeom prst="rect">
            <a:avLst/>
          </a:prstGeom>
        </p:spPr>
      </p:pic>
    </p:spTree>
    <p:extLst>
      <p:ext uri="{BB962C8B-B14F-4D97-AF65-F5344CB8AC3E}">
        <p14:creationId xmlns:p14="http://schemas.microsoft.com/office/powerpoint/2010/main" val="43458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688F-4E02-C28C-08D7-EAA93C038653}"/>
              </a:ext>
            </a:extLst>
          </p:cNvPr>
          <p:cNvSpPr>
            <a:spLocks noGrp="1"/>
          </p:cNvSpPr>
          <p:nvPr>
            <p:ph type="title"/>
          </p:nvPr>
        </p:nvSpPr>
        <p:spPr/>
        <p:txBody>
          <a:bodyPr/>
          <a:lstStyle/>
          <a:p>
            <a:r>
              <a:rPr lang="en-US" dirty="0"/>
              <a:t>KBRA Methodological Approach – U.S. Special Tax</a:t>
            </a:r>
          </a:p>
        </p:txBody>
      </p:sp>
      <p:pic>
        <p:nvPicPr>
          <p:cNvPr id="5" name="Picture 4">
            <a:extLst>
              <a:ext uri="{FF2B5EF4-FFF2-40B4-BE49-F238E27FC236}">
                <a16:creationId xmlns:a16="http://schemas.microsoft.com/office/drawing/2014/main" id="{63316B5A-83DC-E2D8-D17A-7A05B2D43F87}"/>
              </a:ext>
            </a:extLst>
          </p:cNvPr>
          <p:cNvPicPr>
            <a:picLocks noChangeAspect="1"/>
          </p:cNvPicPr>
          <p:nvPr/>
        </p:nvPicPr>
        <p:blipFill>
          <a:blip r:embed="rId3"/>
          <a:stretch>
            <a:fillRect/>
          </a:stretch>
        </p:blipFill>
        <p:spPr>
          <a:xfrm>
            <a:off x="363344" y="2862232"/>
            <a:ext cx="11465312" cy="1133535"/>
          </a:xfrm>
          <a:prstGeom prst="rect">
            <a:avLst/>
          </a:prstGeom>
        </p:spPr>
      </p:pic>
    </p:spTree>
    <p:extLst>
      <p:ext uri="{BB962C8B-B14F-4D97-AF65-F5344CB8AC3E}">
        <p14:creationId xmlns:p14="http://schemas.microsoft.com/office/powerpoint/2010/main" val="208470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9364-7EBF-FB79-77E4-FAB9854036D1}"/>
              </a:ext>
            </a:extLst>
          </p:cNvPr>
          <p:cNvSpPr>
            <a:spLocks noGrp="1"/>
          </p:cNvSpPr>
          <p:nvPr>
            <p:ph type="title"/>
          </p:nvPr>
        </p:nvSpPr>
        <p:spPr/>
        <p:txBody>
          <a:bodyPr/>
          <a:lstStyle/>
          <a:p>
            <a:r>
              <a:rPr lang="en-US" dirty="0"/>
              <a:t>Trends and Concerns – U.S. Special Tax</a:t>
            </a:r>
          </a:p>
        </p:txBody>
      </p:sp>
      <p:sp>
        <p:nvSpPr>
          <p:cNvPr id="3" name="Text Placeholder 2">
            <a:extLst>
              <a:ext uri="{FF2B5EF4-FFF2-40B4-BE49-F238E27FC236}">
                <a16:creationId xmlns:a16="http://schemas.microsoft.com/office/drawing/2014/main" id="{00C306B7-7094-1ADA-78B5-191619FB180A}"/>
              </a:ext>
            </a:extLst>
          </p:cNvPr>
          <p:cNvSpPr>
            <a:spLocks noGrp="1"/>
          </p:cNvSpPr>
          <p:nvPr>
            <p:ph type="body" sz="quarter" idx="10"/>
          </p:nvPr>
        </p:nvSpPr>
        <p:spPr/>
        <p:txBody>
          <a:bodyPr/>
          <a:lstStyle/>
          <a:p>
            <a:r>
              <a:rPr lang="en-US" dirty="0"/>
              <a:t>Trends</a:t>
            </a:r>
          </a:p>
          <a:p>
            <a:pPr lvl="1">
              <a:buFont typeface="Arial" panose="020B0604020202020204" pitchFamily="34" charset="0"/>
              <a:buChar char="•"/>
            </a:pPr>
            <a:r>
              <a:rPr lang="en-US" u="sng" dirty="0"/>
              <a:t>Sales and PIT</a:t>
            </a:r>
            <a:r>
              <a:rPr lang="en-US" dirty="0"/>
              <a:t>: Moderating from extraordinary stimulus-fueled growth</a:t>
            </a:r>
          </a:p>
          <a:p>
            <a:pPr lvl="1">
              <a:buFont typeface="Arial" panose="020B0604020202020204" pitchFamily="34" charset="0"/>
              <a:buChar char="•"/>
            </a:pPr>
            <a:r>
              <a:rPr lang="en-US" u="sng" dirty="0"/>
              <a:t>Gas Taxes</a:t>
            </a:r>
            <a:r>
              <a:rPr lang="en-US" dirty="0"/>
              <a:t>: Flattening and declining gas tax receipts in some states</a:t>
            </a:r>
          </a:p>
          <a:p>
            <a:pPr lvl="1">
              <a:buFont typeface="Arial" panose="020B0604020202020204" pitchFamily="34" charset="0"/>
              <a:buChar char="•"/>
            </a:pPr>
            <a:r>
              <a:rPr lang="en-US" u="sng" dirty="0"/>
              <a:t>Mass Transit</a:t>
            </a:r>
            <a:r>
              <a:rPr lang="en-US" dirty="0"/>
              <a:t>: Leaning more heavily on dedicated taxes </a:t>
            </a:r>
          </a:p>
          <a:p>
            <a:pPr lvl="1"/>
            <a:endParaRPr lang="en-US" dirty="0"/>
          </a:p>
          <a:p>
            <a:r>
              <a:rPr lang="en-US" dirty="0"/>
              <a:t>Concerns</a:t>
            </a:r>
          </a:p>
          <a:p>
            <a:pPr lvl="1">
              <a:buFont typeface="Arial" panose="020B0604020202020204" pitchFamily="34" charset="0"/>
              <a:buChar char="•"/>
            </a:pPr>
            <a:r>
              <a:rPr lang="en-US" dirty="0"/>
              <a:t>Slower growth means less capacity for special tax bond programs</a:t>
            </a:r>
          </a:p>
          <a:p>
            <a:pPr lvl="1">
              <a:buFont typeface="Arial" panose="020B0604020202020204" pitchFamily="34" charset="0"/>
              <a:buChar char="•"/>
            </a:pPr>
            <a:r>
              <a:rPr lang="en-US" dirty="0"/>
              <a:t>Farebox reliant mass transit systems relying on temporary budget fixes</a:t>
            </a:r>
          </a:p>
          <a:p>
            <a:pPr lvl="1">
              <a:buFont typeface="Arial" panose="020B0604020202020204" pitchFamily="34" charset="0"/>
              <a:buChar char="•"/>
            </a:pPr>
            <a:r>
              <a:rPr lang="en-US" dirty="0"/>
              <a:t>Flattening gas tax receipts pressure funding for roads and infrastructure</a:t>
            </a:r>
          </a:p>
          <a:p>
            <a:pPr lvl="1">
              <a:buFont typeface="Arial" panose="020B0604020202020204" pitchFamily="34" charset="0"/>
              <a:buChar char="•"/>
            </a:pPr>
            <a:r>
              <a:rPr lang="en-US" dirty="0"/>
              <a:t>Federal policy changes</a:t>
            </a:r>
          </a:p>
          <a:p>
            <a:endParaRPr lang="en-US" dirty="0"/>
          </a:p>
        </p:txBody>
      </p:sp>
    </p:spTree>
    <p:extLst>
      <p:ext uri="{BB962C8B-B14F-4D97-AF65-F5344CB8AC3E}">
        <p14:creationId xmlns:p14="http://schemas.microsoft.com/office/powerpoint/2010/main" val="18646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4F90-3732-E3BA-D93C-8B10E3B1287F}"/>
              </a:ext>
            </a:extLst>
          </p:cNvPr>
          <p:cNvSpPr>
            <a:spLocks noGrp="1"/>
          </p:cNvSpPr>
          <p:nvPr>
            <p:ph type="title"/>
          </p:nvPr>
        </p:nvSpPr>
        <p:spPr/>
        <p:txBody>
          <a:bodyPr/>
          <a:lstStyle/>
          <a:p>
            <a:r>
              <a:rPr lang="en-US" dirty="0"/>
              <a:t>Credit Trends – Reserves Have Peaked</a:t>
            </a:r>
          </a:p>
        </p:txBody>
      </p:sp>
      <p:sp>
        <p:nvSpPr>
          <p:cNvPr id="3" name="Text Placeholder 2">
            <a:extLst>
              <a:ext uri="{FF2B5EF4-FFF2-40B4-BE49-F238E27FC236}">
                <a16:creationId xmlns:a16="http://schemas.microsoft.com/office/drawing/2014/main" id="{03D6651B-C890-1B0B-F58A-3B18A8EF5D72}"/>
              </a:ext>
            </a:extLst>
          </p:cNvPr>
          <p:cNvSpPr>
            <a:spLocks noGrp="1"/>
          </p:cNvSpPr>
          <p:nvPr>
            <p:ph type="body" sz="quarter" idx="10"/>
          </p:nvPr>
        </p:nvSpPr>
        <p:spPr>
          <a:xfrm>
            <a:off x="237658" y="1163057"/>
            <a:ext cx="4575138" cy="4729163"/>
          </a:xfrm>
        </p:spPr>
        <p:txBody>
          <a:bodyPr/>
          <a:lstStyle/>
          <a:p>
            <a:r>
              <a:rPr lang="en-US" dirty="0"/>
              <a:t>Reserves recently swelled to historic highs due to:</a:t>
            </a:r>
          </a:p>
          <a:p>
            <a:pPr lvl="1">
              <a:buFont typeface="Arial" panose="020B0604020202020204" pitchFamily="34" charset="0"/>
              <a:buChar char="•"/>
            </a:pPr>
            <a:r>
              <a:rPr lang="en-US" dirty="0"/>
              <a:t>Pandemic-related federal assistance</a:t>
            </a:r>
          </a:p>
          <a:p>
            <a:pPr lvl="1">
              <a:buFont typeface="Arial" panose="020B0604020202020204" pitchFamily="34" charset="0"/>
              <a:buChar char="•"/>
            </a:pPr>
            <a:r>
              <a:rPr lang="en-US" dirty="0"/>
              <a:t>Stimulus fueled tax receipts</a:t>
            </a:r>
          </a:p>
          <a:p>
            <a:pPr lvl="1"/>
            <a:endParaRPr lang="en-US" dirty="0"/>
          </a:p>
          <a:p>
            <a:r>
              <a:rPr lang="en-US" dirty="0"/>
              <a:t>Average fund balance as % of expenditures at FYE:</a:t>
            </a:r>
          </a:p>
          <a:p>
            <a:pPr lvl="1">
              <a:buFont typeface="Arial" panose="020B0604020202020204" pitchFamily="34" charset="0"/>
              <a:buChar char="•"/>
            </a:pPr>
            <a:r>
              <a:rPr lang="en-US" dirty="0"/>
              <a:t>2019: 14.0% (pre-pandemic)</a:t>
            </a:r>
          </a:p>
          <a:p>
            <a:pPr lvl="1">
              <a:buFont typeface="Arial" panose="020B0604020202020204" pitchFamily="34" charset="0"/>
              <a:buChar char="•"/>
            </a:pPr>
            <a:r>
              <a:rPr lang="en-US" dirty="0"/>
              <a:t>2023: 38.8% (peak)</a:t>
            </a:r>
          </a:p>
          <a:p>
            <a:pPr lvl="1">
              <a:buFont typeface="Arial" panose="020B0604020202020204" pitchFamily="34" charset="0"/>
              <a:buChar char="•"/>
            </a:pPr>
            <a:r>
              <a:rPr lang="en-US" dirty="0"/>
              <a:t>2025: 24.0% (budgeted)</a:t>
            </a:r>
          </a:p>
        </p:txBody>
      </p:sp>
      <p:pic>
        <p:nvPicPr>
          <p:cNvPr id="7" name="Picture 6">
            <a:extLst>
              <a:ext uri="{FF2B5EF4-FFF2-40B4-BE49-F238E27FC236}">
                <a16:creationId xmlns:a16="http://schemas.microsoft.com/office/drawing/2014/main" id="{5FCA4114-947F-048B-A249-490217AB16D4}"/>
              </a:ext>
            </a:extLst>
          </p:cNvPr>
          <p:cNvPicPr>
            <a:picLocks noChangeAspect="1"/>
          </p:cNvPicPr>
          <p:nvPr/>
        </p:nvPicPr>
        <p:blipFill>
          <a:blip r:embed="rId3"/>
          <a:stretch>
            <a:fillRect/>
          </a:stretch>
        </p:blipFill>
        <p:spPr>
          <a:xfrm>
            <a:off x="5307588" y="1268625"/>
            <a:ext cx="6433501" cy="4518025"/>
          </a:xfrm>
          <a:prstGeom prst="rect">
            <a:avLst/>
          </a:prstGeom>
        </p:spPr>
      </p:pic>
    </p:spTree>
    <p:extLst>
      <p:ext uri="{BB962C8B-B14F-4D97-AF65-F5344CB8AC3E}">
        <p14:creationId xmlns:p14="http://schemas.microsoft.com/office/powerpoint/2010/main" val="266801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07F0-88C1-5138-9504-B718FE5114F7}"/>
              </a:ext>
            </a:extLst>
          </p:cNvPr>
          <p:cNvSpPr>
            <a:spLocks noGrp="1"/>
          </p:cNvSpPr>
          <p:nvPr>
            <p:ph type="title"/>
          </p:nvPr>
        </p:nvSpPr>
        <p:spPr/>
        <p:txBody>
          <a:bodyPr/>
          <a:lstStyle/>
          <a:p>
            <a:r>
              <a:rPr lang="en-US" dirty="0"/>
              <a:t>Credit Trends – Revenues and Expenditures are Moderating</a:t>
            </a:r>
          </a:p>
        </p:txBody>
      </p:sp>
      <p:sp>
        <p:nvSpPr>
          <p:cNvPr id="3" name="Text Placeholder 2">
            <a:extLst>
              <a:ext uri="{FF2B5EF4-FFF2-40B4-BE49-F238E27FC236}">
                <a16:creationId xmlns:a16="http://schemas.microsoft.com/office/drawing/2014/main" id="{FDE98D3D-67EC-40EE-338B-8CC1C3A4630E}"/>
              </a:ext>
            </a:extLst>
          </p:cNvPr>
          <p:cNvSpPr>
            <a:spLocks noGrp="1"/>
          </p:cNvSpPr>
          <p:nvPr>
            <p:ph type="body" sz="quarter" idx="10"/>
          </p:nvPr>
        </p:nvSpPr>
        <p:spPr>
          <a:xfrm>
            <a:off x="237658" y="1064415"/>
            <a:ext cx="4153472" cy="4729163"/>
          </a:xfrm>
        </p:spPr>
        <p:txBody>
          <a:bodyPr>
            <a:normAutofit fontScale="92500" lnSpcReduction="10000"/>
          </a:bodyPr>
          <a:lstStyle/>
          <a:p>
            <a:r>
              <a:rPr lang="en-US" sz="2000" dirty="0"/>
              <a:t>State revenue and expenditure growth is easing</a:t>
            </a:r>
          </a:p>
          <a:p>
            <a:endParaRPr lang="en-US" sz="2000" dirty="0"/>
          </a:p>
          <a:p>
            <a:r>
              <a:rPr lang="en-US" sz="2000" dirty="0"/>
              <a:t>Revenues</a:t>
            </a:r>
          </a:p>
          <a:p>
            <a:pPr lvl="1">
              <a:buFont typeface="Arial" panose="020B0604020202020204" pitchFamily="34" charset="0"/>
              <a:buChar char="•"/>
            </a:pPr>
            <a:r>
              <a:rPr lang="en-US" sz="1800" dirty="0"/>
              <a:t>Modest decline in 2020</a:t>
            </a:r>
          </a:p>
          <a:p>
            <a:pPr lvl="1">
              <a:buFont typeface="Arial" panose="020B0604020202020204" pitchFamily="34" charset="0"/>
              <a:buChar char="•"/>
            </a:pPr>
            <a:r>
              <a:rPr lang="en-US" sz="1800" dirty="0"/>
              <a:t>Rapid growth in 2021 and 2022</a:t>
            </a:r>
          </a:p>
          <a:p>
            <a:pPr lvl="1">
              <a:buFont typeface="Arial" panose="020B0604020202020204" pitchFamily="34" charset="0"/>
              <a:buChar char="•"/>
            </a:pPr>
            <a:r>
              <a:rPr lang="en-US" sz="1800" dirty="0"/>
              <a:t>Now growing slowly</a:t>
            </a:r>
          </a:p>
          <a:p>
            <a:pPr marL="457200" lvl="1" indent="0">
              <a:buNone/>
            </a:pPr>
            <a:endParaRPr lang="en-US" sz="1800" dirty="0"/>
          </a:p>
          <a:p>
            <a:r>
              <a:rPr lang="en-US" sz="2000" dirty="0"/>
              <a:t>Expenditures</a:t>
            </a:r>
          </a:p>
          <a:p>
            <a:pPr lvl="1">
              <a:buFont typeface="Arial" panose="020B0604020202020204" pitchFamily="34" charset="0"/>
              <a:buChar char="•"/>
            </a:pPr>
            <a:r>
              <a:rPr lang="en-US" sz="1800" dirty="0"/>
              <a:t>Constrained in 2020 and 2021</a:t>
            </a:r>
          </a:p>
          <a:p>
            <a:pPr lvl="1">
              <a:buFont typeface="Arial" panose="020B0604020202020204" pitchFamily="34" charset="0"/>
              <a:buChar char="•"/>
            </a:pPr>
            <a:r>
              <a:rPr lang="en-US" sz="1800" dirty="0"/>
              <a:t>Significant growth beginning in 2022</a:t>
            </a:r>
          </a:p>
          <a:p>
            <a:pPr lvl="1">
              <a:buFont typeface="Arial" panose="020B0604020202020204" pitchFamily="34" charset="0"/>
              <a:buChar char="•"/>
            </a:pPr>
            <a:r>
              <a:rPr lang="en-US" sz="1800" dirty="0"/>
              <a:t>Decline budgeted for 2025</a:t>
            </a:r>
          </a:p>
          <a:p>
            <a:pPr lvl="1"/>
            <a:endParaRPr lang="en-US" sz="1800" dirty="0"/>
          </a:p>
          <a:p>
            <a:r>
              <a:rPr lang="en-US" sz="2000" dirty="0"/>
              <a:t>Federal policy changes may add to budget pressure</a:t>
            </a:r>
          </a:p>
        </p:txBody>
      </p:sp>
      <p:pic>
        <p:nvPicPr>
          <p:cNvPr id="9" name="Picture 8">
            <a:extLst>
              <a:ext uri="{FF2B5EF4-FFF2-40B4-BE49-F238E27FC236}">
                <a16:creationId xmlns:a16="http://schemas.microsoft.com/office/drawing/2014/main" id="{DD23AC15-2815-6D43-6CBD-E65F5303EE33}"/>
              </a:ext>
            </a:extLst>
          </p:cNvPr>
          <p:cNvPicPr>
            <a:picLocks noChangeAspect="1"/>
          </p:cNvPicPr>
          <p:nvPr/>
        </p:nvPicPr>
        <p:blipFill>
          <a:blip r:embed="rId3"/>
          <a:stretch>
            <a:fillRect/>
          </a:stretch>
        </p:blipFill>
        <p:spPr>
          <a:xfrm>
            <a:off x="5141462" y="1454904"/>
            <a:ext cx="6812880" cy="3948187"/>
          </a:xfrm>
          <a:prstGeom prst="rect">
            <a:avLst/>
          </a:prstGeom>
        </p:spPr>
      </p:pic>
    </p:spTree>
    <p:extLst>
      <p:ext uri="{BB962C8B-B14F-4D97-AF65-F5344CB8AC3E}">
        <p14:creationId xmlns:p14="http://schemas.microsoft.com/office/powerpoint/2010/main" val="149557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69E6-DBEA-E9E7-A005-029C0D6AFAE0}"/>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239C2E6E-FAA6-F17E-1B87-17CEF310F73B}"/>
              </a:ext>
            </a:extLst>
          </p:cNvPr>
          <p:cNvSpPr>
            <a:spLocks noGrp="1"/>
          </p:cNvSpPr>
          <p:nvPr>
            <p:ph type="body" sz="quarter" idx="10"/>
          </p:nvPr>
        </p:nvSpPr>
        <p:spPr>
          <a:xfrm>
            <a:off x="238161" y="1064417"/>
            <a:ext cx="11727866" cy="4729163"/>
          </a:xfrm>
        </p:spPr>
        <p:txBody>
          <a:bodyPr>
            <a:normAutofit/>
          </a:bodyPr>
          <a:lstStyle/>
          <a:p>
            <a:pPr>
              <a:spcBef>
                <a:spcPts val="600"/>
              </a:spcBef>
              <a:spcAft>
                <a:spcPts val="1000"/>
              </a:spcAft>
            </a:pPr>
            <a:r>
              <a:rPr lang="en-US" dirty="0"/>
              <a:t>Introduction</a:t>
            </a:r>
          </a:p>
          <a:p>
            <a:pPr>
              <a:spcBef>
                <a:spcPts val="600"/>
              </a:spcBef>
              <a:spcAft>
                <a:spcPts val="1000"/>
              </a:spcAft>
            </a:pPr>
            <a:r>
              <a:rPr lang="en-US" dirty="0"/>
              <a:t>Analytical Approach</a:t>
            </a:r>
          </a:p>
          <a:p>
            <a:pPr>
              <a:spcBef>
                <a:spcPts val="600"/>
              </a:spcBef>
              <a:spcAft>
                <a:spcPts val="1000"/>
              </a:spcAft>
            </a:pPr>
            <a:r>
              <a:rPr lang="en-US" dirty="0"/>
              <a:t>Methodological Discussion (i.e. how we rate…)</a:t>
            </a:r>
          </a:p>
          <a:p>
            <a:pPr lvl="1">
              <a:spcBef>
                <a:spcPts val="600"/>
              </a:spcBef>
              <a:spcAft>
                <a:spcPts val="1000"/>
              </a:spcAft>
              <a:buFont typeface="Arial" panose="020B0604020202020204" pitchFamily="34" charset="0"/>
              <a:buChar char="•"/>
            </a:pPr>
            <a:r>
              <a:rPr lang="en-US" dirty="0"/>
              <a:t>U.S. Local Government GO </a:t>
            </a:r>
          </a:p>
          <a:p>
            <a:pPr lvl="1">
              <a:spcBef>
                <a:spcPts val="600"/>
              </a:spcBef>
              <a:spcAft>
                <a:spcPts val="1000"/>
              </a:spcAft>
              <a:buFont typeface="Arial" panose="020B0604020202020204" pitchFamily="34" charset="0"/>
              <a:buChar char="•"/>
            </a:pPr>
            <a:r>
              <a:rPr lang="en-US" dirty="0"/>
              <a:t>U.S. Special Tax Revenue Bonds</a:t>
            </a:r>
          </a:p>
          <a:p>
            <a:pPr>
              <a:spcBef>
                <a:spcPts val="600"/>
              </a:spcBef>
              <a:spcAft>
                <a:spcPts val="1000"/>
              </a:spcAft>
            </a:pPr>
            <a:r>
              <a:rPr lang="en-US" dirty="0"/>
              <a:t>Credit Trends</a:t>
            </a:r>
          </a:p>
          <a:p>
            <a:pPr>
              <a:spcBef>
                <a:spcPts val="600"/>
              </a:spcBef>
              <a:spcAft>
                <a:spcPts val="1000"/>
              </a:spcAft>
            </a:pPr>
            <a:r>
              <a:rPr lang="en-US" dirty="0"/>
              <a:t>Natural Disasters</a:t>
            </a:r>
          </a:p>
          <a:p>
            <a:pPr>
              <a:spcBef>
                <a:spcPts val="600"/>
              </a:spcBef>
              <a:spcAft>
                <a:spcPts val="1000"/>
              </a:spcAft>
            </a:pPr>
            <a:r>
              <a:rPr lang="en-US" dirty="0"/>
              <a:t>Q&amp;A</a:t>
            </a:r>
          </a:p>
          <a:p>
            <a:endParaRPr lang="en-US" dirty="0"/>
          </a:p>
        </p:txBody>
      </p:sp>
      <p:pic>
        <p:nvPicPr>
          <p:cNvPr id="5" name="Picture 4">
            <a:extLst>
              <a:ext uri="{FF2B5EF4-FFF2-40B4-BE49-F238E27FC236}">
                <a16:creationId xmlns:a16="http://schemas.microsoft.com/office/drawing/2014/main" id="{A55B533D-E66B-63CB-BA09-5400BF9AFB6E}"/>
              </a:ext>
            </a:extLst>
          </p:cNvPr>
          <p:cNvPicPr>
            <a:picLocks noChangeAspect="1"/>
          </p:cNvPicPr>
          <p:nvPr/>
        </p:nvPicPr>
        <p:blipFill rotWithShape="1">
          <a:blip r:embed="rId3"/>
          <a:srcRect r="3185"/>
          <a:stretch/>
        </p:blipFill>
        <p:spPr>
          <a:xfrm>
            <a:off x="7470492" y="1443776"/>
            <a:ext cx="3782291" cy="3970443"/>
          </a:xfrm>
          <a:prstGeom prst="rect">
            <a:avLst/>
          </a:prstGeom>
        </p:spPr>
      </p:pic>
    </p:spTree>
    <p:extLst>
      <p:ext uri="{BB962C8B-B14F-4D97-AF65-F5344CB8AC3E}">
        <p14:creationId xmlns:p14="http://schemas.microsoft.com/office/powerpoint/2010/main" val="169313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DD7A-66A9-DFBB-E9FD-972356CF7D73}"/>
              </a:ext>
            </a:extLst>
          </p:cNvPr>
          <p:cNvSpPr>
            <a:spLocks noGrp="1"/>
          </p:cNvSpPr>
          <p:nvPr>
            <p:ph type="title"/>
          </p:nvPr>
        </p:nvSpPr>
        <p:spPr/>
        <p:txBody>
          <a:bodyPr/>
          <a:lstStyle/>
          <a:p>
            <a:r>
              <a:rPr lang="en-US" dirty="0"/>
              <a:t>Credit Trends – Sales Tax Receipts are Growing Slowly</a:t>
            </a:r>
          </a:p>
        </p:txBody>
      </p:sp>
      <p:sp>
        <p:nvSpPr>
          <p:cNvPr id="3" name="Text Placeholder 2">
            <a:extLst>
              <a:ext uri="{FF2B5EF4-FFF2-40B4-BE49-F238E27FC236}">
                <a16:creationId xmlns:a16="http://schemas.microsoft.com/office/drawing/2014/main" id="{08830EA5-2A8B-4F9B-276A-B810BF3084B6}"/>
              </a:ext>
            </a:extLst>
          </p:cNvPr>
          <p:cNvSpPr>
            <a:spLocks noGrp="1"/>
          </p:cNvSpPr>
          <p:nvPr>
            <p:ph type="body" sz="quarter" idx="10"/>
          </p:nvPr>
        </p:nvSpPr>
        <p:spPr>
          <a:xfrm>
            <a:off x="238161" y="1190276"/>
            <a:ext cx="5459254" cy="4729163"/>
          </a:xfrm>
        </p:spPr>
        <p:txBody>
          <a:bodyPr/>
          <a:lstStyle/>
          <a:p>
            <a:r>
              <a:rPr lang="en-US" dirty="0"/>
              <a:t>Collections have slowed from stimulus- and inflation-fueled surge</a:t>
            </a:r>
          </a:p>
          <a:p>
            <a:endParaRPr lang="en-US" dirty="0"/>
          </a:p>
          <a:p>
            <a:r>
              <a:rPr lang="en-US" dirty="0"/>
              <a:t>Receipts not keeping pace with inflation (3.0% in Jan) in 8 of 12 states tracked by KBRA in Q4</a:t>
            </a:r>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F8886105-9069-5816-0191-993F79E054B6}"/>
              </a:ext>
            </a:extLst>
          </p:cNvPr>
          <p:cNvPicPr>
            <a:picLocks noChangeAspect="1"/>
          </p:cNvPicPr>
          <p:nvPr/>
        </p:nvPicPr>
        <p:blipFill>
          <a:blip r:embed="rId3"/>
          <a:stretch>
            <a:fillRect/>
          </a:stretch>
        </p:blipFill>
        <p:spPr>
          <a:xfrm>
            <a:off x="6344142" y="1919287"/>
            <a:ext cx="5295900" cy="3019425"/>
          </a:xfrm>
          <a:prstGeom prst="rect">
            <a:avLst/>
          </a:prstGeom>
        </p:spPr>
      </p:pic>
    </p:spTree>
    <p:extLst>
      <p:ext uri="{BB962C8B-B14F-4D97-AF65-F5344CB8AC3E}">
        <p14:creationId xmlns:p14="http://schemas.microsoft.com/office/powerpoint/2010/main" val="286581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D11C-CC95-9177-1D82-12C245D5337A}"/>
              </a:ext>
            </a:extLst>
          </p:cNvPr>
          <p:cNvSpPr>
            <a:spLocks noGrp="1"/>
          </p:cNvSpPr>
          <p:nvPr>
            <p:ph type="title"/>
          </p:nvPr>
        </p:nvSpPr>
        <p:spPr/>
        <p:txBody>
          <a:bodyPr/>
          <a:lstStyle/>
          <a:p>
            <a:r>
              <a:rPr lang="en-US" dirty="0"/>
              <a:t>Credit Trends – Gasoline Consumption Has Flattened </a:t>
            </a:r>
          </a:p>
        </p:txBody>
      </p:sp>
      <p:sp>
        <p:nvSpPr>
          <p:cNvPr id="3" name="Text Placeholder 2">
            <a:extLst>
              <a:ext uri="{FF2B5EF4-FFF2-40B4-BE49-F238E27FC236}">
                <a16:creationId xmlns:a16="http://schemas.microsoft.com/office/drawing/2014/main" id="{B6C39175-0C4E-CC67-0721-32FAFBDA1A39}"/>
              </a:ext>
            </a:extLst>
          </p:cNvPr>
          <p:cNvSpPr>
            <a:spLocks noGrp="1"/>
          </p:cNvSpPr>
          <p:nvPr>
            <p:ph type="body" sz="quarter" idx="10"/>
          </p:nvPr>
        </p:nvSpPr>
        <p:spPr>
          <a:xfrm>
            <a:off x="237658" y="1064418"/>
            <a:ext cx="5198500" cy="4729163"/>
          </a:xfrm>
        </p:spPr>
        <p:txBody>
          <a:bodyPr>
            <a:normAutofit/>
          </a:bodyPr>
          <a:lstStyle/>
          <a:p>
            <a:r>
              <a:rPr lang="en-US" dirty="0"/>
              <a:t>Fuel consumption flat since 2007</a:t>
            </a:r>
          </a:p>
          <a:p>
            <a:endParaRPr lang="en-US" dirty="0"/>
          </a:p>
          <a:p>
            <a:r>
              <a:rPr lang="en-US" dirty="0"/>
              <a:t>Pressures funding available for roads and infrastructure</a:t>
            </a:r>
          </a:p>
          <a:p>
            <a:endParaRPr lang="en-US" dirty="0"/>
          </a:p>
          <a:p>
            <a:r>
              <a:rPr lang="en-US" dirty="0"/>
              <a:t>Areas that are not growing may be experiencing declining gas tax receipts</a:t>
            </a:r>
          </a:p>
          <a:p>
            <a:endParaRPr lang="en-US" dirty="0"/>
          </a:p>
          <a:p>
            <a:r>
              <a:rPr lang="en-US" dirty="0"/>
              <a:t>Negative implications for borrowing capacity and debt service coverage</a:t>
            </a:r>
          </a:p>
          <a:p>
            <a:endParaRPr lang="en-US" dirty="0"/>
          </a:p>
        </p:txBody>
      </p:sp>
      <p:pic>
        <p:nvPicPr>
          <p:cNvPr id="7" name="Picture 6">
            <a:extLst>
              <a:ext uri="{FF2B5EF4-FFF2-40B4-BE49-F238E27FC236}">
                <a16:creationId xmlns:a16="http://schemas.microsoft.com/office/drawing/2014/main" id="{2A39100E-DAA2-72C9-A544-3D7F780CD4B9}"/>
              </a:ext>
            </a:extLst>
          </p:cNvPr>
          <p:cNvPicPr>
            <a:picLocks noChangeAspect="1"/>
          </p:cNvPicPr>
          <p:nvPr/>
        </p:nvPicPr>
        <p:blipFill>
          <a:blip r:embed="rId3"/>
          <a:stretch>
            <a:fillRect/>
          </a:stretch>
        </p:blipFill>
        <p:spPr>
          <a:xfrm>
            <a:off x="6096000" y="1064418"/>
            <a:ext cx="5702053" cy="4919244"/>
          </a:xfrm>
          <a:prstGeom prst="rect">
            <a:avLst/>
          </a:prstGeom>
        </p:spPr>
      </p:pic>
    </p:spTree>
    <p:extLst>
      <p:ext uri="{BB962C8B-B14F-4D97-AF65-F5344CB8AC3E}">
        <p14:creationId xmlns:p14="http://schemas.microsoft.com/office/powerpoint/2010/main" val="239806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4702-6431-DD6A-DCAF-2F8E1195E30A}"/>
              </a:ext>
            </a:extLst>
          </p:cNvPr>
          <p:cNvSpPr>
            <a:spLocks noGrp="1"/>
          </p:cNvSpPr>
          <p:nvPr>
            <p:ph type="title"/>
          </p:nvPr>
        </p:nvSpPr>
        <p:spPr/>
        <p:txBody>
          <a:bodyPr/>
          <a:lstStyle/>
          <a:p>
            <a:r>
              <a:rPr lang="en-US" dirty="0"/>
              <a:t>Credit Trends – Mass Transit Ridership Still Recovering</a:t>
            </a:r>
          </a:p>
        </p:txBody>
      </p:sp>
      <p:sp>
        <p:nvSpPr>
          <p:cNvPr id="3" name="Text Placeholder 2">
            <a:extLst>
              <a:ext uri="{FF2B5EF4-FFF2-40B4-BE49-F238E27FC236}">
                <a16:creationId xmlns:a16="http://schemas.microsoft.com/office/drawing/2014/main" id="{543A0F97-6676-D4EB-2F61-50203E660828}"/>
              </a:ext>
            </a:extLst>
          </p:cNvPr>
          <p:cNvSpPr>
            <a:spLocks noGrp="1"/>
          </p:cNvSpPr>
          <p:nvPr>
            <p:ph type="body" sz="quarter" idx="10"/>
          </p:nvPr>
        </p:nvSpPr>
        <p:spPr>
          <a:xfrm>
            <a:off x="238161" y="1176414"/>
            <a:ext cx="5692738" cy="4729163"/>
          </a:xfrm>
        </p:spPr>
        <p:txBody>
          <a:bodyPr/>
          <a:lstStyle/>
          <a:p>
            <a:r>
              <a:rPr lang="en-US" dirty="0"/>
              <a:t>Ridership still well below 2019 level</a:t>
            </a:r>
          </a:p>
          <a:p>
            <a:endParaRPr lang="en-US" dirty="0"/>
          </a:p>
          <a:p>
            <a:r>
              <a:rPr lang="en-US" dirty="0"/>
              <a:t>December 2024 vs December 2019</a:t>
            </a:r>
          </a:p>
          <a:p>
            <a:pPr lvl="1">
              <a:buFont typeface="Arial" panose="020B0604020202020204" pitchFamily="34" charset="0"/>
              <a:buChar char="•"/>
            </a:pPr>
            <a:r>
              <a:rPr lang="en-US" dirty="0"/>
              <a:t>Bus: -16.0%</a:t>
            </a:r>
          </a:p>
          <a:p>
            <a:pPr lvl="1">
              <a:buFont typeface="Arial" panose="020B0604020202020204" pitchFamily="34" charset="0"/>
              <a:buChar char="•"/>
            </a:pPr>
            <a:r>
              <a:rPr lang="en-US" dirty="0"/>
              <a:t>Rail: -28.9%</a:t>
            </a:r>
          </a:p>
          <a:p>
            <a:pPr lvl="1"/>
            <a:endParaRPr lang="en-US" dirty="0"/>
          </a:p>
          <a:p>
            <a:r>
              <a:rPr lang="en-US" dirty="0"/>
              <a:t>Large funding gap for systems dependent on farebox revenues</a:t>
            </a:r>
          </a:p>
          <a:p>
            <a:endParaRPr lang="en-US" dirty="0"/>
          </a:p>
          <a:p>
            <a:r>
              <a:rPr lang="en-US" dirty="0"/>
              <a:t>Many systems do not yet have long term solutions to funding gaps</a:t>
            </a:r>
          </a:p>
          <a:p>
            <a:endParaRPr lang="en-US" dirty="0"/>
          </a:p>
          <a:p>
            <a:endParaRPr lang="en-US" dirty="0"/>
          </a:p>
        </p:txBody>
      </p:sp>
      <p:pic>
        <p:nvPicPr>
          <p:cNvPr id="5" name="Picture 4">
            <a:extLst>
              <a:ext uri="{FF2B5EF4-FFF2-40B4-BE49-F238E27FC236}">
                <a16:creationId xmlns:a16="http://schemas.microsoft.com/office/drawing/2014/main" id="{1B690814-5EDC-09C7-96DC-22A3E37A4782}"/>
              </a:ext>
            </a:extLst>
          </p:cNvPr>
          <p:cNvPicPr>
            <a:picLocks noChangeAspect="1"/>
          </p:cNvPicPr>
          <p:nvPr/>
        </p:nvPicPr>
        <p:blipFill>
          <a:blip r:embed="rId3"/>
          <a:stretch>
            <a:fillRect/>
          </a:stretch>
        </p:blipFill>
        <p:spPr>
          <a:xfrm>
            <a:off x="6261103" y="1922942"/>
            <a:ext cx="5325342" cy="3012116"/>
          </a:xfrm>
          <a:prstGeom prst="rect">
            <a:avLst/>
          </a:prstGeom>
        </p:spPr>
      </p:pic>
    </p:spTree>
    <p:extLst>
      <p:ext uri="{BB962C8B-B14F-4D97-AF65-F5344CB8AC3E}">
        <p14:creationId xmlns:p14="http://schemas.microsoft.com/office/powerpoint/2010/main" val="1243645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523FD-28D8-0A47-ED4B-8F408873ED6F}"/>
              </a:ext>
            </a:extLst>
          </p:cNvPr>
          <p:cNvSpPr>
            <a:spLocks noGrp="1"/>
          </p:cNvSpPr>
          <p:nvPr>
            <p:ph type="title"/>
          </p:nvPr>
        </p:nvSpPr>
        <p:spPr/>
        <p:txBody>
          <a:bodyPr/>
          <a:lstStyle/>
          <a:p>
            <a:r>
              <a:rPr lang="en-US" dirty="0"/>
              <a:t>Natural Disasters – General Rating Perspective</a:t>
            </a:r>
          </a:p>
        </p:txBody>
      </p:sp>
      <p:sp>
        <p:nvSpPr>
          <p:cNvPr id="3" name="Text Placeholder 2">
            <a:extLst>
              <a:ext uri="{FF2B5EF4-FFF2-40B4-BE49-F238E27FC236}">
                <a16:creationId xmlns:a16="http://schemas.microsoft.com/office/drawing/2014/main" id="{4FC71088-7459-95F3-1709-FD31D786D3D0}"/>
              </a:ext>
            </a:extLst>
          </p:cNvPr>
          <p:cNvSpPr>
            <a:spLocks noGrp="1"/>
          </p:cNvSpPr>
          <p:nvPr>
            <p:ph type="body" sz="quarter" idx="10"/>
          </p:nvPr>
        </p:nvSpPr>
        <p:spPr>
          <a:xfrm>
            <a:off x="237658" y="1064418"/>
            <a:ext cx="6904511" cy="4964593"/>
          </a:xfrm>
        </p:spPr>
        <p:txBody>
          <a:bodyPr>
            <a:normAutofit fontScale="77500" lnSpcReduction="20000"/>
          </a:bodyPr>
          <a:lstStyle/>
          <a:p>
            <a:r>
              <a:rPr lang="en-US" sz="2600" dirty="0"/>
              <a:t>Ratings are impacted if disasters move the needle on key rating metrics</a:t>
            </a:r>
          </a:p>
          <a:p>
            <a:pPr marL="457200" lvl="1" indent="0">
              <a:buNone/>
            </a:pPr>
            <a:endParaRPr lang="en-US" sz="2300" dirty="0"/>
          </a:p>
          <a:p>
            <a:r>
              <a:rPr lang="en-US" sz="2600" dirty="0"/>
              <a:t>Immediate credit concerns</a:t>
            </a:r>
          </a:p>
          <a:p>
            <a:pPr lvl="1">
              <a:buFont typeface="Arial" panose="020B0604020202020204" pitchFamily="34" charset="0"/>
              <a:buChar char="•"/>
            </a:pPr>
            <a:r>
              <a:rPr lang="en-US" sz="2300" dirty="0"/>
              <a:t>Scale of impact relative to overall tax base</a:t>
            </a:r>
          </a:p>
          <a:p>
            <a:pPr lvl="1">
              <a:buFont typeface="Arial" panose="020B0604020202020204" pitchFamily="34" charset="0"/>
              <a:buChar char="•"/>
            </a:pPr>
            <a:r>
              <a:rPr lang="en-US" sz="2300" dirty="0"/>
              <a:t>Revenue disruptions and delays</a:t>
            </a:r>
          </a:p>
          <a:p>
            <a:pPr lvl="1">
              <a:buFont typeface="Arial" panose="020B0604020202020204" pitchFamily="34" charset="0"/>
              <a:buChar char="•"/>
            </a:pPr>
            <a:r>
              <a:rPr lang="en-US" sz="2300" dirty="0"/>
              <a:t>Emergency expenditures and cleanup</a:t>
            </a:r>
          </a:p>
          <a:p>
            <a:pPr lvl="1">
              <a:buFont typeface="Arial" panose="020B0604020202020204" pitchFamily="34" charset="0"/>
              <a:buChar char="•"/>
            </a:pPr>
            <a:r>
              <a:rPr lang="en-US" sz="2300" dirty="0"/>
              <a:t>Liquidity stress</a:t>
            </a:r>
          </a:p>
          <a:p>
            <a:pPr lvl="1">
              <a:buFont typeface="Arial" panose="020B0604020202020204" pitchFamily="34" charset="0"/>
              <a:buChar char="•"/>
            </a:pPr>
            <a:r>
              <a:rPr lang="en-US" sz="2300" dirty="0"/>
              <a:t>FEMA Reimbursement (baseline 75%, but often higher)</a:t>
            </a:r>
          </a:p>
          <a:p>
            <a:pPr marL="457200" lvl="1" indent="0">
              <a:buNone/>
            </a:pPr>
            <a:endParaRPr lang="en-US" sz="2300" dirty="0"/>
          </a:p>
          <a:p>
            <a:r>
              <a:rPr lang="en-US" sz="2600" dirty="0"/>
              <a:t>Intermediate credit concerns</a:t>
            </a:r>
          </a:p>
          <a:p>
            <a:pPr lvl="1">
              <a:buFont typeface="Arial" panose="020B0604020202020204" pitchFamily="34" charset="0"/>
              <a:buChar char="•"/>
            </a:pPr>
            <a:r>
              <a:rPr lang="en-US" sz="2300" dirty="0"/>
              <a:t>Infrastructure repair and hardening</a:t>
            </a:r>
          </a:p>
          <a:p>
            <a:pPr lvl="1">
              <a:buFont typeface="Arial" panose="020B0604020202020204" pitchFamily="34" charset="0"/>
              <a:buChar char="•"/>
            </a:pPr>
            <a:r>
              <a:rPr lang="en-US" sz="2300" dirty="0"/>
              <a:t>Impact on debt ratios</a:t>
            </a:r>
          </a:p>
          <a:p>
            <a:pPr lvl="1">
              <a:buFont typeface="Arial" panose="020B0604020202020204" pitchFamily="34" charset="0"/>
              <a:buChar char="•"/>
            </a:pPr>
            <a:r>
              <a:rPr lang="en-US" sz="2300" dirty="0"/>
              <a:t>Liability</a:t>
            </a:r>
          </a:p>
          <a:p>
            <a:pPr marL="457200" lvl="1" indent="0">
              <a:buNone/>
            </a:pPr>
            <a:endParaRPr lang="en-US" sz="2300" dirty="0"/>
          </a:p>
          <a:p>
            <a:r>
              <a:rPr lang="en-US" sz="2600" dirty="0"/>
              <a:t>Longer-term credit considerations</a:t>
            </a:r>
          </a:p>
          <a:p>
            <a:pPr lvl="1">
              <a:buFont typeface="Arial" panose="020B0604020202020204" pitchFamily="34" charset="0"/>
              <a:buChar char="•"/>
            </a:pPr>
            <a:r>
              <a:rPr lang="en-US" sz="2300" dirty="0"/>
              <a:t>Tax base recovery</a:t>
            </a:r>
          </a:p>
          <a:p>
            <a:pPr lvl="1">
              <a:buFont typeface="Arial" panose="020B0604020202020204" pitchFamily="34" charset="0"/>
              <a:buChar char="•"/>
            </a:pPr>
            <a:r>
              <a:rPr lang="en-US" sz="2300" dirty="0"/>
              <a:t>Vulnerability to recurring hazards</a:t>
            </a:r>
            <a:endParaRPr lang="en-US" dirty="0"/>
          </a:p>
        </p:txBody>
      </p:sp>
      <p:pic>
        <p:nvPicPr>
          <p:cNvPr id="7" name="Picture 6">
            <a:extLst>
              <a:ext uri="{FF2B5EF4-FFF2-40B4-BE49-F238E27FC236}">
                <a16:creationId xmlns:a16="http://schemas.microsoft.com/office/drawing/2014/main" id="{689398A8-A074-98D5-A338-B00B6F7A298D}"/>
              </a:ext>
            </a:extLst>
          </p:cNvPr>
          <p:cNvPicPr>
            <a:picLocks noChangeAspect="1"/>
          </p:cNvPicPr>
          <p:nvPr/>
        </p:nvPicPr>
        <p:blipFill>
          <a:blip r:embed="rId3"/>
          <a:stretch>
            <a:fillRect/>
          </a:stretch>
        </p:blipFill>
        <p:spPr>
          <a:xfrm>
            <a:off x="7142169" y="1660501"/>
            <a:ext cx="3753374" cy="3772426"/>
          </a:xfrm>
          <a:prstGeom prst="rect">
            <a:avLst/>
          </a:prstGeom>
        </p:spPr>
      </p:pic>
    </p:spTree>
    <p:extLst>
      <p:ext uri="{BB962C8B-B14F-4D97-AF65-F5344CB8AC3E}">
        <p14:creationId xmlns:p14="http://schemas.microsoft.com/office/powerpoint/2010/main" val="1487098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ECA0-2B16-1205-FE93-554B6B1C256D}"/>
              </a:ext>
            </a:extLst>
          </p:cNvPr>
          <p:cNvSpPr>
            <a:spLocks noGrp="1"/>
          </p:cNvSpPr>
          <p:nvPr>
            <p:ph type="title"/>
          </p:nvPr>
        </p:nvSpPr>
        <p:spPr/>
        <p:txBody>
          <a:bodyPr/>
          <a:lstStyle/>
          <a:p>
            <a:r>
              <a:rPr lang="en-US" dirty="0"/>
              <a:t>Natural Disasters – Helene and North Carolina (Sep 2024)</a:t>
            </a:r>
          </a:p>
        </p:txBody>
      </p:sp>
      <p:sp>
        <p:nvSpPr>
          <p:cNvPr id="3" name="Text Placeholder 2">
            <a:extLst>
              <a:ext uri="{FF2B5EF4-FFF2-40B4-BE49-F238E27FC236}">
                <a16:creationId xmlns:a16="http://schemas.microsoft.com/office/drawing/2014/main" id="{AD27DDF9-6A0E-B290-920F-98289A48C67D}"/>
              </a:ext>
            </a:extLst>
          </p:cNvPr>
          <p:cNvSpPr>
            <a:spLocks noGrp="1"/>
          </p:cNvSpPr>
          <p:nvPr>
            <p:ph type="body" sz="quarter" idx="10"/>
          </p:nvPr>
        </p:nvSpPr>
        <p:spPr>
          <a:xfrm>
            <a:off x="238161" y="966569"/>
            <a:ext cx="5429109" cy="5285843"/>
          </a:xfrm>
        </p:spPr>
        <p:txBody>
          <a:bodyPr>
            <a:normAutofit fontScale="92500" lnSpcReduction="20000"/>
          </a:bodyPr>
          <a:lstStyle/>
          <a:p>
            <a:pPr>
              <a:lnSpc>
                <a:spcPct val="120000"/>
              </a:lnSpc>
            </a:pPr>
            <a:r>
              <a:rPr lang="en-US" sz="1600" dirty="0"/>
              <a:t>Devastation 500 miles from landfall underscores risk of severe storms even far from the gulf coast</a:t>
            </a:r>
          </a:p>
          <a:p>
            <a:pPr>
              <a:lnSpc>
                <a:spcPct val="120000"/>
              </a:lnSpc>
            </a:pPr>
            <a:endParaRPr lang="en-US" sz="1600" dirty="0"/>
          </a:p>
          <a:p>
            <a:pPr>
              <a:lnSpc>
                <a:spcPct val="120000"/>
              </a:lnSpc>
            </a:pPr>
            <a:r>
              <a:rPr lang="en-US" sz="1600" dirty="0"/>
              <a:t>Wide ranging impact with ~$60 billion in damage/needs per 12/13/2024 North Carolina Office of State Budget and Management</a:t>
            </a:r>
          </a:p>
          <a:p>
            <a:pPr lvl="1">
              <a:lnSpc>
                <a:spcPct val="120000"/>
              </a:lnSpc>
              <a:buFont typeface="Arial" panose="020B0604020202020204" pitchFamily="34" charset="0"/>
              <a:buChar char="•"/>
            </a:pPr>
            <a:r>
              <a:rPr lang="en-US" sz="1400" dirty="0"/>
              <a:t>73,000 homes damaged</a:t>
            </a:r>
          </a:p>
          <a:p>
            <a:pPr lvl="1">
              <a:lnSpc>
                <a:spcPct val="120000"/>
              </a:lnSpc>
              <a:buFont typeface="Arial" panose="020B0604020202020204" pitchFamily="34" charset="0"/>
              <a:buChar char="•"/>
            </a:pPr>
            <a:r>
              <a:rPr lang="en-US" sz="1400" dirty="0"/>
              <a:t>6,900 roads and bridges damaged</a:t>
            </a:r>
          </a:p>
          <a:p>
            <a:pPr marL="0" indent="0">
              <a:lnSpc>
                <a:spcPct val="120000"/>
              </a:lnSpc>
              <a:buNone/>
            </a:pPr>
            <a:endParaRPr lang="en-US" sz="1600" dirty="0"/>
          </a:p>
          <a:p>
            <a:pPr>
              <a:lnSpc>
                <a:spcPct val="120000"/>
              </a:lnSpc>
            </a:pPr>
            <a:r>
              <a:rPr lang="en-US" sz="1600" dirty="0"/>
              <a:t>Large uninsured property losses</a:t>
            </a:r>
          </a:p>
          <a:p>
            <a:pPr>
              <a:lnSpc>
                <a:spcPct val="120000"/>
              </a:lnSpc>
            </a:pPr>
            <a:endParaRPr lang="en-US" sz="1600" dirty="0"/>
          </a:p>
          <a:p>
            <a:pPr>
              <a:lnSpc>
                <a:spcPct val="120000"/>
              </a:lnSpc>
            </a:pPr>
            <a:r>
              <a:rPr lang="en-US" sz="1600" dirty="0"/>
              <a:t>Very strong financial strength of State and anchoring City of Ashville signal strong capacity to support rebuilding</a:t>
            </a:r>
          </a:p>
          <a:p>
            <a:pPr>
              <a:lnSpc>
                <a:spcPct val="120000"/>
              </a:lnSpc>
            </a:pPr>
            <a:endParaRPr lang="en-US" sz="1600" dirty="0"/>
          </a:p>
          <a:p>
            <a:pPr>
              <a:lnSpc>
                <a:spcPct val="120000"/>
              </a:lnSpc>
            </a:pPr>
            <a:r>
              <a:rPr lang="en-US" sz="1600" dirty="0"/>
              <a:t>Rating stability however will likely be determined by the pace of economic recovery, evolution of debt metrics, and management of liquidity pressure and reserves over time.</a:t>
            </a:r>
            <a:endParaRPr lang="en-US" sz="1800" dirty="0"/>
          </a:p>
        </p:txBody>
      </p:sp>
      <p:pic>
        <p:nvPicPr>
          <p:cNvPr id="5" name="Picture 4">
            <a:extLst>
              <a:ext uri="{FF2B5EF4-FFF2-40B4-BE49-F238E27FC236}">
                <a16:creationId xmlns:a16="http://schemas.microsoft.com/office/drawing/2014/main" id="{DB41EF59-516A-8945-EB27-E1E8B0A7A0E3}"/>
              </a:ext>
            </a:extLst>
          </p:cNvPr>
          <p:cNvPicPr>
            <a:picLocks noChangeAspect="1"/>
          </p:cNvPicPr>
          <p:nvPr/>
        </p:nvPicPr>
        <p:blipFill>
          <a:blip r:embed="rId3"/>
          <a:stretch>
            <a:fillRect/>
          </a:stretch>
        </p:blipFill>
        <p:spPr>
          <a:xfrm>
            <a:off x="6197229" y="1501770"/>
            <a:ext cx="5527638" cy="4215439"/>
          </a:xfrm>
          <a:prstGeom prst="rect">
            <a:avLst/>
          </a:prstGeom>
        </p:spPr>
      </p:pic>
    </p:spTree>
    <p:extLst>
      <p:ext uri="{BB962C8B-B14F-4D97-AF65-F5344CB8AC3E}">
        <p14:creationId xmlns:p14="http://schemas.microsoft.com/office/powerpoint/2010/main" val="422484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9952-A389-7B28-6E1E-AFE60A5D5C7C}"/>
              </a:ext>
            </a:extLst>
          </p:cNvPr>
          <p:cNvSpPr>
            <a:spLocks noGrp="1"/>
          </p:cNvSpPr>
          <p:nvPr>
            <p:ph type="title"/>
          </p:nvPr>
        </p:nvSpPr>
        <p:spPr/>
        <p:txBody>
          <a:bodyPr/>
          <a:lstStyle/>
          <a:p>
            <a:r>
              <a:rPr lang="en-US" dirty="0"/>
              <a:t>Natural Disasters – California Wildfires (Jan 2025)</a:t>
            </a:r>
          </a:p>
        </p:txBody>
      </p:sp>
      <p:sp>
        <p:nvSpPr>
          <p:cNvPr id="3" name="Text Placeholder 2">
            <a:extLst>
              <a:ext uri="{FF2B5EF4-FFF2-40B4-BE49-F238E27FC236}">
                <a16:creationId xmlns:a16="http://schemas.microsoft.com/office/drawing/2014/main" id="{0DA1C467-A4E8-24FD-E79E-E4A6F06FD30C}"/>
              </a:ext>
            </a:extLst>
          </p:cNvPr>
          <p:cNvSpPr>
            <a:spLocks noGrp="1"/>
          </p:cNvSpPr>
          <p:nvPr>
            <p:ph type="body" sz="quarter" idx="10"/>
          </p:nvPr>
        </p:nvSpPr>
        <p:spPr>
          <a:xfrm>
            <a:off x="237658" y="1268627"/>
            <a:ext cx="5942078" cy="4729163"/>
          </a:xfrm>
        </p:spPr>
        <p:txBody>
          <a:bodyPr>
            <a:normAutofit fontScale="85000" lnSpcReduction="20000"/>
          </a:bodyPr>
          <a:lstStyle/>
          <a:p>
            <a:pPr>
              <a:lnSpc>
                <a:spcPct val="110000"/>
              </a:lnSpc>
            </a:pPr>
            <a:r>
              <a:rPr lang="en-US" sz="2200" dirty="0"/>
              <a:t>Recurring and increasingly severe fires in the Los Angeles area are a concerning trend</a:t>
            </a:r>
          </a:p>
          <a:p>
            <a:pPr>
              <a:lnSpc>
                <a:spcPct val="110000"/>
              </a:lnSpc>
            </a:pPr>
            <a:endParaRPr lang="en-US" sz="2200" dirty="0"/>
          </a:p>
          <a:p>
            <a:pPr>
              <a:lnSpc>
                <a:spcPct val="110000"/>
              </a:lnSpc>
            </a:pPr>
            <a:r>
              <a:rPr lang="en-US" sz="2200" dirty="0"/>
              <a:t>January 2025 fires impact per 2/10/2025 California Legislative Analyst’s Office:</a:t>
            </a:r>
          </a:p>
          <a:p>
            <a:pPr lvl="1">
              <a:lnSpc>
                <a:spcPct val="110000"/>
              </a:lnSpc>
              <a:buFont typeface="Arial" panose="020B0604020202020204" pitchFamily="34" charset="0"/>
              <a:buChar char="•"/>
            </a:pPr>
            <a:r>
              <a:rPr lang="en-US" sz="1900" dirty="0"/>
              <a:t>19,000 parcels</a:t>
            </a:r>
          </a:p>
          <a:p>
            <a:pPr lvl="1">
              <a:lnSpc>
                <a:spcPct val="110000"/>
              </a:lnSpc>
              <a:buFont typeface="Arial" panose="020B0604020202020204" pitchFamily="34" charset="0"/>
              <a:buChar char="•"/>
            </a:pPr>
            <a:r>
              <a:rPr lang="en-US" sz="1900" dirty="0"/>
              <a:t>$28 billion in AV</a:t>
            </a:r>
          </a:p>
          <a:p>
            <a:pPr lvl="1">
              <a:lnSpc>
                <a:spcPct val="110000"/>
              </a:lnSpc>
              <a:buFont typeface="Arial" panose="020B0604020202020204" pitchFamily="34" charset="0"/>
              <a:buChar char="•"/>
            </a:pPr>
            <a:r>
              <a:rPr lang="en-US" sz="1900" dirty="0"/>
              <a:t>Other estimates put economic impact much higher</a:t>
            </a:r>
          </a:p>
          <a:p>
            <a:pPr>
              <a:lnSpc>
                <a:spcPct val="110000"/>
              </a:lnSpc>
            </a:pPr>
            <a:endParaRPr lang="en-US" sz="2200" dirty="0"/>
          </a:p>
          <a:p>
            <a:pPr>
              <a:lnSpc>
                <a:spcPct val="110000"/>
              </a:lnSpc>
            </a:pPr>
            <a:r>
              <a:rPr lang="en-US" sz="2200" dirty="0"/>
              <a:t>Executive order granting property tax extensions to 218,000 parcels could have negative cash flow implications</a:t>
            </a:r>
          </a:p>
          <a:p>
            <a:pPr>
              <a:lnSpc>
                <a:spcPct val="110000"/>
              </a:lnSpc>
            </a:pPr>
            <a:endParaRPr lang="en-US" sz="2200" dirty="0"/>
          </a:p>
          <a:p>
            <a:pPr>
              <a:lnSpc>
                <a:spcPct val="110000"/>
              </a:lnSpc>
            </a:pPr>
            <a:r>
              <a:rPr lang="en-US" sz="2200" dirty="0"/>
              <a:t>Potential liability for utilities are a paramount concern</a:t>
            </a:r>
            <a:endParaRPr lang="en-US" dirty="0"/>
          </a:p>
        </p:txBody>
      </p:sp>
      <p:pic>
        <p:nvPicPr>
          <p:cNvPr id="5" name="Picture 4">
            <a:extLst>
              <a:ext uri="{FF2B5EF4-FFF2-40B4-BE49-F238E27FC236}">
                <a16:creationId xmlns:a16="http://schemas.microsoft.com/office/drawing/2014/main" id="{BE5E7529-26BC-978D-2BCC-30E92A31169E}"/>
              </a:ext>
            </a:extLst>
          </p:cNvPr>
          <p:cNvPicPr>
            <a:picLocks noChangeAspect="1"/>
          </p:cNvPicPr>
          <p:nvPr/>
        </p:nvPicPr>
        <p:blipFill>
          <a:blip r:embed="rId3"/>
          <a:stretch>
            <a:fillRect/>
          </a:stretch>
        </p:blipFill>
        <p:spPr>
          <a:xfrm>
            <a:off x="6398441" y="1393904"/>
            <a:ext cx="5348880" cy="4070191"/>
          </a:xfrm>
          <a:prstGeom prst="rect">
            <a:avLst/>
          </a:prstGeom>
        </p:spPr>
      </p:pic>
    </p:spTree>
    <p:extLst>
      <p:ext uri="{BB962C8B-B14F-4D97-AF65-F5344CB8AC3E}">
        <p14:creationId xmlns:p14="http://schemas.microsoft.com/office/powerpoint/2010/main" val="132508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C10B-1997-F9DC-34C5-DE93472E63CE}"/>
              </a:ext>
            </a:extLst>
          </p:cNvPr>
          <p:cNvSpPr>
            <a:spLocks noGrp="1"/>
          </p:cNvSpPr>
          <p:nvPr>
            <p:ph type="title"/>
          </p:nvPr>
        </p:nvSpPr>
        <p:spPr/>
        <p:txBody>
          <a:bodyPr/>
          <a:lstStyle/>
          <a:p>
            <a:r>
              <a:rPr lang="en-US" dirty="0"/>
              <a:t>Questions </a:t>
            </a:r>
          </a:p>
        </p:txBody>
      </p:sp>
      <p:pic>
        <p:nvPicPr>
          <p:cNvPr id="4" name="Picture 3" descr="A group of colorful speech bubbles with question marks&#10;&#10;Description automatically generated">
            <a:extLst>
              <a:ext uri="{FF2B5EF4-FFF2-40B4-BE49-F238E27FC236}">
                <a16:creationId xmlns:a16="http://schemas.microsoft.com/office/drawing/2014/main" id="{748A9E28-C2FF-98B2-F098-E47386ACBA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0713" y="206101"/>
            <a:ext cx="6050573" cy="6050573"/>
          </a:xfrm>
          <a:prstGeom prst="rect">
            <a:avLst/>
          </a:prstGeom>
        </p:spPr>
      </p:pic>
    </p:spTree>
    <p:extLst>
      <p:ext uri="{BB962C8B-B14F-4D97-AF65-F5344CB8AC3E}">
        <p14:creationId xmlns:p14="http://schemas.microsoft.com/office/powerpoint/2010/main" val="117458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B4FB796-6DF6-3E3B-AE8C-192A480A034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10989" y="2338836"/>
            <a:ext cx="221850" cy="221850"/>
          </a:xfrm>
          <a:prstGeom prst="rect">
            <a:avLst/>
          </a:prstGeom>
        </p:spPr>
      </p:pic>
      <p:pic>
        <p:nvPicPr>
          <p:cNvPr id="3" name="Picture 2">
            <a:hlinkClick r:id="rId5"/>
            <a:extLst>
              <a:ext uri="{FF2B5EF4-FFF2-40B4-BE49-F238E27FC236}">
                <a16:creationId xmlns:a16="http://schemas.microsoft.com/office/drawing/2014/main" id="{B40DCC07-8A42-6B73-9FFA-583A4C4C5746}"/>
              </a:ext>
            </a:extLst>
          </p:cNvPr>
          <p:cNvPicPr>
            <a:picLocks noChangeAspect="1"/>
          </p:cNvPicPr>
          <p:nvPr/>
        </p:nvPicPr>
        <p:blipFill>
          <a:blip r:embed="rId6"/>
          <a:srcRect/>
          <a:stretch/>
        </p:blipFill>
        <p:spPr>
          <a:xfrm>
            <a:off x="608638" y="2338836"/>
            <a:ext cx="221850" cy="221850"/>
          </a:xfrm>
          <a:prstGeom prst="rect">
            <a:avLst/>
          </a:prstGeom>
        </p:spPr>
      </p:pic>
      <p:pic>
        <p:nvPicPr>
          <p:cNvPr id="4" name="Picture 3">
            <a:hlinkClick r:id="rId7"/>
            <a:extLst>
              <a:ext uri="{FF2B5EF4-FFF2-40B4-BE49-F238E27FC236}">
                <a16:creationId xmlns:a16="http://schemas.microsoft.com/office/drawing/2014/main" id="{2886BE5A-0074-C6B3-5BBD-50EB9FFD40DD}"/>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306287" y="2341191"/>
            <a:ext cx="221850" cy="221850"/>
          </a:xfrm>
          <a:prstGeom prst="rect">
            <a:avLst/>
          </a:prstGeom>
        </p:spPr>
      </p:pic>
      <p:pic>
        <p:nvPicPr>
          <p:cNvPr id="5" name="Picture 4">
            <a:hlinkClick r:id="rId9"/>
            <a:extLst>
              <a:ext uri="{FF2B5EF4-FFF2-40B4-BE49-F238E27FC236}">
                <a16:creationId xmlns:a16="http://schemas.microsoft.com/office/drawing/2014/main" id="{B123CC49-5674-5299-065A-ED4E6A795077}"/>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217277" y="2333911"/>
            <a:ext cx="221849" cy="221849"/>
          </a:xfrm>
          <a:prstGeom prst="rect">
            <a:avLst/>
          </a:prstGeom>
        </p:spPr>
      </p:pic>
      <p:sp>
        <p:nvSpPr>
          <p:cNvPr id="6" name="Content Placeholder 1">
            <a:extLst>
              <a:ext uri="{FF2B5EF4-FFF2-40B4-BE49-F238E27FC236}">
                <a16:creationId xmlns:a16="http://schemas.microsoft.com/office/drawing/2014/main" id="{81505C2C-14BF-6A71-A46D-B45EBE10178B}"/>
              </a:ext>
            </a:extLst>
          </p:cNvPr>
          <p:cNvSpPr txBox="1">
            <a:spLocks/>
          </p:cNvSpPr>
          <p:nvPr/>
        </p:nvSpPr>
        <p:spPr>
          <a:xfrm>
            <a:off x="144988" y="4258111"/>
            <a:ext cx="11631853" cy="1625831"/>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100000"/>
              </a:lnSpc>
              <a:spcBef>
                <a:spcPts val="600"/>
              </a:spcBef>
              <a:spcAft>
                <a:spcPts val="600"/>
              </a:spcAft>
              <a:buClr>
                <a:srgbClr val="F0AB00"/>
              </a:buClr>
              <a:buFont typeface="Wingdings" panose="05000000000000000000" pitchFamily="2" charset="2"/>
              <a:buNone/>
              <a:defRPr sz="24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600"/>
              </a:spcBef>
              <a:spcAft>
                <a:spcPts val="600"/>
              </a:spcAft>
              <a:buClr>
                <a:srgbClr val="F0AB00"/>
              </a:buClr>
              <a:buFont typeface="Wingdings" panose="05000000000000000000" pitchFamily="2" charset="2"/>
              <a:buChar char="§"/>
              <a:defRPr sz="2000" b="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600"/>
              </a:spcBef>
              <a:spcAft>
                <a:spcPts val="600"/>
              </a:spcAft>
              <a:buClr>
                <a:srgbClr val="F0AB00"/>
              </a:buClr>
              <a:buFont typeface="Arial" panose="020B0604020202020204" pitchFamily="34" charset="0"/>
              <a:buChar char="•"/>
              <a:defRPr sz="1800" b="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600"/>
              </a:spcBef>
              <a:spcAft>
                <a:spcPts val="600"/>
              </a:spcAft>
              <a:buClr>
                <a:srgbClr val="F0AB00"/>
              </a:buClr>
              <a:buFont typeface="Courier New" panose="02070309020205020404" pitchFamily="49" charset="0"/>
              <a:buChar char="o"/>
              <a:defRPr sz="1600" b="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063" algn="just">
              <a:lnSpc>
                <a:spcPct val="120000"/>
              </a:lnSpc>
              <a:spcBef>
                <a:spcPts val="0"/>
              </a:spcBef>
            </a:pPr>
            <a:r>
              <a:rPr lang="en-US" sz="800" dirty="0"/>
              <a:t>© Copyright 2025, Kroll Bond Rating Agency, LLC and/or its affiliates and licensors (together, “KBRA”). All rights reserved. All information contained herein is proprietary to KBRA and is protected by copyright and other intellectual property law, and none of such information may be copied or otherwise reproduced, further transmitted, redistributed, repackaged or resold, in whole or in part, by any person, without KBRA’s prior express written consent. Information, including any ratings, is licensed by KBRA under these conditions. Misappropriation or misuse of KBRA information may cause serious damage to KBRA for which money damages may not constitute a sufficient remedy; KBRA shall have the right to obtain an injunction or other equitable relief in addition to any other remedies. The statements contained herein are based solely upon the opinions of KBRA and the data and information available to the authors at the time of publication. All information contained herein is obtained by KBRA from sources believed by it to be accurate and reliable; however, all information, including any ratings, is provided “AS IS”. No warranty, express or implied, as to the accuracy, timeliness, completeness, merchantability, or fitness for any particular purpose of any rating or other opinion or information is given or made by KBRA. Under no circumstances shall KBRA have any liability resulting from the use of any such information, including without limitation, for any indirect, special, consequential, incidental or compensatory damages whatsoever (including without limitation, loss of profits, revenue or goodwill), even if KBRA is advised of the possibility of such damages. The credit ratings, if any, and analysis constituting part of the information contained herein are, and must be construed solely as, statements of opinion and not statements of fact or recommendations to purchase, sell or hold any securities. KBRA receives compensation for its rating activities from issuers, insurers, guarantors and/or underwriters of debt securities for assigning ratings and from subscribers to its website. Please read KBRA’s full disclaimers and terms of use at www.kbra.com.</a:t>
            </a:r>
          </a:p>
        </p:txBody>
      </p:sp>
      <p:sp>
        <p:nvSpPr>
          <p:cNvPr id="9" name="Content Placeholder 1">
            <a:extLst>
              <a:ext uri="{FF2B5EF4-FFF2-40B4-BE49-F238E27FC236}">
                <a16:creationId xmlns:a16="http://schemas.microsoft.com/office/drawing/2014/main" id="{44E03241-AD5D-0A33-AB78-69504E061355}"/>
              </a:ext>
            </a:extLst>
          </p:cNvPr>
          <p:cNvSpPr txBox="1">
            <a:spLocks/>
          </p:cNvSpPr>
          <p:nvPr/>
        </p:nvSpPr>
        <p:spPr>
          <a:xfrm>
            <a:off x="0" y="6224306"/>
            <a:ext cx="12192000" cy="221851"/>
          </a:xfrm>
          <a:prstGeom prst="rect">
            <a:avLst/>
          </a:prstGeom>
          <a:noFill/>
          <a:ln>
            <a:noFill/>
          </a:ln>
        </p:spPr>
        <p:txBody>
          <a:bodyPr vert="horz" lIns="91440" tIns="45720" rIns="91440" bIns="45720" rtlCol="0" anchor="ctr">
            <a:noAutofit/>
          </a:bodyPr>
          <a:lstStyle>
            <a:lvl1pPr marL="342900" indent="-342900" algn="l" defTabSz="914400" rtl="0" eaLnBrk="1" latinLnBrk="0" hangingPunct="1">
              <a:lnSpc>
                <a:spcPct val="90000"/>
              </a:lnSpc>
              <a:spcBef>
                <a:spcPts val="1000"/>
              </a:spcBef>
              <a:buClr>
                <a:srgbClr val="F0AB00"/>
              </a:buClr>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90000"/>
              </a:lnSpc>
              <a:spcBef>
                <a:spcPts val="500"/>
              </a:spcBef>
              <a:buClr>
                <a:srgbClr val="F0AB00"/>
              </a:buClr>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57350" indent="-285750" algn="l" defTabSz="914400" rtl="0" eaLnBrk="1" latinLnBrk="0" hangingPunct="1">
              <a:lnSpc>
                <a:spcPct val="90000"/>
              </a:lnSpc>
              <a:spcBef>
                <a:spcPts val="500"/>
              </a:spcBef>
              <a:buClr>
                <a:srgbClr val="F0AB00"/>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4550" indent="-285750" algn="l" defTabSz="914400"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900" i="1" dirty="0">
                <a:latin typeface="+mj-lt"/>
              </a:rPr>
              <a:t>Kroll Bond Rating Agency, LLC is not affiliated with Kroll, Inc., Kroll Associates, Inc., Kroll OnTrack, Inc. or their affiliated businesses.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44A16-FEB0-EEB0-2603-E9A537084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E4DDB-D6C4-AD07-35A9-22FF37781627}"/>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6B05895D-BB44-4070-782D-06D98755C3D8}"/>
              </a:ext>
            </a:extLst>
          </p:cNvPr>
          <p:cNvSpPr>
            <a:spLocks noGrp="1"/>
          </p:cNvSpPr>
          <p:nvPr>
            <p:ph type="body" sz="quarter" idx="10"/>
          </p:nvPr>
        </p:nvSpPr>
        <p:spPr>
          <a:xfrm>
            <a:off x="238162" y="1064419"/>
            <a:ext cx="5857838" cy="2764004"/>
          </a:xfrm>
        </p:spPr>
        <p:txBody>
          <a:bodyPr>
            <a:normAutofit/>
          </a:bodyPr>
          <a:lstStyle/>
          <a:p>
            <a:r>
              <a:rPr lang="en-US" sz="2000" dirty="0"/>
              <a:t>Public finance methodologies (14) cover:</a:t>
            </a:r>
          </a:p>
          <a:p>
            <a:pPr lvl="1">
              <a:buFont typeface="Arial" panose="020B0604020202020204" pitchFamily="34" charset="0"/>
              <a:buChar char="•"/>
            </a:pPr>
            <a:r>
              <a:rPr lang="en-US" sz="1800" dirty="0"/>
              <a:t>Cities and States</a:t>
            </a:r>
          </a:p>
          <a:p>
            <a:pPr lvl="1">
              <a:buFont typeface="Arial" panose="020B0604020202020204" pitchFamily="34" charset="0"/>
              <a:buChar char="•"/>
            </a:pPr>
            <a:r>
              <a:rPr lang="en-US" sz="1800" dirty="0"/>
              <a:t>Transportation</a:t>
            </a:r>
          </a:p>
          <a:p>
            <a:pPr lvl="1">
              <a:buFont typeface="Arial" panose="020B0604020202020204" pitchFamily="34" charset="0"/>
              <a:buChar char="•"/>
            </a:pPr>
            <a:r>
              <a:rPr lang="en-US" sz="1800" dirty="0"/>
              <a:t>Districts</a:t>
            </a:r>
          </a:p>
          <a:p>
            <a:pPr lvl="1">
              <a:buFont typeface="Arial" panose="020B0604020202020204" pitchFamily="34" charset="0"/>
              <a:buChar char="•"/>
            </a:pPr>
            <a:r>
              <a:rPr lang="en-US" sz="1800" dirty="0"/>
              <a:t>Leases</a:t>
            </a:r>
          </a:p>
          <a:p>
            <a:pPr lvl="1">
              <a:buFont typeface="Arial" panose="020B0604020202020204" pitchFamily="34" charset="0"/>
              <a:buChar char="•"/>
            </a:pPr>
            <a:r>
              <a:rPr lang="en-US" sz="1800" dirty="0"/>
              <a:t>Airports</a:t>
            </a:r>
          </a:p>
          <a:p>
            <a:pPr lvl="1">
              <a:buFont typeface="Arial" panose="020B0604020202020204" pitchFamily="34" charset="0"/>
              <a:buChar char="•"/>
            </a:pPr>
            <a:r>
              <a:rPr lang="en-US" sz="1800" dirty="0"/>
              <a:t>Healthcare</a:t>
            </a:r>
          </a:p>
          <a:p>
            <a:pPr lvl="1">
              <a:buFont typeface="Arial" panose="020B0604020202020204" pitchFamily="34" charset="0"/>
              <a:buChar char="•"/>
            </a:pPr>
            <a:r>
              <a:rPr lang="en-US" sz="1800" dirty="0"/>
              <a:t>Higher Education</a:t>
            </a:r>
          </a:p>
          <a:p>
            <a:pPr marL="457200" lvl="1" indent="0">
              <a:buNone/>
            </a:pPr>
            <a:endParaRPr lang="en-US" sz="1800" dirty="0"/>
          </a:p>
          <a:p>
            <a:pPr marL="457200" lvl="1" indent="0">
              <a:buNone/>
            </a:pPr>
            <a:endParaRPr lang="en-US" sz="1800" dirty="0"/>
          </a:p>
        </p:txBody>
      </p:sp>
      <p:pic>
        <p:nvPicPr>
          <p:cNvPr id="5" name="Picture 4">
            <a:extLst>
              <a:ext uri="{FF2B5EF4-FFF2-40B4-BE49-F238E27FC236}">
                <a16:creationId xmlns:a16="http://schemas.microsoft.com/office/drawing/2014/main" id="{34638EFB-FD30-04E8-2214-5C6762655A43}"/>
              </a:ext>
            </a:extLst>
          </p:cNvPr>
          <p:cNvPicPr>
            <a:picLocks noChangeAspect="1"/>
          </p:cNvPicPr>
          <p:nvPr/>
        </p:nvPicPr>
        <p:blipFill>
          <a:blip r:embed="rId3"/>
          <a:stretch>
            <a:fillRect/>
          </a:stretch>
        </p:blipFill>
        <p:spPr>
          <a:xfrm>
            <a:off x="7017907" y="0"/>
            <a:ext cx="5188607" cy="6495011"/>
          </a:xfrm>
          <a:prstGeom prst="rect">
            <a:avLst/>
          </a:prstGeom>
        </p:spPr>
      </p:pic>
      <p:pic>
        <p:nvPicPr>
          <p:cNvPr id="6" name="Picture 5">
            <a:extLst>
              <a:ext uri="{FF2B5EF4-FFF2-40B4-BE49-F238E27FC236}">
                <a16:creationId xmlns:a16="http://schemas.microsoft.com/office/drawing/2014/main" id="{E1CEA4EE-49E2-FA15-30DB-11941E7BA2D3}"/>
              </a:ext>
            </a:extLst>
          </p:cNvPr>
          <p:cNvPicPr>
            <a:picLocks noChangeAspect="1"/>
          </p:cNvPicPr>
          <p:nvPr/>
        </p:nvPicPr>
        <p:blipFill>
          <a:blip r:embed="rId4"/>
          <a:stretch>
            <a:fillRect/>
          </a:stretch>
        </p:blipFill>
        <p:spPr>
          <a:xfrm>
            <a:off x="237658" y="4235394"/>
            <a:ext cx="6410818" cy="1285546"/>
          </a:xfrm>
          <a:prstGeom prst="rect">
            <a:avLst/>
          </a:prstGeom>
        </p:spPr>
      </p:pic>
      <p:sp>
        <p:nvSpPr>
          <p:cNvPr id="4" name="TextBox 3">
            <a:extLst>
              <a:ext uri="{FF2B5EF4-FFF2-40B4-BE49-F238E27FC236}">
                <a16:creationId xmlns:a16="http://schemas.microsoft.com/office/drawing/2014/main" id="{DC8BBBF1-E386-8B47-A570-5C8BE987DCAC}"/>
              </a:ext>
            </a:extLst>
          </p:cNvPr>
          <p:cNvSpPr txBox="1"/>
          <p:nvPr/>
        </p:nvSpPr>
        <p:spPr>
          <a:xfrm>
            <a:off x="237658" y="6108599"/>
            <a:ext cx="728084" cy="215444"/>
          </a:xfrm>
          <a:prstGeom prst="rect">
            <a:avLst/>
          </a:prstGeom>
          <a:noFill/>
        </p:spPr>
        <p:txBody>
          <a:bodyPr wrap="none" rtlCol="0">
            <a:spAutoFit/>
          </a:bodyPr>
          <a:lstStyle/>
          <a:p>
            <a:r>
              <a:rPr lang="en-US" sz="800" i="1" dirty="0"/>
              <a:t>Source: KBRA</a:t>
            </a:r>
          </a:p>
        </p:txBody>
      </p:sp>
    </p:spTree>
    <p:extLst>
      <p:ext uri="{BB962C8B-B14F-4D97-AF65-F5344CB8AC3E}">
        <p14:creationId xmlns:p14="http://schemas.microsoft.com/office/powerpoint/2010/main" val="407530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9AB8-4C30-5889-AE9A-89FC7D558DE2}"/>
              </a:ext>
            </a:extLst>
          </p:cNvPr>
          <p:cNvSpPr>
            <a:spLocks noGrp="1"/>
          </p:cNvSpPr>
          <p:nvPr>
            <p:ph type="title"/>
          </p:nvPr>
        </p:nvSpPr>
        <p:spPr/>
        <p:txBody>
          <a:bodyPr/>
          <a:lstStyle/>
          <a:p>
            <a:r>
              <a:rPr lang="en-US" dirty="0"/>
              <a:t>Analytical Approach</a:t>
            </a:r>
          </a:p>
        </p:txBody>
      </p:sp>
      <p:sp>
        <p:nvSpPr>
          <p:cNvPr id="12" name="TextBox 11">
            <a:extLst>
              <a:ext uri="{FF2B5EF4-FFF2-40B4-BE49-F238E27FC236}">
                <a16:creationId xmlns:a16="http://schemas.microsoft.com/office/drawing/2014/main" id="{5D6C5B7C-B20F-71B7-3210-1289E1E42628}"/>
              </a:ext>
            </a:extLst>
          </p:cNvPr>
          <p:cNvSpPr txBox="1"/>
          <p:nvPr/>
        </p:nvSpPr>
        <p:spPr>
          <a:xfrm>
            <a:off x="237658" y="2232482"/>
            <a:ext cx="3513082" cy="2492990"/>
          </a:xfrm>
          <a:prstGeom prst="rect">
            <a:avLst/>
          </a:prstGeom>
          <a:solidFill>
            <a:srgbClr val="E4F3FE"/>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No scorecards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No prescribed weights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Light"/>
              </a:rPr>
              <a:t>Focus on rating drivers for each rating determinant</a:t>
            </a:r>
            <a:endParaRPr kumimoji="0" lang="en-US" sz="20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E99B5495-B2AC-793A-88DD-E95D8F68A527}"/>
              </a:ext>
            </a:extLst>
          </p:cNvPr>
          <p:cNvSpPr txBox="1"/>
          <p:nvPr/>
        </p:nvSpPr>
        <p:spPr>
          <a:xfrm>
            <a:off x="237658" y="1586151"/>
            <a:ext cx="3513082" cy="707886"/>
          </a:xfrm>
          <a:prstGeom prst="rect">
            <a:avLst/>
          </a:prstGeom>
          <a:solidFill>
            <a:srgbClr val="F1AB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Importance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 Analytical Judgement</a:t>
            </a:r>
          </a:p>
        </p:txBody>
      </p:sp>
      <p:sp>
        <p:nvSpPr>
          <p:cNvPr id="14" name="TextBox 13">
            <a:extLst>
              <a:ext uri="{FF2B5EF4-FFF2-40B4-BE49-F238E27FC236}">
                <a16:creationId xmlns:a16="http://schemas.microsoft.com/office/drawing/2014/main" id="{08981A1D-5201-099F-3AEE-ECD2222BDD0E}"/>
              </a:ext>
            </a:extLst>
          </p:cNvPr>
          <p:cNvSpPr txBox="1"/>
          <p:nvPr/>
        </p:nvSpPr>
        <p:spPr>
          <a:xfrm>
            <a:off x="4339459" y="2245013"/>
            <a:ext cx="3513082" cy="2523768"/>
          </a:xfrm>
          <a:prstGeom prst="rect">
            <a:avLst/>
          </a:prstGeom>
          <a:solidFill>
            <a:srgbClr val="E4F3FE"/>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Overarching impact across rating determinants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Light"/>
              </a:rPr>
              <a:t>Policies, procedures, and guardrails matter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L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5" name="TextBox 14">
            <a:extLst>
              <a:ext uri="{FF2B5EF4-FFF2-40B4-BE49-F238E27FC236}">
                <a16:creationId xmlns:a16="http://schemas.microsoft.com/office/drawing/2014/main" id="{948A9FB4-BB68-767A-6944-FBB869F5E27F}"/>
              </a:ext>
            </a:extLst>
          </p:cNvPr>
          <p:cNvSpPr txBox="1"/>
          <p:nvPr/>
        </p:nvSpPr>
        <p:spPr>
          <a:xfrm>
            <a:off x="4339459" y="1608033"/>
            <a:ext cx="3513082" cy="707886"/>
          </a:xfrm>
          <a:prstGeom prst="rect">
            <a:avLst/>
          </a:prstGeom>
          <a:solidFill>
            <a:srgbClr val="F1AB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Focus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Management</a:t>
            </a:r>
          </a:p>
        </p:txBody>
      </p:sp>
      <p:sp>
        <p:nvSpPr>
          <p:cNvPr id="18" name="TextBox 17">
            <a:extLst>
              <a:ext uri="{FF2B5EF4-FFF2-40B4-BE49-F238E27FC236}">
                <a16:creationId xmlns:a16="http://schemas.microsoft.com/office/drawing/2014/main" id="{191E17D4-FDBB-34E6-29E5-43B6DAFBCFA9}"/>
              </a:ext>
            </a:extLst>
          </p:cNvPr>
          <p:cNvSpPr txBox="1"/>
          <p:nvPr/>
        </p:nvSpPr>
        <p:spPr>
          <a:xfrm>
            <a:off x="8441260" y="2241833"/>
            <a:ext cx="3513082" cy="2462213"/>
          </a:xfrm>
          <a:prstGeom prst="rect">
            <a:avLst/>
          </a:prstGeom>
          <a:solidFill>
            <a:srgbClr val="E4F3FE"/>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Bankruptcy assessment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L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Light"/>
              </a:rPr>
              <a:t>ESG management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L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241A088A-C45F-E75A-BE5C-CD988FFC3FAD}"/>
              </a:ext>
            </a:extLst>
          </p:cNvPr>
          <p:cNvSpPr txBox="1"/>
          <p:nvPr/>
        </p:nvSpPr>
        <p:spPr>
          <a:xfrm>
            <a:off x="8441260" y="1586151"/>
            <a:ext cx="3513082" cy="707886"/>
          </a:xfrm>
          <a:prstGeom prst="rect">
            <a:avLst/>
          </a:prstGeom>
          <a:solidFill>
            <a:srgbClr val="F1AB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Supplemental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Analysis</a:t>
            </a:r>
          </a:p>
        </p:txBody>
      </p:sp>
    </p:spTree>
    <p:extLst>
      <p:ext uri="{BB962C8B-B14F-4D97-AF65-F5344CB8AC3E}">
        <p14:creationId xmlns:p14="http://schemas.microsoft.com/office/powerpoint/2010/main" val="206336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A983-8BED-7772-7111-88B6C2D5ADB7}"/>
              </a:ext>
            </a:extLst>
          </p:cNvPr>
          <p:cNvSpPr>
            <a:spLocks noGrp="1"/>
          </p:cNvSpPr>
          <p:nvPr>
            <p:ph type="title"/>
          </p:nvPr>
        </p:nvSpPr>
        <p:spPr/>
        <p:txBody>
          <a:bodyPr/>
          <a:lstStyle/>
          <a:p>
            <a:r>
              <a:rPr lang="en-US" dirty="0"/>
              <a:t>KBRA Methodological Approach – U.S. Local Government GO</a:t>
            </a:r>
          </a:p>
        </p:txBody>
      </p:sp>
      <p:sp>
        <p:nvSpPr>
          <p:cNvPr id="3" name="Text Placeholder 2">
            <a:extLst>
              <a:ext uri="{FF2B5EF4-FFF2-40B4-BE49-F238E27FC236}">
                <a16:creationId xmlns:a16="http://schemas.microsoft.com/office/drawing/2014/main" id="{F2C5B9E3-68F5-2024-891D-B5BEFC6810E7}"/>
              </a:ext>
            </a:extLst>
          </p:cNvPr>
          <p:cNvSpPr>
            <a:spLocks noGrp="1"/>
          </p:cNvSpPr>
          <p:nvPr>
            <p:ph type="body" sz="quarter" idx="10"/>
          </p:nvPr>
        </p:nvSpPr>
        <p:spPr>
          <a:xfrm>
            <a:off x="237658" y="1064418"/>
            <a:ext cx="5353014" cy="4729163"/>
          </a:xfrm>
        </p:spPr>
        <p:txBody>
          <a:bodyPr>
            <a:normAutofit/>
          </a:bodyPr>
          <a:lstStyle/>
          <a:p>
            <a:r>
              <a:rPr lang="en-US" dirty="0"/>
              <a:t>Rating Determinants</a:t>
            </a:r>
          </a:p>
          <a:p>
            <a:pPr lvl="1">
              <a:buFont typeface="Arial" panose="020B0604020202020204" pitchFamily="34" charset="0"/>
              <a:buChar char="•"/>
            </a:pPr>
            <a:r>
              <a:rPr lang="en-US" dirty="0"/>
              <a:t>Management Structure and Policies</a:t>
            </a:r>
          </a:p>
          <a:p>
            <a:pPr lvl="1">
              <a:buFont typeface="Arial" panose="020B0604020202020204" pitchFamily="34" charset="0"/>
              <a:buChar char="•"/>
            </a:pPr>
            <a:r>
              <a:rPr lang="en-US" dirty="0"/>
              <a:t>Debt and Additional Continuing Obligations</a:t>
            </a:r>
          </a:p>
          <a:p>
            <a:pPr lvl="1">
              <a:buFont typeface="Arial" panose="020B0604020202020204" pitchFamily="34" charset="0"/>
              <a:buChar char="•"/>
            </a:pPr>
            <a:r>
              <a:rPr lang="en-US" dirty="0"/>
              <a:t>Financial Performance and Liquidity</a:t>
            </a:r>
          </a:p>
          <a:p>
            <a:pPr lvl="1">
              <a:buFont typeface="Arial" panose="020B0604020202020204" pitchFamily="34" charset="0"/>
              <a:buChar char="•"/>
            </a:pPr>
            <a:r>
              <a:rPr lang="en-US" dirty="0"/>
              <a:t>Municipal Resource Base</a:t>
            </a:r>
          </a:p>
          <a:p>
            <a:pPr marL="457200" lvl="1" indent="0">
              <a:buNone/>
            </a:pPr>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9DBF7294-871B-D23E-0437-107D68CB66B7}"/>
              </a:ext>
            </a:extLst>
          </p:cNvPr>
          <p:cNvPicPr>
            <a:picLocks noChangeAspect="1"/>
          </p:cNvPicPr>
          <p:nvPr/>
        </p:nvPicPr>
        <p:blipFill>
          <a:blip r:embed="rId3"/>
          <a:stretch>
            <a:fillRect/>
          </a:stretch>
        </p:blipFill>
        <p:spPr>
          <a:xfrm>
            <a:off x="5933238" y="1525327"/>
            <a:ext cx="5876925" cy="4011553"/>
          </a:xfrm>
          <a:prstGeom prst="rect">
            <a:avLst/>
          </a:prstGeom>
        </p:spPr>
      </p:pic>
    </p:spTree>
    <p:extLst>
      <p:ext uri="{BB962C8B-B14F-4D97-AF65-F5344CB8AC3E}">
        <p14:creationId xmlns:p14="http://schemas.microsoft.com/office/powerpoint/2010/main" val="253805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F8A9-1AD1-9E5B-6867-5E020A688CDC}"/>
              </a:ext>
            </a:extLst>
          </p:cNvPr>
          <p:cNvSpPr>
            <a:spLocks noGrp="1"/>
          </p:cNvSpPr>
          <p:nvPr>
            <p:ph type="title"/>
          </p:nvPr>
        </p:nvSpPr>
        <p:spPr/>
        <p:txBody>
          <a:bodyPr/>
          <a:lstStyle/>
          <a:p>
            <a:r>
              <a:rPr lang="en-US" dirty="0"/>
              <a:t>KBRA Methodological Approach – U.S. Local Government GO</a:t>
            </a:r>
          </a:p>
        </p:txBody>
      </p:sp>
      <p:pic>
        <p:nvPicPr>
          <p:cNvPr id="3" name="Picture 2">
            <a:extLst>
              <a:ext uri="{FF2B5EF4-FFF2-40B4-BE49-F238E27FC236}">
                <a16:creationId xmlns:a16="http://schemas.microsoft.com/office/drawing/2014/main" id="{3FD04A1C-1298-52AA-F74B-F83C2926B399}"/>
              </a:ext>
            </a:extLst>
          </p:cNvPr>
          <p:cNvPicPr>
            <a:picLocks noChangeAspect="1"/>
          </p:cNvPicPr>
          <p:nvPr/>
        </p:nvPicPr>
        <p:blipFill>
          <a:blip r:embed="rId3"/>
          <a:stretch>
            <a:fillRect/>
          </a:stretch>
        </p:blipFill>
        <p:spPr>
          <a:xfrm>
            <a:off x="1413226" y="786351"/>
            <a:ext cx="9365548" cy="5514350"/>
          </a:xfrm>
          <a:prstGeom prst="rect">
            <a:avLst/>
          </a:prstGeom>
        </p:spPr>
      </p:pic>
    </p:spTree>
    <p:extLst>
      <p:ext uri="{BB962C8B-B14F-4D97-AF65-F5344CB8AC3E}">
        <p14:creationId xmlns:p14="http://schemas.microsoft.com/office/powerpoint/2010/main" val="277054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A81F-B83B-EB49-9C18-77BD608011D5}"/>
              </a:ext>
            </a:extLst>
          </p:cNvPr>
          <p:cNvSpPr>
            <a:spLocks noGrp="1"/>
          </p:cNvSpPr>
          <p:nvPr>
            <p:ph type="title"/>
          </p:nvPr>
        </p:nvSpPr>
        <p:spPr/>
        <p:txBody>
          <a:bodyPr/>
          <a:lstStyle/>
          <a:p>
            <a:r>
              <a:rPr lang="en-US" dirty="0"/>
              <a:t>KBRA Methodological Approach – U.S. Local Government GO</a:t>
            </a:r>
          </a:p>
        </p:txBody>
      </p:sp>
      <p:pic>
        <p:nvPicPr>
          <p:cNvPr id="12" name="Picture 11">
            <a:extLst>
              <a:ext uri="{FF2B5EF4-FFF2-40B4-BE49-F238E27FC236}">
                <a16:creationId xmlns:a16="http://schemas.microsoft.com/office/drawing/2014/main" id="{0C681A8A-CDAD-3D52-9370-9122B62A22E2}"/>
              </a:ext>
            </a:extLst>
          </p:cNvPr>
          <p:cNvPicPr>
            <a:picLocks noChangeAspect="1"/>
          </p:cNvPicPr>
          <p:nvPr/>
        </p:nvPicPr>
        <p:blipFill>
          <a:blip r:embed="rId3"/>
          <a:stretch>
            <a:fillRect/>
          </a:stretch>
        </p:blipFill>
        <p:spPr>
          <a:xfrm>
            <a:off x="608913" y="1075910"/>
            <a:ext cx="10974174" cy="4706179"/>
          </a:xfrm>
          <a:prstGeom prst="rect">
            <a:avLst/>
          </a:prstGeom>
        </p:spPr>
      </p:pic>
    </p:spTree>
    <p:extLst>
      <p:ext uri="{BB962C8B-B14F-4D97-AF65-F5344CB8AC3E}">
        <p14:creationId xmlns:p14="http://schemas.microsoft.com/office/powerpoint/2010/main" val="177451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ECAF-84A1-36A1-7967-AE54D9779F59}"/>
              </a:ext>
            </a:extLst>
          </p:cNvPr>
          <p:cNvSpPr>
            <a:spLocks noGrp="1"/>
          </p:cNvSpPr>
          <p:nvPr>
            <p:ph type="title"/>
          </p:nvPr>
        </p:nvSpPr>
        <p:spPr/>
        <p:txBody>
          <a:bodyPr/>
          <a:lstStyle/>
          <a:p>
            <a:r>
              <a:rPr lang="en-US" dirty="0"/>
              <a:t>KBRA Methodological Approach – U.S. Local Government GO</a:t>
            </a:r>
          </a:p>
        </p:txBody>
      </p:sp>
      <p:pic>
        <p:nvPicPr>
          <p:cNvPr id="9" name="Picture 8">
            <a:extLst>
              <a:ext uri="{FF2B5EF4-FFF2-40B4-BE49-F238E27FC236}">
                <a16:creationId xmlns:a16="http://schemas.microsoft.com/office/drawing/2014/main" id="{2E4B8C76-C23F-8B38-0FE2-44BC5F31611C}"/>
              </a:ext>
            </a:extLst>
          </p:cNvPr>
          <p:cNvPicPr>
            <a:picLocks noChangeAspect="1"/>
          </p:cNvPicPr>
          <p:nvPr/>
        </p:nvPicPr>
        <p:blipFill>
          <a:blip r:embed="rId3"/>
          <a:stretch>
            <a:fillRect/>
          </a:stretch>
        </p:blipFill>
        <p:spPr>
          <a:xfrm>
            <a:off x="488195" y="1062986"/>
            <a:ext cx="11215610" cy="4732027"/>
          </a:xfrm>
          <a:prstGeom prst="rect">
            <a:avLst/>
          </a:prstGeom>
        </p:spPr>
      </p:pic>
    </p:spTree>
    <p:extLst>
      <p:ext uri="{BB962C8B-B14F-4D97-AF65-F5344CB8AC3E}">
        <p14:creationId xmlns:p14="http://schemas.microsoft.com/office/powerpoint/2010/main" val="334568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AB77-8B4B-891E-C230-0ACF8D05FB73}"/>
              </a:ext>
            </a:extLst>
          </p:cNvPr>
          <p:cNvSpPr>
            <a:spLocks noGrp="1"/>
          </p:cNvSpPr>
          <p:nvPr>
            <p:ph type="title"/>
          </p:nvPr>
        </p:nvSpPr>
        <p:spPr/>
        <p:txBody>
          <a:bodyPr/>
          <a:lstStyle/>
          <a:p>
            <a:r>
              <a:rPr lang="en-US" dirty="0"/>
              <a:t>KBRA Methodological Approach – U.S. Local Government GO</a:t>
            </a:r>
          </a:p>
        </p:txBody>
      </p:sp>
      <p:pic>
        <p:nvPicPr>
          <p:cNvPr id="7" name="Picture 6">
            <a:extLst>
              <a:ext uri="{FF2B5EF4-FFF2-40B4-BE49-F238E27FC236}">
                <a16:creationId xmlns:a16="http://schemas.microsoft.com/office/drawing/2014/main" id="{77D15055-7FFD-044D-6B0E-D618B68614B9}"/>
              </a:ext>
            </a:extLst>
          </p:cNvPr>
          <p:cNvPicPr>
            <a:picLocks noChangeAspect="1"/>
          </p:cNvPicPr>
          <p:nvPr/>
        </p:nvPicPr>
        <p:blipFill>
          <a:blip r:embed="rId3"/>
          <a:stretch>
            <a:fillRect/>
          </a:stretch>
        </p:blipFill>
        <p:spPr>
          <a:xfrm>
            <a:off x="456080" y="1326461"/>
            <a:ext cx="11279839" cy="4205078"/>
          </a:xfrm>
          <a:prstGeom prst="rect">
            <a:avLst/>
          </a:prstGeom>
        </p:spPr>
      </p:pic>
    </p:spTree>
    <p:extLst>
      <p:ext uri="{BB962C8B-B14F-4D97-AF65-F5344CB8AC3E}">
        <p14:creationId xmlns:p14="http://schemas.microsoft.com/office/powerpoint/2010/main" val="381659980"/>
      </p:ext>
    </p:extLst>
  </p:cSld>
  <p:clrMapOvr>
    <a:masterClrMapping/>
  </p:clrMapOvr>
</p:sld>
</file>

<file path=ppt/theme/theme1.xml><?xml version="1.0" encoding="utf-8"?>
<a:theme xmlns:a="http://schemas.openxmlformats.org/drawingml/2006/main" name="KBRA Custom Theme_Feb 2020">
  <a:themeElements>
    <a:clrScheme name="KBRA Custom Theme">
      <a:dk1>
        <a:sysClr val="windowText" lastClr="000000"/>
      </a:dk1>
      <a:lt1>
        <a:sysClr val="window" lastClr="FFFFFF"/>
      </a:lt1>
      <a:dk2>
        <a:srgbClr val="000000"/>
      </a:dk2>
      <a:lt2>
        <a:srgbClr val="FFFFFF"/>
      </a:lt2>
      <a:accent1>
        <a:srgbClr val="F0AB00"/>
      </a:accent1>
      <a:accent2>
        <a:srgbClr val="0070C0"/>
      </a:accent2>
      <a:accent3>
        <a:srgbClr val="C00000"/>
      </a:accent3>
      <a:accent4>
        <a:srgbClr val="000000"/>
      </a:accent4>
      <a:accent5>
        <a:srgbClr val="7F7F7F"/>
      </a:accent5>
      <a:accent6>
        <a:srgbClr val="EFF8FF"/>
      </a:accent6>
      <a:hlink>
        <a:srgbClr val="F0AB00"/>
      </a:hlink>
      <a:folHlink>
        <a:srgbClr val="0070C0"/>
      </a:folHlink>
    </a:clrScheme>
    <a:fontScheme name="KBRA">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BRA Custom Theme_Feb 2020" id="{AEF5AF12-A11F-4686-9BC8-1A85BE6B1EDA}" vid="{2E054299-0663-4DA4-A333-5B7CC4F993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7043</TotalTime>
  <Words>1374</Words>
  <Application>Microsoft Office PowerPoint</Application>
  <PresentationFormat>Widescreen</PresentationFormat>
  <Paragraphs>223</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Calibri</vt:lpstr>
      <vt:lpstr>Calibri Light</vt:lpstr>
      <vt:lpstr>Courier New</vt:lpstr>
      <vt:lpstr>Tahoma</vt:lpstr>
      <vt:lpstr>Verdana</vt:lpstr>
      <vt:lpstr>Wingdings</vt:lpstr>
      <vt:lpstr>KBRA Custom Theme_Feb 2020</vt:lpstr>
      <vt:lpstr>PowerPoint Presentation</vt:lpstr>
      <vt:lpstr>Agenda</vt:lpstr>
      <vt:lpstr>Introduction</vt:lpstr>
      <vt:lpstr>Analytical Approach</vt:lpstr>
      <vt:lpstr>KBRA Methodological Approach – U.S. Local Government GO</vt:lpstr>
      <vt:lpstr>KBRA Methodological Approach – U.S. Local Government GO</vt:lpstr>
      <vt:lpstr>KBRA Methodological Approach – U.S. Local Government GO</vt:lpstr>
      <vt:lpstr>KBRA Methodological Approach – U.S. Local Government GO</vt:lpstr>
      <vt:lpstr>KBRA Methodological Approach – U.S. Local Government GO</vt:lpstr>
      <vt:lpstr>Trends and Concerns – U.S. Local Government GO</vt:lpstr>
      <vt:lpstr>KBRA Methodological Approach – U.S. Special Tax</vt:lpstr>
      <vt:lpstr>KBRA Methodological Approach – U.S. Special Tax</vt:lpstr>
      <vt:lpstr>KBRA Methodological Approach – U.S. Special Tax</vt:lpstr>
      <vt:lpstr>KBRA Methodological Approach – U.S. Special Tax</vt:lpstr>
      <vt:lpstr>KBRA Methodological Approach – U.S. Special Tax</vt:lpstr>
      <vt:lpstr>KBRA Methodological Approach – U.S. Special Tax</vt:lpstr>
      <vt:lpstr>Trends and Concerns – U.S. Special Tax</vt:lpstr>
      <vt:lpstr>Credit Trends – Reserves Have Peaked</vt:lpstr>
      <vt:lpstr>Credit Trends – Revenues and Expenditures are Moderating</vt:lpstr>
      <vt:lpstr>Credit Trends – Sales Tax Receipts are Growing Slowly</vt:lpstr>
      <vt:lpstr>Credit Trends – Gasoline Consumption Has Flattened </vt:lpstr>
      <vt:lpstr>Credit Trends – Mass Transit Ridership Still Recovering</vt:lpstr>
      <vt:lpstr>Natural Disasters – General Rating Perspective</vt:lpstr>
      <vt:lpstr>Natural Disasters – Helene and North Carolina (Sep 2024)</vt:lpstr>
      <vt:lpstr>Natural Disasters – California Wildfires (Jan 2025)</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Kennedy</dc:creator>
  <cp:lastModifiedBy>Peter Scherer</cp:lastModifiedBy>
  <cp:revision>136</cp:revision>
  <cp:lastPrinted>2025-02-13T18:56:41Z</cp:lastPrinted>
  <dcterms:created xsi:type="dcterms:W3CDTF">2014-02-10T00:22:15Z</dcterms:created>
  <dcterms:modified xsi:type="dcterms:W3CDTF">2025-02-17T16:46:05Z</dcterms:modified>
</cp:coreProperties>
</file>