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1227" r:id="rId2"/>
    <p:sldId id="290" r:id="rId3"/>
    <p:sldId id="1229" r:id="rId4"/>
    <p:sldId id="1235" r:id="rId5"/>
    <p:sldId id="1241" r:id="rId6"/>
    <p:sldId id="1233" r:id="rId7"/>
    <p:sldId id="1236" r:id="rId8"/>
    <p:sldId id="1234" r:id="rId9"/>
    <p:sldId id="1239" r:id="rId10"/>
    <p:sldId id="293" r:id="rId11"/>
    <p:sldId id="530" r:id="rId12"/>
    <p:sldId id="292" r:id="rId13"/>
    <p:sldId id="1240" r:id="rId14"/>
    <p:sldId id="534" r:id="rId15"/>
    <p:sldId id="532" r:id="rId16"/>
    <p:sldId id="277"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03"/>
    <a:srgbClr val="008A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A4B4B7-8BA2-4F2C-B4D1-574A34C94EDC}" v="86" dt="2025-07-24T11:39:2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4660"/>
  </p:normalViewPr>
  <p:slideViewPr>
    <p:cSldViewPr snapToGrid="0">
      <p:cViewPr varScale="1">
        <p:scale>
          <a:sx n="92" d="100"/>
          <a:sy n="92" d="100"/>
        </p:scale>
        <p:origin x="24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Moore" userId="63d40a06-b5f6-4a13-bf99-cbbc445064a8" providerId="ADAL" clId="{A4A4B4B7-8BA2-4F2C-B4D1-574A34C94EDC}"/>
    <pc:docChg chg="undo custSel addSld delSld modSld sldOrd modMainMaster">
      <pc:chgData name="Melissa Moore" userId="63d40a06-b5f6-4a13-bf99-cbbc445064a8" providerId="ADAL" clId="{A4A4B4B7-8BA2-4F2C-B4D1-574A34C94EDC}" dt="2025-07-24T11:42:19.825" v="4602" actId="20577"/>
      <pc:docMkLst>
        <pc:docMk/>
      </pc:docMkLst>
      <pc:sldChg chg="modSp add mod">
        <pc:chgData name="Melissa Moore" userId="63d40a06-b5f6-4a13-bf99-cbbc445064a8" providerId="ADAL" clId="{A4A4B4B7-8BA2-4F2C-B4D1-574A34C94EDC}" dt="2025-07-22T14:14:14.636" v="523" actId="14100"/>
        <pc:sldMkLst>
          <pc:docMk/>
          <pc:sldMk cId="3116994792" sldId="263"/>
        </pc:sldMkLst>
        <pc:grpChg chg="mod">
          <ac:chgData name="Melissa Moore" userId="63d40a06-b5f6-4a13-bf99-cbbc445064a8" providerId="ADAL" clId="{A4A4B4B7-8BA2-4F2C-B4D1-574A34C94EDC}" dt="2025-07-22T14:14:14.636" v="523" actId="14100"/>
          <ac:grpSpMkLst>
            <pc:docMk/>
            <pc:sldMk cId="3116994792" sldId="263"/>
            <ac:grpSpMk id="4" creationId="{4CA232DE-B144-8543-AB56-C2B5B4A51FE8}"/>
          </ac:grpSpMkLst>
        </pc:grpChg>
      </pc:sldChg>
      <pc:sldChg chg="modSp add mod">
        <pc:chgData name="Melissa Moore" userId="63d40a06-b5f6-4a13-bf99-cbbc445064a8" providerId="ADAL" clId="{A4A4B4B7-8BA2-4F2C-B4D1-574A34C94EDC}" dt="2025-07-24T11:25:34.894" v="4492" actId="20577"/>
        <pc:sldMkLst>
          <pc:docMk/>
          <pc:sldMk cId="2147504852" sldId="277"/>
        </pc:sldMkLst>
        <pc:spChg chg="mod">
          <ac:chgData name="Melissa Moore" userId="63d40a06-b5f6-4a13-bf99-cbbc445064a8" providerId="ADAL" clId="{A4A4B4B7-8BA2-4F2C-B4D1-574A34C94EDC}" dt="2025-07-24T11:25:18.840" v="4491" actId="1035"/>
          <ac:spMkLst>
            <pc:docMk/>
            <pc:sldMk cId="2147504852" sldId="277"/>
            <ac:spMk id="12" creationId="{47DB3116-DC21-4D4A-0BF7-09D08FF20435}"/>
          </ac:spMkLst>
        </pc:spChg>
        <pc:spChg chg="mod">
          <ac:chgData name="Melissa Moore" userId="63d40a06-b5f6-4a13-bf99-cbbc445064a8" providerId="ADAL" clId="{A4A4B4B7-8BA2-4F2C-B4D1-574A34C94EDC}" dt="2025-07-24T11:25:34.894" v="4492" actId="20577"/>
          <ac:spMkLst>
            <pc:docMk/>
            <pc:sldMk cId="2147504852" sldId="277"/>
            <ac:spMk id="13" creationId="{479CA20B-1BE4-159C-9DCF-CD9098CFF080}"/>
          </ac:spMkLst>
        </pc:spChg>
        <pc:picChg chg="mod">
          <ac:chgData name="Melissa Moore" userId="63d40a06-b5f6-4a13-bf99-cbbc445064a8" providerId="ADAL" clId="{A4A4B4B7-8BA2-4F2C-B4D1-574A34C94EDC}" dt="2025-07-23T13:38:48.189" v="2965" actId="1037"/>
          <ac:picMkLst>
            <pc:docMk/>
            <pc:sldMk cId="2147504852" sldId="277"/>
            <ac:picMk id="5" creationId="{1B21B67A-F5DC-EC79-3CBD-CAA51C3BFE83}"/>
          </ac:picMkLst>
        </pc:picChg>
      </pc:sldChg>
      <pc:sldChg chg="del">
        <pc:chgData name="Melissa Moore" userId="63d40a06-b5f6-4a13-bf99-cbbc445064a8" providerId="ADAL" clId="{A4A4B4B7-8BA2-4F2C-B4D1-574A34C94EDC}" dt="2025-07-22T12:58:00.211" v="368" actId="47"/>
        <pc:sldMkLst>
          <pc:docMk/>
          <pc:sldMk cId="664435221" sldId="280"/>
        </pc:sldMkLst>
      </pc:sldChg>
      <pc:sldChg chg="del">
        <pc:chgData name="Melissa Moore" userId="63d40a06-b5f6-4a13-bf99-cbbc445064a8" providerId="ADAL" clId="{A4A4B4B7-8BA2-4F2C-B4D1-574A34C94EDC}" dt="2025-07-22T14:20:35.035" v="817" actId="47"/>
        <pc:sldMkLst>
          <pc:docMk/>
          <pc:sldMk cId="203666093" sldId="289"/>
        </pc:sldMkLst>
      </pc:sldChg>
      <pc:sldChg chg="addSp delSp modSp add mod">
        <pc:chgData name="Melissa Moore" userId="63d40a06-b5f6-4a13-bf99-cbbc445064a8" providerId="ADAL" clId="{A4A4B4B7-8BA2-4F2C-B4D1-574A34C94EDC}" dt="2025-07-24T11:42:19.825" v="4602" actId="20577"/>
        <pc:sldMkLst>
          <pc:docMk/>
          <pc:sldMk cId="956112317" sldId="290"/>
        </pc:sldMkLst>
        <pc:spChg chg="del">
          <ac:chgData name="Melissa Moore" userId="63d40a06-b5f6-4a13-bf99-cbbc445064a8" providerId="ADAL" clId="{A4A4B4B7-8BA2-4F2C-B4D1-574A34C94EDC}" dt="2025-07-24T11:39:26.615" v="4541" actId="478"/>
          <ac:spMkLst>
            <pc:docMk/>
            <pc:sldMk cId="956112317" sldId="290"/>
            <ac:spMk id="2" creationId="{820B375E-70FF-C740-7854-6FA18001AB8B}"/>
          </ac:spMkLst>
        </pc:spChg>
        <pc:spChg chg="add mod">
          <ac:chgData name="Melissa Moore" userId="63d40a06-b5f6-4a13-bf99-cbbc445064a8" providerId="ADAL" clId="{A4A4B4B7-8BA2-4F2C-B4D1-574A34C94EDC}" dt="2025-07-24T11:40:42.801" v="4583" actId="20577"/>
          <ac:spMkLst>
            <pc:docMk/>
            <pc:sldMk cId="956112317" sldId="290"/>
            <ac:spMk id="3" creationId="{4C2536DC-6023-B119-2810-B35BDFE98097}"/>
          </ac:spMkLst>
        </pc:spChg>
        <pc:spChg chg="mod">
          <ac:chgData name="Melissa Moore" userId="63d40a06-b5f6-4a13-bf99-cbbc445064a8" providerId="ADAL" clId="{A4A4B4B7-8BA2-4F2C-B4D1-574A34C94EDC}" dt="2025-07-24T11:42:19.825" v="4602" actId="20577"/>
          <ac:spMkLst>
            <pc:docMk/>
            <pc:sldMk cId="956112317" sldId="290"/>
            <ac:spMk id="4" creationId="{7AF4339C-987B-DA2C-6DFE-0C85A2BD3EFF}"/>
          </ac:spMkLst>
        </pc:spChg>
        <pc:spChg chg="add del mod">
          <ac:chgData name="Melissa Moore" userId="63d40a06-b5f6-4a13-bf99-cbbc445064a8" providerId="ADAL" clId="{A4A4B4B7-8BA2-4F2C-B4D1-574A34C94EDC}" dt="2025-07-24T11:39:32.101" v="4542" actId="478"/>
          <ac:spMkLst>
            <pc:docMk/>
            <pc:sldMk cId="956112317" sldId="290"/>
            <ac:spMk id="8" creationId="{E947E842-4E13-003D-81A9-423A872C2C20}"/>
          </ac:spMkLst>
        </pc:spChg>
        <pc:picChg chg="del">
          <ac:chgData name="Melissa Moore" userId="63d40a06-b5f6-4a13-bf99-cbbc445064a8" providerId="ADAL" clId="{A4A4B4B7-8BA2-4F2C-B4D1-574A34C94EDC}" dt="2025-07-24T11:41:06.097" v="4584" actId="478"/>
          <ac:picMkLst>
            <pc:docMk/>
            <pc:sldMk cId="956112317" sldId="290"/>
            <ac:picMk id="7" creationId="{05AD69C7-13EE-27F5-D96F-EEAC54587F1C}"/>
          </ac:picMkLst>
        </pc:picChg>
      </pc:sldChg>
      <pc:sldChg chg="addSp delSp modSp add mod ord">
        <pc:chgData name="Melissa Moore" userId="63d40a06-b5f6-4a13-bf99-cbbc445064a8" providerId="ADAL" clId="{A4A4B4B7-8BA2-4F2C-B4D1-574A34C94EDC}" dt="2025-07-23T18:17:14.591" v="4331" actId="1076"/>
        <pc:sldMkLst>
          <pc:docMk/>
          <pc:sldMk cId="658114115" sldId="292"/>
        </pc:sldMkLst>
        <pc:spChg chg="add mod">
          <ac:chgData name="Melissa Moore" userId="63d40a06-b5f6-4a13-bf99-cbbc445064a8" providerId="ADAL" clId="{A4A4B4B7-8BA2-4F2C-B4D1-574A34C94EDC}" dt="2025-07-22T14:15:04.625" v="560" actId="20577"/>
          <ac:spMkLst>
            <pc:docMk/>
            <pc:sldMk cId="658114115" sldId="292"/>
            <ac:spMk id="3" creationId="{F6310B54-04CF-C27B-DD79-30EF260FB7A3}"/>
          </ac:spMkLst>
        </pc:spChg>
        <pc:grpChg chg="mod">
          <ac:chgData name="Melissa Moore" userId="63d40a06-b5f6-4a13-bf99-cbbc445064a8" providerId="ADAL" clId="{A4A4B4B7-8BA2-4F2C-B4D1-574A34C94EDC}" dt="2025-07-23T18:17:05.970" v="4330" actId="1076"/>
          <ac:grpSpMkLst>
            <pc:docMk/>
            <pc:sldMk cId="658114115" sldId="292"/>
            <ac:grpSpMk id="23" creationId="{14A96AFE-8018-0FF5-8A92-73EABF3A58C0}"/>
          </ac:grpSpMkLst>
        </pc:grpChg>
        <pc:graphicFrameChg chg="mod">
          <ac:chgData name="Melissa Moore" userId="63d40a06-b5f6-4a13-bf99-cbbc445064a8" providerId="ADAL" clId="{A4A4B4B7-8BA2-4F2C-B4D1-574A34C94EDC}" dt="2025-07-22T14:15:34.881" v="563" actId="1076"/>
          <ac:graphicFrameMkLst>
            <pc:docMk/>
            <pc:sldMk cId="658114115" sldId="292"/>
            <ac:graphicFrameMk id="7" creationId="{184A8DAA-BE26-0F40-2A0E-0B91535FE683}"/>
          </ac:graphicFrameMkLst>
        </pc:graphicFrameChg>
        <pc:picChg chg="mod">
          <ac:chgData name="Melissa Moore" userId="63d40a06-b5f6-4a13-bf99-cbbc445064a8" providerId="ADAL" clId="{A4A4B4B7-8BA2-4F2C-B4D1-574A34C94EDC}" dt="2025-07-23T18:17:14.591" v="4331" actId="1076"/>
          <ac:picMkLst>
            <pc:docMk/>
            <pc:sldMk cId="658114115" sldId="292"/>
            <ac:picMk id="14" creationId="{A6C0C3A0-8D9D-9E04-7E9E-1D194BD004A9}"/>
          </ac:picMkLst>
        </pc:picChg>
      </pc:sldChg>
      <pc:sldChg chg="addSp delSp modSp add mod ord">
        <pc:chgData name="Melissa Moore" userId="63d40a06-b5f6-4a13-bf99-cbbc445064a8" providerId="ADAL" clId="{A4A4B4B7-8BA2-4F2C-B4D1-574A34C94EDC}" dt="2025-07-23T13:41:57.498" v="3014"/>
        <pc:sldMkLst>
          <pc:docMk/>
          <pc:sldMk cId="74032564" sldId="293"/>
        </pc:sldMkLst>
        <pc:spChg chg="add mod">
          <ac:chgData name="Melissa Moore" userId="63d40a06-b5f6-4a13-bf99-cbbc445064a8" providerId="ADAL" clId="{A4A4B4B7-8BA2-4F2C-B4D1-574A34C94EDC}" dt="2025-07-22T14:16:27.018" v="579" actId="20577"/>
          <ac:spMkLst>
            <pc:docMk/>
            <pc:sldMk cId="74032564" sldId="293"/>
            <ac:spMk id="3" creationId="{BB3065DA-1BBB-31A4-499A-D8D7A990F16A}"/>
          </ac:spMkLst>
        </pc:spChg>
        <pc:spChg chg="mod">
          <ac:chgData name="Melissa Moore" userId="63d40a06-b5f6-4a13-bf99-cbbc445064a8" providerId="ADAL" clId="{A4A4B4B7-8BA2-4F2C-B4D1-574A34C94EDC}" dt="2025-07-22T14:20:14.463" v="816" actId="207"/>
          <ac:spMkLst>
            <pc:docMk/>
            <pc:sldMk cId="74032564" sldId="293"/>
            <ac:spMk id="39" creationId="{9DAEDCCB-08C0-CD80-8DE4-25E08EBDBA47}"/>
          </ac:spMkLst>
        </pc:spChg>
        <pc:spChg chg="mod">
          <ac:chgData name="Melissa Moore" userId="63d40a06-b5f6-4a13-bf99-cbbc445064a8" providerId="ADAL" clId="{A4A4B4B7-8BA2-4F2C-B4D1-574A34C94EDC}" dt="2025-07-22T14:19:22.495" v="775" actId="207"/>
          <ac:spMkLst>
            <pc:docMk/>
            <pc:sldMk cId="74032564" sldId="293"/>
            <ac:spMk id="40" creationId="{A0CC2E90-27EA-C48E-812E-86FCD668E084}"/>
          </ac:spMkLst>
        </pc:spChg>
        <pc:spChg chg="mod">
          <ac:chgData name="Melissa Moore" userId="63d40a06-b5f6-4a13-bf99-cbbc445064a8" providerId="ADAL" clId="{A4A4B4B7-8BA2-4F2C-B4D1-574A34C94EDC}" dt="2025-07-22T14:19:06.646" v="773" actId="207"/>
          <ac:spMkLst>
            <pc:docMk/>
            <pc:sldMk cId="74032564" sldId="293"/>
            <ac:spMk id="57" creationId="{B805E6D3-910C-DF7E-2423-CE1B264C2338}"/>
          </ac:spMkLst>
        </pc:spChg>
        <pc:spChg chg="mod">
          <ac:chgData name="Melissa Moore" userId="63d40a06-b5f6-4a13-bf99-cbbc445064a8" providerId="ADAL" clId="{A4A4B4B7-8BA2-4F2C-B4D1-574A34C94EDC}" dt="2025-07-22T14:20:01.932" v="815" actId="207"/>
          <ac:spMkLst>
            <pc:docMk/>
            <pc:sldMk cId="74032564" sldId="293"/>
            <ac:spMk id="61" creationId="{B96661B1-EF32-5D9F-E60E-843DA99964E3}"/>
          </ac:spMkLst>
        </pc:spChg>
      </pc:sldChg>
      <pc:sldChg chg="addSp delSp modSp del mod ord">
        <pc:chgData name="Melissa Moore" userId="63d40a06-b5f6-4a13-bf99-cbbc445064a8" providerId="ADAL" clId="{A4A4B4B7-8BA2-4F2C-B4D1-574A34C94EDC}" dt="2025-07-23T13:35:29.367" v="2878" actId="47"/>
        <pc:sldMkLst>
          <pc:docMk/>
          <pc:sldMk cId="1819009616" sldId="465"/>
        </pc:sldMkLst>
      </pc:sldChg>
      <pc:sldChg chg="del">
        <pc:chgData name="Melissa Moore" userId="63d40a06-b5f6-4a13-bf99-cbbc445064a8" providerId="ADAL" clId="{A4A4B4B7-8BA2-4F2C-B4D1-574A34C94EDC}" dt="2025-07-22T13:05:56.534" v="473" actId="47"/>
        <pc:sldMkLst>
          <pc:docMk/>
          <pc:sldMk cId="885613505" sldId="466"/>
        </pc:sldMkLst>
      </pc:sldChg>
      <pc:sldChg chg="add del">
        <pc:chgData name="Melissa Moore" userId="63d40a06-b5f6-4a13-bf99-cbbc445064a8" providerId="ADAL" clId="{A4A4B4B7-8BA2-4F2C-B4D1-574A34C94EDC}" dt="2025-07-22T13:05:27.628" v="470" actId="47"/>
        <pc:sldMkLst>
          <pc:docMk/>
          <pc:sldMk cId="3895835349" sldId="528"/>
        </pc:sldMkLst>
      </pc:sldChg>
      <pc:sldChg chg="addSp delSp modSp add mod ord">
        <pc:chgData name="Melissa Moore" userId="63d40a06-b5f6-4a13-bf99-cbbc445064a8" providerId="ADAL" clId="{A4A4B4B7-8BA2-4F2C-B4D1-574A34C94EDC}" dt="2025-07-24T11:37:08.253" v="4538" actId="20577"/>
        <pc:sldMkLst>
          <pc:docMk/>
          <pc:sldMk cId="2188224439" sldId="530"/>
        </pc:sldMkLst>
        <pc:spChg chg="add mod ord">
          <ac:chgData name="Melissa Moore" userId="63d40a06-b5f6-4a13-bf99-cbbc445064a8" providerId="ADAL" clId="{A4A4B4B7-8BA2-4F2C-B4D1-574A34C94EDC}" dt="2025-07-22T13:09:25.437" v="487" actId="108"/>
          <ac:spMkLst>
            <pc:docMk/>
            <pc:sldMk cId="2188224439" sldId="530"/>
            <ac:spMk id="3" creationId="{90DA7E7B-A0A6-F38F-02D8-B751F1DAAB39}"/>
          </ac:spMkLst>
        </pc:spChg>
        <pc:spChg chg="mod">
          <ac:chgData name="Melissa Moore" userId="63d40a06-b5f6-4a13-bf99-cbbc445064a8" providerId="ADAL" clId="{A4A4B4B7-8BA2-4F2C-B4D1-574A34C94EDC}" dt="2025-07-23T13:43:02.597" v="3023" actId="403"/>
          <ac:spMkLst>
            <pc:docMk/>
            <pc:sldMk cId="2188224439" sldId="530"/>
            <ac:spMk id="17" creationId="{45FAEAB2-E1F2-10ED-3669-76A65DB3FB60}"/>
          </ac:spMkLst>
        </pc:spChg>
        <pc:spChg chg="mod">
          <ac:chgData name="Melissa Moore" userId="63d40a06-b5f6-4a13-bf99-cbbc445064a8" providerId="ADAL" clId="{A4A4B4B7-8BA2-4F2C-B4D1-574A34C94EDC}" dt="2025-07-24T11:37:08.253" v="4538" actId="20577"/>
          <ac:spMkLst>
            <pc:docMk/>
            <pc:sldMk cId="2188224439" sldId="530"/>
            <ac:spMk id="18" creationId="{9028B730-5183-4F45-A591-85A4E4087BA2}"/>
          </ac:spMkLst>
        </pc:spChg>
        <pc:spChg chg="mod">
          <ac:chgData name="Melissa Moore" userId="63d40a06-b5f6-4a13-bf99-cbbc445064a8" providerId="ADAL" clId="{A4A4B4B7-8BA2-4F2C-B4D1-574A34C94EDC}" dt="2025-07-23T13:35:44.049" v="2902" actId="1035"/>
          <ac:spMkLst>
            <pc:docMk/>
            <pc:sldMk cId="2188224439" sldId="530"/>
            <ac:spMk id="19" creationId="{DD10E3D7-FA2B-A71F-D923-730283006DDC}"/>
          </ac:spMkLst>
        </pc:spChg>
        <pc:spChg chg="mod">
          <ac:chgData name="Melissa Moore" userId="63d40a06-b5f6-4a13-bf99-cbbc445064a8" providerId="ADAL" clId="{A4A4B4B7-8BA2-4F2C-B4D1-574A34C94EDC}" dt="2025-07-23T13:42:55.239" v="3022" actId="403"/>
          <ac:spMkLst>
            <pc:docMk/>
            <pc:sldMk cId="2188224439" sldId="530"/>
            <ac:spMk id="21" creationId="{42821EA3-1CE5-FFF1-1307-D2EB77C2C661}"/>
          </ac:spMkLst>
        </pc:spChg>
        <pc:spChg chg="mod">
          <ac:chgData name="Melissa Moore" userId="63d40a06-b5f6-4a13-bf99-cbbc445064a8" providerId="ADAL" clId="{A4A4B4B7-8BA2-4F2C-B4D1-574A34C94EDC}" dt="2025-07-23T13:42:39.104" v="3020" actId="403"/>
          <ac:spMkLst>
            <pc:docMk/>
            <pc:sldMk cId="2188224439" sldId="530"/>
            <ac:spMk id="22" creationId="{9013D796-580F-45EA-A36B-7D554996B45F}"/>
          </ac:spMkLst>
        </pc:spChg>
        <pc:spChg chg="mod">
          <ac:chgData name="Melissa Moore" userId="63d40a06-b5f6-4a13-bf99-cbbc445064a8" providerId="ADAL" clId="{A4A4B4B7-8BA2-4F2C-B4D1-574A34C94EDC}" dt="2025-07-23T13:42:47.706" v="3021" actId="403"/>
          <ac:spMkLst>
            <pc:docMk/>
            <pc:sldMk cId="2188224439" sldId="530"/>
            <ac:spMk id="25" creationId="{46459772-7CA7-359C-7656-2162003C859F}"/>
          </ac:spMkLst>
        </pc:spChg>
        <pc:spChg chg="mod">
          <ac:chgData name="Melissa Moore" userId="63d40a06-b5f6-4a13-bf99-cbbc445064a8" providerId="ADAL" clId="{A4A4B4B7-8BA2-4F2C-B4D1-574A34C94EDC}" dt="2025-07-23T13:42:30.841" v="3018" actId="403"/>
          <ac:spMkLst>
            <pc:docMk/>
            <pc:sldMk cId="2188224439" sldId="530"/>
            <ac:spMk id="26" creationId="{49316FC2-D9F0-4207-8EBC-574A2994F574}"/>
          </ac:spMkLst>
        </pc:spChg>
        <pc:spChg chg="mod">
          <ac:chgData name="Melissa Moore" userId="63d40a06-b5f6-4a13-bf99-cbbc445064a8" providerId="ADAL" clId="{A4A4B4B7-8BA2-4F2C-B4D1-574A34C94EDC}" dt="2025-07-23T13:35:44.049" v="2902" actId="1035"/>
          <ac:spMkLst>
            <pc:docMk/>
            <pc:sldMk cId="2188224439" sldId="530"/>
            <ac:spMk id="48" creationId="{BBBC0A2D-B313-AEC5-0C0A-1588EC406E4E}"/>
          </ac:spMkLst>
        </pc:spChg>
        <pc:spChg chg="mod">
          <ac:chgData name="Melissa Moore" userId="63d40a06-b5f6-4a13-bf99-cbbc445064a8" providerId="ADAL" clId="{A4A4B4B7-8BA2-4F2C-B4D1-574A34C94EDC}" dt="2025-07-23T13:35:44.049" v="2902" actId="1035"/>
          <ac:spMkLst>
            <pc:docMk/>
            <pc:sldMk cId="2188224439" sldId="530"/>
            <ac:spMk id="49" creationId="{AD34BF78-F483-8666-E760-291803396D87}"/>
          </ac:spMkLst>
        </pc:spChg>
        <pc:spChg chg="mod">
          <ac:chgData name="Melissa Moore" userId="63d40a06-b5f6-4a13-bf99-cbbc445064a8" providerId="ADAL" clId="{A4A4B4B7-8BA2-4F2C-B4D1-574A34C94EDC}" dt="2025-07-23T13:35:44.049" v="2902" actId="1035"/>
          <ac:spMkLst>
            <pc:docMk/>
            <pc:sldMk cId="2188224439" sldId="530"/>
            <ac:spMk id="56" creationId="{DE0CF04E-917F-D75A-4B79-A94B64013B9F}"/>
          </ac:spMkLst>
        </pc:spChg>
        <pc:spChg chg="mod">
          <ac:chgData name="Melissa Moore" userId="63d40a06-b5f6-4a13-bf99-cbbc445064a8" providerId="ADAL" clId="{A4A4B4B7-8BA2-4F2C-B4D1-574A34C94EDC}" dt="2025-07-23T13:35:44.049" v="2902" actId="1035"/>
          <ac:spMkLst>
            <pc:docMk/>
            <pc:sldMk cId="2188224439" sldId="530"/>
            <ac:spMk id="57" creationId="{18C7F214-3EB2-2034-2095-1C7EF5025FC6}"/>
          </ac:spMkLst>
        </pc:spChg>
        <pc:spChg chg="mod">
          <ac:chgData name="Melissa Moore" userId="63d40a06-b5f6-4a13-bf99-cbbc445064a8" providerId="ADAL" clId="{A4A4B4B7-8BA2-4F2C-B4D1-574A34C94EDC}" dt="2025-07-23T13:35:44.049" v="2902" actId="1035"/>
          <ac:spMkLst>
            <pc:docMk/>
            <pc:sldMk cId="2188224439" sldId="530"/>
            <ac:spMk id="59" creationId="{E2A07944-C9D0-2CBC-ECA8-700F15F6E19C}"/>
          </ac:spMkLst>
        </pc:spChg>
      </pc:sldChg>
      <pc:sldChg chg="addSp delSp modSp add mod">
        <pc:chgData name="Melissa Moore" userId="63d40a06-b5f6-4a13-bf99-cbbc445064a8" providerId="ADAL" clId="{A4A4B4B7-8BA2-4F2C-B4D1-574A34C94EDC}" dt="2025-07-23T17:51:58.015" v="4159" actId="20577"/>
        <pc:sldMkLst>
          <pc:docMk/>
          <pc:sldMk cId="1496200809" sldId="532"/>
        </pc:sldMkLst>
        <pc:spChg chg="add del mod">
          <ac:chgData name="Melissa Moore" userId="63d40a06-b5f6-4a13-bf99-cbbc445064a8" providerId="ADAL" clId="{A4A4B4B7-8BA2-4F2C-B4D1-574A34C94EDC}" dt="2025-07-23T17:51:12.240" v="4132" actId="20577"/>
          <ac:spMkLst>
            <pc:docMk/>
            <pc:sldMk cId="1496200809" sldId="532"/>
            <ac:spMk id="6" creationId="{C39FBCEE-BA39-9575-D34B-D3F058649EB0}"/>
          </ac:spMkLst>
        </pc:spChg>
        <pc:spChg chg="mod">
          <ac:chgData name="Melissa Moore" userId="63d40a06-b5f6-4a13-bf99-cbbc445064a8" providerId="ADAL" clId="{A4A4B4B7-8BA2-4F2C-B4D1-574A34C94EDC}" dt="2025-07-23T17:51:58.015" v="4159" actId="20577"/>
          <ac:spMkLst>
            <pc:docMk/>
            <pc:sldMk cId="1496200809" sldId="532"/>
            <ac:spMk id="17" creationId="{EABC0376-4614-5B50-F77B-327B0647D245}"/>
          </ac:spMkLst>
        </pc:spChg>
        <pc:spChg chg="mod">
          <ac:chgData name="Melissa Moore" userId="63d40a06-b5f6-4a13-bf99-cbbc445064a8" providerId="ADAL" clId="{A4A4B4B7-8BA2-4F2C-B4D1-574A34C94EDC}" dt="2025-07-23T13:45:54.534" v="3085" actId="1076"/>
          <ac:spMkLst>
            <pc:docMk/>
            <pc:sldMk cId="1496200809" sldId="532"/>
            <ac:spMk id="18" creationId="{69902A59-300D-86D2-6C34-B48A69CA3C70}"/>
          </ac:spMkLst>
        </pc:spChg>
        <pc:spChg chg="mod">
          <ac:chgData name="Melissa Moore" userId="63d40a06-b5f6-4a13-bf99-cbbc445064a8" providerId="ADAL" clId="{A4A4B4B7-8BA2-4F2C-B4D1-574A34C94EDC}" dt="2025-07-23T13:43:48.054" v="3050" actId="1036"/>
          <ac:spMkLst>
            <pc:docMk/>
            <pc:sldMk cId="1496200809" sldId="532"/>
            <ac:spMk id="19" creationId="{EC4466F4-3C52-DF93-EDB5-EC24E897FAA2}"/>
          </ac:spMkLst>
        </pc:spChg>
        <pc:spChg chg="mod">
          <ac:chgData name="Melissa Moore" userId="63d40a06-b5f6-4a13-bf99-cbbc445064a8" providerId="ADAL" clId="{A4A4B4B7-8BA2-4F2C-B4D1-574A34C94EDC}" dt="2025-07-23T17:51:49.584" v="4150" actId="20577"/>
          <ac:spMkLst>
            <pc:docMk/>
            <pc:sldMk cId="1496200809" sldId="532"/>
            <ac:spMk id="21" creationId="{4B1AA058-B0E2-CAEA-D546-7CA397B593D9}"/>
          </ac:spMkLst>
        </pc:spChg>
        <pc:spChg chg="mod">
          <ac:chgData name="Melissa Moore" userId="63d40a06-b5f6-4a13-bf99-cbbc445064a8" providerId="ADAL" clId="{A4A4B4B7-8BA2-4F2C-B4D1-574A34C94EDC}" dt="2025-07-23T17:47:07.040" v="4097" actId="20577"/>
          <ac:spMkLst>
            <pc:docMk/>
            <pc:sldMk cId="1496200809" sldId="532"/>
            <ac:spMk id="22" creationId="{9F97D399-9AE8-3035-DF07-2142A5F6D4F4}"/>
          </ac:spMkLst>
        </pc:spChg>
        <pc:spChg chg="mod">
          <ac:chgData name="Melissa Moore" userId="63d40a06-b5f6-4a13-bf99-cbbc445064a8" providerId="ADAL" clId="{A4A4B4B7-8BA2-4F2C-B4D1-574A34C94EDC}" dt="2025-07-23T17:51:29.207" v="4138" actId="20577"/>
          <ac:spMkLst>
            <pc:docMk/>
            <pc:sldMk cId="1496200809" sldId="532"/>
            <ac:spMk id="25" creationId="{21C05E18-2567-2CC5-43BF-6B1DCC83D264}"/>
          </ac:spMkLst>
        </pc:spChg>
        <pc:spChg chg="mod">
          <ac:chgData name="Melissa Moore" userId="63d40a06-b5f6-4a13-bf99-cbbc445064a8" providerId="ADAL" clId="{A4A4B4B7-8BA2-4F2C-B4D1-574A34C94EDC}" dt="2025-07-23T17:45:23.974" v="4013" actId="20577"/>
          <ac:spMkLst>
            <pc:docMk/>
            <pc:sldMk cId="1496200809" sldId="532"/>
            <ac:spMk id="26" creationId="{524E035E-848D-5006-DE6D-088BCDA53F10}"/>
          </ac:spMkLst>
        </pc:spChg>
        <pc:spChg chg="mod">
          <ac:chgData name="Melissa Moore" userId="63d40a06-b5f6-4a13-bf99-cbbc445064a8" providerId="ADAL" clId="{A4A4B4B7-8BA2-4F2C-B4D1-574A34C94EDC}" dt="2025-07-23T13:43:48.054" v="3050" actId="1036"/>
          <ac:spMkLst>
            <pc:docMk/>
            <pc:sldMk cId="1496200809" sldId="532"/>
            <ac:spMk id="46" creationId="{DA48E5E9-61A9-D2AF-0FAB-3993E31F4773}"/>
          </ac:spMkLst>
        </pc:spChg>
        <pc:spChg chg="mod">
          <ac:chgData name="Melissa Moore" userId="63d40a06-b5f6-4a13-bf99-cbbc445064a8" providerId="ADAL" clId="{A4A4B4B7-8BA2-4F2C-B4D1-574A34C94EDC}" dt="2025-07-23T13:43:48.054" v="3050" actId="1036"/>
          <ac:spMkLst>
            <pc:docMk/>
            <pc:sldMk cId="1496200809" sldId="532"/>
            <ac:spMk id="47" creationId="{D52F1527-8879-4DBA-FB04-40530C9E402C}"/>
          </ac:spMkLst>
        </pc:spChg>
        <pc:spChg chg="mod">
          <ac:chgData name="Melissa Moore" userId="63d40a06-b5f6-4a13-bf99-cbbc445064a8" providerId="ADAL" clId="{A4A4B4B7-8BA2-4F2C-B4D1-574A34C94EDC}" dt="2025-07-23T13:43:48.054" v="3050" actId="1036"/>
          <ac:spMkLst>
            <pc:docMk/>
            <pc:sldMk cId="1496200809" sldId="532"/>
            <ac:spMk id="50" creationId="{5BE1177F-424D-1DF7-9131-55D587F98213}"/>
          </ac:spMkLst>
        </pc:spChg>
        <pc:spChg chg="mod">
          <ac:chgData name="Melissa Moore" userId="63d40a06-b5f6-4a13-bf99-cbbc445064a8" providerId="ADAL" clId="{A4A4B4B7-8BA2-4F2C-B4D1-574A34C94EDC}" dt="2025-07-23T13:43:48.054" v="3050" actId="1036"/>
          <ac:spMkLst>
            <pc:docMk/>
            <pc:sldMk cId="1496200809" sldId="532"/>
            <ac:spMk id="55" creationId="{6DCB3113-FF42-17A2-AC12-6856B9D29F16}"/>
          </ac:spMkLst>
        </pc:spChg>
        <pc:spChg chg="mod">
          <ac:chgData name="Melissa Moore" userId="63d40a06-b5f6-4a13-bf99-cbbc445064a8" providerId="ADAL" clId="{A4A4B4B7-8BA2-4F2C-B4D1-574A34C94EDC}" dt="2025-07-23T13:43:48.054" v="3050" actId="1036"/>
          <ac:spMkLst>
            <pc:docMk/>
            <pc:sldMk cId="1496200809" sldId="532"/>
            <ac:spMk id="56" creationId="{1E49FB33-09BC-0391-285B-0085E885078A}"/>
          </ac:spMkLst>
        </pc:spChg>
        <pc:spChg chg="mod">
          <ac:chgData name="Melissa Moore" userId="63d40a06-b5f6-4a13-bf99-cbbc445064a8" providerId="ADAL" clId="{A4A4B4B7-8BA2-4F2C-B4D1-574A34C94EDC}" dt="2025-07-23T13:43:48.054" v="3050" actId="1036"/>
          <ac:spMkLst>
            <pc:docMk/>
            <pc:sldMk cId="1496200809" sldId="532"/>
            <ac:spMk id="57" creationId="{6EE75845-7DD6-0629-1221-A51A8FCD9115}"/>
          </ac:spMkLst>
        </pc:spChg>
        <pc:spChg chg="mod">
          <ac:chgData name="Melissa Moore" userId="63d40a06-b5f6-4a13-bf99-cbbc445064a8" providerId="ADAL" clId="{A4A4B4B7-8BA2-4F2C-B4D1-574A34C94EDC}" dt="2025-07-23T13:43:48.054" v="3050" actId="1036"/>
          <ac:spMkLst>
            <pc:docMk/>
            <pc:sldMk cId="1496200809" sldId="532"/>
            <ac:spMk id="59" creationId="{88D753BD-4D8A-7FF8-3FB4-A5753F1D41BD}"/>
          </ac:spMkLst>
        </pc:spChg>
        <pc:grpChg chg="add del">
          <ac:chgData name="Melissa Moore" userId="63d40a06-b5f6-4a13-bf99-cbbc445064a8" providerId="ADAL" clId="{A4A4B4B7-8BA2-4F2C-B4D1-574A34C94EDC}" dt="2025-07-22T13:10:18.149" v="490" actId="21"/>
          <ac:grpSpMkLst>
            <pc:docMk/>
            <pc:sldMk cId="1496200809" sldId="532"/>
            <ac:grpSpMk id="3" creationId="{9772ECD8-EADC-9299-6DAD-CA29C08A4CF2}"/>
          </ac:grpSpMkLst>
        </pc:grpChg>
        <pc:grpChg chg="add del">
          <ac:chgData name="Melissa Moore" userId="63d40a06-b5f6-4a13-bf99-cbbc445064a8" providerId="ADAL" clId="{A4A4B4B7-8BA2-4F2C-B4D1-574A34C94EDC}" dt="2025-07-22T13:10:18.149" v="490" actId="21"/>
          <ac:grpSpMkLst>
            <pc:docMk/>
            <pc:sldMk cId="1496200809" sldId="532"/>
            <ac:grpSpMk id="4" creationId="{AF1D15D2-4BD6-70AA-B2FF-30CB96E4A938}"/>
          </ac:grpSpMkLst>
        </pc:grpChg>
        <pc:grpChg chg="add del">
          <ac:chgData name="Melissa Moore" userId="63d40a06-b5f6-4a13-bf99-cbbc445064a8" providerId="ADAL" clId="{A4A4B4B7-8BA2-4F2C-B4D1-574A34C94EDC}" dt="2025-07-22T13:10:18.149" v="490" actId="21"/>
          <ac:grpSpMkLst>
            <pc:docMk/>
            <pc:sldMk cId="1496200809" sldId="532"/>
            <ac:grpSpMk id="5" creationId="{FD8CBADE-A585-1A97-DCC9-C79AB4C3D49F}"/>
          </ac:grpSpMkLst>
        </pc:grpChg>
      </pc:sldChg>
      <pc:sldChg chg="addSp modSp add mod">
        <pc:chgData name="Melissa Moore" userId="63d40a06-b5f6-4a13-bf99-cbbc445064a8" providerId="ADAL" clId="{A4A4B4B7-8BA2-4F2C-B4D1-574A34C94EDC}" dt="2025-07-24T11:27:20.737" v="4529" actId="20577"/>
        <pc:sldMkLst>
          <pc:docMk/>
          <pc:sldMk cId="3303662180" sldId="534"/>
        </pc:sldMkLst>
        <pc:spChg chg="add mod">
          <ac:chgData name="Melissa Moore" userId="63d40a06-b5f6-4a13-bf99-cbbc445064a8" providerId="ADAL" clId="{A4A4B4B7-8BA2-4F2C-B4D1-574A34C94EDC}" dt="2025-07-24T11:27:20.737" v="4529" actId="20577"/>
          <ac:spMkLst>
            <pc:docMk/>
            <pc:sldMk cId="3303662180" sldId="534"/>
            <ac:spMk id="3" creationId="{7A3D60C5-6D56-DAF3-A425-D9242A57FDC4}"/>
          </ac:spMkLst>
        </pc:spChg>
        <pc:spChg chg="mod">
          <ac:chgData name="Melissa Moore" userId="63d40a06-b5f6-4a13-bf99-cbbc445064a8" providerId="ADAL" clId="{A4A4B4B7-8BA2-4F2C-B4D1-574A34C94EDC}" dt="2025-07-23T17:53:17.779" v="4232" actId="1076"/>
          <ac:spMkLst>
            <pc:docMk/>
            <pc:sldMk cId="3303662180" sldId="534"/>
            <ac:spMk id="4" creationId="{4E38DCF0-D653-7922-64CC-DA48594AEE68}"/>
          </ac:spMkLst>
        </pc:spChg>
        <pc:spChg chg="mod">
          <ac:chgData name="Melissa Moore" userId="63d40a06-b5f6-4a13-bf99-cbbc445064a8" providerId="ADAL" clId="{A4A4B4B7-8BA2-4F2C-B4D1-574A34C94EDC}" dt="2025-07-24T11:26:54.925" v="4505" actId="6549"/>
          <ac:spMkLst>
            <pc:docMk/>
            <pc:sldMk cId="3303662180" sldId="534"/>
            <ac:spMk id="60" creationId="{F7C3D98F-F4F8-A01A-FE7A-FC931E3A953D}"/>
          </ac:spMkLst>
        </pc:spChg>
        <pc:spChg chg="mod">
          <ac:chgData name="Melissa Moore" userId="63d40a06-b5f6-4a13-bf99-cbbc445064a8" providerId="ADAL" clId="{A4A4B4B7-8BA2-4F2C-B4D1-574A34C94EDC}" dt="2025-07-24T11:26:20.910" v="4504" actId="6549"/>
          <ac:spMkLst>
            <pc:docMk/>
            <pc:sldMk cId="3303662180" sldId="534"/>
            <ac:spMk id="91" creationId="{981DEDC9-568A-2C87-D3FB-14412D8C40C6}"/>
          </ac:spMkLst>
        </pc:spChg>
        <pc:grpChg chg="mod">
          <ac:chgData name="Melissa Moore" userId="63d40a06-b5f6-4a13-bf99-cbbc445064a8" providerId="ADAL" clId="{A4A4B4B7-8BA2-4F2C-B4D1-574A34C94EDC}" dt="2025-07-23T17:53:02.097" v="4231" actId="1035"/>
          <ac:grpSpMkLst>
            <pc:docMk/>
            <pc:sldMk cId="3303662180" sldId="534"/>
            <ac:grpSpMk id="6" creationId="{B02FFF0B-8BF7-3FB3-142B-E17AAE192D33}"/>
          </ac:grpSpMkLst>
        </pc:grpChg>
        <pc:grpChg chg="mod">
          <ac:chgData name="Melissa Moore" userId="63d40a06-b5f6-4a13-bf99-cbbc445064a8" providerId="ADAL" clId="{A4A4B4B7-8BA2-4F2C-B4D1-574A34C94EDC}" dt="2025-07-23T17:52:54.524" v="4211" actId="1035"/>
          <ac:grpSpMkLst>
            <pc:docMk/>
            <pc:sldMk cId="3303662180" sldId="534"/>
            <ac:grpSpMk id="8" creationId="{231C3AD6-F15F-0C40-CB56-B428845C60FF}"/>
          </ac:grpSpMkLst>
        </pc:grpChg>
      </pc:sldChg>
      <pc:sldChg chg="delSp modSp del mod">
        <pc:chgData name="Melissa Moore" userId="63d40a06-b5f6-4a13-bf99-cbbc445064a8" providerId="ADAL" clId="{A4A4B4B7-8BA2-4F2C-B4D1-574A34C94EDC}" dt="2025-07-23T17:56:03.579" v="4304" actId="47"/>
        <pc:sldMkLst>
          <pc:docMk/>
          <pc:sldMk cId="1582613605" sldId="1225"/>
        </pc:sldMkLst>
        <pc:spChg chg="mod">
          <ac:chgData name="Melissa Moore" userId="63d40a06-b5f6-4a13-bf99-cbbc445064a8" providerId="ADAL" clId="{A4A4B4B7-8BA2-4F2C-B4D1-574A34C94EDC}" dt="2025-07-23T13:26:43.765" v="2375" actId="20577"/>
          <ac:spMkLst>
            <pc:docMk/>
            <pc:sldMk cId="1582613605" sldId="1225"/>
            <ac:spMk id="14" creationId="{CA7234D4-F3EC-4442-BAC0-67309F9A0FE5}"/>
          </ac:spMkLst>
        </pc:spChg>
      </pc:sldChg>
      <pc:sldChg chg="addSp delSp modSp mod">
        <pc:chgData name="Melissa Moore" userId="63d40a06-b5f6-4a13-bf99-cbbc445064a8" providerId="ADAL" clId="{A4A4B4B7-8BA2-4F2C-B4D1-574A34C94EDC}" dt="2025-07-23T17:56:41.102" v="4322" actId="20577"/>
        <pc:sldMkLst>
          <pc:docMk/>
          <pc:sldMk cId="2773716546" sldId="1227"/>
        </pc:sldMkLst>
        <pc:spChg chg="mod">
          <ac:chgData name="Melissa Moore" userId="63d40a06-b5f6-4a13-bf99-cbbc445064a8" providerId="ADAL" clId="{A4A4B4B7-8BA2-4F2C-B4D1-574A34C94EDC}" dt="2025-07-23T17:56:41.102" v="4322" actId="20577"/>
          <ac:spMkLst>
            <pc:docMk/>
            <pc:sldMk cId="2773716546" sldId="1227"/>
            <ac:spMk id="4" creationId="{B3643421-27B9-EA03-1BB6-873FB2DF204B}"/>
          </ac:spMkLst>
        </pc:spChg>
        <pc:spChg chg="add mod">
          <ac:chgData name="Melissa Moore" userId="63d40a06-b5f6-4a13-bf99-cbbc445064a8" providerId="ADAL" clId="{A4A4B4B7-8BA2-4F2C-B4D1-574A34C94EDC}" dt="2025-07-22T12:59:01.814" v="442" actId="1076"/>
          <ac:spMkLst>
            <pc:docMk/>
            <pc:sldMk cId="2773716546" sldId="1227"/>
            <ac:spMk id="5" creationId="{1F6D5DC9-F4CF-7525-3946-1E4C6213F585}"/>
          </ac:spMkLst>
        </pc:spChg>
        <pc:picChg chg="mod">
          <ac:chgData name="Melissa Moore" userId="63d40a06-b5f6-4a13-bf99-cbbc445064a8" providerId="ADAL" clId="{A4A4B4B7-8BA2-4F2C-B4D1-574A34C94EDC}" dt="2025-07-22T13:00:18.930" v="444" actId="14826"/>
          <ac:picMkLst>
            <pc:docMk/>
            <pc:sldMk cId="2773716546" sldId="1227"/>
            <ac:picMk id="6" creationId="{E1FBA23B-3AB8-7437-4340-A180E75DC0FB}"/>
          </ac:picMkLst>
        </pc:picChg>
      </pc:sldChg>
      <pc:sldChg chg="del">
        <pc:chgData name="Melissa Moore" userId="63d40a06-b5f6-4a13-bf99-cbbc445064a8" providerId="ADAL" clId="{A4A4B4B7-8BA2-4F2C-B4D1-574A34C94EDC}" dt="2025-07-22T14:14:25.208" v="524" actId="47"/>
        <pc:sldMkLst>
          <pc:docMk/>
          <pc:sldMk cId="2723255596" sldId="1228"/>
        </pc:sldMkLst>
      </pc:sldChg>
      <pc:sldChg chg="addSp delSp modSp new mod ord">
        <pc:chgData name="Melissa Moore" userId="63d40a06-b5f6-4a13-bf99-cbbc445064a8" providerId="ADAL" clId="{A4A4B4B7-8BA2-4F2C-B4D1-574A34C94EDC}" dt="2025-07-23T14:06:53.182" v="3271" actId="478"/>
        <pc:sldMkLst>
          <pc:docMk/>
          <pc:sldMk cId="3206037103" sldId="1229"/>
        </pc:sldMkLst>
        <pc:spChg chg="mod">
          <ac:chgData name="Melissa Moore" userId="63d40a06-b5f6-4a13-bf99-cbbc445064a8" providerId="ADAL" clId="{A4A4B4B7-8BA2-4F2C-B4D1-574A34C94EDC}" dt="2025-07-23T14:03:20.238" v="3179" actId="165"/>
          <ac:spMkLst>
            <pc:docMk/>
            <pc:sldMk cId="3206037103" sldId="1229"/>
            <ac:spMk id="13" creationId="{7D266D61-3EF5-BB2A-64B6-3DE7035E92B4}"/>
          </ac:spMkLst>
        </pc:spChg>
        <pc:spChg chg="mod">
          <ac:chgData name="Melissa Moore" userId="63d40a06-b5f6-4a13-bf99-cbbc445064a8" providerId="ADAL" clId="{A4A4B4B7-8BA2-4F2C-B4D1-574A34C94EDC}" dt="2025-07-23T14:05:35.151" v="3263" actId="404"/>
          <ac:spMkLst>
            <pc:docMk/>
            <pc:sldMk cId="3206037103" sldId="1229"/>
            <ac:spMk id="17" creationId="{76D20A69-77F2-12AF-8944-42900AE9B16E}"/>
          </ac:spMkLst>
        </pc:spChg>
        <pc:spChg chg="mod">
          <ac:chgData name="Melissa Moore" userId="63d40a06-b5f6-4a13-bf99-cbbc445064a8" providerId="ADAL" clId="{A4A4B4B7-8BA2-4F2C-B4D1-574A34C94EDC}" dt="2025-07-23T14:03:20.238" v="3179" actId="165"/>
          <ac:spMkLst>
            <pc:docMk/>
            <pc:sldMk cId="3206037103" sldId="1229"/>
            <ac:spMk id="18" creationId="{2687E91A-BCB8-3EF3-7CD0-E3FE8A5C4F45}"/>
          </ac:spMkLst>
        </pc:spChg>
        <pc:spChg chg="mod">
          <ac:chgData name="Melissa Moore" userId="63d40a06-b5f6-4a13-bf99-cbbc445064a8" providerId="ADAL" clId="{A4A4B4B7-8BA2-4F2C-B4D1-574A34C94EDC}" dt="2025-07-23T14:03:20.238" v="3179" actId="165"/>
          <ac:spMkLst>
            <pc:docMk/>
            <pc:sldMk cId="3206037103" sldId="1229"/>
            <ac:spMk id="24" creationId="{89D0BC48-5BBC-4936-684E-4271B3541055}"/>
          </ac:spMkLst>
        </pc:spChg>
        <pc:spChg chg="mod">
          <ac:chgData name="Melissa Moore" userId="63d40a06-b5f6-4a13-bf99-cbbc445064a8" providerId="ADAL" clId="{A4A4B4B7-8BA2-4F2C-B4D1-574A34C94EDC}" dt="2025-07-23T14:03:20.238" v="3179" actId="165"/>
          <ac:spMkLst>
            <pc:docMk/>
            <pc:sldMk cId="3206037103" sldId="1229"/>
            <ac:spMk id="26" creationId="{8A42AD8E-8CCE-9446-81A1-5C9765CBD753}"/>
          </ac:spMkLst>
        </pc:spChg>
        <pc:spChg chg="mod">
          <ac:chgData name="Melissa Moore" userId="63d40a06-b5f6-4a13-bf99-cbbc445064a8" providerId="ADAL" clId="{A4A4B4B7-8BA2-4F2C-B4D1-574A34C94EDC}" dt="2025-07-23T14:03:20.238" v="3179" actId="165"/>
          <ac:spMkLst>
            <pc:docMk/>
            <pc:sldMk cId="3206037103" sldId="1229"/>
            <ac:spMk id="27" creationId="{3173A16A-4140-F2DD-B92B-F751CF217352}"/>
          </ac:spMkLst>
        </pc:spChg>
        <pc:spChg chg="mod">
          <ac:chgData name="Melissa Moore" userId="63d40a06-b5f6-4a13-bf99-cbbc445064a8" providerId="ADAL" clId="{A4A4B4B7-8BA2-4F2C-B4D1-574A34C94EDC}" dt="2025-07-23T14:05:28.008" v="3262" actId="404"/>
          <ac:spMkLst>
            <pc:docMk/>
            <pc:sldMk cId="3206037103" sldId="1229"/>
            <ac:spMk id="29" creationId="{34071D3C-BC9E-71F5-2ED9-3CAC06C41AB7}"/>
          </ac:spMkLst>
        </pc:spChg>
        <pc:spChg chg="mod">
          <ac:chgData name="Melissa Moore" userId="63d40a06-b5f6-4a13-bf99-cbbc445064a8" providerId="ADAL" clId="{A4A4B4B7-8BA2-4F2C-B4D1-574A34C94EDC}" dt="2025-07-23T14:03:20.238" v="3179" actId="165"/>
          <ac:spMkLst>
            <pc:docMk/>
            <pc:sldMk cId="3206037103" sldId="1229"/>
            <ac:spMk id="30" creationId="{5890CB2E-E800-96BB-449C-58D94D16B177}"/>
          </ac:spMkLst>
        </pc:spChg>
        <pc:spChg chg="mod">
          <ac:chgData name="Melissa Moore" userId="63d40a06-b5f6-4a13-bf99-cbbc445064a8" providerId="ADAL" clId="{A4A4B4B7-8BA2-4F2C-B4D1-574A34C94EDC}" dt="2025-07-23T14:03:20.238" v="3179" actId="165"/>
          <ac:spMkLst>
            <pc:docMk/>
            <pc:sldMk cId="3206037103" sldId="1229"/>
            <ac:spMk id="35" creationId="{6C483C5B-7C86-9F54-D4C3-9773F4640D98}"/>
          </ac:spMkLst>
        </pc:spChg>
        <pc:spChg chg="mod">
          <ac:chgData name="Melissa Moore" userId="63d40a06-b5f6-4a13-bf99-cbbc445064a8" providerId="ADAL" clId="{A4A4B4B7-8BA2-4F2C-B4D1-574A34C94EDC}" dt="2025-07-23T14:03:20.238" v="3179" actId="165"/>
          <ac:spMkLst>
            <pc:docMk/>
            <pc:sldMk cId="3206037103" sldId="1229"/>
            <ac:spMk id="36" creationId="{52FC5867-D9A0-579C-6ADE-3593E707AF48}"/>
          </ac:spMkLst>
        </pc:spChg>
        <pc:spChg chg="mod">
          <ac:chgData name="Melissa Moore" userId="63d40a06-b5f6-4a13-bf99-cbbc445064a8" providerId="ADAL" clId="{A4A4B4B7-8BA2-4F2C-B4D1-574A34C94EDC}" dt="2025-07-23T14:05:20.817" v="3261" actId="404"/>
          <ac:spMkLst>
            <pc:docMk/>
            <pc:sldMk cId="3206037103" sldId="1229"/>
            <ac:spMk id="40" creationId="{DC3C15FB-6286-21B7-04DB-3C7C4E4110F3}"/>
          </ac:spMkLst>
        </pc:spChg>
        <pc:spChg chg="mod">
          <ac:chgData name="Melissa Moore" userId="63d40a06-b5f6-4a13-bf99-cbbc445064a8" providerId="ADAL" clId="{A4A4B4B7-8BA2-4F2C-B4D1-574A34C94EDC}" dt="2025-07-21T17:58:49.893" v="167" actId="207"/>
          <ac:spMkLst>
            <pc:docMk/>
            <pc:sldMk cId="3206037103" sldId="1229"/>
            <ac:spMk id="42" creationId="{E9709D29-A1D5-11D1-6D51-AEC74F5C47D8}"/>
          </ac:spMkLst>
        </pc:spChg>
        <pc:spChg chg="mod">
          <ac:chgData name="Melissa Moore" userId="63d40a06-b5f6-4a13-bf99-cbbc445064a8" providerId="ADAL" clId="{A4A4B4B7-8BA2-4F2C-B4D1-574A34C94EDC}" dt="2025-07-21T17:55:20.600" v="26" actId="403"/>
          <ac:spMkLst>
            <pc:docMk/>
            <pc:sldMk cId="3206037103" sldId="1229"/>
            <ac:spMk id="44" creationId="{C12D1F01-F922-08A6-E976-F6B0259DE136}"/>
          </ac:spMkLst>
        </pc:spChg>
        <pc:spChg chg="mod">
          <ac:chgData name="Melissa Moore" userId="63d40a06-b5f6-4a13-bf99-cbbc445064a8" providerId="ADAL" clId="{A4A4B4B7-8BA2-4F2C-B4D1-574A34C94EDC}" dt="2025-07-21T17:55:02.662" v="23" actId="403"/>
          <ac:spMkLst>
            <pc:docMk/>
            <pc:sldMk cId="3206037103" sldId="1229"/>
            <ac:spMk id="45" creationId="{331DCEE4-D6C9-4929-43EB-FA9F57BA7836}"/>
          </ac:spMkLst>
        </pc:spChg>
        <pc:grpChg chg="mod">
          <ac:chgData name="Melissa Moore" userId="63d40a06-b5f6-4a13-bf99-cbbc445064a8" providerId="ADAL" clId="{A4A4B4B7-8BA2-4F2C-B4D1-574A34C94EDC}" dt="2025-07-23T14:01:57.215" v="3169" actId="1076"/>
          <ac:grpSpMkLst>
            <pc:docMk/>
            <pc:sldMk cId="3206037103" sldId="1229"/>
            <ac:grpSpMk id="4" creationId="{289E3065-FA5A-09A8-3A42-793EB41BABEE}"/>
          </ac:grpSpMkLst>
        </pc:grpChg>
        <pc:grpChg chg="mod">
          <ac:chgData name="Melissa Moore" userId="63d40a06-b5f6-4a13-bf99-cbbc445064a8" providerId="ADAL" clId="{A4A4B4B7-8BA2-4F2C-B4D1-574A34C94EDC}" dt="2025-07-23T14:02:12.381" v="3171" actId="1076"/>
          <ac:grpSpMkLst>
            <pc:docMk/>
            <pc:sldMk cId="3206037103" sldId="1229"/>
            <ac:grpSpMk id="5" creationId="{140CF87D-3D53-EAC8-ADBE-02177EA89EFB}"/>
          </ac:grpSpMkLst>
        </pc:grpChg>
        <pc:grpChg chg="del mod">
          <ac:chgData name="Melissa Moore" userId="63d40a06-b5f6-4a13-bf99-cbbc445064a8" providerId="ADAL" clId="{A4A4B4B7-8BA2-4F2C-B4D1-574A34C94EDC}" dt="2025-07-23T14:06:53.182" v="3271" actId="478"/>
          <ac:grpSpMkLst>
            <pc:docMk/>
            <pc:sldMk cId="3206037103" sldId="1229"/>
            <ac:grpSpMk id="6" creationId="{05908CE4-91CB-008B-598C-B6AEB2E3A3BC}"/>
          </ac:grpSpMkLst>
        </pc:grpChg>
        <pc:grpChg chg="del mod">
          <ac:chgData name="Melissa Moore" userId="63d40a06-b5f6-4a13-bf99-cbbc445064a8" providerId="ADAL" clId="{A4A4B4B7-8BA2-4F2C-B4D1-574A34C94EDC}" dt="2025-07-23T14:06:53.182" v="3271" actId="478"/>
          <ac:grpSpMkLst>
            <pc:docMk/>
            <pc:sldMk cId="3206037103" sldId="1229"/>
            <ac:grpSpMk id="7" creationId="{34DC7CDC-6E57-C3F6-5C76-F44F6DAF8F25}"/>
          </ac:grpSpMkLst>
        </pc:grpChg>
        <pc:grpChg chg="del mod">
          <ac:chgData name="Melissa Moore" userId="63d40a06-b5f6-4a13-bf99-cbbc445064a8" providerId="ADAL" clId="{A4A4B4B7-8BA2-4F2C-B4D1-574A34C94EDC}" dt="2025-07-23T14:06:53.182" v="3271" actId="478"/>
          <ac:grpSpMkLst>
            <pc:docMk/>
            <pc:sldMk cId="3206037103" sldId="1229"/>
            <ac:grpSpMk id="8" creationId="{0A367B69-9B0E-5581-C3B8-99F1ECCA19A8}"/>
          </ac:grpSpMkLst>
        </pc:grpChg>
        <pc:picChg chg="add del mod modCrop">
          <ac:chgData name="Melissa Moore" userId="63d40a06-b5f6-4a13-bf99-cbbc445064a8" providerId="ADAL" clId="{A4A4B4B7-8BA2-4F2C-B4D1-574A34C94EDC}" dt="2025-07-23T14:01:48.250" v="3168" actId="478"/>
          <ac:picMkLst>
            <pc:docMk/>
            <pc:sldMk cId="3206037103" sldId="1229"/>
            <ac:picMk id="3" creationId="{BBB2D932-C840-922D-701B-74F7A909308C}"/>
          </ac:picMkLst>
        </pc:picChg>
        <pc:picChg chg="add mod modCrop">
          <ac:chgData name="Melissa Moore" userId="63d40a06-b5f6-4a13-bf99-cbbc445064a8" providerId="ADAL" clId="{A4A4B4B7-8BA2-4F2C-B4D1-574A34C94EDC}" dt="2025-07-23T14:04:54.213" v="3259" actId="14100"/>
          <ac:picMkLst>
            <pc:docMk/>
            <pc:sldMk cId="3206037103" sldId="1229"/>
            <ac:picMk id="48" creationId="{BB0AD8B0-E6CC-58EA-1383-6D12A84F1194}"/>
          </ac:picMkLst>
        </pc:picChg>
      </pc:sldChg>
      <pc:sldChg chg="delSp modSp add del mod">
        <pc:chgData name="Melissa Moore" userId="63d40a06-b5f6-4a13-bf99-cbbc445064a8" providerId="ADAL" clId="{A4A4B4B7-8BA2-4F2C-B4D1-574A34C94EDC}" dt="2025-07-23T13:26:14.496" v="2364" actId="47"/>
        <pc:sldMkLst>
          <pc:docMk/>
          <pc:sldMk cId="3888247679" sldId="1230"/>
        </pc:sldMkLst>
      </pc:sldChg>
      <pc:sldChg chg="addSp delSp modSp add del mod">
        <pc:chgData name="Melissa Moore" userId="63d40a06-b5f6-4a13-bf99-cbbc445064a8" providerId="ADAL" clId="{A4A4B4B7-8BA2-4F2C-B4D1-574A34C94EDC}" dt="2025-07-23T13:26:23.665" v="2366" actId="47"/>
        <pc:sldMkLst>
          <pc:docMk/>
          <pc:sldMk cId="1861877708" sldId="1231"/>
        </pc:sldMkLst>
      </pc:sldChg>
      <pc:sldChg chg="addSp delSp modSp add del mod ord">
        <pc:chgData name="Melissa Moore" userId="63d40a06-b5f6-4a13-bf99-cbbc445064a8" providerId="ADAL" clId="{A4A4B4B7-8BA2-4F2C-B4D1-574A34C94EDC}" dt="2025-07-23T13:26:19.420" v="2365" actId="47"/>
        <pc:sldMkLst>
          <pc:docMk/>
          <pc:sldMk cId="48723482" sldId="1232"/>
        </pc:sldMkLst>
      </pc:sldChg>
      <pc:sldChg chg="addSp delSp modSp new mod">
        <pc:chgData name="Melissa Moore" userId="63d40a06-b5f6-4a13-bf99-cbbc445064a8" providerId="ADAL" clId="{A4A4B4B7-8BA2-4F2C-B4D1-574A34C94EDC}" dt="2025-07-23T13:25:26.169" v="2363" actId="1036"/>
        <pc:sldMkLst>
          <pc:docMk/>
          <pc:sldMk cId="136615298" sldId="1233"/>
        </pc:sldMkLst>
        <pc:spChg chg="mod">
          <ac:chgData name="Melissa Moore" userId="63d40a06-b5f6-4a13-bf99-cbbc445064a8" providerId="ADAL" clId="{A4A4B4B7-8BA2-4F2C-B4D1-574A34C94EDC}" dt="2025-07-23T13:25:26.169" v="2363" actId="1036"/>
          <ac:spMkLst>
            <pc:docMk/>
            <pc:sldMk cId="136615298" sldId="1233"/>
            <ac:spMk id="2" creationId="{D8914CB2-3EFF-A9D4-1730-8A2B7CFD5C1E}"/>
          </ac:spMkLst>
        </pc:spChg>
        <pc:spChg chg="mod">
          <ac:chgData name="Melissa Moore" userId="63d40a06-b5f6-4a13-bf99-cbbc445064a8" providerId="ADAL" clId="{A4A4B4B7-8BA2-4F2C-B4D1-574A34C94EDC}" dt="2025-07-23T13:23:58.116" v="2333" actId="20577"/>
          <ac:spMkLst>
            <pc:docMk/>
            <pc:sldMk cId="136615298" sldId="1233"/>
            <ac:spMk id="3" creationId="{1567E4F2-9DEF-2B5C-4803-06341EE7BB45}"/>
          </ac:spMkLst>
        </pc:spChg>
        <pc:spChg chg="mod">
          <ac:chgData name="Melissa Moore" userId="63d40a06-b5f6-4a13-bf99-cbbc445064a8" providerId="ADAL" clId="{A4A4B4B7-8BA2-4F2C-B4D1-574A34C94EDC}" dt="2025-07-23T13:24:52.087" v="2336" actId="403"/>
          <ac:spMkLst>
            <pc:docMk/>
            <pc:sldMk cId="136615298" sldId="1233"/>
            <ac:spMk id="4" creationId="{D9E9432C-5AC4-8887-A868-4B9BA21D9A86}"/>
          </ac:spMkLst>
        </pc:spChg>
        <pc:spChg chg="add mod">
          <ac:chgData name="Melissa Moore" userId="63d40a06-b5f6-4a13-bf99-cbbc445064a8" providerId="ADAL" clId="{A4A4B4B7-8BA2-4F2C-B4D1-574A34C94EDC}" dt="2025-07-23T13:24:32.878" v="2335"/>
          <ac:spMkLst>
            <pc:docMk/>
            <pc:sldMk cId="136615298" sldId="1233"/>
            <ac:spMk id="7" creationId="{93F94C28-D0E3-A0FC-4E59-43B9F70953EA}"/>
          </ac:spMkLst>
        </pc:spChg>
        <pc:picChg chg="add del mod">
          <ac:chgData name="Melissa Moore" userId="63d40a06-b5f6-4a13-bf99-cbbc445064a8" providerId="ADAL" clId="{A4A4B4B7-8BA2-4F2C-B4D1-574A34C94EDC}" dt="2025-07-23T13:18:59.361" v="1954" actId="478"/>
          <ac:picMkLst>
            <pc:docMk/>
            <pc:sldMk cId="136615298" sldId="1233"/>
            <ac:picMk id="5" creationId="{91BC2EE0-6B70-48F8-4415-110C746EC2E5}"/>
          </ac:picMkLst>
        </pc:picChg>
        <pc:picChg chg="add del mod">
          <ac:chgData name="Melissa Moore" userId="63d40a06-b5f6-4a13-bf99-cbbc445064a8" providerId="ADAL" clId="{A4A4B4B7-8BA2-4F2C-B4D1-574A34C94EDC}" dt="2025-07-23T13:24:08.373" v="2334" actId="478"/>
          <ac:picMkLst>
            <pc:docMk/>
            <pc:sldMk cId="136615298" sldId="1233"/>
            <ac:picMk id="6" creationId="{0755A443-6847-DFA4-1163-5797AFD777DF}"/>
          </ac:picMkLst>
        </pc:picChg>
      </pc:sldChg>
      <pc:sldChg chg="addSp delSp modSp add mod ord">
        <pc:chgData name="Melissa Moore" userId="63d40a06-b5f6-4a13-bf99-cbbc445064a8" providerId="ADAL" clId="{A4A4B4B7-8BA2-4F2C-B4D1-574A34C94EDC}" dt="2025-07-23T13:42:13.623" v="3016"/>
        <pc:sldMkLst>
          <pc:docMk/>
          <pc:sldMk cId="3390436397" sldId="1234"/>
        </pc:sldMkLst>
        <pc:spChg chg="mod">
          <ac:chgData name="Melissa Moore" userId="63d40a06-b5f6-4a13-bf99-cbbc445064a8" providerId="ADAL" clId="{A4A4B4B7-8BA2-4F2C-B4D1-574A34C94EDC}" dt="2025-07-23T13:27:40.954" v="2388" actId="20577"/>
          <ac:spMkLst>
            <pc:docMk/>
            <pc:sldMk cId="3390436397" sldId="1234"/>
            <ac:spMk id="2" creationId="{0826DDD9-124D-1270-3538-BD4AFB0FA670}"/>
          </ac:spMkLst>
        </pc:spChg>
        <pc:spChg chg="mod">
          <ac:chgData name="Melissa Moore" userId="63d40a06-b5f6-4a13-bf99-cbbc445064a8" providerId="ADAL" clId="{A4A4B4B7-8BA2-4F2C-B4D1-574A34C94EDC}" dt="2025-07-23T13:34:59.822" v="2877" actId="20577"/>
          <ac:spMkLst>
            <pc:docMk/>
            <pc:sldMk cId="3390436397" sldId="1234"/>
            <ac:spMk id="3" creationId="{28516AA5-BBAF-FA19-DD44-93A4A49B0652}"/>
          </ac:spMkLst>
        </pc:spChg>
        <pc:spChg chg="mod">
          <ac:chgData name="Melissa Moore" userId="63d40a06-b5f6-4a13-bf99-cbbc445064a8" providerId="ADAL" clId="{A4A4B4B7-8BA2-4F2C-B4D1-574A34C94EDC}" dt="2025-07-23T13:34:30.108" v="2871" actId="6549"/>
          <ac:spMkLst>
            <pc:docMk/>
            <pc:sldMk cId="3390436397" sldId="1234"/>
            <ac:spMk id="4" creationId="{EA1D4BF3-3602-788C-9D87-DC79C6D8F502}"/>
          </ac:spMkLst>
        </pc:spChg>
        <pc:picChg chg="add del mod">
          <ac:chgData name="Melissa Moore" userId="63d40a06-b5f6-4a13-bf99-cbbc445064a8" providerId="ADAL" clId="{A4A4B4B7-8BA2-4F2C-B4D1-574A34C94EDC}" dt="2025-07-23T13:34:24.375" v="2870" actId="478"/>
          <ac:picMkLst>
            <pc:docMk/>
            <pc:sldMk cId="3390436397" sldId="1234"/>
            <ac:picMk id="5" creationId="{70BA90A7-63E6-9680-A369-2BF63DC978E2}"/>
          </ac:picMkLst>
        </pc:picChg>
      </pc:sldChg>
      <pc:sldChg chg="delSp modSp add mod">
        <pc:chgData name="Melissa Moore" userId="63d40a06-b5f6-4a13-bf99-cbbc445064a8" providerId="ADAL" clId="{A4A4B4B7-8BA2-4F2C-B4D1-574A34C94EDC}" dt="2025-07-23T17:36:40.117" v="3837" actId="20577"/>
        <pc:sldMkLst>
          <pc:docMk/>
          <pc:sldMk cId="1495550241" sldId="1235"/>
        </pc:sldMkLst>
        <pc:spChg chg="mod">
          <ac:chgData name="Melissa Moore" userId="63d40a06-b5f6-4a13-bf99-cbbc445064a8" providerId="ADAL" clId="{A4A4B4B7-8BA2-4F2C-B4D1-574A34C94EDC}" dt="2025-07-23T17:35:39.614" v="3783" actId="20577"/>
          <ac:spMkLst>
            <pc:docMk/>
            <pc:sldMk cId="1495550241" sldId="1235"/>
            <ac:spMk id="17" creationId="{FFB98A5D-5C79-E376-DB89-E2AB2F029E73}"/>
          </ac:spMkLst>
        </pc:spChg>
        <pc:spChg chg="mod">
          <ac:chgData name="Melissa Moore" userId="63d40a06-b5f6-4a13-bf99-cbbc445064a8" providerId="ADAL" clId="{A4A4B4B7-8BA2-4F2C-B4D1-574A34C94EDC}" dt="2025-07-23T17:36:05.876" v="3807" actId="20577"/>
          <ac:spMkLst>
            <pc:docMk/>
            <pc:sldMk cId="1495550241" sldId="1235"/>
            <ac:spMk id="18" creationId="{63A52FB7-53CD-9934-A521-630CEA05D9C4}"/>
          </ac:spMkLst>
        </pc:spChg>
        <pc:spChg chg="mod">
          <ac:chgData name="Melissa Moore" userId="63d40a06-b5f6-4a13-bf99-cbbc445064a8" providerId="ADAL" clId="{A4A4B4B7-8BA2-4F2C-B4D1-574A34C94EDC}" dt="2025-07-23T17:36:21.673" v="3819" actId="20577"/>
          <ac:spMkLst>
            <pc:docMk/>
            <pc:sldMk cId="1495550241" sldId="1235"/>
            <ac:spMk id="29" creationId="{3E2C4FD8-A0A5-8026-B23E-BE13FDF0A1F3}"/>
          </ac:spMkLst>
        </pc:spChg>
        <pc:spChg chg="mod">
          <ac:chgData name="Melissa Moore" userId="63d40a06-b5f6-4a13-bf99-cbbc445064a8" providerId="ADAL" clId="{A4A4B4B7-8BA2-4F2C-B4D1-574A34C94EDC}" dt="2025-07-23T17:36:40.117" v="3837" actId="20577"/>
          <ac:spMkLst>
            <pc:docMk/>
            <pc:sldMk cId="1495550241" sldId="1235"/>
            <ac:spMk id="30" creationId="{88ACFF60-C0BC-8766-C929-6DBD94443EE1}"/>
          </ac:spMkLst>
        </pc:spChg>
        <pc:spChg chg="mod">
          <ac:chgData name="Melissa Moore" userId="63d40a06-b5f6-4a13-bf99-cbbc445064a8" providerId="ADAL" clId="{A4A4B4B7-8BA2-4F2C-B4D1-574A34C94EDC}" dt="2025-07-23T17:29:30.774" v="3660" actId="20577"/>
          <ac:spMkLst>
            <pc:docMk/>
            <pc:sldMk cId="1495550241" sldId="1235"/>
            <ac:spMk id="40" creationId="{2FFC55F6-C7DE-8512-BBB8-F1CAD27CEB55}"/>
          </ac:spMkLst>
        </pc:spChg>
        <pc:grpChg chg="mod">
          <ac:chgData name="Melissa Moore" userId="63d40a06-b5f6-4a13-bf99-cbbc445064a8" providerId="ADAL" clId="{A4A4B4B7-8BA2-4F2C-B4D1-574A34C94EDC}" dt="2025-07-23T14:06:31.495" v="3268" actId="1076"/>
          <ac:grpSpMkLst>
            <pc:docMk/>
            <pc:sldMk cId="1495550241" sldId="1235"/>
            <ac:grpSpMk id="6" creationId="{EAE7B35E-9523-CAF2-8FD4-4349EB2C4969}"/>
          </ac:grpSpMkLst>
        </pc:grpChg>
        <pc:grpChg chg="mod">
          <ac:chgData name="Melissa Moore" userId="63d40a06-b5f6-4a13-bf99-cbbc445064a8" providerId="ADAL" clId="{A4A4B4B7-8BA2-4F2C-B4D1-574A34C94EDC}" dt="2025-07-23T14:06:43.989" v="3270" actId="1076"/>
          <ac:grpSpMkLst>
            <pc:docMk/>
            <pc:sldMk cId="1495550241" sldId="1235"/>
            <ac:grpSpMk id="7" creationId="{AE7B1C92-2B14-0D52-2ACE-2D6ADF5D3923}"/>
          </ac:grpSpMkLst>
        </pc:grpChg>
        <pc:grpChg chg="mod">
          <ac:chgData name="Melissa Moore" userId="63d40a06-b5f6-4a13-bf99-cbbc445064a8" providerId="ADAL" clId="{A4A4B4B7-8BA2-4F2C-B4D1-574A34C94EDC}" dt="2025-07-23T14:06:38.390" v="3269" actId="1076"/>
          <ac:grpSpMkLst>
            <pc:docMk/>
            <pc:sldMk cId="1495550241" sldId="1235"/>
            <ac:grpSpMk id="8" creationId="{EDD04398-9085-2943-5ED6-BA9E99475A6C}"/>
          </ac:grpSpMkLst>
        </pc:grpChg>
        <pc:picChg chg="del">
          <ac:chgData name="Melissa Moore" userId="63d40a06-b5f6-4a13-bf99-cbbc445064a8" providerId="ADAL" clId="{A4A4B4B7-8BA2-4F2C-B4D1-574A34C94EDC}" dt="2025-07-23T14:06:09.020" v="3265" actId="478"/>
          <ac:picMkLst>
            <pc:docMk/>
            <pc:sldMk cId="1495550241" sldId="1235"/>
            <ac:picMk id="48" creationId="{95456EAB-D599-E343-1E2F-25AD5F5D3A65}"/>
          </ac:picMkLst>
        </pc:picChg>
      </pc:sldChg>
      <pc:sldChg chg="modSp add mod">
        <pc:chgData name="Melissa Moore" userId="63d40a06-b5f6-4a13-bf99-cbbc445064a8" providerId="ADAL" clId="{A4A4B4B7-8BA2-4F2C-B4D1-574A34C94EDC}" dt="2025-07-23T17:40:44.374" v="3850" actId="20577"/>
        <pc:sldMkLst>
          <pc:docMk/>
          <pc:sldMk cId="2581670940" sldId="1236"/>
        </pc:sldMkLst>
        <pc:spChg chg="mod">
          <ac:chgData name="Melissa Moore" userId="63d40a06-b5f6-4a13-bf99-cbbc445064a8" providerId="ADAL" clId="{A4A4B4B7-8BA2-4F2C-B4D1-574A34C94EDC}" dt="2025-07-23T14:10:42.229" v="3390" actId="20577"/>
          <ac:spMkLst>
            <pc:docMk/>
            <pc:sldMk cId="2581670940" sldId="1236"/>
            <ac:spMk id="3" creationId="{D7F46B7A-0F39-2BB3-1E2E-32D51D4B3B78}"/>
          </ac:spMkLst>
        </pc:spChg>
        <pc:spChg chg="mod">
          <ac:chgData name="Melissa Moore" userId="63d40a06-b5f6-4a13-bf99-cbbc445064a8" providerId="ADAL" clId="{A4A4B4B7-8BA2-4F2C-B4D1-574A34C94EDC}" dt="2025-07-23T14:14:50.277" v="3578" actId="1076"/>
          <ac:spMkLst>
            <pc:docMk/>
            <pc:sldMk cId="2581670940" sldId="1236"/>
            <ac:spMk id="17" creationId="{CFAC2EBB-F99E-ECBC-9E08-064CDA425E12}"/>
          </ac:spMkLst>
        </pc:spChg>
        <pc:spChg chg="mod">
          <ac:chgData name="Melissa Moore" userId="63d40a06-b5f6-4a13-bf99-cbbc445064a8" providerId="ADAL" clId="{A4A4B4B7-8BA2-4F2C-B4D1-574A34C94EDC}" dt="2025-07-23T17:40:44.374" v="3850" actId="20577"/>
          <ac:spMkLst>
            <pc:docMk/>
            <pc:sldMk cId="2581670940" sldId="1236"/>
            <ac:spMk id="18" creationId="{5F0B72B4-6E11-9509-A1F8-BE5C14D310AE}"/>
          </ac:spMkLst>
        </pc:spChg>
        <pc:spChg chg="mod">
          <ac:chgData name="Melissa Moore" userId="63d40a06-b5f6-4a13-bf99-cbbc445064a8" providerId="ADAL" clId="{A4A4B4B7-8BA2-4F2C-B4D1-574A34C94EDC}" dt="2025-07-23T14:14:30.037" v="3576" actId="1076"/>
          <ac:spMkLst>
            <pc:docMk/>
            <pc:sldMk cId="2581670940" sldId="1236"/>
            <ac:spMk id="21" creationId="{0FEEA6AB-464F-645B-D3F8-EA1DE7E1D02E}"/>
          </ac:spMkLst>
        </pc:spChg>
        <pc:spChg chg="mod">
          <ac:chgData name="Melissa Moore" userId="63d40a06-b5f6-4a13-bf99-cbbc445064a8" providerId="ADAL" clId="{A4A4B4B7-8BA2-4F2C-B4D1-574A34C94EDC}" dt="2025-07-23T14:14:22.916" v="3575" actId="1076"/>
          <ac:spMkLst>
            <pc:docMk/>
            <pc:sldMk cId="2581670940" sldId="1236"/>
            <ac:spMk id="22" creationId="{1617AE66-354D-9587-5FD0-874E0113E7C4}"/>
          </ac:spMkLst>
        </pc:spChg>
        <pc:spChg chg="mod">
          <ac:chgData name="Melissa Moore" userId="63d40a06-b5f6-4a13-bf99-cbbc445064a8" providerId="ADAL" clId="{A4A4B4B7-8BA2-4F2C-B4D1-574A34C94EDC}" dt="2025-07-23T14:14:40.350" v="3577" actId="1076"/>
          <ac:spMkLst>
            <pc:docMk/>
            <pc:sldMk cId="2581670940" sldId="1236"/>
            <ac:spMk id="25" creationId="{B5A24BE4-63EF-0E8C-9CEF-CCC3ECDD926C}"/>
          </ac:spMkLst>
        </pc:spChg>
        <pc:spChg chg="mod">
          <ac:chgData name="Melissa Moore" userId="63d40a06-b5f6-4a13-bf99-cbbc445064a8" providerId="ADAL" clId="{A4A4B4B7-8BA2-4F2C-B4D1-574A34C94EDC}" dt="2025-07-23T14:15:10.695" v="3580" actId="1076"/>
          <ac:spMkLst>
            <pc:docMk/>
            <pc:sldMk cId="2581670940" sldId="1236"/>
            <ac:spMk id="26" creationId="{22F383B6-FB49-84C0-B352-C1069BC3A42D}"/>
          </ac:spMkLst>
        </pc:spChg>
      </pc:sldChg>
      <pc:sldChg chg="modSp add del mod">
        <pc:chgData name="Melissa Moore" userId="63d40a06-b5f6-4a13-bf99-cbbc445064a8" providerId="ADAL" clId="{A4A4B4B7-8BA2-4F2C-B4D1-574A34C94EDC}" dt="2025-07-23T17:54:38.434" v="4262" actId="47"/>
        <pc:sldMkLst>
          <pc:docMk/>
          <pc:sldMk cId="2038250763" sldId="1237"/>
        </pc:sldMkLst>
        <pc:spChg chg="mod">
          <ac:chgData name="Melissa Moore" userId="63d40a06-b5f6-4a13-bf99-cbbc445064a8" providerId="ADAL" clId="{A4A4B4B7-8BA2-4F2C-B4D1-574A34C94EDC}" dt="2025-07-23T14:20:31.056" v="3599" actId="1076"/>
          <ac:spMkLst>
            <pc:docMk/>
            <pc:sldMk cId="2038250763" sldId="1237"/>
            <ac:spMk id="14" creationId="{BBC58B8C-D852-CC1F-98AB-A45CFB7202D3}"/>
          </ac:spMkLst>
        </pc:spChg>
        <pc:spChg chg="mod">
          <ac:chgData name="Melissa Moore" userId="63d40a06-b5f6-4a13-bf99-cbbc445064a8" providerId="ADAL" clId="{A4A4B4B7-8BA2-4F2C-B4D1-574A34C94EDC}" dt="2025-07-23T17:23:17.852" v="3626" actId="1076"/>
          <ac:spMkLst>
            <pc:docMk/>
            <pc:sldMk cId="2038250763" sldId="1237"/>
            <ac:spMk id="19" creationId="{5CEAE5B3-9CF0-60FB-836A-E452EC5856E3}"/>
          </ac:spMkLst>
        </pc:spChg>
        <pc:spChg chg="mod">
          <ac:chgData name="Melissa Moore" userId="63d40a06-b5f6-4a13-bf99-cbbc445064a8" providerId="ADAL" clId="{A4A4B4B7-8BA2-4F2C-B4D1-574A34C94EDC}" dt="2025-07-23T17:22:14.342" v="3617" actId="20577"/>
          <ac:spMkLst>
            <pc:docMk/>
            <pc:sldMk cId="2038250763" sldId="1237"/>
            <ac:spMk id="20" creationId="{D00C1688-44FF-13A6-0628-1583A8F3AB47}"/>
          </ac:spMkLst>
        </pc:spChg>
      </pc:sldChg>
      <pc:sldChg chg="delSp modSp new del mod">
        <pc:chgData name="Melissa Moore" userId="63d40a06-b5f6-4a13-bf99-cbbc445064a8" providerId="ADAL" clId="{A4A4B4B7-8BA2-4F2C-B4D1-574A34C94EDC}" dt="2025-07-23T17:55:38.762" v="4288" actId="47"/>
        <pc:sldMkLst>
          <pc:docMk/>
          <pc:sldMk cId="152022082" sldId="1238"/>
        </pc:sldMkLst>
        <pc:spChg chg="mod">
          <ac:chgData name="Melissa Moore" userId="63d40a06-b5f6-4a13-bf99-cbbc445064a8" providerId="ADAL" clId="{A4A4B4B7-8BA2-4F2C-B4D1-574A34C94EDC}" dt="2025-07-23T17:54:21.046" v="4260" actId="20577"/>
          <ac:spMkLst>
            <pc:docMk/>
            <pc:sldMk cId="152022082" sldId="1238"/>
            <ac:spMk id="2" creationId="{7A69B103-6976-747E-B2D7-F2CC7C6FD527}"/>
          </ac:spMkLst>
        </pc:spChg>
        <pc:spChg chg="del">
          <ac:chgData name="Melissa Moore" userId="63d40a06-b5f6-4a13-bf99-cbbc445064a8" providerId="ADAL" clId="{A4A4B4B7-8BA2-4F2C-B4D1-574A34C94EDC}" dt="2025-07-23T17:54:29.639" v="4261" actId="478"/>
          <ac:spMkLst>
            <pc:docMk/>
            <pc:sldMk cId="152022082" sldId="1238"/>
            <ac:spMk id="3" creationId="{DD1BBF44-5652-1B3D-7903-1EC9AA97650C}"/>
          </ac:spMkLst>
        </pc:spChg>
      </pc:sldChg>
      <pc:sldChg chg="delSp modSp new mod">
        <pc:chgData name="Melissa Moore" userId="63d40a06-b5f6-4a13-bf99-cbbc445064a8" providerId="ADAL" clId="{A4A4B4B7-8BA2-4F2C-B4D1-574A34C94EDC}" dt="2025-07-23T17:55:15.775" v="4276" actId="478"/>
        <pc:sldMkLst>
          <pc:docMk/>
          <pc:sldMk cId="2354591795" sldId="1239"/>
        </pc:sldMkLst>
        <pc:spChg chg="mod">
          <ac:chgData name="Melissa Moore" userId="63d40a06-b5f6-4a13-bf99-cbbc445064a8" providerId="ADAL" clId="{A4A4B4B7-8BA2-4F2C-B4D1-574A34C94EDC}" dt="2025-07-23T17:55:09.209" v="4275" actId="20577"/>
          <ac:spMkLst>
            <pc:docMk/>
            <pc:sldMk cId="2354591795" sldId="1239"/>
            <ac:spMk id="2" creationId="{E82C96EF-D902-1EF2-8390-583F01A44A22}"/>
          </ac:spMkLst>
        </pc:spChg>
        <pc:spChg chg="del">
          <ac:chgData name="Melissa Moore" userId="63d40a06-b5f6-4a13-bf99-cbbc445064a8" providerId="ADAL" clId="{A4A4B4B7-8BA2-4F2C-B4D1-574A34C94EDC}" dt="2025-07-23T17:55:15.775" v="4276" actId="478"/>
          <ac:spMkLst>
            <pc:docMk/>
            <pc:sldMk cId="2354591795" sldId="1239"/>
            <ac:spMk id="3" creationId="{B4BBD1C6-E050-A64C-55A9-44502C75DEA6}"/>
          </ac:spMkLst>
        </pc:spChg>
      </pc:sldChg>
      <pc:sldChg chg="delSp modSp new mod">
        <pc:chgData name="Melissa Moore" userId="63d40a06-b5f6-4a13-bf99-cbbc445064a8" providerId="ADAL" clId="{A4A4B4B7-8BA2-4F2C-B4D1-574A34C94EDC}" dt="2025-07-23T17:55:35.059" v="4287" actId="478"/>
        <pc:sldMkLst>
          <pc:docMk/>
          <pc:sldMk cId="2731843820" sldId="1240"/>
        </pc:sldMkLst>
        <pc:spChg chg="mod">
          <ac:chgData name="Melissa Moore" userId="63d40a06-b5f6-4a13-bf99-cbbc445064a8" providerId="ADAL" clId="{A4A4B4B7-8BA2-4F2C-B4D1-574A34C94EDC}" dt="2025-07-23T17:55:31.643" v="4286" actId="20577"/>
          <ac:spMkLst>
            <pc:docMk/>
            <pc:sldMk cId="2731843820" sldId="1240"/>
            <ac:spMk id="2" creationId="{B9B39C30-8A14-8CE6-1DF5-9CBC4844F977}"/>
          </ac:spMkLst>
        </pc:spChg>
        <pc:spChg chg="del">
          <ac:chgData name="Melissa Moore" userId="63d40a06-b5f6-4a13-bf99-cbbc445064a8" providerId="ADAL" clId="{A4A4B4B7-8BA2-4F2C-B4D1-574A34C94EDC}" dt="2025-07-23T17:55:35.059" v="4287" actId="478"/>
          <ac:spMkLst>
            <pc:docMk/>
            <pc:sldMk cId="2731843820" sldId="1240"/>
            <ac:spMk id="3" creationId="{C4E386BF-26D9-4C77-7FE8-F8785009D820}"/>
          </ac:spMkLst>
        </pc:spChg>
      </pc:sldChg>
      <pc:sldChg chg="delSp modSp new mod">
        <pc:chgData name="Melissa Moore" userId="63d40a06-b5f6-4a13-bf99-cbbc445064a8" providerId="ADAL" clId="{A4A4B4B7-8BA2-4F2C-B4D1-574A34C94EDC}" dt="2025-07-23T17:55:59.346" v="4303" actId="478"/>
        <pc:sldMkLst>
          <pc:docMk/>
          <pc:sldMk cId="1053966394" sldId="1241"/>
        </pc:sldMkLst>
        <pc:spChg chg="mod">
          <ac:chgData name="Melissa Moore" userId="63d40a06-b5f6-4a13-bf99-cbbc445064a8" providerId="ADAL" clId="{A4A4B4B7-8BA2-4F2C-B4D1-574A34C94EDC}" dt="2025-07-23T17:55:56.356" v="4302" actId="20577"/>
          <ac:spMkLst>
            <pc:docMk/>
            <pc:sldMk cId="1053966394" sldId="1241"/>
            <ac:spMk id="2" creationId="{E0751DE5-89F9-02E2-0592-98280F32C28C}"/>
          </ac:spMkLst>
        </pc:spChg>
        <pc:spChg chg="del">
          <ac:chgData name="Melissa Moore" userId="63d40a06-b5f6-4a13-bf99-cbbc445064a8" providerId="ADAL" clId="{A4A4B4B7-8BA2-4F2C-B4D1-574A34C94EDC}" dt="2025-07-23T17:55:59.346" v="4303" actId="478"/>
          <ac:spMkLst>
            <pc:docMk/>
            <pc:sldMk cId="1053966394" sldId="1241"/>
            <ac:spMk id="3" creationId="{51775BEA-35B4-6165-01DA-871E2ADA3DC5}"/>
          </ac:spMkLst>
        </pc:spChg>
      </pc:sldChg>
      <pc:sldMasterChg chg="delSldLayout modSldLayout">
        <pc:chgData name="Melissa Moore" userId="63d40a06-b5f6-4a13-bf99-cbbc445064a8" providerId="ADAL" clId="{A4A4B4B7-8BA2-4F2C-B4D1-574A34C94EDC}" dt="2025-07-23T17:56:03.579" v="4304" actId="47"/>
        <pc:sldMasterMkLst>
          <pc:docMk/>
          <pc:sldMasterMk cId="2101592403" sldId="2147483648"/>
        </pc:sldMasterMkLst>
        <pc:sldLayoutChg chg="del">
          <pc:chgData name="Melissa Moore" userId="63d40a06-b5f6-4a13-bf99-cbbc445064a8" providerId="ADAL" clId="{A4A4B4B7-8BA2-4F2C-B4D1-574A34C94EDC}" dt="2025-07-23T17:56:03.579" v="4304" actId="47"/>
          <pc:sldLayoutMkLst>
            <pc:docMk/>
            <pc:sldMasterMk cId="2101592403" sldId="2147483648"/>
            <pc:sldLayoutMk cId="3541164416" sldId="2147483716"/>
          </pc:sldLayoutMkLst>
        </pc:sldLayoutChg>
        <pc:sldLayoutChg chg="del">
          <pc:chgData name="Melissa Moore" userId="63d40a06-b5f6-4a13-bf99-cbbc445064a8" providerId="ADAL" clId="{A4A4B4B7-8BA2-4F2C-B4D1-574A34C94EDC}" dt="2025-07-22T13:05:27.628" v="470" actId="47"/>
          <pc:sldLayoutMkLst>
            <pc:docMk/>
            <pc:sldMasterMk cId="2101592403" sldId="2147483648"/>
            <pc:sldLayoutMk cId="3189548341" sldId="2147483717"/>
          </pc:sldLayoutMkLst>
        </pc:sldLayoutChg>
        <pc:sldLayoutChg chg="delSp mod">
          <pc:chgData name="Melissa Moore" userId="63d40a06-b5f6-4a13-bf99-cbbc445064a8" providerId="ADAL" clId="{A4A4B4B7-8BA2-4F2C-B4D1-574A34C94EDC}" dt="2025-07-22T13:06:57.134" v="479" actId="478"/>
          <pc:sldLayoutMkLst>
            <pc:docMk/>
            <pc:sldMasterMk cId="2101592403" sldId="2147483648"/>
            <pc:sldLayoutMk cId="1681614051" sldId="2147483718"/>
          </pc:sldLayoutMkLst>
        </pc:sldLayoutChg>
        <pc:sldLayoutChg chg="delSp mod">
          <pc:chgData name="Melissa Moore" userId="63d40a06-b5f6-4a13-bf99-cbbc445064a8" providerId="ADAL" clId="{A4A4B4B7-8BA2-4F2C-B4D1-574A34C94EDC}" dt="2025-07-22T13:06:52.344" v="478" actId="478"/>
          <pc:sldLayoutMkLst>
            <pc:docMk/>
            <pc:sldMasterMk cId="2101592403" sldId="2147483648"/>
            <pc:sldLayoutMk cId="536083273" sldId="214748371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050"/>
            </a:solidFill>
            <a:ln>
              <a:noFill/>
            </a:ln>
            <a:effectLst/>
          </c:spPr>
          <c:invertIfNegative val="0"/>
          <c:dLbls>
            <c:dLbl>
              <c:idx val="3"/>
              <c:layout>
                <c:manualLayout>
                  <c:x val="-9.2503915366032542E-17"/>
                  <c:y val="-4.37158469945355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7C-4731-830B-46E2E8105161}"/>
                </c:ext>
              </c:extLst>
            </c:dLbl>
            <c:dLbl>
              <c:idx val="4"/>
              <c:layout>
                <c:manualLayout>
                  <c:x val="-9.2503915366032542E-17"/>
                  <c:y val="-3.04568527918781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7C-4731-830B-46E2E810516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FY22</c:v>
                </c:pt>
                <c:pt idx="1">
                  <c:v>FY23</c:v>
                </c:pt>
                <c:pt idx="2">
                  <c:v>FY24</c:v>
                </c:pt>
                <c:pt idx="3">
                  <c:v>FY25</c:v>
                </c:pt>
                <c:pt idx="4">
                  <c:v>FY26</c:v>
                </c:pt>
              </c:strCache>
            </c:strRef>
          </c:cat>
          <c:val>
            <c:numRef>
              <c:f>Sheet1!$B$2:$B$6</c:f>
              <c:numCache>
                <c:formatCode>0.00%</c:formatCode>
                <c:ptCount val="5"/>
                <c:pt idx="0">
                  <c:v>0.2394</c:v>
                </c:pt>
                <c:pt idx="1">
                  <c:v>0.22020000000000001</c:v>
                </c:pt>
                <c:pt idx="2">
                  <c:v>0.1709</c:v>
                </c:pt>
                <c:pt idx="3">
                  <c:v>0.13800000000000001</c:v>
                </c:pt>
                <c:pt idx="4">
                  <c:v>0.13800000000000001</c:v>
                </c:pt>
              </c:numCache>
            </c:numRef>
          </c:val>
          <c:extLst>
            <c:ext xmlns:c16="http://schemas.microsoft.com/office/drawing/2014/chart" uri="{C3380CC4-5D6E-409C-BE32-E72D297353CC}">
              <c16:uniqueId val="{00000000-637C-4731-830B-46E2E8105161}"/>
            </c:ext>
          </c:extLst>
        </c:ser>
        <c:dLbls>
          <c:showLegendKey val="0"/>
          <c:showVal val="0"/>
          <c:showCatName val="0"/>
          <c:showSerName val="0"/>
          <c:showPercent val="0"/>
          <c:showBubbleSize val="0"/>
        </c:dLbls>
        <c:gapWidth val="219"/>
        <c:overlap val="-27"/>
        <c:axId val="2029437520"/>
        <c:axId val="2029439920"/>
      </c:barChart>
      <c:catAx>
        <c:axId val="202943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9439920"/>
        <c:crosses val="autoZero"/>
        <c:auto val="1"/>
        <c:lblAlgn val="ctr"/>
        <c:lblOffset val="100"/>
        <c:noMultiLvlLbl val="0"/>
      </c:catAx>
      <c:valAx>
        <c:axId val="2029439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9437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F94D9-1775-417A-9C6C-63761EA2FB5B}" type="datetimeFigureOut">
              <a:rPr lang="en-US" smtClean="0"/>
              <a:t>7/24/2025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E4E82-200D-4EF9-98F5-C9997E282485}" type="slidenum">
              <a:rPr lang="en-US" smtClean="0"/>
              <a:t>‹#›</a:t>
            </a:fld>
            <a:endParaRPr lang="en-US"/>
          </a:p>
        </p:txBody>
      </p:sp>
    </p:spTree>
    <p:extLst>
      <p:ext uri="{BB962C8B-B14F-4D97-AF65-F5344CB8AC3E}">
        <p14:creationId xmlns:p14="http://schemas.microsoft.com/office/powerpoint/2010/main" val="1797190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Helene was bigger than us.  </a:t>
            </a:r>
          </a:p>
          <a:p>
            <a:r>
              <a:rPr lang="en-US" dirty="0"/>
              <a:t>City of Asheville mainly had power restored beginning of Oct, while the county and rural areas took much longer</a:t>
            </a:r>
          </a:p>
          <a:p>
            <a:r>
              <a:rPr lang="en-US" dirty="0"/>
              <a:t>County offices opened Oct 23</a:t>
            </a:r>
            <a:r>
              <a:rPr lang="en-US" baseline="30000" dirty="0"/>
              <a:t>rd</a:t>
            </a:r>
            <a:endParaRPr lang="en-US" dirty="0"/>
          </a:p>
          <a:p>
            <a:r>
              <a:rPr lang="en-US" dirty="0"/>
              <a:t>Public Schools opened Oct 25</a:t>
            </a:r>
            <a:r>
              <a:rPr lang="en-US" baseline="30000" dirty="0"/>
              <a:t>th</a:t>
            </a:r>
            <a:endParaRPr lang="en-US" dirty="0"/>
          </a:p>
          <a:p>
            <a:r>
              <a:rPr lang="en-US" dirty="0"/>
              <a:t>Biltmore Estate opened Nov 2</a:t>
            </a:r>
            <a:r>
              <a:rPr lang="en-US" baseline="30000" dirty="0"/>
              <a:t>nd</a:t>
            </a:r>
            <a:endParaRPr lang="en-US" dirty="0"/>
          </a:p>
          <a:p>
            <a:r>
              <a:rPr lang="en-US" dirty="0"/>
              <a:t>Boil water notice lifted Nov 18th</a:t>
            </a:r>
          </a:p>
        </p:txBody>
      </p:sp>
      <p:sp>
        <p:nvSpPr>
          <p:cNvPr id="4" name="Slide Number Placeholder 3"/>
          <p:cNvSpPr>
            <a:spLocks noGrp="1"/>
          </p:cNvSpPr>
          <p:nvPr>
            <p:ph type="sldNum" sz="quarter" idx="5"/>
          </p:nvPr>
        </p:nvSpPr>
        <p:spPr/>
        <p:txBody>
          <a:bodyPr/>
          <a:lstStyle/>
          <a:p>
            <a:fld id="{0854A70E-3B04-4475-B8EE-944C4DDBEA85}" type="slidenum">
              <a:rPr lang="en-US" smtClean="0"/>
              <a:t>2</a:t>
            </a:fld>
            <a:endParaRPr lang="en-US"/>
          </a:p>
        </p:txBody>
      </p:sp>
    </p:spTree>
    <p:extLst>
      <p:ext uri="{BB962C8B-B14F-4D97-AF65-F5344CB8AC3E}">
        <p14:creationId xmlns:p14="http://schemas.microsoft.com/office/powerpoint/2010/main" val="860276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96CBF-5DCD-548C-AC95-74F18F55D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2734C-E194-6030-EC68-397BC4985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4FFC9-AC00-80F4-0561-BFD59D468BDC}"/>
              </a:ext>
            </a:extLst>
          </p:cNvPr>
          <p:cNvSpPr>
            <a:spLocks noGrp="1"/>
          </p:cNvSpPr>
          <p:nvPr>
            <p:ph type="body" idx="1"/>
          </p:nvPr>
        </p:nvSpPr>
        <p:spPr/>
        <p:txBody>
          <a:bodyPr/>
          <a:lstStyle/>
          <a:p>
            <a:r>
              <a:rPr lang="en-US" b="1" dirty="0"/>
              <a:t>CPE POLL/Show of hands – do you have a policy setting minimum Fund Balance?  If yes, keep hands raised 25%, 20%, 15%, below?</a:t>
            </a:r>
          </a:p>
        </p:txBody>
      </p:sp>
      <p:sp>
        <p:nvSpPr>
          <p:cNvPr id="4" name="Slide Number Placeholder 3">
            <a:extLst>
              <a:ext uri="{FF2B5EF4-FFF2-40B4-BE49-F238E27FC236}">
                <a16:creationId xmlns:a16="http://schemas.microsoft.com/office/drawing/2014/main" id="{A4A9918D-0C98-0738-6474-7386BCC9AF42}"/>
              </a:ext>
            </a:extLst>
          </p:cNvPr>
          <p:cNvSpPr>
            <a:spLocks noGrp="1"/>
          </p:cNvSpPr>
          <p:nvPr>
            <p:ph type="sldNum" sz="quarter" idx="5"/>
          </p:nvPr>
        </p:nvSpPr>
        <p:spPr/>
        <p:txBody>
          <a:bodyPr/>
          <a:lstStyle/>
          <a:p>
            <a:fld id="{0854A70E-3B04-4475-B8EE-944C4DDBEA85}" type="slidenum">
              <a:rPr lang="en-US" smtClean="0"/>
              <a:t>7</a:t>
            </a:fld>
            <a:endParaRPr lang="en-US"/>
          </a:p>
        </p:txBody>
      </p:sp>
    </p:spTree>
    <p:extLst>
      <p:ext uri="{BB962C8B-B14F-4D97-AF65-F5344CB8AC3E}">
        <p14:creationId xmlns:p14="http://schemas.microsoft.com/office/powerpoint/2010/main" val="55082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31683-4644-A50A-5DD8-5DCD65DC0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AE80A-4428-CCCC-3BF8-937A6B903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13181-EF0A-1454-69EB-1ED962CC5AFF}"/>
              </a:ext>
            </a:extLst>
          </p:cNvPr>
          <p:cNvSpPr>
            <a:spLocks noGrp="1"/>
          </p:cNvSpPr>
          <p:nvPr>
            <p:ph type="body" idx="1"/>
          </p:nvPr>
        </p:nvSpPr>
        <p:spPr/>
        <p:txBody>
          <a:bodyPr/>
          <a:lstStyle/>
          <a:p>
            <a:endParaRPr lang="en-US" dirty="0"/>
          </a:p>
          <a:p>
            <a:r>
              <a:rPr lang="en-US" dirty="0"/>
              <a:t>Does your organization, elected officials, or community correlate Fund Balance to equal Cash?</a:t>
            </a:r>
          </a:p>
          <a:p>
            <a:endParaRPr lang="en-US" dirty="0"/>
          </a:p>
          <a:p>
            <a:r>
              <a:rPr lang="en-US" dirty="0"/>
              <a:t>Review Recommended uses of Fund Balance.  Do you agree on the recommended uses of Fund Balance?  Do any of you use Fund Balance to fund operating costs?  Was this part of your long-range plan?  AND was there remaining Fund Balance to fund the Recommended uses?</a:t>
            </a:r>
          </a:p>
        </p:txBody>
      </p:sp>
      <p:sp>
        <p:nvSpPr>
          <p:cNvPr id="4" name="Slide Number Placeholder 3">
            <a:extLst>
              <a:ext uri="{FF2B5EF4-FFF2-40B4-BE49-F238E27FC236}">
                <a16:creationId xmlns:a16="http://schemas.microsoft.com/office/drawing/2014/main" id="{C55DF773-3BC0-3BC9-2490-2FC2DE5378D9}"/>
              </a:ext>
            </a:extLst>
          </p:cNvPr>
          <p:cNvSpPr>
            <a:spLocks noGrp="1"/>
          </p:cNvSpPr>
          <p:nvPr>
            <p:ph type="sldNum" sz="quarter" idx="5"/>
          </p:nvPr>
        </p:nvSpPr>
        <p:spPr/>
        <p:txBody>
          <a:bodyPr/>
          <a:lstStyle/>
          <a:p>
            <a:fld id="{0854A70E-3B04-4475-B8EE-944C4DDBEA85}" type="slidenum">
              <a:rPr lang="en-US" smtClean="0"/>
              <a:t>10</a:t>
            </a:fld>
            <a:endParaRPr lang="en-US"/>
          </a:p>
        </p:txBody>
      </p:sp>
    </p:spTree>
    <p:extLst>
      <p:ext uri="{BB962C8B-B14F-4D97-AF65-F5344CB8AC3E}">
        <p14:creationId xmlns:p14="http://schemas.microsoft.com/office/powerpoint/2010/main" val="596864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CPE POLL/Show of hands – do you have a policy setting minimum Fund Balance?  If yes, keep hands raised 25%, 20%, 15%, below?</a:t>
            </a:r>
          </a:p>
        </p:txBody>
      </p:sp>
      <p:sp>
        <p:nvSpPr>
          <p:cNvPr id="4" name="Slide Number Placeholder 3"/>
          <p:cNvSpPr>
            <a:spLocks noGrp="1"/>
          </p:cNvSpPr>
          <p:nvPr>
            <p:ph type="sldNum" sz="quarter" idx="5"/>
          </p:nvPr>
        </p:nvSpPr>
        <p:spPr/>
        <p:txBody>
          <a:bodyPr/>
          <a:lstStyle/>
          <a:p>
            <a:fld id="{0854A70E-3B04-4475-B8EE-944C4DDBEA85}" type="slidenum">
              <a:rPr lang="en-US" smtClean="0"/>
              <a:t>11</a:t>
            </a:fld>
            <a:endParaRPr lang="en-US"/>
          </a:p>
        </p:txBody>
      </p:sp>
    </p:spTree>
    <p:extLst>
      <p:ext uri="{BB962C8B-B14F-4D97-AF65-F5344CB8AC3E}">
        <p14:creationId xmlns:p14="http://schemas.microsoft.com/office/powerpoint/2010/main" val="84935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4A70E-3B04-4475-B8EE-944C4DDBEA85}" type="slidenum">
              <a:rPr lang="en-US" smtClean="0"/>
              <a:t>12</a:t>
            </a:fld>
            <a:endParaRPr lang="en-US"/>
          </a:p>
        </p:txBody>
      </p:sp>
    </p:spTree>
    <p:extLst>
      <p:ext uri="{BB962C8B-B14F-4D97-AF65-F5344CB8AC3E}">
        <p14:creationId xmlns:p14="http://schemas.microsoft.com/office/powerpoint/2010/main" val="4286546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1C8B-3C42-F3A9-C3FD-C132CC654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EA5E9-A91C-E7EA-6C54-23648051C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51C3A-57D1-CF85-1B82-AA7E58851B45}"/>
              </a:ext>
            </a:extLst>
          </p:cNvPr>
          <p:cNvSpPr>
            <a:spLocks noGrp="1"/>
          </p:cNvSpPr>
          <p:nvPr>
            <p:ph type="body" idx="1"/>
          </p:nvPr>
        </p:nvSpPr>
        <p:spPr/>
        <p:txBody>
          <a:bodyPr/>
          <a:lstStyle/>
          <a:p>
            <a:r>
              <a:rPr lang="en-US" b="1" dirty="0"/>
              <a:t>CPE POLL at the end of this slide discussion - Do you currently have a cash flow forecast?</a:t>
            </a:r>
          </a:p>
          <a:p>
            <a:endParaRPr lang="en-US" dirty="0"/>
          </a:p>
          <a:p>
            <a:r>
              <a:rPr lang="en-US" dirty="0"/>
              <a:t>General Fund $440M</a:t>
            </a:r>
          </a:p>
          <a:p>
            <a:r>
              <a:rPr lang="en-US" dirty="0"/>
              <a:t>	Debris original estimate $70M right-of-way only, doesn’t include waterway, private property debris removal</a:t>
            </a:r>
          </a:p>
          <a:p>
            <a:r>
              <a:rPr lang="en-US" dirty="0"/>
              <a:t>	Current spend $4M</a:t>
            </a:r>
          </a:p>
          <a:p>
            <a:r>
              <a:rPr lang="en-US" dirty="0"/>
              <a:t>	Emergency Work - $24M includes OT - $4M, Exempt/non-exempt, not budgeted, 9 months out still not close to gathering all documentation required to submit for reimbursement</a:t>
            </a:r>
          </a:p>
          <a:p>
            <a:r>
              <a:rPr lang="en-US" dirty="0"/>
              <a:t>	</a:t>
            </a:r>
          </a:p>
          <a:p>
            <a:r>
              <a:rPr lang="en-US" dirty="0"/>
              <a:t>	Permanent work – slow out flow of cash, waiting insurance claims, FEMA to cover deductibles and other non covered insurance damage TBD, damage to land, river parks washed away</a:t>
            </a:r>
          </a:p>
          <a:p>
            <a:r>
              <a:rPr lang="en-US" dirty="0"/>
              <a:t>	FEMA average 3-6 year reimbursement.  This includes permanent work in the timeline.</a:t>
            </a:r>
          </a:p>
          <a:p>
            <a:r>
              <a:rPr lang="en-US" dirty="0"/>
              <a:t>	Lots of rumors about FEMA ending or restructuring and our ability to get paid back.  Budget ordinance is based on continued spending on a future revenue source (FEMA).  What happens if the funding is stopped????</a:t>
            </a:r>
          </a:p>
          <a:p>
            <a:endParaRPr lang="en-US" dirty="0"/>
          </a:p>
          <a:p>
            <a:r>
              <a:rPr lang="en-US" dirty="0"/>
              <a:t>Inflows 3% decline of organic revenue (excludes appropriated FB) overall</a:t>
            </a:r>
          </a:p>
          <a:p>
            <a:r>
              <a:rPr lang="en-US" dirty="0"/>
              <a:t>1.8% decline in Property tax</a:t>
            </a:r>
          </a:p>
          <a:p>
            <a:r>
              <a:rPr lang="en-US" dirty="0"/>
              <a:t>4.7% decline in sales tax</a:t>
            </a:r>
          </a:p>
          <a:p>
            <a:r>
              <a:rPr lang="en-US" dirty="0"/>
              <a:t>5.4% decline in other revenue</a:t>
            </a:r>
          </a:p>
          <a:p>
            <a:r>
              <a:rPr lang="en-US" dirty="0"/>
              <a:t>	Occ Tax estimated 26% decline YTD</a:t>
            </a:r>
          </a:p>
          <a:p>
            <a:r>
              <a:rPr lang="en-US" dirty="0"/>
              <a:t>FEMA CDL Program Community Disaster Loan, requires 5% revenue loss, can be used for operating cost.  Prior disasters have been granted loan forgiveness.  Max $5M loan total.</a:t>
            </a:r>
          </a:p>
          <a:p>
            <a:endParaRPr lang="en-US" dirty="0"/>
          </a:p>
          <a:p>
            <a:r>
              <a:rPr lang="en-US" dirty="0"/>
              <a:t>Are your investments quickly converted to cash?</a:t>
            </a:r>
          </a:p>
          <a:p>
            <a:endParaRPr lang="en-US" dirty="0"/>
          </a:p>
          <a:p>
            <a:r>
              <a:rPr lang="en-US" dirty="0"/>
              <a:t>Cash is going out the door much faster than coming in. Cash in is a big WILD CARD.</a:t>
            </a:r>
          </a:p>
          <a:p>
            <a:endParaRPr lang="en-US" dirty="0"/>
          </a:p>
        </p:txBody>
      </p:sp>
      <p:sp>
        <p:nvSpPr>
          <p:cNvPr id="4" name="Slide Number Placeholder 3">
            <a:extLst>
              <a:ext uri="{FF2B5EF4-FFF2-40B4-BE49-F238E27FC236}">
                <a16:creationId xmlns:a16="http://schemas.microsoft.com/office/drawing/2014/main" id="{B6C54FFD-1B5A-9AC5-ABC0-A3CD4C68C15C}"/>
              </a:ext>
            </a:extLst>
          </p:cNvPr>
          <p:cNvSpPr>
            <a:spLocks noGrp="1"/>
          </p:cNvSpPr>
          <p:nvPr>
            <p:ph type="sldNum" sz="quarter" idx="5"/>
          </p:nvPr>
        </p:nvSpPr>
        <p:spPr/>
        <p:txBody>
          <a:bodyPr/>
          <a:lstStyle/>
          <a:p>
            <a:fld id="{0854A70E-3B04-4475-B8EE-944C4DDBEA85}" type="slidenum">
              <a:rPr lang="en-US" smtClean="0"/>
              <a:t>14</a:t>
            </a:fld>
            <a:endParaRPr lang="en-US"/>
          </a:p>
        </p:txBody>
      </p:sp>
    </p:spTree>
    <p:extLst>
      <p:ext uri="{BB962C8B-B14F-4D97-AF65-F5344CB8AC3E}">
        <p14:creationId xmlns:p14="http://schemas.microsoft.com/office/powerpoint/2010/main" val="1711654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manage under the assumption that is will never happen here, never happen to you. Be prepared.  Your community depends on local government in their most vulnerable desperate hour.  Be READY!</a:t>
            </a:r>
          </a:p>
        </p:txBody>
      </p:sp>
      <p:sp>
        <p:nvSpPr>
          <p:cNvPr id="4" name="Slide Number Placeholder 3"/>
          <p:cNvSpPr>
            <a:spLocks noGrp="1"/>
          </p:cNvSpPr>
          <p:nvPr>
            <p:ph type="sldNum" sz="quarter" idx="5"/>
          </p:nvPr>
        </p:nvSpPr>
        <p:spPr/>
        <p:txBody>
          <a:bodyPr/>
          <a:lstStyle/>
          <a:p>
            <a:fld id="{0854A70E-3B04-4475-B8EE-944C4DDBEA85}" type="slidenum">
              <a:rPr lang="en-US" smtClean="0"/>
              <a:t>16</a:t>
            </a:fld>
            <a:endParaRPr lang="en-US"/>
          </a:p>
        </p:txBody>
      </p:sp>
    </p:spTree>
    <p:extLst>
      <p:ext uri="{BB962C8B-B14F-4D97-AF65-F5344CB8AC3E}">
        <p14:creationId xmlns:p14="http://schemas.microsoft.com/office/powerpoint/2010/main" val="112535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5C7B963-ACAC-962E-7D93-1185484AA268}"/>
              </a:ext>
            </a:extLst>
          </p:cNvPr>
          <p:cNvSpPr>
            <a:spLocks noGrp="1"/>
          </p:cNvSpPr>
          <p:nvPr>
            <p:ph type="subTitle" idx="1"/>
          </p:nvPr>
        </p:nvSpPr>
        <p:spPr>
          <a:xfrm>
            <a:off x="656948" y="2418288"/>
            <a:ext cx="5439051" cy="107649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Rectangle 1">
            <a:extLst>
              <a:ext uri="{FF2B5EF4-FFF2-40B4-BE49-F238E27FC236}">
                <a16:creationId xmlns:a16="http://schemas.microsoft.com/office/drawing/2014/main" id="{1A60C2F1-92C4-308F-5D21-3B0410CB4D08}"/>
              </a:ext>
            </a:extLst>
          </p:cNvPr>
          <p:cNvSpPr/>
          <p:nvPr userDrawn="1"/>
        </p:nvSpPr>
        <p:spPr>
          <a:xfrm>
            <a:off x="0" y="0"/>
            <a:ext cx="369332"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C2E775-3910-4DD8-B14A-22E671470EF2}"/>
              </a:ext>
            </a:extLst>
          </p:cNvPr>
          <p:cNvSpPr txBox="1"/>
          <p:nvPr userDrawn="1"/>
        </p:nvSpPr>
        <p:spPr>
          <a:xfrm rot="16200000">
            <a:off x="168951" y="3221511"/>
            <a:ext cx="242374" cy="369332"/>
          </a:xfrm>
          <a:prstGeom prst="rect">
            <a:avLst/>
          </a:prstGeom>
          <a:noFill/>
        </p:spPr>
        <p:txBody>
          <a:bodyPr wrap="none" rtlCol="0">
            <a:spAutoFit/>
          </a:bodyPr>
          <a:lstStyle/>
          <a:p>
            <a:r>
              <a:rPr lang="en-US" sz="1800" b="1" dirty="0">
                <a:solidFill>
                  <a:schemeClr val="bg2"/>
                </a:solidFill>
                <a:effectLst>
                  <a:outerShdw blurRad="38100" dist="38100" dir="2700000" algn="tl">
                    <a:srgbClr val="000000">
                      <a:alpha val="43137"/>
                    </a:srgbClr>
                  </a:outerShdw>
                </a:effectLst>
              </a:rPr>
              <a:t> </a:t>
            </a:r>
          </a:p>
        </p:txBody>
      </p:sp>
      <p:sp>
        <p:nvSpPr>
          <p:cNvPr id="5" name="Rectangle 4">
            <a:extLst>
              <a:ext uri="{FF2B5EF4-FFF2-40B4-BE49-F238E27FC236}">
                <a16:creationId xmlns:a16="http://schemas.microsoft.com/office/drawing/2014/main" id="{6CA460BF-6CF8-F81C-0C43-BE0FA42530AE}"/>
              </a:ext>
            </a:extLst>
          </p:cNvPr>
          <p:cNvSpPr/>
          <p:nvPr userDrawn="1"/>
        </p:nvSpPr>
        <p:spPr>
          <a:xfrm>
            <a:off x="-2909" y="0"/>
            <a:ext cx="362055" cy="832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3DA9D7-E143-DCC7-D478-4BCA931CA1D7}"/>
              </a:ext>
            </a:extLst>
          </p:cNvPr>
          <p:cNvSpPr/>
          <p:nvPr userDrawn="1"/>
        </p:nvSpPr>
        <p:spPr>
          <a:xfrm>
            <a:off x="0" y="67011"/>
            <a:ext cx="369332" cy="8325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1F15D6D-2DB1-0462-CBEC-6C3FE21022BF}"/>
              </a:ext>
            </a:extLst>
          </p:cNvPr>
          <p:cNvSpPr/>
          <p:nvPr userDrawn="1"/>
        </p:nvSpPr>
        <p:spPr>
          <a:xfrm>
            <a:off x="0" y="134022"/>
            <a:ext cx="369332" cy="83259"/>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63FE3D-1814-180B-C102-0DE7C1E8C120}"/>
              </a:ext>
            </a:extLst>
          </p:cNvPr>
          <p:cNvSpPr/>
          <p:nvPr userDrawn="1"/>
        </p:nvSpPr>
        <p:spPr>
          <a:xfrm>
            <a:off x="0" y="201033"/>
            <a:ext cx="369332" cy="67011"/>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EE592A76-CFF7-98D1-4DCA-95D90D32A0EA}"/>
              </a:ext>
            </a:extLst>
          </p:cNvPr>
          <p:cNvSpPr>
            <a:spLocks noGrp="1"/>
          </p:cNvSpPr>
          <p:nvPr>
            <p:ph type="pic" sz="quarter" idx="10"/>
          </p:nvPr>
        </p:nvSpPr>
        <p:spPr>
          <a:xfrm>
            <a:off x="6853561" y="0"/>
            <a:ext cx="5338439" cy="6858000"/>
          </a:xfrm>
        </p:spPr>
        <p:txBody>
          <a:bodyPr/>
          <a:lstStyle/>
          <a:p>
            <a:endParaRPr lang="en-US"/>
          </a:p>
        </p:txBody>
      </p:sp>
      <p:sp>
        <p:nvSpPr>
          <p:cNvPr id="16" name="Text Placeholder 15">
            <a:extLst>
              <a:ext uri="{FF2B5EF4-FFF2-40B4-BE49-F238E27FC236}">
                <a16:creationId xmlns:a16="http://schemas.microsoft.com/office/drawing/2014/main" id="{ED037B5D-37E8-CEF4-4034-D1BA8664BCAB}"/>
              </a:ext>
            </a:extLst>
          </p:cNvPr>
          <p:cNvSpPr>
            <a:spLocks noGrp="1"/>
          </p:cNvSpPr>
          <p:nvPr>
            <p:ph type="body" sz="quarter" idx="11"/>
          </p:nvPr>
        </p:nvSpPr>
        <p:spPr>
          <a:xfrm>
            <a:off x="656948" y="692197"/>
            <a:ext cx="5438774" cy="914400"/>
          </a:xfrm>
        </p:spPr>
        <p:txBody>
          <a:bodyPr>
            <a:noAutofit/>
          </a:bodyPr>
          <a:lstStyle>
            <a:lvl1pPr marL="0" indent="0">
              <a:buNone/>
              <a:defRPr sz="6600">
                <a:latin typeface="+mj-lt"/>
              </a:defRPr>
            </a:lvl1pPr>
            <a:lvl2pPr marL="457200" indent="0">
              <a:buNone/>
              <a:defRPr sz="6600">
                <a:latin typeface="+mj-lt"/>
              </a:defRPr>
            </a:lvl2pPr>
            <a:lvl3pPr marL="914400" indent="0">
              <a:buNone/>
              <a:defRPr sz="6600">
                <a:latin typeface="+mj-lt"/>
              </a:defRPr>
            </a:lvl3pPr>
            <a:lvl4pPr marL="1371600" indent="0">
              <a:buNone/>
              <a:defRPr sz="6600">
                <a:latin typeface="+mj-lt"/>
              </a:defRPr>
            </a:lvl4pPr>
            <a:lvl5pPr marL="1828800" indent="0">
              <a:buNone/>
              <a:defRPr sz="6600">
                <a:latin typeface="+mj-lt"/>
              </a:defRPr>
            </a:lvl5pPr>
          </a:lstStyle>
          <a:p>
            <a:pPr lvl="0"/>
            <a:r>
              <a:rPr lang="en-US" dirty="0"/>
              <a:t>Click to edit Master text styles</a:t>
            </a:r>
          </a:p>
        </p:txBody>
      </p:sp>
    </p:spTree>
    <p:extLst>
      <p:ext uri="{BB962C8B-B14F-4D97-AF65-F5344CB8AC3E}">
        <p14:creationId xmlns:p14="http://schemas.microsoft.com/office/powerpoint/2010/main" val="1218411928"/>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5EB13-C210-D411-CB63-29C05D293E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1D0771-68D6-90D0-5C6D-09CC58EEB5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D0DAF-58D9-DF69-2790-5D5981AC33D3}"/>
              </a:ext>
            </a:extLst>
          </p:cNvPr>
          <p:cNvSpPr>
            <a:spLocks noGrp="1"/>
          </p:cNvSpPr>
          <p:nvPr>
            <p:ph type="dt" sz="half" idx="10"/>
          </p:nvPr>
        </p:nvSpPr>
        <p:spPr/>
        <p:txBody>
          <a:bodyPr/>
          <a:lstStyle/>
          <a:p>
            <a:fld id="{4B1364EC-1366-40BC-BF65-571AC599F077}" type="datetimeFigureOut">
              <a:rPr lang="en-US" smtClean="0"/>
              <a:t>7/24/2025</a:t>
            </a:fld>
            <a:endParaRPr lang="en-US"/>
          </a:p>
        </p:txBody>
      </p:sp>
      <p:sp>
        <p:nvSpPr>
          <p:cNvPr id="5" name="Footer Placeholder 4">
            <a:extLst>
              <a:ext uri="{FF2B5EF4-FFF2-40B4-BE49-F238E27FC236}">
                <a16:creationId xmlns:a16="http://schemas.microsoft.com/office/drawing/2014/main" id="{6AF56208-AD51-E3D1-0E39-392FCB76E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D3B45-DF92-6E30-0576-20FEDE6269D0}"/>
              </a:ext>
            </a:extLst>
          </p:cNvPr>
          <p:cNvSpPr>
            <a:spLocks noGrp="1"/>
          </p:cNvSpPr>
          <p:nvPr>
            <p:ph type="sldNum" sz="quarter" idx="12"/>
          </p:nvPr>
        </p:nvSpPr>
        <p:spPr/>
        <p:txBody>
          <a:bodyPr/>
          <a:lstStyle/>
          <a:p>
            <a:fld id="{A099C9C4-2ED0-42B6-AC0A-9306BDC11A2C}" type="slidenum">
              <a:rPr lang="en-US" smtClean="0"/>
              <a:t>‹#›</a:t>
            </a:fld>
            <a:endParaRPr lang="en-US"/>
          </a:p>
        </p:txBody>
      </p:sp>
    </p:spTree>
    <p:extLst>
      <p:ext uri="{BB962C8B-B14F-4D97-AF65-F5344CB8AC3E}">
        <p14:creationId xmlns:p14="http://schemas.microsoft.com/office/powerpoint/2010/main" val="2543240116"/>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702EC6-7EDE-E20E-7CD7-7CA993FD42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2C2BFC-95A1-4D48-9800-9272F76CD9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C3ED5-AFF7-A4AB-290B-A7B54EDA699C}"/>
              </a:ext>
            </a:extLst>
          </p:cNvPr>
          <p:cNvSpPr>
            <a:spLocks noGrp="1"/>
          </p:cNvSpPr>
          <p:nvPr>
            <p:ph type="dt" sz="half" idx="10"/>
          </p:nvPr>
        </p:nvSpPr>
        <p:spPr/>
        <p:txBody>
          <a:bodyPr/>
          <a:lstStyle/>
          <a:p>
            <a:fld id="{4B1364EC-1366-40BC-BF65-571AC599F077}" type="datetimeFigureOut">
              <a:rPr lang="en-US" smtClean="0"/>
              <a:t>7/24/2025</a:t>
            </a:fld>
            <a:endParaRPr lang="en-US"/>
          </a:p>
        </p:txBody>
      </p:sp>
      <p:sp>
        <p:nvSpPr>
          <p:cNvPr id="5" name="Footer Placeholder 4">
            <a:extLst>
              <a:ext uri="{FF2B5EF4-FFF2-40B4-BE49-F238E27FC236}">
                <a16:creationId xmlns:a16="http://schemas.microsoft.com/office/drawing/2014/main" id="{F43B20B2-6A59-EBE2-572A-03E6BF9F7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3B954-63EC-5363-7815-B89728720210}"/>
              </a:ext>
            </a:extLst>
          </p:cNvPr>
          <p:cNvSpPr>
            <a:spLocks noGrp="1"/>
          </p:cNvSpPr>
          <p:nvPr>
            <p:ph type="sldNum" sz="quarter" idx="12"/>
          </p:nvPr>
        </p:nvSpPr>
        <p:spPr/>
        <p:txBody>
          <a:bodyPr/>
          <a:lstStyle/>
          <a:p>
            <a:fld id="{A099C9C4-2ED0-42B6-AC0A-9306BDC11A2C}" type="slidenum">
              <a:rPr lang="en-US" smtClean="0"/>
              <a:t>‹#›</a:t>
            </a:fld>
            <a:endParaRPr lang="en-US"/>
          </a:p>
        </p:txBody>
      </p:sp>
    </p:spTree>
    <p:extLst>
      <p:ext uri="{BB962C8B-B14F-4D97-AF65-F5344CB8AC3E}">
        <p14:creationId xmlns:p14="http://schemas.microsoft.com/office/powerpoint/2010/main" val="1408419567"/>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EAD6-32DE-31A8-AA23-0F264F2BB26A}"/>
              </a:ext>
            </a:extLst>
          </p:cNvPr>
          <p:cNvSpPr>
            <a:spLocks noGrp="1"/>
          </p:cNvSpPr>
          <p:nvPr>
            <p:ph type="title"/>
          </p:nvPr>
        </p:nvSpPr>
        <p:spPr>
          <a:xfrm>
            <a:off x="838200" y="293787"/>
            <a:ext cx="10063480" cy="592817"/>
          </a:xfrm>
        </p:spPr>
        <p:txBody>
          <a:bodyPr>
            <a:noAutofit/>
          </a:bodyPr>
          <a:lstStyle>
            <a:lvl1pPr>
              <a:defRPr sz="3600">
                <a:solidFill>
                  <a:schemeClr val="bg1"/>
                </a:solidFill>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1DC5F6A4-4B7D-4664-FA1E-4FAFBF567AE7}"/>
              </a:ext>
            </a:extLst>
          </p:cNvPr>
          <p:cNvSpPr>
            <a:spLocks noGrp="1"/>
          </p:cNvSpPr>
          <p:nvPr>
            <p:ph type="sldNum" sz="quarter" idx="12"/>
          </p:nvPr>
        </p:nvSpPr>
        <p:spPr/>
        <p:txBody>
          <a:bodyPr/>
          <a:lstStyle/>
          <a:p>
            <a:fld id="{C3A80CB9-8FF1-4649-AD49-46408C0A55E9}" type="slidenum">
              <a:rPr lang="en-US" smtClean="0"/>
              <a:t>‹#›</a:t>
            </a:fld>
            <a:endParaRPr lang="en-US"/>
          </a:p>
        </p:txBody>
      </p:sp>
      <p:sp>
        <p:nvSpPr>
          <p:cNvPr id="15" name="Content Placeholder 2">
            <a:extLst>
              <a:ext uri="{FF2B5EF4-FFF2-40B4-BE49-F238E27FC236}">
                <a16:creationId xmlns:a16="http://schemas.microsoft.com/office/drawing/2014/main" id="{287CD42D-5A8C-054D-C181-7320C7617090}"/>
              </a:ext>
            </a:extLst>
          </p:cNvPr>
          <p:cNvSpPr>
            <a:spLocks noGrp="1"/>
          </p:cNvSpPr>
          <p:nvPr>
            <p:ph sz="half" idx="13"/>
          </p:nvPr>
        </p:nvSpPr>
        <p:spPr>
          <a:xfrm>
            <a:off x="838200" y="1409064"/>
            <a:ext cx="5034280" cy="4648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99A79CD8-5B58-1959-EEEB-6AC685CD96A4}"/>
              </a:ext>
            </a:extLst>
          </p:cNvPr>
          <p:cNvSpPr>
            <a:spLocks noGrp="1"/>
          </p:cNvSpPr>
          <p:nvPr>
            <p:ph sz="half" idx="14"/>
          </p:nvPr>
        </p:nvSpPr>
        <p:spPr>
          <a:xfrm>
            <a:off x="6319520" y="1409064"/>
            <a:ext cx="5034280" cy="4648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1614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EAD6-32DE-31A8-AA23-0F264F2BB26A}"/>
              </a:ext>
            </a:extLst>
          </p:cNvPr>
          <p:cNvSpPr>
            <a:spLocks noGrp="1"/>
          </p:cNvSpPr>
          <p:nvPr>
            <p:ph type="title"/>
          </p:nvPr>
        </p:nvSpPr>
        <p:spPr>
          <a:xfrm>
            <a:off x="838200" y="293787"/>
            <a:ext cx="10063480" cy="592817"/>
          </a:xfrm>
        </p:spPr>
        <p:txBody>
          <a:bodyPr>
            <a:no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31B9E13-1A22-853C-CF17-634ECBE2A0CC}"/>
              </a:ext>
            </a:extLst>
          </p:cNvPr>
          <p:cNvSpPr>
            <a:spLocks noGrp="1"/>
          </p:cNvSpPr>
          <p:nvPr>
            <p:ph sz="half" idx="1"/>
          </p:nvPr>
        </p:nvSpPr>
        <p:spPr>
          <a:xfrm>
            <a:off x="838200" y="1409064"/>
            <a:ext cx="10515600" cy="4648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DC5F6A4-4B7D-4664-FA1E-4FAFBF567AE7}"/>
              </a:ext>
            </a:extLst>
          </p:cNvPr>
          <p:cNvSpPr>
            <a:spLocks noGrp="1"/>
          </p:cNvSpPr>
          <p:nvPr>
            <p:ph type="sldNum" sz="quarter" idx="12"/>
          </p:nvPr>
        </p:nvSpPr>
        <p:spPr/>
        <p:txBody>
          <a:bodyPr/>
          <a:lstStyle/>
          <a:p>
            <a:fld id="{C3A80CB9-8FF1-4649-AD49-46408C0A55E9}" type="slidenum">
              <a:rPr lang="en-US" smtClean="0"/>
              <a:t>‹#›</a:t>
            </a:fld>
            <a:endParaRPr lang="en-US"/>
          </a:p>
        </p:txBody>
      </p:sp>
    </p:spTree>
    <p:extLst>
      <p:ext uri="{BB962C8B-B14F-4D97-AF65-F5344CB8AC3E}">
        <p14:creationId xmlns:p14="http://schemas.microsoft.com/office/powerpoint/2010/main" val="536083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16">
          <p15:clr>
            <a:srgbClr val="FBAE40"/>
          </p15:clr>
        </p15:guide>
        <p15:guide id="4" pos="71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 Blue">
    <p:bg>
      <p:bgPr>
        <a:solidFill>
          <a:schemeClr val="tx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714084F-4D37-58BF-CA6F-0B1FF6399A24}"/>
              </a:ext>
            </a:extLst>
          </p:cNvPr>
          <p:cNvSpPr>
            <a:spLocks noGrp="1"/>
          </p:cNvSpPr>
          <p:nvPr>
            <p:ph type="ctrTitle"/>
          </p:nvPr>
        </p:nvSpPr>
        <p:spPr>
          <a:xfrm>
            <a:off x="1524000" y="1508759"/>
            <a:ext cx="9144000" cy="2092643"/>
          </a:xfrm>
        </p:spPr>
        <p:txBody>
          <a:bodyPr anchor="b">
            <a:normAutofit/>
          </a:bodyPr>
          <a:lstStyle>
            <a:lvl1pPr algn="ctr">
              <a:defRPr sz="5500" b="1" i="0">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726DDB83-D002-DDCD-AA1B-E81D598FE109}"/>
              </a:ext>
            </a:extLst>
          </p:cNvPr>
          <p:cNvSpPr>
            <a:spLocks noGrp="1"/>
          </p:cNvSpPr>
          <p:nvPr>
            <p:ph type="subTitle" idx="1"/>
          </p:nvPr>
        </p:nvSpPr>
        <p:spPr>
          <a:xfrm>
            <a:off x="1524000" y="3693478"/>
            <a:ext cx="9144000" cy="1323690"/>
          </a:xfrm>
        </p:spPr>
        <p:txBody>
          <a:bodyPr>
            <a:normAutofit/>
          </a:bodyPr>
          <a:lstStyle>
            <a:lvl1pPr marL="0" indent="0" algn="ctr">
              <a:buNone/>
              <a:defRPr sz="3000" b="1" i="0">
                <a:solidFill>
                  <a:schemeClr val="accent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51211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Title - gradient">
    <p:bg>
      <p:bgPr>
        <a:gradFill flip="none" rotWithShape="1">
          <a:gsLst>
            <a:gs pos="55000">
              <a:schemeClr val="tx2"/>
            </a:gs>
            <a:gs pos="0">
              <a:schemeClr val="tx2">
                <a:lumMod val="95000"/>
              </a:schemeClr>
            </a:gs>
            <a:gs pos="100000">
              <a:schemeClr val="bg2"/>
            </a:gs>
          </a:gsLst>
          <a:lin ang="2700000" scaled="1"/>
          <a:tileRect/>
        </a:gra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714084F-4D37-58BF-CA6F-0B1FF6399A24}"/>
              </a:ext>
            </a:extLst>
          </p:cNvPr>
          <p:cNvSpPr>
            <a:spLocks noGrp="1"/>
          </p:cNvSpPr>
          <p:nvPr>
            <p:ph type="ctrTitle"/>
          </p:nvPr>
        </p:nvSpPr>
        <p:spPr>
          <a:xfrm>
            <a:off x="1524000" y="1508759"/>
            <a:ext cx="9144000" cy="2092643"/>
          </a:xfrm>
        </p:spPr>
        <p:txBody>
          <a:bodyPr anchor="b">
            <a:normAutofit/>
          </a:bodyPr>
          <a:lstStyle>
            <a:lvl1pPr algn="ctr">
              <a:defRPr sz="5500" b="1" i="0">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726DDB83-D002-DDCD-AA1B-E81D598FE109}"/>
              </a:ext>
            </a:extLst>
          </p:cNvPr>
          <p:cNvSpPr>
            <a:spLocks noGrp="1"/>
          </p:cNvSpPr>
          <p:nvPr>
            <p:ph type="subTitle" idx="1"/>
          </p:nvPr>
        </p:nvSpPr>
        <p:spPr>
          <a:xfrm>
            <a:off x="1524000" y="3693478"/>
            <a:ext cx="9144000" cy="1323690"/>
          </a:xfrm>
        </p:spPr>
        <p:txBody>
          <a:bodyPr>
            <a:normAutofit/>
          </a:bodyPr>
          <a:lstStyle>
            <a:lvl1pPr marL="0" indent="0" algn="ctr">
              <a:buNone/>
              <a:defRPr sz="3000" b="1" i="0">
                <a:solidFill>
                  <a:schemeClr val="accent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42156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CD4FC-C9A8-4C88-CD9A-FC5FEE91EE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45CDCE-E6A9-5F73-A45F-9BF76C895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3420C-78B4-00C5-617A-90F853725869}"/>
              </a:ext>
            </a:extLst>
          </p:cNvPr>
          <p:cNvSpPr>
            <a:spLocks noGrp="1"/>
          </p:cNvSpPr>
          <p:nvPr>
            <p:ph type="dt" sz="half" idx="10"/>
          </p:nvPr>
        </p:nvSpPr>
        <p:spPr/>
        <p:txBody>
          <a:bodyPr/>
          <a:lstStyle/>
          <a:p>
            <a:fld id="{4B1364EC-1366-40BC-BF65-571AC599F077}" type="datetimeFigureOut">
              <a:rPr lang="en-US" smtClean="0"/>
              <a:t>7/24/2025</a:t>
            </a:fld>
            <a:endParaRPr lang="en-US"/>
          </a:p>
        </p:txBody>
      </p:sp>
      <p:sp>
        <p:nvSpPr>
          <p:cNvPr id="5" name="Footer Placeholder 4">
            <a:extLst>
              <a:ext uri="{FF2B5EF4-FFF2-40B4-BE49-F238E27FC236}">
                <a16:creationId xmlns:a16="http://schemas.microsoft.com/office/drawing/2014/main" id="{9ADA13D6-39CE-5CA5-E75A-178F9BD7F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BA8A8-A78A-1226-7E4F-AA45A0089921}"/>
              </a:ext>
            </a:extLst>
          </p:cNvPr>
          <p:cNvSpPr>
            <a:spLocks noGrp="1"/>
          </p:cNvSpPr>
          <p:nvPr>
            <p:ph type="sldNum" sz="quarter" idx="12"/>
          </p:nvPr>
        </p:nvSpPr>
        <p:spPr/>
        <p:txBody>
          <a:bodyPr/>
          <a:lstStyle/>
          <a:p>
            <a:fld id="{A099C9C4-2ED0-42B6-AC0A-9306BDC11A2C}" type="slidenum">
              <a:rPr lang="en-US" smtClean="0"/>
              <a:t>‹#›</a:t>
            </a:fld>
            <a:endParaRPr lang="en-US"/>
          </a:p>
        </p:txBody>
      </p:sp>
    </p:spTree>
    <p:extLst>
      <p:ext uri="{BB962C8B-B14F-4D97-AF65-F5344CB8AC3E}">
        <p14:creationId xmlns:p14="http://schemas.microsoft.com/office/powerpoint/2010/main" val="2359195947"/>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337A-B0A8-F8F3-2422-D8348B596A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AD8FC0-6AA6-3827-50D0-CB18BB5B95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CDF49D-EA57-246F-40ED-02C019EA744C}"/>
              </a:ext>
            </a:extLst>
          </p:cNvPr>
          <p:cNvSpPr>
            <a:spLocks noGrp="1"/>
          </p:cNvSpPr>
          <p:nvPr>
            <p:ph type="dt" sz="half" idx="10"/>
          </p:nvPr>
        </p:nvSpPr>
        <p:spPr/>
        <p:txBody>
          <a:bodyPr/>
          <a:lstStyle/>
          <a:p>
            <a:fld id="{4B1364EC-1366-40BC-BF65-571AC599F077}" type="datetimeFigureOut">
              <a:rPr lang="en-US" smtClean="0"/>
              <a:t>7/24/2025</a:t>
            </a:fld>
            <a:endParaRPr lang="en-US"/>
          </a:p>
        </p:txBody>
      </p:sp>
      <p:sp>
        <p:nvSpPr>
          <p:cNvPr id="5" name="Footer Placeholder 4">
            <a:extLst>
              <a:ext uri="{FF2B5EF4-FFF2-40B4-BE49-F238E27FC236}">
                <a16:creationId xmlns:a16="http://schemas.microsoft.com/office/drawing/2014/main" id="{2A8C3E99-8034-D297-0403-CDA44A5B2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1420F-871F-CEB3-7168-3DCB6F9DD178}"/>
              </a:ext>
            </a:extLst>
          </p:cNvPr>
          <p:cNvSpPr>
            <a:spLocks noGrp="1"/>
          </p:cNvSpPr>
          <p:nvPr>
            <p:ph type="sldNum" sz="quarter" idx="12"/>
          </p:nvPr>
        </p:nvSpPr>
        <p:spPr/>
        <p:txBody>
          <a:bodyPr/>
          <a:lstStyle/>
          <a:p>
            <a:fld id="{A099C9C4-2ED0-42B6-AC0A-9306BDC11A2C}" type="slidenum">
              <a:rPr lang="en-US" smtClean="0"/>
              <a:t>‹#›</a:t>
            </a:fld>
            <a:endParaRPr lang="en-US"/>
          </a:p>
        </p:txBody>
      </p:sp>
    </p:spTree>
    <p:extLst>
      <p:ext uri="{BB962C8B-B14F-4D97-AF65-F5344CB8AC3E}">
        <p14:creationId xmlns:p14="http://schemas.microsoft.com/office/powerpoint/2010/main" val="644155431"/>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2D9D-E16C-B020-A098-D2C8889122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17AAE-E401-E013-E082-60C338FF9F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031847-C610-8630-E3FD-1FA96EB69E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4B006E-B36D-AA0A-F39C-F18FE84AA2D1}"/>
              </a:ext>
            </a:extLst>
          </p:cNvPr>
          <p:cNvSpPr>
            <a:spLocks noGrp="1"/>
          </p:cNvSpPr>
          <p:nvPr>
            <p:ph type="dt" sz="half" idx="10"/>
          </p:nvPr>
        </p:nvSpPr>
        <p:spPr/>
        <p:txBody>
          <a:bodyPr/>
          <a:lstStyle/>
          <a:p>
            <a:fld id="{4B1364EC-1366-40BC-BF65-571AC599F077}" type="datetimeFigureOut">
              <a:rPr lang="en-US" smtClean="0"/>
              <a:t>7/24/2025</a:t>
            </a:fld>
            <a:endParaRPr lang="en-US"/>
          </a:p>
        </p:txBody>
      </p:sp>
      <p:sp>
        <p:nvSpPr>
          <p:cNvPr id="6" name="Footer Placeholder 5">
            <a:extLst>
              <a:ext uri="{FF2B5EF4-FFF2-40B4-BE49-F238E27FC236}">
                <a16:creationId xmlns:a16="http://schemas.microsoft.com/office/drawing/2014/main" id="{EAF54478-26B6-0CF6-26C4-E3378732C2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6CAD94-B2A3-5373-4875-96D77866BAB6}"/>
              </a:ext>
            </a:extLst>
          </p:cNvPr>
          <p:cNvSpPr>
            <a:spLocks noGrp="1"/>
          </p:cNvSpPr>
          <p:nvPr>
            <p:ph type="sldNum" sz="quarter" idx="12"/>
          </p:nvPr>
        </p:nvSpPr>
        <p:spPr/>
        <p:txBody>
          <a:bodyPr/>
          <a:lstStyle/>
          <a:p>
            <a:fld id="{A099C9C4-2ED0-42B6-AC0A-9306BDC11A2C}" type="slidenum">
              <a:rPr lang="en-US" smtClean="0"/>
              <a:t>‹#›</a:t>
            </a:fld>
            <a:endParaRPr lang="en-US"/>
          </a:p>
        </p:txBody>
      </p:sp>
    </p:spTree>
    <p:extLst>
      <p:ext uri="{BB962C8B-B14F-4D97-AF65-F5344CB8AC3E}">
        <p14:creationId xmlns:p14="http://schemas.microsoft.com/office/powerpoint/2010/main" val="4168905024"/>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E85B-9A39-D480-CEAD-B69D6BCD47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653BC-BACA-5ED4-9019-81591A784B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BA032-6569-3832-E0CE-3CAF3628DF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998D7A-BD89-7D53-1396-9E0C12068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18351C-7FB7-422C-3233-FFD7BD9C03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9AB630-FA8A-B388-BAC5-B0D50CB9FB5A}"/>
              </a:ext>
            </a:extLst>
          </p:cNvPr>
          <p:cNvSpPr>
            <a:spLocks noGrp="1"/>
          </p:cNvSpPr>
          <p:nvPr>
            <p:ph type="dt" sz="half" idx="10"/>
          </p:nvPr>
        </p:nvSpPr>
        <p:spPr/>
        <p:txBody>
          <a:bodyPr/>
          <a:lstStyle/>
          <a:p>
            <a:fld id="{4B1364EC-1366-40BC-BF65-571AC599F077}" type="datetimeFigureOut">
              <a:rPr lang="en-US" smtClean="0"/>
              <a:t>7/24/2025</a:t>
            </a:fld>
            <a:endParaRPr lang="en-US"/>
          </a:p>
        </p:txBody>
      </p:sp>
      <p:sp>
        <p:nvSpPr>
          <p:cNvPr id="8" name="Footer Placeholder 7">
            <a:extLst>
              <a:ext uri="{FF2B5EF4-FFF2-40B4-BE49-F238E27FC236}">
                <a16:creationId xmlns:a16="http://schemas.microsoft.com/office/drawing/2014/main" id="{1A739089-28E9-772D-D7E8-1D319E4946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49F33F-CC1A-5ADD-291D-43BE56E2E126}"/>
              </a:ext>
            </a:extLst>
          </p:cNvPr>
          <p:cNvSpPr>
            <a:spLocks noGrp="1"/>
          </p:cNvSpPr>
          <p:nvPr>
            <p:ph type="sldNum" sz="quarter" idx="12"/>
          </p:nvPr>
        </p:nvSpPr>
        <p:spPr/>
        <p:txBody>
          <a:bodyPr/>
          <a:lstStyle/>
          <a:p>
            <a:fld id="{A099C9C4-2ED0-42B6-AC0A-9306BDC11A2C}" type="slidenum">
              <a:rPr lang="en-US" smtClean="0"/>
              <a:t>‹#›</a:t>
            </a:fld>
            <a:endParaRPr lang="en-US"/>
          </a:p>
        </p:txBody>
      </p:sp>
    </p:spTree>
    <p:extLst>
      <p:ext uri="{BB962C8B-B14F-4D97-AF65-F5344CB8AC3E}">
        <p14:creationId xmlns:p14="http://schemas.microsoft.com/office/powerpoint/2010/main" val="445006711"/>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D5B4C-3643-4B33-9EDA-0F39D350A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196C9-8035-04D3-1E5D-50888DEA106E}"/>
              </a:ext>
            </a:extLst>
          </p:cNvPr>
          <p:cNvSpPr>
            <a:spLocks noGrp="1"/>
          </p:cNvSpPr>
          <p:nvPr>
            <p:ph type="dt" sz="half" idx="10"/>
          </p:nvPr>
        </p:nvSpPr>
        <p:spPr/>
        <p:txBody>
          <a:bodyPr/>
          <a:lstStyle/>
          <a:p>
            <a:fld id="{4B1364EC-1366-40BC-BF65-571AC599F077}" type="datetimeFigureOut">
              <a:rPr lang="en-US" smtClean="0"/>
              <a:t>7/24/2025</a:t>
            </a:fld>
            <a:endParaRPr lang="en-US"/>
          </a:p>
        </p:txBody>
      </p:sp>
      <p:sp>
        <p:nvSpPr>
          <p:cNvPr id="4" name="Footer Placeholder 3">
            <a:extLst>
              <a:ext uri="{FF2B5EF4-FFF2-40B4-BE49-F238E27FC236}">
                <a16:creationId xmlns:a16="http://schemas.microsoft.com/office/drawing/2014/main" id="{196B14E7-BD91-C466-2679-59207B5D33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6D1227-F6EC-30E6-390F-5F057B6303F6}"/>
              </a:ext>
            </a:extLst>
          </p:cNvPr>
          <p:cNvSpPr>
            <a:spLocks noGrp="1"/>
          </p:cNvSpPr>
          <p:nvPr>
            <p:ph type="sldNum" sz="quarter" idx="12"/>
          </p:nvPr>
        </p:nvSpPr>
        <p:spPr/>
        <p:txBody>
          <a:bodyPr/>
          <a:lstStyle/>
          <a:p>
            <a:fld id="{A099C9C4-2ED0-42B6-AC0A-9306BDC11A2C}" type="slidenum">
              <a:rPr lang="en-US" smtClean="0"/>
              <a:t>‹#›</a:t>
            </a:fld>
            <a:endParaRPr lang="en-US"/>
          </a:p>
        </p:txBody>
      </p:sp>
    </p:spTree>
    <p:extLst>
      <p:ext uri="{BB962C8B-B14F-4D97-AF65-F5344CB8AC3E}">
        <p14:creationId xmlns:p14="http://schemas.microsoft.com/office/powerpoint/2010/main" val="3485325511"/>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ameo Placeholder 5">
            <a:extLst>
              <a:ext uri="{FF2B5EF4-FFF2-40B4-BE49-F238E27FC236}">
                <a16:creationId xmlns:a16="http://schemas.microsoft.com/office/drawing/2014/main" id="{E1A2B545-EE2D-9243-704C-DB6E40D77B0C}"/>
              </a:ext>
            </a:extLst>
          </p:cNvPr>
          <p:cNvSpPr>
            <a:spLocks noGrp="1"/>
          </p:cNvSpPr>
          <p:nvPr>
            <p:ph type="media" sz="quarter" idx="13">
              <p:extLst>
                <p:ext uri="{56F484CC-4922-43CF-B6FB-B326C6A72FC8}">
                  <p232:phTypeExt xmlns:p232="http://schemas.microsoft.com/office/powerpoint/2023/02/main">
                    <p232:type>
                      <p232:cameo/>
                    </p232:type>
                  </p232:phTypeExt>
                </p:ext>
              </p:extLst>
            </p:ph>
          </p:nvPr>
        </p:nvSpPr>
        <p:spPr>
          <a:xfrm>
            <a:off x="821778" y="1692275"/>
            <a:ext cx="1899979" cy="2004236"/>
          </a:xfrm>
        </p:spPr>
        <p:txBody>
          <a:bodyPr/>
          <a:lstStyle/>
          <a:p>
            <a:endParaRPr lang="en-US"/>
          </a:p>
        </p:txBody>
      </p:sp>
      <p:sp>
        <p:nvSpPr>
          <p:cNvPr id="8" name="Cameo Placeholder 7">
            <a:extLst>
              <a:ext uri="{FF2B5EF4-FFF2-40B4-BE49-F238E27FC236}">
                <a16:creationId xmlns:a16="http://schemas.microsoft.com/office/drawing/2014/main" id="{41883A15-CD49-55F2-405A-605E5F01F5DB}"/>
              </a:ext>
            </a:extLst>
          </p:cNvPr>
          <p:cNvSpPr>
            <a:spLocks noGrp="1"/>
          </p:cNvSpPr>
          <p:nvPr>
            <p:ph type="media" sz="quarter" idx="14">
              <p:extLst>
                <p:ext uri="{56F484CC-4922-43CF-B6FB-B326C6A72FC8}">
                  <p232:phTypeExt xmlns:p232="http://schemas.microsoft.com/office/powerpoint/2023/02/main">
                    <p232:type>
                      <p232:cameo/>
                    </p232:type>
                  </p232:phTypeExt>
                </p:ext>
              </p:extLst>
            </p:ph>
          </p:nvPr>
        </p:nvSpPr>
        <p:spPr>
          <a:xfrm>
            <a:off x="5337662" y="1692275"/>
            <a:ext cx="1899979" cy="2004236"/>
          </a:xfrm>
        </p:spPr>
        <p:txBody>
          <a:bodyPr/>
          <a:lstStyle/>
          <a:p>
            <a:endParaRPr lang="en-US"/>
          </a:p>
        </p:txBody>
      </p:sp>
      <p:sp>
        <p:nvSpPr>
          <p:cNvPr id="10" name="Cameo Placeholder 9">
            <a:extLst>
              <a:ext uri="{FF2B5EF4-FFF2-40B4-BE49-F238E27FC236}">
                <a16:creationId xmlns:a16="http://schemas.microsoft.com/office/drawing/2014/main" id="{F48F4281-E468-C347-2E11-95DE984492B5}"/>
              </a:ext>
            </a:extLst>
          </p:cNvPr>
          <p:cNvSpPr>
            <a:spLocks noGrp="1"/>
          </p:cNvSpPr>
          <p:nvPr>
            <p:ph type="media" sz="quarter" idx="15">
              <p:extLst>
                <p:ext uri="{56F484CC-4922-43CF-B6FB-B326C6A72FC8}">
                  <p232:phTypeExt xmlns:p232="http://schemas.microsoft.com/office/powerpoint/2023/02/main">
                    <p232:type>
                      <p232:cameo/>
                    </p232:type>
                  </p232:phTypeExt>
                </p:ext>
              </p:extLst>
            </p:ph>
          </p:nvPr>
        </p:nvSpPr>
        <p:spPr>
          <a:xfrm>
            <a:off x="7595604" y="1692275"/>
            <a:ext cx="1899979" cy="2004236"/>
          </a:xfrm>
        </p:spPr>
        <p:txBody>
          <a:bodyPr/>
          <a:lstStyle/>
          <a:p>
            <a:endParaRPr lang="en-US"/>
          </a:p>
        </p:txBody>
      </p:sp>
      <p:sp>
        <p:nvSpPr>
          <p:cNvPr id="12" name="Cameo Placeholder 11">
            <a:extLst>
              <a:ext uri="{FF2B5EF4-FFF2-40B4-BE49-F238E27FC236}">
                <a16:creationId xmlns:a16="http://schemas.microsoft.com/office/drawing/2014/main" id="{1AFDD7E4-0246-DCA7-8431-FDFF7EED7612}"/>
              </a:ext>
            </a:extLst>
          </p:cNvPr>
          <p:cNvSpPr>
            <a:spLocks noGrp="1"/>
          </p:cNvSpPr>
          <p:nvPr>
            <p:ph type="media" sz="quarter" idx="16">
              <p:extLst>
                <p:ext uri="{56F484CC-4922-43CF-B6FB-B326C6A72FC8}">
                  <p232:phTypeExt xmlns:p232="http://schemas.microsoft.com/office/powerpoint/2023/02/main">
                    <p232:type>
                      <p232:cameo/>
                    </p232:type>
                  </p232:phTypeExt>
                </p:ext>
              </p:extLst>
            </p:ph>
          </p:nvPr>
        </p:nvSpPr>
        <p:spPr>
          <a:xfrm>
            <a:off x="9853544" y="1692275"/>
            <a:ext cx="1899979" cy="2004236"/>
          </a:xfrm>
        </p:spPr>
        <p:txBody>
          <a:bodyPr/>
          <a:lstStyle/>
          <a:p>
            <a:endParaRPr lang="en-US"/>
          </a:p>
        </p:txBody>
      </p:sp>
      <p:sp>
        <p:nvSpPr>
          <p:cNvPr id="13" name="Cameo Placeholder 7">
            <a:extLst>
              <a:ext uri="{FF2B5EF4-FFF2-40B4-BE49-F238E27FC236}">
                <a16:creationId xmlns:a16="http://schemas.microsoft.com/office/drawing/2014/main" id="{0B50F6F6-337B-5E69-257F-556E678AC173}"/>
              </a:ext>
            </a:extLst>
          </p:cNvPr>
          <p:cNvSpPr>
            <a:spLocks noGrp="1"/>
          </p:cNvSpPr>
          <p:nvPr>
            <p:ph type="media" sz="quarter" idx="17">
              <p:extLst>
                <p:ext uri="{56F484CC-4922-43CF-B6FB-B326C6A72FC8}">
                  <p232:phTypeExt xmlns:p232="http://schemas.microsoft.com/office/powerpoint/2023/02/main">
                    <p232:type>
                      <p232:cameo/>
                    </p232:type>
                  </p232:phTypeExt>
                </p:ext>
              </p:extLst>
            </p:ph>
          </p:nvPr>
        </p:nvSpPr>
        <p:spPr>
          <a:xfrm>
            <a:off x="3079720" y="1692275"/>
            <a:ext cx="1899979" cy="2004236"/>
          </a:xfrm>
        </p:spPr>
        <p:txBody>
          <a:bodyPr/>
          <a:lstStyle/>
          <a:p>
            <a:endParaRPr lang="en-US"/>
          </a:p>
        </p:txBody>
      </p:sp>
      <p:sp>
        <p:nvSpPr>
          <p:cNvPr id="15" name="Picture Placeholder 14">
            <a:extLst>
              <a:ext uri="{FF2B5EF4-FFF2-40B4-BE49-F238E27FC236}">
                <a16:creationId xmlns:a16="http://schemas.microsoft.com/office/drawing/2014/main" id="{514BECC1-91CC-A9DE-D326-F071745D31E5}"/>
              </a:ext>
            </a:extLst>
          </p:cNvPr>
          <p:cNvSpPr>
            <a:spLocks noGrp="1"/>
          </p:cNvSpPr>
          <p:nvPr>
            <p:ph type="pic" sz="quarter" idx="18"/>
          </p:nvPr>
        </p:nvSpPr>
        <p:spPr>
          <a:xfrm>
            <a:off x="1399293" y="4436533"/>
            <a:ext cx="914400" cy="914400"/>
          </a:xfrm>
        </p:spPr>
        <p:txBody>
          <a:bodyPr/>
          <a:lstStyle/>
          <a:p>
            <a:endParaRPr lang="en-US"/>
          </a:p>
        </p:txBody>
      </p:sp>
    </p:spTree>
    <p:extLst>
      <p:ext uri="{BB962C8B-B14F-4D97-AF65-F5344CB8AC3E}">
        <p14:creationId xmlns:p14="http://schemas.microsoft.com/office/powerpoint/2010/main" val="4207996426"/>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5B92F-0629-D032-848F-33B07E085E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E15ABF-91A1-CDE4-9562-356422EC7B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1C2EEE-4266-ED1D-27BA-87D27C395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B3D779-A922-EFA8-E45F-919982EA595F}"/>
              </a:ext>
            </a:extLst>
          </p:cNvPr>
          <p:cNvSpPr>
            <a:spLocks noGrp="1"/>
          </p:cNvSpPr>
          <p:nvPr>
            <p:ph type="dt" sz="half" idx="10"/>
          </p:nvPr>
        </p:nvSpPr>
        <p:spPr/>
        <p:txBody>
          <a:bodyPr/>
          <a:lstStyle/>
          <a:p>
            <a:fld id="{4B1364EC-1366-40BC-BF65-571AC599F077}" type="datetimeFigureOut">
              <a:rPr lang="en-US" smtClean="0"/>
              <a:t>7/24/2025</a:t>
            </a:fld>
            <a:endParaRPr lang="en-US"/>
          </a:p>
        </p:txBody>
      </p:sp>
      <p:sp>
        <p:nvSpPr>
          <p:cNvPr id="6" name="Footer Placeholder 5">
            <a:extLst>
              <a:ext uri="{FF2B5EF4-FFF2-40B4-BE49-F238E27FC236}">
                <a16:creationId xmlns:a16="http://schemas.microsoft.com/office/drawing/2014/main" id="{A20A30BA-F239-00D2-8F34-5D41997A38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63CE1B-0B3C-3099-6714-FC65F82CC93F}"/>
              </a:ext>
            </a:extLst>
          </p:cNvPr>
          <p:cNvSpPr>
            <a:spLocks noGrp="1"/>
          </p:cNvSpPr>
          <p:nvPr>
            <p:ph type="sldNum" sz="quarter" idx="12"/>
          </p:nvPr>
        </p:nvSpPr>
        <p:spPr/>
        <p:txBody>
          <a:bodyPr/>
          <a:lstStyle/>
          <a:p>
            <a:fld id="{A099C9C4-2ED0-42B6-AC0A-9306BDC11A2C}" type="slidenum">
              <a:rPr lang="en-US" smtClean="0"/>
              <a:t>‹#›</a:t>
            </a:fld>
            <a:endParaRPr lang="en-US"/>
          </a:p>
        </p:txBody>
      </p:sp>
    </p:spTree>
    <p:extLst>
      <p:ext uri="{BB962C8B-B14F-4D97-AF65-F5344CB8AC3E}">
        <p14:creationId xmlns:p14="http://schemas.microsoft.com/office/powerpoint/2010/main" val="3378869068"/>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7FAF-DFD5-3663-7A17-AE4F942993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E37524-7D79-86DC-86BA-46AF5EF41B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DF2282-5F54-7094-9281-17A32DA8F7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C20A4-4303-4A1C-8E68-F13C34744A5B}"/>
              </a:ext>
            </a:extLst>
          </p:cNvPr>
          <p:cNvSpPr>
            <a:spLocks noGrp="1"/>
          </p:cNvSpPr>
          <p:nvPr>
            <p:ph type="dt" sz="half" idx="10"/>
          </p:nvPr>
        </p:nvSpPr>
        <p:spPr/>
        <p:txBody>
          <a:bodyPr/>
          <a:lstStyle/>
          <a:p>
            <a:fld id="{4B1364EC-1366-40BC-BF65-571AC599F077}" type="datetimeFigureOut">
              <a:rPr lang="en-US" smtClean="0"/>
              <a:t>7/24/2025</a:t>
            </a:fld>
            <a:endParaRPr lang="en-US"/>
          </a:p>
        </p:txBody>
      </p:sp>
      <p:sp>
        <p:nvSpPr>
          <p:cNvPr id="6" name="Footer Placeholder 5">
            <a:extLst>
              <a:ext uri="{FF2B5EF4-FFF2-40B4-BE49-F238E27FC236}">
                <a16:creationId xmlns:a16="http://schemas.microsoft.com/office/drawing/2014/main" id="{33990401-2D42-8CF0-3CA5-02E47976E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41D90-A054-7250-64B0-838BF52D2AFA}"/>
              </a:ext>
            </a:extLst>
          </p:cNvPr>
          <p:cNvSpPr>
            <a:spLocks noGrp="1"/>
          </p:cNvSpPr>
          <p:nvPr>
            <p:ph type="sldNum" sz="quarter" idx="12"/>
          </p:nvPr>
        </p:nvSpPr>
        <p:spPr/>
        <p:txBody>
          <a:bodyPr/>
          <a:lstStyle/>
          <a:p>
            <a:fld id="{A099C9C4-2ED0-42B6-AC0A-9306BDC11A2C}" type="slidenum">
              <a:rPr lang="en-US" smtClean="0"/>
              <a:t>‹#›</a:t>
            </a:fld>
            <a:endParaRPr lang="en-US"/>
          </a:p>
        </p:txBody>
      </p:sp>
    </p:spTree>
    <p:extLst>
      <p:ext uri="{BB962C8B-B14F-4D97-AF65-F5344CB8AC3E}">
        <p14:creationId xmlns:p14="http://schemas.microsoft.com/office/powerpoint/2010/main" val="1106945207"/>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40E7D6-A99B-8FD3-8E3F-E6681720A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 1234</a:t>
            </a:r>
          </a:p>
        </p:txBody>
      </p:sp>
      <p:sp>
        <p:nvSpPr>
          <p:cNvPr id="3" name="Text Placeholder 2">
            <a:extLst>
              <a:ext uri="{FF2B5EF4-FFF2-40B4-BE49-F238E27FC236}">
                <a16:creationId xmlns:a16="http://schemas.microsoft.com/office/drawing/2014/main" id="{951F5A93-4C9A-1E29-827E-3B6FD6FCFD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09C54D-1718-3EDF-AFB4-C6DC118336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364EC-1366-40BC-BF65-571AC599F077}" type="datetimeFigureOut">
              <a:rPr lang="en-US" smtClean="0"/>
              <a:t>7/24/2025</a:t>
            </a:fld>
            <a:endParaRPr lang="en-US"/>
          </a:p>
        </p:txBody>
      </p:sp>
      <p:sp>
        <p:nvSpPr>
          <p:cNvPr id="5" name="Footer Placeholder 4">
            <a:extLst>
              <a:ext uri="{FF2B5EF4-FFF2-40B4-BE49-F238E27FC236}">
                <a16:creationId xmlns:a16="http://schemas.microsoft.com/office/drawing/2014/main" id="{03C5E5F3-D964-65EA-B638-F76057EBB7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D0BE26-E59A-E09D-B4F2-C48DBEAC0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9C9C4-2ED0-42B6-AC0A-9306BDC11A2C}" type="slidenum">
              <a:rPr lang="en-US" smtClean="0"/>
              <a:t>‹#›</a:t>
            </a:fld>
            <a:endParaRPr lang="en-US"/>
          </a:p>
        </p:txBody>
      </p:sp>
      <p:pic>
        <p:nvPicPr>
          <p:cNvPr id="7" name="Picture 6" descr="Logo&#10;&#10;AI-generated content may be incorrect.">
            <a:extLst>
              <a:ext uri="{FF2B5EF4-FFF2-40B4-BE49-F238E27FC236}">
                <a16:creationId xmlns:a16="http://schemas.microsoft.com/office/drawing/2014/main" id="{A61D0D57-DC33-6FC3-571C-ED177C3AAC11}"/>
              </a:ext>
            </a:extLst>
          </p:cNvPr>
          <p:cNvPicPr>
            <a:picLocks noChangeAspect="1"/>
          </p:cNvPicPr>
          <p:nvPr userDrawn="1"/>
        </p:nvPicPr>
        <p:blipFill>
          <a:blip r:embed="rId17">
            <a:extLst>
              <a:ext uri="{BEBA8EAE-BF5A-486C-A8C5-ECC9F3942E4B}">
                <a14:imgProps xmlns:a14="http://schemas.microsoft.com/office/drawing/2010/main">
                  <a14:imgLayer r:embed="rId18">
                    <a14:imgEffect>
                      <a14:sharpenSoften amount="100000"/>
                    </a14:imgEffect>
                    <a14:imgEffect>
                      <a14:colorTemperature colorTemp="11500"/>
                    </a14:imgEffect>
                    <a14:imgEffect>
                      <a14:saturation sat="0"/>
                    </a14:imgEffect>
                    <a14:imgEffect>
                      <a14:brightnessContrast bright="32000" contrast="-73000"/>
                    </a14:imgEffect>
                  </a14:imgLayer>
                </a14:imgProps>
              </a:ext>
              <a:ext uri="{28A0092B-C50C-407E-A947-70E740481C1C}">
                <a14:useLocalDpi xmlns:a14="http://schemas.microsoft.com/office/drawing/2010/main" val="0"/>
              </a:ext>
            </a:extLst>
          </a:blip>
          <a:srcRect b="13641"/>
          <a:stretch>
            <a:fillRect/>
          </a:stretch>
        </p:blipFill>
        <p:spPr>
          <a:xfrm>
            <a:off x="10747844" y="6140449"/>
            <a:ext cx="1211912" cy="581026"/>
          </a:xfrm>
          <a:prstGeom prst="rect">
            <a:avLst/>
          </a:prstGeom>
        </p:spPr>
      </p:pic>
      <p:sp>
        <p:nvSpPr>
          <p:cNvPr id="10" name="Rectangle 9">
            <a:extLst>
              <a:ext uri="{FF2B5EF4-FFF2-40B4-BE49-F238E27FC236}">
                <a16:creationId xmlns:a16="http://schemas.microsoft.com/office/drawing/2014/main" id="{B9F2A77A-60F7-87B2-5BE1-189D3E31139E}"/>
              </a:ext>
            </a:extLst>
          </p:cNvPr>
          <p:cNvSpPr/>
          <p:nvPr userDrawn="1"/>
        </p:nvSpPr>
        <p:spPr>
          <a:xfrm>
            <a:off x="0" y="0"/>
            <a:ext cx="580292"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78E5E8-A3AD-5E73-8256-1154F9E4ABE0}"/>
              </a:ext>
            </a:extLst>
          </p:cNvPr>
          <p:cNvSpPr txBox="1"/>
          <p:nvPr userDrawn="1"/>
        </p:nvSpPr>
        <p:spPr>
          <a:xfrm rot="16200000">
            <a:off x="-2907236" y="3221511"/>
            <a:ext cx="6394764" cy="369332"/>
          </a:xfrm>
          <a:prstGeom prst="rect">
            <a:avLst/>
          </a:prstGeom>
          <a:noFill/>
        </p:spPr>
        <p:txBody>
          <a:bodyPr wrap="none" rtlCol="0">
            <a:spAutoFit/>
          </a:bodyPr>
          <a:lstStyle/>
          <a:p>
            <a:r>
              <a:rPr lang="en-US" sz="1800" b="1" dirty="0">
                <a:solidFill>
                  <a:schemeClr val="bg2"/>
                </a:solidFill>
                <a:effectLst>
                  <a:outerShdw blurRad="38100" dist="38100" dir="2700000" algn="tl">
                    <a:srgbClr val="000000">
                      <a:alpha val="43137"/>
                    </a:srgbClr>
                  </a:outerShdw>
                </a:effectLst>
              </a:rPr>
              <a:t>NC Local Government Investment Association | SUMMER 2025 </a:t>
            </a:r>
          </a:p>
        </p:txBody>
      </p:sp>
      <p:sp>
        <p:nvSpPr>
          <p:cNvPr id="9" name="Rectangle 8">
            <a:extLst>
              <a:ext uri="{FF2B5EF4-FFF2-40B4-BE49-F238E27FC236}">
                <a16:creationId xmlns:a16="http://schemas.microsoft.com/office/drawing/2014/main" id="{B4BADE26-C937-50DD-6CB8-70CE749AA002}"/>
              </a:ext>
            </a:extLst>
          </p:cNvPr>
          <p:cNvSpPr/>
          <p:nvPr userDrawn="1"/>
        </p:nvSpPr>
        <p:spPr>
          <a:xfrm>
            <a:off x="-2909" y="0"/>
            <a:ext cx="568858" cy="11390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91F6CF-459B-6DC2-F977-BA4451FA17D8}"/>
              </a:ext>
            </a:extLst>
          </p:cNvPr>
          <p:cNvSpPr/>
          <p:nvPr userDrawn="1"/>
        </p:nvSpPr>
        <p:spPr>
          <a:xfrm>
            <a:off x="0" y="67011"/>
            <a:ext cx="580292" cy="11390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324A00-B33D-3B7D-AEA3-E760643DACC8}"/>
              </a:ext>
            </a:extLst>
          </p:cNvPr>
          <p:cNvSpPr/>
          <p:nvPr userDrawn="1"/>
        </p:nvSpPr>
        <p:spPr>
          <a:xfrm>
            <a:off x="0" y="134022"/>
            <a:ext cx="580292" cy="113909"/>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CC272B-1B74-9CCB-21E6-99586BD622C2}"/>
              </a:ext>
            </a:extLst>
          </p:cNvPr>
          <p:cNvSpPr/>
          <p:nvPr userDrawn="1"/>
        </p:nvSpPr>
        <p:spPr>
          <a:xfrm>
            <a:off x="0" y="201033"/>
            <a:ext cx="580292" cy="8325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592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8" r:id="rId12"/>
    <p:sldLayoutId id="2147483719" r:id="rId13"/>
    <p:sldLayoutId id="2147483720" r:id="rId14"/>
    <p:sldLayoutId id="2147483721" r:id="rId15"/>
  </p:sldLayoutIdLst>
  <mc:AlternateContent xmlns:mc="http://schemas.openxmlformats.org/markup-compatibility/2006" xmlns:p14="http://schemas.microsoft.com/office/powerpoint/2010/main">
    <mc:Choice Requires="p14">
      <p:transition spd="slow" p14:dur="3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Aharoni" panose="020F0502020204030204"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FBA23B-3AB8-7437-4340-A180E75DC0F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423" r="24423"/>
          <a:stretch/>
        </p:blipFill>
        <p:spPr/>
      </p:pic>
      <p:sp>
        <p:nvSpPr>
          <p:cNvPr id="4" name="Text Placeholder 3">
            <a:extLst>
              <a:ext uri="{FF2B5EF4-FFF2-40B4-BE49-F238E27FC236}">
                <a16:creationId xmlns:a16="http://schemas.microsoft.com/office/drawing/2014/main" id="{B3643421-27B9-EA03-1BB6-873FB2DF204B}"/>
              </a:ext>
            </a:extLst>
          </p:cNvPr>
          <p:cNvSpPr>
            <a:spLocks noGrp="1"/>
          </p:cNvSpPr>
          <p:nvPr>
            <p:ph type="body" sz="quarter" idx="11"/>
          </p:nvPr>
        </p:nvSpPr>
        <p:spPr>
          <a:xfrm>
            <a:off x="881392" y="1259663"/>
            <a:ext cx="5438774" cy="2169337"/>
          </a:xfrm>
        </p:spPr>
        <p:txBody>
          <a:bodyPr/>
          <a:lstStyle/>
          <a:p>
            <a:pPr marL="0" indent="0" algn="ctr">
              <a:buNone/>
            </a:pPr>
            <a:r>
              <a:rPr lang="en-US" sz="6600" b="1" dirty="0">
                <a:latin typeface="+mj-lt"/>
              </a:rPr>
              <a:t>FISCAL</a:t>
            </a:r>
          </a:p>
          <a:p>
            <a:pPr marL="0" indent="0" algn="ctr">
              <a:buNone/>
            </a:pPr>
            <a:r>
              <a:rPr lang="en-US" b="1" dirty="0"/>
              <a:t>RESILIENCE</a:t>
            </a:r>
            <a:endParaRPr lang="en-US" sz="6600" b="1" dirty="0">
              <a:latin typeface="+mj-lt"/>
            </a:endParaRPr>
          </a:p>
        </p:txBody>
      </p:sp>
      <p:sp>
        <p:nvSpPr>
          <p:cNvPr id="5" name="Subtitle 4">
            <a:extLst>
              <a:ext uri="{FF2B5EF4-FFF2-40B4-BE49-F238E27FC236}">
                <a16:creationId xmlns:a16="http://schemas.microsoft.com/office/drawing/2014/main" id="{1F6D5DC9-F4CF-7525-3946-1E4C6213F585}"/>
              </a:ext>
            </a:extLst>
          </p:cNvPr>
          <p:cNvSpPr>
            <a:spLocks noGrp="1"/>
          </p:cNvSpPr>
          <p:nvPr>
            <p:ph type="subTitle" idx="1"/>
          </p:nvPr>
        </p:nvSpPr>
        <p:spPr>
          <a:xfrm>
            <a:off x="656948" y="3762994"/>
            <a:ext cx="5439051" cy="1076494"/>
          </a:xfrm>
        </p:spPr>
        <p:txBody>
          <a:bodyPr>
            <a:normAutofit fontScale="92500" lnSpcReduction="20000"/>
          </a:bodyPr>
          <a:lstStyle/>
          <a:p>
            <a:r>
              <a:rPr lang="en-US" dirty="0"/>
              <a:t>Melissa Moore</a:t>
            </a:r>
          </a:p>
          <a:p>
            <a:r>
              <a:rPr lang="en-US" dirty="0"/>
              <a:t>Chief Financial Officer</a:t>
            </a:r>
          </a:p>
          <a:p>
            <a:r>
              <a:rPr lang="en-US" dirty="0"/>
              <a:t>Buncombe County</a:t>
            </a:r>
          </a:p>
        </p:txBody>
      </p:sp>
    </p:spTree>
    <p:extLst>
      <p:ext uri="{BB962C8B-B14F-4D97-AF65-F5344CB8AC3E}">
        <p14:creationId xmlns:p14="http://schemas.microsoft.com/office/powerpoint/2010/main" val="2773716546"/>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EFF06-53CB-F6FE-297F-3043052DE8FC}"/>
            </a:ext>
          </a:extLst>
        </p:cNvPr>
        <p:cNvGrpSpPr/>
        <p:nvPr/>
      </p:nvGrpSpPr>
      <p:grpSpPr>
        <a:xfrm>
          <a:off x="0" y="0"/>
          <a:ext cx="0" cy="0"/>
          <a:chOff x="0" y="0"/>
          <a:chExt cx="0" cy="0"/>
        </a:xfrm>
      </p:grpSpPr>
      <p:pic>
        <p:nvPicPr>
          <p:cNvPr id="9" name="Picture Placeholder 69">
            <a:extLst>
              <a:ext uri="{FF2B5EF4-FFF2-40B4-BE49-F238E27FC236}">
                <a16:creationId xmlns:a16="http://schemas.microsoft.com/office/drawing/2014/main" id="{DEF53F51-C9C8-6C98-229A-70DD0347835E}"/>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a:xfrm>
            <a:off x="903507" y="3943158"/>
            <a:ext cx="4683828" cy="2173932"/>
          </a:xfrm>
          <a:custGeom>
            <a:avLst/>
            <a:gdLst>
              <a:gd name="connsiteX0" fmla="*/ 0 w 5254609"/>
              <a:gd name="connsiteY0" fmla="*/ 0 h 2438852"/>
              <a:gd name="connsiteX1" fmla="*/ 5254609 w 5254609"/>
              <a:gd name="connsiteY1" fmla="*/ 0 h 2438852"/>
              <a:gd name="connsiteX2" fmla="*/ 5254609 w 5254609"/>
              <a:gd name="connsiteY2" fmla="*/ 2438852 h 2438852"/>
              <a:gd name="connsiteX3" fmla="*/ 0 w 5254609"/>
              <a:gd name="connsiteY3" fmla="*/ 2438852 h 2438852"/>
            </a:gdLst>
            <a:ahLst/>
            <a:cxnLst>
              <a:cxn ang="0">
                <a:pos x="connsiteX0" y="connsiteY0"/>
              </a:cxn>
              <a:cxn ang="0">
                <a:pos x="connsiteX1" y="connsiteY1"/>
              </a:cxn>
              <a:cxn ang="0">
                <a:pos x="connsiteX2" y="connsiteY2"/>
              </a:cxn>
              <a:cxn ang="0">
                <a:pos x="connsiteX3" y="connsiteY3"/>
              </a:cxn>
            </a:cxnLst>
            <a:rect l="l" t="t" r="r" b="b"/>
            <a:pathLst>
              <a:path w="5254609" h="2438852">
                <a:moveTo>
                  <a:pt x="0" y="0"/>
                </a:moveTo>
                <a:lnTo>
                  <a:pt x="5254609" y="0"/>
                </a:lnTo>
                <a:lnTo>
                  <a:pt x="5254609" y="2438852"/>
                </a:lnTo>
                <a:lnTo>
                  <a:pt x="0" y="2438852"/>
                </a:lnTo>
                <a:close/>
              </a:path>
            </a:pathLst>
          </a:custGeom>
        </p:spPr>
      </p:pic>
      <p:pic>
        <p:nvPicPr>
          <p:cNvPr id="10" name="Picture Placeholder 65">
            <a:extLst>
              <a:ext uri="{FF2B5EF4-FFF2-40B4-BE49-F238E27FC236}">
                <a16:creationId xmlns:a16="http://schemas.microsoft.com/office/drawing/2014/main" id="{A030E51D-BA36-6C0F-B404-5CBF2473E2A4}"/>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a:xfrm>
            <a:off x="6041216" y="1399769"/>
            <a:ext cx="4717613" cy="2189613"/>
          </a:xfrm>
          <a:custGeom>
            <a:avLst/>
            <a:gdLst>
              <a:gd name="connsiteX0" fmla="*/ 0 w 5254609"/>
              <a:gd name="connsiteY0" fmla="*/ 0 h 2438852"/>
              <a:gd name="connsiteX1" fmla="*/ 5254609 w 5254609"/>
              <a:gd name="connsiteY1" fmla="*/ 0 h 2438852"/>
              <a:gd name="connsiteX2" fmla="*/ 5254609 w 5254609"/>
              <a:gd name="connsiteY2" fmla="*/ 2438852 h 2438852"/>
              <a:gd name="connsiteX3" fmla="*/ 0 w 5254609"/>
              <a:gd name="connsiteY3" fmla="*/ 2438852 h 2438852"/>
            </a:gdLst>
            <a:ahLst/>
            <a:cxnLst>
              <a:cxn ang="0">
                <a:pos x="connsiteX0" y="connsiteY0"/>
              </a:cxn>
              <a:cxn ang="0">
                <a:pos x="connsiteX1" y="connsiteY1"/>
              </a:cxn>
              <a:cxn ang="0">
                <a:pos x="connsiteX2" y="connsiteY2"/>
              </a:cxn>
              <a:cxn ang="0">
                <a:pos x="connsiteX3" y="connsiteY3"/>
              </a:cxn>
            </a:cxnLst>
            <a:rect l="l" t="t" r="r" b="b"/>
            <a:pathLst>
              <a:path w="5254609" h="2438852">
                <a:moveTo>
                  <a:pt x="0" y="0"/>
                </a:moveTo>
                <a:lnTo>
                  <a:pt x="5254609" y="0"/>
                </a:lnTo>
                <a:lnTo>
                  <a:pt x="5254609" y="2438852"/>
                </a:lnTo>
                <a:lnTo>
                  <a:pt x="0" y="2438852"/>
                </a:lnTo>
                <a:close/>
              </a:path>
            </a:pathLst>
          </a:custGeom>
        </p:spPr>
      </p:pic>
      <p:pic>
        <p:nvPicPr>
          <p:cNvPr id="11" name="Picture 10" descr="A building with many windows&#10;&#10;Description automatically generated">
            <a:extLst>
              <a:ext uri="{FF2B5EF4-FFF2-40B4-BE49-F238E27FC236}">
                <a16:creationId xmlns:a16="http://schemas.microsoft.com/office/drawing/2014/main" id="{A0895704-2A9C-89EB-42B7-BEE3D9D4EC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1205" y="1389477"/>
            <a:ext cx="4717613" cy="2199905"/>
          </a:xfrm>
          <a:prstGeom prst="rect">
            <a:avLst/>
          </a:prstGeom>
        </p:spPr>
      </p:pic>
      <p:pic>
        <p:nvPicPr>
          <p:cNvPr id="12" name="Picture 11" descr="A building with glass windows&#10;&#10;Description automatically generated">
            <a:extLst>
              <a:ext uri="{FF2B5EF4-FFF2-40B4-BE49-F238E27FC236}">
                <a16:creationId xmlns:a16="http://schemas.microsoft.com/office/drawing/2014/main" id="{2EDEE811-15CA-E647-41E8-D61262F422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505" y="3922871"/>
            <a:ext cx="4683828" cy="2194219"/>
          </a:xfrm>
          <a:prstGeom prst="rect">
            <a:avLst/>
          </a:prstGeom>
        </p:spPr>
      </p:pic>
      <p:grpSp>
        <p:nvGrpSpPr>
          <p:cNvPr id="13" name="Group 12">
            <a:extLst>
              <a:ext uri="{FF2B5EF4-FFF2-40B4-BE49-F238E27FC236}">
                <a16:creationId xmlns:a16="http://schemas.microsoft.com/office/drawing/2014/main" id="{862D5F22-1BB0-9BEB-3D07-B44892FCF2B4}"/>
              </a:ext>
            </a:extLst>
          </p:cNvPr>
          <p:cNvGrpSpPr/>
          <p:nvPr/>
        </p:nvGrpSpPr>
        <p:grpSpPr>
          <a:xfrm>
            <a:off x="713425" y="1269891"/>
            <a:ext cx="10374784" cy="4792464"/>
            <a:chOff x="713425" y="1088740"/>
            <a:chExt cx="10769755" cy="5169405"/>
          </a:xfrm>
        </p:grpSpPr>
        <p:grpSp>
          <p:nvGrpSpPr>
            <p:cNvPr id="14" name="Group 13">
              <a:extLst>
                <a:ext uri="{FF2B5EF4-FFF2-40B4-BE49-F238E27FC236}">
                  <a16:creationId xmlns:a16="http://schemas.microsoft.com/office/drawing/2014/main" id="{18005F3D-2F60-22E1-67AF-9CFF6F2F46DF}"/>
                </a:ext>
              </a:extLst>
            </p:cNvPr>
            <p:cNvGrpSpPr/>
            <p:nvPr/>
          </p:nvGrpSpPr>
          <p:grpSpPr>
            <a:xfrm>
              <a:off x="713425" y="1088740"/>
              <a:ext cx="6000980" cy="2388020"/>
              <a:chOff x="713425" y="1088740"/>
              <a:chExt cx="6000980" cy="2388020"/>
            </a:xfrm>
          </p:grpSpPr>
          <p:grpSp>
            <p:nvGrpSpPr>
              <p:cNvPr id="42" name="Group 41">
                <a:extLst>
                  <a:ext uri="{FF2B5EF4-FFF2-40B4-BE49-F238E27FC236}">
                    <a16:creationId xmlns:a16="http://schemas.microsoft.com/office/drawing/2014/main" id="{70F0A758-C21D-33C8-2B61-D0C98AC289B4}"/>
                  </a:ext>
                </a:extLst>
              </p:cNvPr>
              <p:cNvGrpSpPr/>
              <p:nvPr/>
            </p:nvGrpSpPr>
            <p:grpSpPr>
              <a:xfrm>
                <a:off x="713425" y="1088740"/>
                <a:ext cx="6000980" cy="2388020"/>
                <a:chOff x="893305" y="1088740"/>
                <a:chExt cx="6000980" cy="2388020"/>
              </a:xfrm>
            </p:grpSpPr>
            <p:grpSp>
              <p:nvGrpSpPr>
                <p:cNvPr id="46" name="Group 45">
                  <a:extLst>
                    <a:ext uri="{FF2B5EF4-FFF2-40B4-BE49-F238E27FC236}">
                      <a16:creationId xmlns:a16="http://schemas.microsoft.com/office/drawing/2014/main" id="{BAD53409-A7F2-9069-A86E-F6DFF2745792}"/>
                    </a:ext>
                  </a:extLst>
                </p:cNvPr>
                <p:cNvGrpSpPr/>
                <p:nvPr/>
              </p:nvGrpSpPr>
              <p:grpSpPr>
                <a:xfrm>
                  <a:off x="1122437" y="1290962"/>
                  <a:ext cx="5771848" cy="2185798"/>
                  <a:chOff x="1122437" y="1164548"/>
                  <a:chExt cx="5771848" cy="2438626"/>
                </a:xfrm>
              </p:grpSpPr>
              <p:sp>
                <p:nvSpPr>
                  <p:cNvPr id="61" name="Rectangle 60">
                    <a:extLst>
                      <a:ext uri="{FF2B5EF4-FFF2-40B4-BE49-F238E27FC236}">
                        <a16:creationId xmlns:a16="http://schemas.microsoft.com/office/drawing/2014/main" id="{B96661B1-EF32-5D9F-E60E-843DA99964E3}"/>
                      </a:ext>
                    </a:extLst>
                  </p:cNvPr>
                  <p:cNvSpPr/>
                  <p:nvPr/>
                </p:nvSpPr>
                <p:spPr>
                  <a:xfrm>
                    <a:off x="1122437" y="1164548"/>
                    <a:ext cx="5771848" cy="2438399"/>
                  </a:xfrm>
                  <a:prstGeom prst="rect">
                    <a:avLst/>
                  </a:prstGeom>
                  <a:gradFill flip="none" rotWithShape="1">
                    <a:gsLst>
                      <a:gs pos="34000">
                        <a:schemeClr val="bg2">
                          <a:lumMod val="50000"/>
                        </a:schemeClr>
                      </a:gs>
                      <a:gs pos="76000">
                        <a:schemeClr val="bg2">
                          <a:lumMod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ame 61">
                    <a:extLst>
                      <a:ext uri="{FF2B5EF4-FFF2-40B4-BE49-F238E27FC236}">
                        <a16:creationId xmlns:a16="http://schemas.microsoft.com/office/drawing/2014/main" id="{E59DC579-F780-484A-81DF-A4767C4FC4AB}"/>
                      </a:ext>
                    </a:extLst>
                  </p:cNvPr>
                  <p:cNvSpPr/>
                  <p:nvPr/>
                </p:nvSpPr>
                <p:spPr>
                  <a:xfrm>
                    <a:off x="1122437" y="1164774"/>
                    <a:ext cx="5771848" cy="2438400"/>
                  </a:xfrm>
                  <a:prstGeom prst="frame">
                    <a:avLst>
                      <a:gd name="adj1" fmla="val 20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58298254-0ACD-D5B5-D087-FD008DD7FD90}"/>
                    </a:ext>
                  </a:extLst>
                </p:cNvPr>
                <p:cNvGrpSpPr/>
                <p:nvPr/>
              </p:nvGrpSpPr>
              <p:grpSpPr>
                <a:xfrm>
                  <a:off x="893305" y="1088740"/>
                  <a:ext cx="1159800" cy="1109509"/>
                  <a:chOff x="893305" y="979942"/>
                  <a:chExt cx="1159800" cy="1109509"/>
                </a:xfrm>
              </p:grpSpPr>
              <p:grpSp>
                <p:nvGrpSpPr>
                  <p:cNvPr id="48" name="Group 47">
                    <a:extLst>
                      <a:ext uri="{FF2B5EF4-FFF2-40B4-BE49-F238E27FC236}">
                        <a16:creationId xmlns:a16="http://schemas.microsoft.com/office/drawing/2014/main" id="{7AE2FD1B-E145-71FC-2E35-ED10BA5C465E}"/>
                      </a:ext>
                    </a:extLst>
                  </p:cNvPr>
                  <p:cNvGrpSpPr/>
                  <p:nvPr/>
                </p:nvGrpSpPr>
                <p:grpSpPr>
                  <a:xfrm>
                    <a:off x="893305" y="979942"/>
                    <a:ext cx="1159800" cy="1109509"/>
                    <a:chOff x="893305" y="979942"/>
                    <a:chExt cx="1159800" cy="1109509"/>
                  </a:xfrm>
                </p:grpSpPr>
                <p:sp>
                  <p:nvSpPr>
                    <p:cNvPr id="57" name="Rectangle 56">
                      <a:extLst>
                        <a:ext uri="{FF2B5EF4-FFF2-40B4-BE49-F238E27FC236}">
                          <a16:creationId xmlns:a16="http://schemas.microsoft.com/office/drawing/2014/main" id="{B805E6D3-910C-DF7E-2423-CE1B264C2338}"/>
                        </a:ext>
                      </a:extLst>
                    </p:cNvPr>
                    <p:cNvSpPr/>
                    <p:nvPr/>
                  </p:nvSpPr>
                  <p:spPr>
                    <a:xfrm>
                      <a:off x="893305" y="979942"/>
                      <a:ext cx="1159800" cy="110950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452773CE-5404-3206-FB79-C6E36E4D9ECC}"/>
                        </a:ext>
                      </a:extLst>
                    </p:cNvPr>
                    <p:cNvSpPr/>
                    <p:nvPr/>
                  </p:nvSpPr>
                  <p:spPr>
                    <a:xfrm>
                      <a:off x="964682" y="1040692"/>
                      <a:ext cx="1017046" cy="988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D1EFFD15-527F-A7FD-3039-DDF5298B2F9B}"/>
                      </a:ext>
                    </a:extLst>
                  </p:cNvPr>
                  <p:cNvGrpSpPr/>
                  <p:nvPr/>
                </p:nvGrpSpPr>
                <p:grpSpPr>
                  <a:xfrm>
                    <a:off x="1090621" y="1222766"/>
                    <a:ext cx="765162" cy="598109"/>
                    <a:chOff x="5944031" y="1216985"/>
                    <a:chExt cx="4886327" cy="3819525"/>
                  </a:xfrm>
                </p:grpSpPr>
                <p:sp>
                  <p:nvSpPr>
                    <p:cNvPr id="50" name="Freeform: Shape 49">
                      <a:extLst>
                        <a:ext uri="{FF2B5EF4-FFF2-40B4-BE49-F238E27FC236}">
                          <a16:creationId xmlns:a16="http://schemas.microsoft.com/office/drawing/2014/main" id="{9273EEE8-1C00-AE50-4FE4-EFC062E8334B}"/>
                        </a:ext>
                      </a:extLst>
                    </p:cNvPr>
                    <p:cNvSpPr/>
                    <p:nvPr/>
                  </p:nvSpPr>
                  <p:spPr>
                    <a:xfrm>
                      <a:off x="6041660" y="1883735"/>
                      <a:ext cx="4695825" cy="3057525"/>
                    </a:xfrm>
                    <a:custGeom>
                      <a:avLst/>
                      <a:gdLst>
                        <a:gd name="connsiteX0" fmla="*/ 2350294 w 4695825"/>
                        <a:gd name="connsiteY0" fmla="*/ 7144 h 3057525"/>
                        <a:gd name="connsiteX1" fmla="*/ 4693444 w 4695825"/>
                        <a:gd name="connsiteY1" fmla="*/ 1531144 h 3057525"/>
                        <a:gd name="connsiteX2" fmla="*/ 2350294 w 4695825"/>
                        <a:gd name="connsiteY2" fmla="*/ 3055144 h 3057525"/>
                        <a:gd name="connsiteX3" fmla="*/ 7144 w 4695825"/>
                        <a:gd name="connsiteY3" fmla="*/ 1531144 h 3057525"/>
                        <a:gd name="connsiteX4" fmla="*/ 2350294 w 4695825"/>
                        <a:gd name="connsiteY4" fmla="*/ 7144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3057525">
                          <a:moveTo>
                            <a:pt x="2350294" y="7144"/>
                          </a:moveTo>
                          <a:cubicBezTo>
                            <a:pt x="3612833" y="7144"/>
                            <a:pt x="4693444" y="1531144"/>
                            <a:pt x="4693444" y="1531144"/>
                          </a:cubicBezTo>
                          <a:cubicBezTo>
                            <a:pt x="4693444" y="1531144"/>
                            <a:pt x="3612833" y="3055144"/>
                            <a:pt x="2350294" y="3055144"/>
                          </a:cubicBezTo>
                          <a:cubicBezTo>
                            <a:pt x="1087755" y="3055144"/>
                            <a:pt x="7144" y="1531144"/>
                            <a:pt x="7144" y="1531144"/>
                          </a:cubicBezTo>
                          <a:cubicBezTo>
                            <a:pt x="7144" y="1531144"/>
                            <a:pt x="1087755" y="7144"/>
                            <a:pt x="2350294" y="7144"/>
                          </a:cubicBezTo>
                          <a:close/>
                        </a:path>
                      </a:pathLst>
                    </a:custGeom>
                    <a:solidFill>
                      <a:schemeClr val="bg1">
                        <a:lumMod val="9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9011434-4A9E-28C5-9D53-4467433D66C5}"/>
                        </a:ext>
                      </a:extLst>
                    </p:cNvPr>
                    <p:cNvSpPr/>
                    <p:nvPr/>
                  </p:nvSpPr>
                  <p:spPr>
                    <a:xfrm>
                      <a:off x="7436977" y="2455235"/>
                      <a:ext cx="1914525" cy="1914525"/>
                    </a:xfrm>
                    <a:custGeom>
                      <a:avLst/>
                      <a:gdLst>
                        <a:gd name="connsiteX0" fmla="*/ 1589913 w 1914525"/>
                        <a:gd name="connsiteY0" fmla="*/ 250317 h 1914525"/>
                        <a:gd name="connsiteX1" fmla="*/ 1589342 w 1914525"/>
                        <a:gd name="connsiteY1" fmla="*/ 249746 h 1914525"/>
                        <a:gd name="connsiteX2" fmla="*/ 954976 w 1914525"/>
                        <a:gd name="connsiteY2" fmla="*/ 7144 h 1914525"/>
                        <a:gd name="connsiteX3" fmla="*/ 521780 w 1914525"/>
                        <a:gd name="connsiteY3" fmla="*/ 111442 h 1914525"/>
                        <a:gd name="connsiteX4" fmla="*/ 521494 w 1914525"/>
                        <a:gd name="connsiteY4" fmla="*/ 111633 h 1914525"/>
                        <a:gd name="connsiteX5" fmla="*/ 7239 w 1914525"/>
                        <a:gd name="connsiteY5" fmla="*/ 864489 h 1914525"/>
                        <a:gd name="connsiteX6" fmla="*/ 7144 w 1914525"/>
                        <a:gd name="connsiteY6" fmla="*/ 1054798 h 1914525"/>
                        <a:gd name="connsiteX7" fmla="*/ 954976 w 1914525"/>
                        <a:gd name="connsiteY7" fmla="*/ 1912144 h 1914525"/>
                        <a:gd name="connsiteX8" fmla="*/ 1907477 w 1914525"/>
                        <a:gd name="connsiteY8" fmla="*/ 959644 h 1914525"/>
                        <a:gd name="connsiteX9" fmla="*/ 1589913 w 1914525"/>
                        <a:gd name="connsiteY9" fmla="*/ 250317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525" h="1914525">
                          <a:moveTo>
                            <a:pt x="1589913" y="250317"/>
                          </a:moveTo>
                          <a:cubicBezTo>
                            <a:pt x="1589723" y="250031"/>
                            <a:pt x="1589532" y="249841"/>
                            <a:pt x="1589342" y="249746"/>
                          </a:cubicBezTo>
                          <a:cubicBezTo>
                            <a:pt x="1407671" y="87535"/>
                            <a:pt x="1180957" y="7144"/>
                            <a:pt x="954976" y="7144"/>
                          </a:cubicBezTo>
                          <a:cubicBezTo>
                            <a:pt x="802919" y="7144"/>
                            <a:pt x="648519" y="46311"/>
                            <a:pt x="521780" y="111442"/>
                          </a:cubicBezTo>
                          <a:cubicBezTo>
                            <a:pt x="521684" y="111538"/>
                            <a:pt x="521589" y="111538"/>
                            <a:pt x="521494" y="111633"/>
                          </a:cubicBezTo>
                          <a:cubicBezTo>
                            <a:pt x="238315" y="255546"/>
                            <a:pt x="39529" y="539410"/>
                            <a:pt x="7239" y="864489"/>
                          </a:cubicBezTo>
                          <a:lnTo>
                            <a:pt x="7144" y="1054798"/>
                          </a:lnTo>
                          <a:cubicBezTo>
                            <a:pt x="54721" y="1534258"/>
                            <a:pt x="461048" y="1912144"/>
                            <a:pt x="954976" y="1912144"/>
                          </a:cubicBezTo>
                          <a:cubicBezTo>
                            <a:pt x="1480090" y="1912144"/>
                            <a:pt x="1907477" y="1484852"/>
                            <a:pt x="1907477" y="959644"/>
                          </a:cubicBezTo>
                          <a:cubicBezTo>
                            <a:pt x="1907477" y="674846"/>
                            <a:pt x="1777127" y="414699"/>
                            <a:pt x="1589913" y="250317"/>
                          </a:cubicBezTo>
                          <a:close/>
                        </a:path>
                      </a:pathLst>
                    </a:custGeom>
                    <a:solidFill>
                      <a:schemeClr val="accent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F30050E6-BA25-840C-2734-5058B5C031D0}"/>
                        </a:ext>
                      </a:extLst>
                    </p:cNvPr>
                    <p:cNvSpPr/>
                    <p:nvPr/>
                  </p:nvSpPr>
                  <p:spPr>
                    <a:xfrm>
                      <a:off x="7334678" y="3312485"/>
                      <a:ext cx="200025" cy="200025"/>
                    </a:xfrm>
                    <a:custGeom>
                      <a:avLst/>
                      <a:gdLst>
                        <a:gd name="connsiteX0" fmla="*/ 107061 w 200025"/>
                        <a:gd name="connsiteY0" fmla="*/ 197548 h 200025"/>
                        <a:gd name="connsiteX1" fmla="*/ 197644 w 200025"/>
                        <a:gd name="connsiteY1" fmla="*/ 102394 h 200025"/>
                        <a:gd name="connsiteX2" fmla="*/ 107156 w 200025"/>
                        <a:gd name="connsiteY2" fmla="*/ 7239 h 200025"/>
                        <a:gd name="connsiteX3" fmla="*/ 102394 w 200025"/>
                        <a:gd name="connsiteY3" fmla="*/ 7144 h 200025"/>
                        <a:gd name="connsiteX4" fmla="*/ 7144 w 200025"/>
                        <a:gd name="connsiteY4" fmla="*/ 102394 h 200025"/>
                        <a:gd name="connsiteX5" fmla="*/ 102394 w 200025"/>
                        <a:gd name="connsiteY5" fmla="*/ 197644 h 200025"/>
                        <a:gd name="connsiteX6" fmla="*/ 107061 w 200025"/>
                        <a:gd name="connsiteY6" fmla="*/ 19754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200025">
                          <a:moveTo>
                            <a:pt x="107061" y="197548"/>
                          </a:moveTo>
                          <a:cubicBezTo>
                            <a:pt x="157448" y="195072"/>
                            <a:pt x="197644" y="153353"/>
                            <a:pt x="197644" y="102394"/>
                          </a:cubicBezTo>
                          <a:cubicBezTo>
                            <a:pt x="197644" y="51435"/>
                            <a:pt x="157543" y="9811"/>
                            <a:pt x="107156" y="7239"/>
                          </a:cubicBezTo>
                          <a:cubicBezTo>
                            <a:pt x="105632" y="7144"/>
                            <a:pt x="104013" y="7144"/>
                            <a:pt x="102394" y="7144"/>
                          </a:cubicBezTo>
                          <a:cubicBezTo>
                            <a:pt x="49816" y="7144"/>
                            <a:pt x="7144" y="49816"/>
                            <a:pt x="7144" y="102394"/>
                          </a:cubicBezTo>
                          <a:cubicBezTo>
                            <a:pt x="7144" y="154972"/>
                            <a:pt x="49816" y="197644"/>
                            <a:pt x="102394" y="197644"/>
                          </a:cubicBezTo>
                          <a:cubicBezTo>
                            <a:pt x="104013" y="197644"/>
                            <a:pt x="105537" y="197644"/>
                            <a:pt x="107061" y="19754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0B4194E6-7D56-62B6-A4A9-25BBD134289D}"/>
                        </a:ext>
                      </a:extLst>
                    </p:cNvPr>
                    <p:cNvSpPr/>
                    <p:nvPr/>
                  </p:nvSpPr>
                  <p:spPr>
                    <a:xfrm>
                      <a:off x="7410853" y="2359960"/>
                      <a:ext cx="2028825" cy="2105025"/>
                    </a:xfrm>
                    <a:custGeom>
                      <a:avLst/>
                      <a:gdLst>
                        <a:gd name="connsiteX0" fmla="*/ 1676501 w 2028825"/>
                        <a:gd name="connsiteY0" fmla="*/ 273984 h 2105025"/>
                        <a:gd name="connsiteX1" fmla="*/ 1676521 w 2028825"/>
                        <a:gd name="connsiteY1" fmla="*/ 273974 h 2105025"/>
                        <a:gd name="connsiteX2" fmla="*/ 1055862 w 2028825"/>
                        <a:gd name="connsiteY2" fmla="*/ 9998 h 2105025"/>
                        <a:gd name="connsiteX3" fmla="*/ 14656 w 2028825"/>
                        <a:gd name="connsiteY3" fmla="*/ 644516 h 2105025"/>
                        <a:gd name="connsiteX4" fmla="*/ 65395 w 2028825"/>
                        <a:gd name="connsiteY4" fmla="*/ 769303 h 2105025"/>
                        <a:gd name="connsiteX5" fmla="*/ 190182 w 2028825"/>
                        <a:gd name="connsiteY5" fmla="*/ 718563 h 2105025"/>
                        <a:gd name="connsiteX6" fmla="*/ 1041127 w 2028825"/>
                        <a:gd name="connsiteY6" fmla="*/ 199936 h 2105025"/>
                        <a:gd name="connsiteX7" fmla="*/ 1775285 w 2028825"/>
                        <a:gd name="connsiteY7" fmla="*/ 1363148 h 2105025"/>
                        <a:gd name="connsiteX8" fmla="*/ 961022 w 2028825"/>
                        <a:gd name="connsiteY8" fmla="*/ 1911922 h 2105025"/>
                        <a:gd name="connsiteX9" fmla="*/ 958345 w 2028825"/>
                        <a:gd name="connsiteY9" fmla="*/ 1911884 h 2105025"/>
                        <a:gd name="connsiteX10" fmla="*/ 956888 w 2028825"/>
                        <a:gd name="connsiteY10" fmla="*/ 1911884 h 2105025"/>
                        <a:gd name="connsiteX11" fmla="*/ 952344 w 2028825"/>
                        <a:gd name="connsiteY11" fmla="*/ 1911703 h 2105025"/>
                        <a:gd name="connsiteX12" fmla="*/ 190030 w 2028825"/>
                        <a:gd name="connsiteY12" fmla="*/ 1390914 h 2105025"/>
                        <a:gd name="connsiteX13" fmla="*/ 65043 w 2028825"/>
                        <a:gd name="connsiteY13" fmla="*/ 1340689 h 2105025"/>
                        <a:gd name="connsiteX14" fmla="*/ 14827 w 2028825"/>
                        <a:gd name="connsiteY14" fmla="*/ 1465685 h 2105025"/>
                        <a:gd name="connsiteX15" fmla="*/ 987291 w 2028825"/>
                        <a:gd name="connsiteY15" fmla="*/ 2102793 h 2105025"/>
                        <a:gd name="connsiteX16" fmla="*/ 1953088 w 2028825"/>
                        <a:gd name="connsiteY16" fmla="*/ 1431567 h 2105025"/>
                        <a:gd name="connsiteX17" fmla="*/ 1676501 w 2028825"/>
                        <a:gd name="connsiteY17" fmla="*/ 273984 h 2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28825" h="2105025">
                          <a:moveTo>
                            <a:pt x="1676501" y="273984"/>
                          </a:moveTo>
                          <a:lnTo>
                            <a:pt x="1676521" y="273974"/>
                          </a:lnTo>
                          <a:cubicBezTo>
                            <a:pt x="1501880" y="118040"/>
                            <a:pt x="1293292" y="29248"/>
                            <a:pt x="1055862" y="9998"/>
                          </a:cubicBezTo>
                          <a:cubicBezTo>
                            <a:pt x="599157" y="-23711"/>
                            <a:pt x="183486" y="244332"/>
                            <a:pt x="14656" y="644516"/>
                          </a:cubicBezTo>
                          <a:cubicBezTo>
                            <a:pt x="-5785" y="692988"/>
                            <a:pt x="16923" y="748853"/>
                            <a:pt x="65395" y="769303"/>
                          </a:cubicBezTo>
                          <a:cubicBezTo>
                            <a:pt x="113849" y="789724"/>
                            <a:pt x="169723" y="767045"/>
                            <a:pt x="190182" y="718563"/>
                          </a:cubicBezTo>
                          <a:cubicBezTo>
                            <a:pt x="327657" y="392665"/>
                            <a:pt x="668261" y="172257"/>
                            <a:pt x="1041127" y="199936"/>
                          </a:cubicBezTo>
                          <a:cubicBezTo>
                            <a:pt x="1600254" y="245247"/>
                            <a:pt x="1993779" y="795430"/>
                            <a:pt x="1775285" y="1363148"/>
                          </a:cubicBezTo>
                          <a:cubicBezTo>
                            <a:pt x="1670053" y="1636564"/>
                            <a:pt x="1401239" y="1924295"/>
                            <a:pt x="961022" y="1911922"/>
                          </a:cubicBezTo>
                          <a:cubicBezTo>
                            <a:pt x="960126" y="1911893"/>
                            <a:pt x="959231" y="1911884"/>
                            <a:pt x="958345" y="1911884"/>
                          </a:cubicBezTo>
                          <a:lnTo>
                            <a:pt x="956888" y="1911884"/>
                          </a:lnTo>
                          <a:cubicBezTo>
                            <a:pt x="955373" y="1911779"/>
                            <a:pt x="953868" y="1911722"/>
                            <a:pt x="952344" y="1911703"/>
                          </a:cubicBezTo>
                          <a:cubicBezTo>
                            <a:pt x="627342" y="1907131"/>
                            <a:pt x="320989" y="1697838"/>
                            <a:pt x="190030" y="1390914"/>
                          </a:cubicBezTo>
                          <a:cubicBezTo>
                            <a:pt x="169389" y="1342536"/>
                            <a:pt x="113468" y="1320057"/>
                            <a:pt x="65043" y="1340689"/>
                          </a:cubicBezTo>
                          <a:cubicBezTo>
                            <a:pt x="16665" y="1361339"/>
                            <a:pt x="-5823" y="1417298"/>
                            <a:pt x="14827" y="1465685"/>
                          </a:cubicBezTo>
                          <a:cubicBezTo>
                            <a:pt x="169818" y="1828950"/>
                            <a:pt x="534759" y="2102793"/>
                            <a:pt x="987291" y="2102793"/>
                          </a:cubicBezTo>
                          <a:cubicBezTo>
                            <a:pt x="1437100" y="2102793"/>
                            <a:pt x="1799603" y="1830350"/>
                            <a:pt x="1953088" y="1431567"/>
                          </a:cubicBezTo>
                          <a:cubicBezTo>
                            <a:pt x="2107422" y="1030497"/>
                            <a:pt x="2023259" y="575507"/>
                            <a:pt x="1676501" y="27398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9171D05-276F-67E9-FF83-AEAAD1E6C152}"/>
                        </a:ext>
                      </a:extLst>
                    </p:cNvPr>
                    <p:cNvSpPr/>
                    <p:nvPr/>
                  </p:nvSpPr>
                  <p:spPr>
                    <a:xfrm>
                      <a:off x="8100110" y="2734222"/>
                      <a:ext cx="590550" cy="1343025"/>
                    </a:xfrm>
                    <a:custGeom>
                      <a:avLst/>
                      <a:gdLst>
                        <a:gd name="connsiteX0" fmla="*/ 298987 w 590550"/>
                        <a:gd name="connsiteY0" fmla="*/ 959644 h 1343025"/>
                        <a:gd name="connsiteX1" fmla="*/ 175305 w 590550"/>
                        <a:gd name="connsiteY1" fmla="*/ 887597 h 1343025"/>
                        <a:gd name="connsiteX2" fmla="*/ 41107 w 590550"/>
                        <a:gd name="connsiteY2" fmla="*/ 875976 h 1343025"/>
                        <a:gd name="connsiteX3" fmla="*/ 29487 w 590550"/>
                        <a:gd name="connsiteY3" fmla="*/ 1010174 h 1343025"/>
                        <a:gd name="connsiteX4" fmla="*/ 203737 w 590550"/>
                        <a:gd name="connsiteY4" fmla="*/ 1134237 h 1343025"/>
                        <a:gd name="connsiteX5" fmla="*/ 203737 w 590550"/>
                        <a:gd name="connsiteY5" fmla="*/ 1245394 h 1343025"/>
                        <a:gd name="connsiteX6" fmla="*/ 298987 w 590550"/>
                        <a:gd name="connsiteY6" fmla="*/ 1340644 h 1343025"/>
                        <a:gd name="connsiteX7" fmla="*/ 394237 w 590550"/>
                        <a:gd name="connsiteY7" fmla="*/ 1245394 h 1343025"/>
                        <a:gd name="connsiteX8" fmla="*/ 394237 w 590550"/>
                        <a:gd name="connsiteY8" fmla="*/ 1133761 h 1343025"/>
                        <a:gd name="connsiteX9" fmla="*/ 584737 w 590550"/>
                        <a:gd name="connsiteY9" fmla="*/ 864394 h 1343025"/>
                        <a:gd name="connsiteX10" fmla="*/ 298987 w 590550"/>
                        <a:gd name="connsiteY10" fmla="*/ 578644 h 1343025"/>
                        <a:gd name="connsiteX11" fmla="*/ 203737 w 590550"/>
                        <a:gd name="connsiteY11" fmla="*/ 483394 h 1343025"/>
                        <a:gd name="connsiteX12" fmla="*/ 298987 w 590550"/>
                        <a:gd name="connsiteY12" fmla="*/ 388144 h 1343025"/>
                        <a:gd name="connsiteX13" fmla="*/ 402000 w 590550"/>
                        <a:gd name="connsiteY13" fmla="*/ 437931 h 1343025"/>
                        <a:gd name="connsiteX14" fmla="*/ 536693 w 590550"/>
                        <a:gd name="connsiteY14" fmla="*/ 435721 h 1343025"/>
                        <a:gd name="connsiteX15" fmla="*/ 534483 w 590550"/>
                        <a:gd name="connsiteY15" fmla="*/ 301028 h 1343025"/>
                        <a:gd name="connsiteX16" fmla="*/ 394237 w 590550"/>
                        <a:gd name="connsiteY16" fmla="*/ 213351 h 1343025"/>
                        <a:gd name="connsiteX17" fmla="*/ 394237 w 590550"/>
                        <a:gd name="connsiteY17" fmla="*/ 102394 h 1343025"/>
                        <a:gd name="connsiteX18" fmla="*/ 298987 w 590550"/>
                        <a:gd name="connsiteY18" fmla="*/ 7144 h 1343025"/>
                        <a:gd name="connsiteX19" fmla="*/ 203737 w 590550"/>
                        <a:gd name="connsiteY19" fmla="*/ 102394 h 1343025"/>
                        <a:gd name="connsiteX20" fmla="*/ 203737 w 590550"/>
                        <a:gd name="connsiteY20" fmla="*/ 214027 h 1343025"/>
                        <a:gd name="connsiteX21" fmla="*/ 13237 w 590550"/>
                        <a:gd name="connsiteY21" fmla="*/ 483394 h 1343025"/>
                        <a:gd name="connsiteX22" fmla="*/ 298987 w 590550"/>
                        <a:gd name="connsiteY22" fmla="*/ 769144 h 1343025"/>
                        <a:gd name="connsiteX23" fmla="*/ 394237 w 590550"/>
                        <a:gd name="connsiteY23" fmla="*/ 864394 h 1343025"/>
                        <a:gd name="connsiteX24" fmla="*/ 298987 w 590550"/>
                        <a:gd name="connsiteY24" fmla="*/ 959644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0550" h="1343025">
                          <a:moveTo>
                            <a:pt x="298987" y="959644"/>
                          </a:moveTo>
                          <a:cubicBezTo>
                            <a:pt x="258297" y="959644"/>
                            <a:pt x="214358" y="934050"/>
                            <a:pt x="175305" y="887597"/>
                          </a:cubicBezTo>
                          <a:cubicBezTo>
                            <a:pt x="141453" y="847316"/>
                            <a:pt x="81360" y="842124"/>
                            <a:pt x="41107" y="875976"/>
                          </a:cubicBezTo>
                          <a:cubicBezTo>
                            <a:pt x="836" y="909828"/>
                            <a:pt x="-4365" y="969902"/>
                            <a:pt x="29487" y="1010174"/>
                          </a:cubicBezTo>
                          <a:cubicBezTo>
                            <a:pt x="80408" y="1070753"/>
                            <a:pt x="140282" y="1112958"/>
                            <a:pt x="203737" y="1134237"/>
                          </a:cubicBezTo>
                          <a:lnTo>
                            <a:pt x="203737" y="1245394"/>
                          </a:lnTo>
                          <a:cubicBezTo>
                            <a:pt x="203737" y="1297991"/>
                            <a:pt x="246390" y="1340644"/>
                            <a:pt x="298987" y="1340644"/>
                          </a:cubicBezTo>
                          <a:cubicBezTo>
                            <a:pt x="351584" y="1340644"/>
                            <a:pt x="394237" y="1297991"/>
                            <a:pt x="394237" y="1245394"/>
                          </a:cubicBezTo>
                          <a:lnTo>
                            <a:pt x="394237" y="1133761"/>
                          </a:lnTo>
                          <a:cubicBezTo>
                            <a:pt x="505099" y="1094442"/>
                            <a:pt x="584737" y="988571"/>
                            <a:pt x="584737" y="864394"/>
                          </a:cubicBezTo>
                          <a:cubicBezTo>
                            <a:pt x="584737" y="706831"/>
                            <a:pt x="456550" y="578644"/>
                            <a:pt x="298987" y="578644"/>
                          </a:cubicBezTo>
                          <a:cubicBezTo>
                            <a:pt x="246466" y="578644"/>
                            <a:pt x="203737" y="535915"/>
                            <a:pt x="203737" y="483394"/>
                          </a:cubicBezTo>
                          <a:cubicBezTo>
                            <a:pt x="203737" y="430873"/>
                            <a:pt x="246466" y="388144"/>
                            <a:pt x="298987" y="388144"/>
                          </a:cubicBezTo>
                          <a:cubicBezTo>
                            <a:pt x="332725" y="388144"/>
                            <a:pt x="368349" y="405365"/>
                            <a:pt x="402000" y="437931"/>
                          </a:cubicBezTo>
                          <a:cubicBezTo>
                            <a:pt x="439815" y="474507"/>
                            <a:pt x="500108" y="473516"/>
                            <a:pt x="536693" y="435721"/>
                          </a:cubicBezTo>
                          <a:cubicBezTo>
                            <a:pt x="573269" y="397917"/>
                            <a:pt x="572279" y="337614"/>
                            <a:pt x="534483" y="301028"/>
                          </a:cubicBezTo>
                          <a:cubicBezTo>
                            <a:pt x="486144" y="254251"/>
                            <a:pt x="437776" y="227790"/>
                            <a:pt x="394237" y="213351"/>
                          </a:cubicBezTo>
                          <a:lnTo>
                            <a:pt x="394237" y="102394"/>
                          </a:lnTo>
                          <a:cubicBezTo>
                            <a:pt x="394237" y="49797"/>
                            <a:pt x="351584" y="7144"/>
                            <a:pt x="298987" y="7144"/>
                          </a:cubicBezTo>
                          <a:cubicBezTo>
                            <a:pt x="246390" y="7144"/>
                            <a:pt x="203737" y="49797"/>
                            <a:pt x="203737" y="102394"/>
                          </a:cubicBezTo>
                          <a:lnTo>
                            <a:pt x="203737" y="214027"/>
                          </a:lnTo>
                          <a:cubicBezTo>
                            <a:pt x="92876" y="253346"/>
                            <a:pt x="13237" y="359216"/>
                            <a:pt x="13237" y="483394"/>
                          </a:cubicBezTo>
                          <a:cubicBezTo>
                            <a:pt x="13237" y="640956"/>
                            <a:pt x="141425" y="769144"/>
                            <a:pt x="298987" y="769144"/>
                          </a:cubicBezTo>
                          <a:cubicBezTo>
                            <a:pt x="351508" y="769144"/>
                            <a:pt x="394237" y="811873"/>
                            <a:pt x="394237" y="864394"/>
                          </a:cubicBezTo>
                          <a:cubicBezTo>
                            <a:pt x="394237" y="916915"/>
                            <a:pt x="351508" y="959644"/>
                            <a:pt x="298987" y="95964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4039B0-EB6B-CBD9-9EB8-F487170844B0}"/>
                        </a:ext>
                      </a:extLst>
                    </p:cNvPr>
                    <p:cNvSpPr/>
                    <p:nvPr/>
                  </p:nvSpPr>
                  <p:spPr>
                    <a:xfrm>
                      <a:off x="5944033" y="1216985"/>
                      <a:ext cx="4886325" cy="1390650"/>
                    </a:xfrm>
                    <a:custGeom>
                      <a:avLst/>
                      <a:gdLst>
                        <a:gd name="connsiteX0" fmla="*/ 172055 w 4886325"/>
                        <a:gd name="connsiteY0" fmla="*/ 1356065 h 1390650"/>
                        <a:gd name="connsiteX1" fmla="*/ 2445540 w 4886325"/>
                        <a:gd name="connsiteY1" fmla="*/ 197644 h 1390650"/>
                        <a:gd name="connsiteX2" fmla="*/ 4719024 w 4886325"/>
                        <a:gd name="connsiteY2" fmla="*/ 1356065 h 1390650"/>
                        <a:gd name="connsiteX3" fmla="*/ 4788709 w 4886325"/>
                        <a:gd name="connsiteY3" fmla="*/ 1386364 h 1390650"/>
                        <a:gd name="connsiteX4" fmla="*/ 4853641 w 4886325"/>
                        <a:gd name="connsiteY4" fmla="*/ 1360780 h 1390650"/>
                        <a:gd name="connsiteX5" fmla="*/ 4858355 w 4886325"/>
                        <a:gd name="connsiteY5" fmla="*/ 1226153 h 1390650"/>
                        <a:gd name="connsiteX6" fmla="*/ 2445540 w 4886325"/>
                        <a:gd name="connsiteY6" fmla="*/ 7144 h 1390650"/>
                        <a:gd name="connsiteX7" fmla="*/ 32724 w 4886325"/>
                        <a:gd name="connsiteY7" fmla="*/ 1226153 h 1390650"/>
                        <a:gd name="connsiteX8" fmla="*/ 37438 w 4886325"/>
                        <a:gd name="connsiteY8" fmla="*/ 1360780 h 1390650"/>
                        <a:gd name="connsiteX9" fmla="*/ 172055 w 4886325"/>
                        <a:gd name="connsiteY9" fmla="*/ 1356065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6325" h="1390650">
                          <a:moveTo>
                            <a:pt x="172055" y="1356065"/>
                          </a:moveTo>
                          <a:cubicBezTo>
                            <a:pt x="425411" y="1084317"/>
                            <a:pt x="1338125" y="197644"/>
                            <a:pt x="2445540" y="197644"/>
                          </a:cubicBezTo>
                          <a:cubicBezTo>
                            <a:pt x="3552954" y="197644"/>
                            <a:pt x="4465668" y="1084317"/>
                            <a:pt x="4719024" y="1356065"/>
                          </a:cubicBezTo>
                          <a:cubicBezTo>
                            <a:pt x="4737788" y="1376182"/>
                            <a:pt x="4763220" y="1386364"/>
                            <a:pt x="4788709" y="1386364"/>
                          </a:cubicBezTo>
                          <a:cubicBezTo>
                            <a:pt x="4811969" y="1386364"/>
                            <a:pt x="4835286" y="1377896"/>
                            <a:pt x="4853641" y="1360780"/>
                          </a:cubicBezTo>
                          <a:cubicBezTo>
                            <a:pt x="4892112" y="1324899"/>
                            <a:pt x="4894227" y="1264634"/>
                            <a:pt x="4858355" y="1226153"/>
                          </a:cubicBezTo>
                          <a:cubicBezTo>
                            <a:pt x="4240983" y="563975"/>
                            <a:pt x="3355682" y="7144"/>
                            <a:pt x="2445540" y="7144"/>
                          </a:cubicBezTo>
                          <a:cubicBezTo>
                            <a:pt x="1535692" y="7144"/>
                            <a:pt x="650382" y="563661"/>
                            <a:pt x="32724" y="1226153"/>
                          </a:cubicBezTo>
                          <a:cubicBezTo>
                            <a:pt x="-3148" y="1264634"/>
                            <a:pt x="-1033" y="1324899"/>
                            <a:pt x="37438" y="1360780"/>
                          </a:cubicBezTo>
                          <a:cubicBezTo>
                            <a:pt x="75929" y="1396670"/>
                            <a:pt x="136184" y="1394546"/>
                            <a:pt x="172055" y="135606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CC4953DC-0D07-2FB6-E2B0-52116EE4EA33}"/>
                        </a:ext>
                      </a:extLst>
                    </p:cNvPr>
                    <p:cNvSpPr/>
                    <p:nvPr/>
                  </p:nvSpPr>
                  <p:spPr>
                    <a:xfrm>
                      <a:off x="5944031" y="1788485"/>
                      <a:ext cx="4886325" cy="3248025"/>
                    </a:xfrm>
                    <a:custGeom>
                      <a:avLst/>
                      <a:gdLst>
                        <a:gd name="connsiteX0" fmla="*/ 4153898 w 4886325"/>
                        <a:gd name="connsiteY0" fmla="*/ 793252 h 3248025"/>
                        <a:gd name="connsiteX1" fmla="*/ 2445541 w 4886325"/>
                        <a:gd name="connsiteY1" fmla="*/ 7144 h 3248025"/>
                        <a:gd name="connsiteX2" fmla="*/ 737185 w 4886325"/>
                        <a:gd name="connsiteY2" fmla="*/ 793252 h 3248025"/>
                        <a:gd name="connsiteX3" fmla="*/ 24696 w 4886325"/>
                        <a:gd name="connsiteY3" fmla="*/ 1571301 h 3248025"/>
                        <a:gd name="connsiteX4" fmla="*/ 24696 w 4886325"/>
                        <a:gd name="connsiteY4" fmla="*/ 1681486 h 3248025"/>
                        <a:gd name="connsiteX5" fmla="*/ 737185 w 4886325"/>
                        <a:gd name="connsiteY5" fmla="*/ 2459536 h 3248025"/>
                        <a:gd name="connsiteX6" fmla="*/ 2445541 w 4886325"/>
                        <a:gd name="connsiteY6" fmla="*/ 3245644 h 3248025"/>
                        <a:gd name="connsiteX7" fmla="*/ 4153898 w 4886325"/>
                        <a:gd name="connsiteY7" fmla="*/ 2459536 h 3248025"/>
                        <a:gd name="connsiteX8" fmla="*/ 4866387 w 4886325"/>
                        <a:gd name="connsiteY8" fmla="*/ 1681486 h 3248025"/>
                        <a:gd name="connsiteX9" fmla="*/ 4866387 w 4886325"/>
                        <a:gd name="connsiteY9" fmla="*/ 1571301 h 3248025"/>
                        <a:gd name="connsiteX10" fmla="*/ 4153898 w 4886325"/>
                        <a:gd name="connsiteY10" fmla="*/ 793252 h 3248025"/>
                        <a:gd name="connsiteX11" fmla="*/ 4024263 w 4886325"/>
                        <a:gd name="connsiteY11" fmla="*/ 2319890 h 3248025"/>
                        <a:gd name="connsiteX12" fmla="*/ 2445541 w 4886325"/>
                        <a:gd name="connsiteY12" fmla="*/ 3055144 h 3248025"/>
                        <a:gd name="connsiteX13" fmla="*/ 866820 w 4886325"/>
                        <a:gd name="connsiteY13" fmla="*/ 2319890 h 3248025"/>
                        <a:gd name="connsiteX14" fmla="*/ 221216 w 4886325"/>
                        <a:gd name="connsiteY14" fmla="*/ 1626394 h 3248025"/>
                        <a:gd name="connsiteX15" fmla="*/ 866820 w 4886325"/>
                        <a:gd name="connsiteY15" fmla="*/ 932898 h 3248025"/>
                        <a:gd name="connsiteX16" fmla="*/ 2445541 w 4886325"/>
                        <a:gd name="connsiteY16" fmla="*/ 197644 h 3248025"/>
                        <a:gd name="connsiteX17" fmla="*/ 4024263 w 4886325"/>
                        <a:gd name="connsiteY17" fmla="*/ 932898 h 3248025"/>
                        <a:gd name="connsiteX18" fmla="*/ 4669867 w 4886325"/>
                        <a:gd name="connsiteY18" fmla="*/ 1626394 h 3248025"/>
                        <a:gd name="connsiteX19" fmla="*/ 4024263 w 4886325"/>
                        <a:gd name="connsiteY19" fmla="*/ 2319890 h 324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6325" h="3248025">
                          <a:moveTo>
                            <a:pt x="4153898" y="793252"/>
                          </a:moveTo>
                          <a:cubicBezTo>
                            <a:pt x="3679248" y="370675"/>
                            <a:pt x="3080745" y="7144"/>
                            <a:pt x="2445541" y="7144"/>
                          </a:cubicBezTo>
                          <a:cubicBezTo>
                            <a:pt x="1810167" y="7144"/>
                            <a:pt x="1211625" y="370865"/>
                            <a:pt x="737185" y="793252"/>
                          </a:cubicBezTo>
                          <a:cubicBezTo>
                            <a:pt x="306074" y="1177042"/>
                            <a:pt x="35983" y="1555385"/>
                            <a:pt x="24696" y="1571301"/>
                          </a:cubicBezTo>
                          <a:cubicBezTo>
                            <a:pt x="1293" y="1604305"/>
                            <a:pt x="1293" y="1648492"/>
                            <a:pt x="24696" y="1681486"/>
                          </a:cubicBezTo>
                          <a:cubicBezTo>
                            <a:pt x="35983" y="1697403"/>
                            <a:pt x="306074" y="2075745"/>
                            <a:pt x="737185" y="2459536"/>
                          </a:cubicBezTo>
                          <a:cubicBezTo>
                            <a:pt x="1211835" y="2882113"/>
                            <a:pt x="1810338" y="3245644"/>
                            <a:pt x="2445541" y="3245644"/>
                          </a:cubicBezTo>
                          <a:cubicBezTo>
                            <a:pt x="3080916" y="3245644"/>
                            <a:pt x="3679458" y="2881922"/>
                            <a:pt x="4153898" y="2459536"/>
                          </a:cubicBezTo>
                          <a:cubicBezTo>
                            <a:pt x="4585009" y="2075745"/>
                            <a:pt x="4855100" y="1697403"/>
                            <a:pt x="4866387" y="1681486"/>
                          </a:cubicBezTo>
                          <a:cubicBezTo>
                            <a:pt x="4889790" y="1648482"/>
                            <a:pt x="4889790" y="1604296"/>
                            <a:pt x="4866387" y="1571301"/>
                          </a:cubicBezTo>
                          <a:cubicBezTo>
                            <a:pt x="4855109" y="1555385"/>
                            <a:pt x="4585009" y="1177042"/>
                            <a:pt x="4153898" y="793252"/>
                          </a:cubicBezTo>
                          <a:close/>
                          <a:moveTo>
                            <a:pt x="4024263" y="2319890"/>
                          </a:moveTo>
                          <a:cubicBezTo>
                            <a:pt x="3646844" y="2655303"/>
                            <a:pt x="3066572" y="3055144"/>
                            <a:pt x="2445541" y="3055144"/>
                          </a:cubicBezTo>
                          <a:cubicBezTo>
                            <a:pt x="1824511" y="3055144"/>
                            <a:pt x="1244239" y="2655303"/>
                            <a:pt x="866820" y="2319890"/>
                          </a:cubicBezTo>
                          <a:cubicBezTo>
                            <a:pt x="544980" y="2033873"/>
                            <a:pt x="311513" y="1744351"/>
                            <a:pt x="221216" y="1626394"/>
                          </a:cubicBezTo>
                          <a:cubicBezTo>
                            <a:pt x="311532" y="1508398"/>
                            <a:pt x="544999" y="1218895"/>
                            <a:pt x="866820" y="932898"/>
                          </a:cubicBezTo>
                          <a:cubicBezTo>
                            <a:pt x="1244239" y="597484"/>
                            <a:pt x="1824511" y="197644"/>
                            <a:pt x="2445541" y="197644"/>
                          </a:cubicBezTo>
                          <a:cubicBezTo>
                            <a:pt x="3066572" y="197644"/>
                            <a:pt x="3646844" y="597484"/>
                            <a:pt x="4024263" y="932898"/>
                          </a:cubicBezTo>
                          <a:cubicBezTo>
                            <a:pt x="4346084" y="1218886"/>
                            <a:pt x="4579551" y="1508398"/>
                            <a:pt x="4669867" y="1626394"/>
                          </a:cubicBezTo>
                          <a:cubicBezTo>
                            <a:pt x="4579551" y="1744390"/>
                            <a:pt x="4346084" y="2033892"/>
                            <a:pt x="4024263" y="231989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43" name="Group 42">
                <a:extLst>
                  <a:ext uri="{FF2B5EF4-FFF2-40B4-BE49-F238E27FC236}">
                    <a16:creationId xmlns:a16="http://schemas.microsoft.com/office/drawing/2014/main" id="{B3987683-B118-5C52-8718-71FD5F448FD1}"/>
                  </a:ext>
                </a:extLst>
              </p:cNvPr>
              <p:cNvGrpSpPr/>
              <p:nvPr/>
            </p:nvGrpSpPr>
            <p:grpSpPr>
              <a:xfrm>
                <a:off x="1987796" y="1477024"/>
                <a:ext cx="3572252" cy="1498453"/>
                <a:chOff x="1987796" y="1477024"/>
                <a:chExt cx="3572252" cy="1498453"/>
              </a:xfrm>
            </p:grpSpPr>
            <p:sp>
              <p:nvSpPr>
                <p:cNvPr id="44" name="TextBox 43">
                  <a:extLst>
                    <a:ext uri="{FF2B5EF4-FFF2-40B4-BE49-F238E27FC236}">
                      <a16:creationId xmlns:a16="http://schemas.microsoft.com/office/drawing/2014/main" id="{C854FF08-C240-D1A4-F280-67F89BAF69B4}"/>
                    </a:ext>
                  </a:extLst>
                </p:cNvPr>
                <p:cNvSpPr txBox="1"/>
                <p:nvPr/>
              </p:nvSpPr>
              <p:spPr>
                <a:xfrm>
                  <a:off x="2022450" y="2178715"/>
                  <a:ext cx="3537598" cy="796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 accounting term used for the difference between assets and liabilities, used as a measure of financial condition.</a:t>
                  </a:r>
                </a:p>
              </p:txBody>
            </p:sp>
            <p:sp>
              <p:nvSpPr>
                <p:cNvPr id="45" name="Rectangle 44">
                  <a:extLst>
                    <a:ext uri="{FF2B5EF4-FFF2-40B4-BE49-F238E27FC236}">
                      <a16:creationId xmlns:a16="http://schemas.microsoft.com/office/drawing/2014/main" id="{09BB655A-88B5-122F-5606-52B0F410A371}"/>
                    </a:ext>
                  </a:extLst>
                </p:cNvPr>
                <p:cNvSpPr/>
                <p:nvPr/>
              </p:nvSpPr>
              <p:spPr>
                <a:xfrm>
                  <a:off x="1987796" y="1477024"/>
                  <a:ext cx="2541306" cy="63076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DFE3E5"/>
                      </a:solidFill>
                      <a:effectLst/>
                      <a:uLnTx/>
                      <a:uFillTx/>
                      <a:latin typeface="Verdana" panose="020B0604030504040204" pitchFamily="34" charset="0"/>
                      <a:ea typeface="Verdana" panose="020B0604030504040204" pitchFamily="34" charset="0"/>
                      <a:cs typeface="Arial" panose="020B0604020202020204" pitchFamily="34" charset="0"/>
                    </a:rPr>
                    <a:t>Definition</a:t>
                  </a:r>
                  <a:endParaRPr kumimoji="0" lang="en-US" sz="3200" b="1" i="0" u="none" strike="noStrike" kern="0" cap="none" spc="0" normalizeH="0" baseline="0" noProof="0" dirty="0">
                    <a:ln>
                      <a:noFill/>
                    </a:ln>
                    <a:solidFill>
                      <a:srgbClr val="DFE3E5"/>
                    </a:solidFill>
                    <a:effectLst/>
                    <a:uLnTx/>
                    <a:uFillTx/>
                    <a:latin typeface="Verdana" panose="020B0604030504040204" pitchFamily="34" charset="0"/>
                    <a:ea typeface="Verdana" panose="020B0604030504040204" pitchFamily="34" charset="0"/>
                    <a:cs typeface="+mn-cs"/>
                  </a:endParaRPr>
                </a:p>
              </p:txBody>
            </p:sp>
          </p:grpSp>
        </p:grpSp>
        <p:grpSp>
          <p:nvGrpSpPr>
            <p:cNvPr id="15" name="Group 14">
              <a:extLst>
                <a:ext uri="{FF2B5EF4-FFF2-40B4-BE49-F238E27FC236}">
                  <a16:creationId xmlns:a16="http://schemas.microsoft.com/office/drawing/2014/main" id="{12B373C6-1A02-CAB0-5BE9-CB13EC73CE0D}"/>
                </a:ext>
              </a:extLst>
            </p:cNvPr>
            <p:cNvGrpSpPr/>
            <p:nvPr/>
          </p:nvGrpSpPr>
          <p:grpSpPr>
            <a:xfrm>
              <a:off x="5467567" y="3868891"/>
              <a:ext cx="6015613" cy="2389254"/>
              <a:chOff x="5467567" y="3868891"/>
              <a:chExt cx="6015613" cy="2389254"/>
            </a:xfrm>
          </p:grpSpPr>
          <p:grpSp>
            <p:nvGrpSpPr>
              <p:cNvPr id="16" name="Group 15">
                <a:extLst>
                  <a:ext uri="{FF2B5EF4-FFF2-40B4-BE49-F238E27FC236}">
                    <a16:creationId xmlns:a16="http://schemas.microsoft.com/office/drawing/2014/main" id="{6A34FECE-90C0-276C-3AC4-58DFFBFFB5BD}"/>
                  </a:ext>
                </a:extLst>
              </p:cNvPr>
              <p:cNvGrpSpPr/>
              <p:nvPr/>
            </p:nvGrpSpPr>
            <p:grpSpPr>
              <a:xfrm>
                <a:off x="5467567" y="3868891"/>
                <a:ext cx="6015613" cy="2389254"/>
                <a:chOff x="5467567" y="3928851"/>
                <a:chExt cx="6015613" cy="2389254"/>
              </a:xfrm>
            </p:grpSpPr>
            <p:grpSp>
              <p:nvGrpSpPr>
                <p:cNvPr id="20" name="Group 19">
                  <a:extLst>
                    <a:ext uri="{FF2B5EF4-FFF2-40B4-BE49-F238E27FC236}">
                      <a16:creationId xmlns:a16="http://schemas.microsoft.com/office/drawing/2014/main" id="{563ED468-BB38-153A-2CEA-AC5E92FC690E}"/>
                    </a:ext>
                  </a:extLst>
                </p:cNvPr>
                <p:cNvGrpSpPr/>
                <p:nvPr/>
              </p:nvGrpSpPr>
              <p:grpSpPr>
                <a:xfrm flipH="1">
                  <a:off x="5467567" y="4131276"/>
                  <a:ext cx="5786481" cy="2186829"/>
                  <a:chOff x="1122437" y="1164774"/>
                  <a:chExt cx="5786481" cy="2439776"/>
                </a:xfrm>
              </p:grpSpPr>
              <p:sp>
                <p:nvSpPr>
                  <p:cNvPr id="40" name="Rectangle 39">
                    <a:extLst>
                      <a:ext uri="{FF2B5EF4-FFF2-40B4-BE49-F238E27FC236}">
                        <a16:creationId xmlns:a16="http://schemas.microsoft.com/office/drawing/2014/main" id="{A0CC2E90-27EA-C48E-812E-86FCD668E084}"/>
                      </a:ext>
                    </a:extLst>
                  </p:cNvPr>
                  <p:cNvSpPr/>
                  <p:nvPr/>
                </p:nvSpPr>
                <p:spPr>
                  <a:xfrm>
                    <a:off x="1137070" y="1166150"/>
                    <a:ext cx="5771848" cy="2438400"/>
                  </a:xfrm>
                  <a:prstGeom prst="rect">
                    <a:avLst/>
                  </a:prstGeom>
                  <a:gradFill flip="none" rotWithShape="1">
                    <a:gsLst>
                      <a:gs pos="36000">
                        <a:schemeClr val="bg1">
                          <a:lumMod val="50000"/>
                        </a:schemeClr>
                      </a:gs>
                      <a:gs pos="81000">
                        <a:schemeClr val="bg2">
                          <a:lumMod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ame 40">
                    <a:extLst>
                      <a:ext uri="{FF2B5EF4-FFF2-40B4-BE49-F238E27FC236}">
                        <a16:creationId xmlns:a16="http://schemas.microsoft.com/office/drawing/2014/main" id="{CC3BC4A4-7D17-DACB-EFC6-5533DACEDD79}"/>
                      </a:ext>
                    </a:extLst>
                  </p:cNvPr>
                  <p:cNvSpPr/>
                  <p:nvPr/>
                </p:nvSpPr>
                <p:spPr>
                  <a:xfrm>
                    <a:off x="1122437" y="1164774"/>
                    <a:ext cx="5771848" cy="2438400"/>
                  </a:xfrm>
                  <a:prstGeom prst="frame">
                    <a:avLst>
                      <a:gd name="adj1" fmla="val 20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04263893-F43A-4814-0219-189BCCF727D3}"/>
                    </a:ext>
                  </a:extLst>
                </p:cNvPr>
                <p:cNvGrpSpPr/>
                <p:nvPr/>
              </p:nvGrpSpPr>
              <p:grpSpPr>
                <a:xfrm>
                  <a:off x="10323380" y="3928851"/>
                  <a:ext cx="1159800" cy="1109714"/>
                  <a:chOff x="10713120" y="3928851"/>
                  <a:chExt cx="1159800" cy="1109714"/>
                </a:xfrm>
              </p:grpSpPr>
              <p:grpSp>
                <p:nvGrpSpPr>
                  <p:cNvPr id="22" name="Group 21">
                    <a:extLst>
                      <a:ext uri="{FF2B5EF4-FFF2-40B4-BE49-F238E27FC236}">
                        <a16:creationId xmlns:a16="http://schemas.microsoft.com/office/drawing/2014/main" id="{B5FC7BD4-53E2-A266-9800-1E7B196D970C}"/>
                      </a:ext>
                    </a:extLst>
                  </p:cNvPr>
                  <p:cNvGrpSpPr/>
                  <p:nvPr/>
                </p:nvGrpSpPr>
                <p:grpSpPr>
                  <a:xfrm flipH="1">
                    <a:off x="10713120" y="3928851"/>
                    <a:ext cx="1159800" cy="1109714"/>
                    <a:chOff x="893305" y="979942"/>
                    <a:chExt cx="1159800" cy="1109714"/>
                  </a:xfrm>
                </p:grpSpPr>
                <p:sp>
                  <p:nvSpPr>
                    <p:cNvPr id="36" name="Rectangle 35">
                      <a:extLst>
                        <a:ext uri="{FF2B5EF4-FFF2-40B4-BE49-F238E27FC236}">
                          <a16:creationId xmlns:a16="http://schemas.microsoft.com/office/drawing/2014/main" id="{BB55899F-384F-9EEE-0332-51756138BB2F}"/>
                        </a:ext>
                      </a:extLst>
                    </p:cNvPr>
                    <p:cNvSpPr/>
                    <p:nvPr/>
                  </p:nvSpPr>
                  <p:spPr>
                    <a:xfrm>
                      <a:off x="893305" y="979942"/>
                      <a:ext cx="1159800" cy="11095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9C084634-FF6C-5BF5-8DA1-89D4281AD698}"/>
                        </a:ext>
                      </a:extLst>
                    </p:cNvPr>
                    <p:cNvGrpSpPr/>
                    <p:nvPr/>
                  </p:nvGrpSpPr>
                  <p:grpSpPr>
                    <a:xfrm>
                      <a:off x="893305" y="980146"/>
                      <a:ext cx="1159800" cy="1109510"/>
                      <a:chOff x="2644925" y="1906278"/>
                      <a:chExt cx="969124" cy="927102"/>
                    </a:xfrm>
                  </p:grpSpPr>
                  <p:sp>
                    <p:nvSpPr>
                      <p:cNvPr id="38" name="Rectangle 37">
                        <a:extLst>
                          <a:ext uri="{FF2B5EF4-FFF2-40B4-BE49-F238E27FC236}">
                            <a16:creationId xmlns:a16="http://schemas.microsoft.com/office/drawing/2014/main" id="{34ED5D9D-79FD-E671-081A-7338EE4F250E}"/>
                          </a:ext>
                        </a:extLst>
                      </p:cNvPr>
                      <p:cNvSpPr/>
                      <p:nvPr/>
                    </p:nvSpPr>
                    <p:spPr>
                      <a:xfrm>
                        <a:off x="2704567" y="1956870"/>
                        <a:ext cx="849839" cy="825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9DAEDCCB-08C0-CD80-8DE4-25E08EBDBA47}"/>
                          </a:ext>
                        </a:extLst>
                      </p:cNvPr>
                      <p:cNvSpPr/>
                      <p:nvPr/>
                    </p:nvSpPr>
                    <p:spPr>
                      <a:xfrm>
                        <a:off x="2644925" y="1906278"/>
                        <a:ext cx="969124" cy="927102"/>
                      </a:xfrm>
                      <a:custGeom>
                        <a:avLst/>
                        <a:gdLst>
                          <a:gd name="connsiteX0" fmla="*/ 0 w 2416440"/>
                          <a:gd name="connsiteY0" fmla="*/ 1743912 h 2311661"/>
                          <a:gd name="connsiteX1" fmla="*/ 61426 w 2416440"/>
                          <a:gd name="connsiteY1" fmla="*/ 1743912 h 2311661"/>
                          <a:gd name="connsiteX2" fmla="*/ 61426 w 2416440"/>
                          <a:gd name="connsiteY2" fmla="*/ 2250235 h 2311661"/>
                          <a:gd name="connsiteX3" fmla="*/ 2355014 w 2416440"/>
                          <a:gd name="connsiteY3" fmla="*/ 2250235 h 2311661"/>
                          <a:gd name="connsiteX4" fmla="*/ 2355014 w 2416440"/>
                          <a:gd name="connsiteY4" fmla="*/ 1743912 h 2311661"/>
                          <a:gd name="connsiteX5" fmla="*/ 2416440 w 2416440"/>
                          <a:gd name="connsiteY5" fmla="*/ 1743912 h 2311661"/>
                          <a:gd name="connsiteX6" fmla="*/ 2416440 w 2416440"/>
                          <a:gd name="connsiteY6" fmla="*/ 2311661 h 2311661"/>
                          <a:gd name="connsiteX7" fmla="*/ 0 w 2416440"/>
                          <a:gd name="connsiteY7" fmla="*/ 2311661 h 2311661"/>
                          <a:gd name="connsiteX8" fmla="*/ 0 w 2416440"/>
                          <a:gd name="connsiteY8" fmla="*/ 0 h 2311661"/>
                          <a:gd name="connsiteX9" fmla="*/ 2416440 w 2416440"/>
                          <a:gd name="connsiteY9" fmla="*/ 0 h 2311661"/>
                          <a:gd name="connsiteX10" fmla="*/ 2416440 w 2416440"/>
                          <a:gd name="connsiteY10" fmla="*/ 567750 h 2311661"/>
                          <a:gd name="connsiteX11" fmla="*/ 2355014 w 2416440"/>
                          <a:gd name="connsiteY11" fmla="*/ 567750 h 2311661"/>
                          <a:gd name="connsiteX12" fmla="*/ 2355014 w 2416440"/>
                          <a:gd name="connsiteY12" fmla="*/ 61426 h 2311661"/>
                          <a:gd name="connsiteX13" fmla="*/ 61426 w 2416440"/>
                          <a:gd name="connsiteY13" fmla="*/ 61426 h 2311661"/>
                          <a:gd name="connsiteX14" fmla="*/ 61426 w 2416440"/>
                          <a:gd name="connsiteY14" fmla="*/ 567750 h 2311661"/>
                          <a:gd name="connsiteX15" fmla="*/ 0 w 2416440"/>
                          <a:gd name="connsiteY15" fmla="*/ 567750 h 23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6440" h="2311661">
                            <a:moveTo>
                              <a:pt x="0" y="1743912"/>
                            </a:moveTo>
                            <a:lnTo>
                              <a:pt x="61426" y="1743912"/>
                            </a:lnTo>
                            <a:lnTo>
                              <a:pt x="61426" y="2250235"/>
                            </a:lnTo>
                            <a:lnTo>
                              <a:pt x="2355014" y="2250235"/>
                            </a:lnTo>
                            <a:lnTo>
                              <a:pt x="2355014" y="1743912"/>
                            </a:lnTo>
                            <a:lnTo>
                              <a:pt x="2416440" y="1743912"/>
                            </a:lnTo>
                            <a:lnTo>
                              <a:pt x="2416440" y="2311661"/>
                            </a:lnTo>
                            <a:lnTo>
                              <a:pt x="0" y="2311661"/>
                            </a:lnTo>
                            <a:close/>
                            <a:moveTo>
                              <a:pt x="0" y="0"/>
                            </a:moveTo>
                            <a:lnTo>
                              <a:pt x="2416440" y="0"/>
                            </a:lnTo>
                            <a:lnTo>
                              <a:pt x="2416440" y="567750"/>
                            </a:lnTo>
                            <a:lnTo>
                              <a:pt x="2355014" y="567750"/>
                            </a:lnTo>
                            <a:lnTo>
                              <a:pt x="2355014" y="61426"/>
                            </a:lnTo>
                            <a:lnTo>
                              <a:pt x="61426" y="61426"/>
                            </a:lnTo>
                            <a:lnTo>
                              <a:pt x="61426" y="567750"/>
                            </a:lnTo>
                            <a:lnTo>
                              <a:pt x="0" y="56775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3" name="Group 22">
                    <a:extLst>
                      <a:ext uri="{FF2B5EF4-FFF2-40B4-BE49-F238E27FC236}">
                        <a16:creationId xmlns:a16="http://schemas.microsoft.com/office/drawing/2014/main" id="{30627B7C-6886-C21E-D792-1EBCA02A2678}"/>
                      </a:ext>
                    </a:extLst>
                  </p:cNvPr>
                  <p:cNvGrpSpPr/>
                  <p:nvPr/>
                </p:nvGrpSpPr>
                <p:grpSpPr>
                  <a:xfrm>
                    <a:off x="10863138" y="4057537"/>
                    <a:ext cx="859746" cy="852338"/>
                    <a:chOff x="7583881" y="3786981"/>
                    <a:chExt cx="1803564" cy="1788015"/>
                  </a:xfrm>
                </p:grpSpPr>
                <p:sp>
                  <p:nvSpPr>
                    <p:cNvPr id="24" name="Freeform: Shape 23">
                      <a:extLst>
                        <a:ext uri="{FF2B5EF4-FFF2-40B4-BE49-F238E27FC236}">
                          <a16:creationId xmlns:a16="http://schemas.microsoft.com/office/drawing/2014/main" id="{9653C7B2-30FA-539A-7095-1D11144EE575}"/>
                        </a:ext>
                      </a:extLst>
                    </p:cNvPr>
                    <p:cNvSpPr/>
                    <p:nvPr/>
                  </p:nvSpPr>
                  <p:spPr>
                    <a:xfrm>
                      <a:off x="8477733" y="3816852"/>
                      <a:ext cx="267717" cy="179652"/>
                    </a:xfrm>
                    <a:custGeom>
                      <a:avLst/>
                      <a:gdLst>
                        <a:gd name="connsiteX0" fmla="*/ 269086 w 267716"/>
                        <a:gd name="connsiteY0" fmla="*/ 90347 h 179651"/>
                        <a:gd name="connsiteX1" fmla="*/ 975 w 267716"/>
                        <a:gd name="connsiteY1" fmla="*/ 179718 h 179651"/>
                        <a:gd name="connsiteX2" fmla="*/ 975 w 267716"/>
                        <a:gd name="connsiteY2" fmla="*/ 975 h 179651"/>
                      </a:gdLst>
                      <a:ahLst/>
                      <a:cxnLst>
                        <a:cxn ang="0">
                          <a:pos x="connsiteX0" y="connsiteY0"/>
                        </a:cxn>
                        <a:cxn ang="0">
                          <a:pos x="connsiteX1" y="connsiteY1"/>
                        </a:cxn>
                        <a:cxn ang="0">
                          <a:pos x="connsiteX2" y="connsiteY2"/>
                        </a:cxn>
                      </a:cxnLst>
                      <a:rect l="l" t="t" r="r" b="b"/>
                      <a:pathLst>
                        <a:path w="267716" h="179651">
                          <a:moveTo>
                            <a:pt x="269086" y="90347"/>
                          </a:moveTo>
                          <a:lnTo>
                            <a:pt x="975" y="179718"/>
                          </a:lnTo>
                          <a:lnTo>
                            <a:pt x="975" y="975"/>
                          </a:lnTo>
                          <a:close/>
                        </a:path>
                      </a:pathLst>
                    </a:custGeom>
                    <a:solidFill>
                      <a:schemeClr val="accent1">
                        <a:lumMod val="50000"/>
                        <a:lumOff val="50000"/>
                      </a:schemeClr>
                    </a:solidFill>
                    <a:ln w="3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58B9152-DB77-B0B6-5236-F625F547974D}"/>
                        </a:ext>
                      </a:extLst>
                    </p:cNvPr>
                    <p:cNvSpPr/>
                    <p:nvPr/>
                  </p:nvSpPr>
                  <p:spPr>
                    <a:xfrm>
                      <a:off x="8447791" y="3816852"/>
                      <a:ext cx="59884" cy="447368"/>
                    </a:xfrm>
                    <a:custGeom>
                      <a:avLst/>
                      <a:gdLst>
                        <a:gd name="connsiteX0" fmla="*/ 975 w 59883"/>
                        <a:gd name="connsiteY0" fmla="*/ 975 h 447368"/>
                        <a:gd name="connsiteX1" fmla="*/ 60556 w 59883"/>
                        <a:gd name="connsiteY1" fmla="*/ 975 h 447368"/>
                        <a:gd name="connsiteX2" fmla="*/ 60556 w 59883"/>
                        <a:gd name="connsiteY2" fmla="*/ 447829 h 447368"/>
                        <a:gd name="connsiteX3" fmla="*/ 975 w 59883"/>
                        <a:gd name="connsiteY3" fmla="*/ 447829 h 447368"/>
                      </a:gdLst>
                      <a:ahLst/>
                      <a:cxnLst>
                        <a:cxn ang="0">
                          <a:pos x="connsiteX0" y="connsiteY0"/>
                        </a:cxn>
                        <a:cxn ang="0">
                          <a:pos x="connsiteX1" y="connsiteY1"/>
                        </a:cxn>
                        <a:cxn ang="0">
                          <a:pos x="connsiteX2" y="connsiteY2"/>
                        </a:cxn>
                        <a:cxn ang="0">
                          <a:pos x="connsiteX3" y="connsiteY3"/>
                        </a:cxn>
                      </a:cxnLst>
                      <a:rect l="l" t="t" r="r" b="b"/>
                      <a:pathLst>
                        <a:path w="59883" h="447368">
                          <a:moveTo>
                            <a:pt x="975" y="975"/>
                          </a:moveTo>
                          <a:lnTo>
                            <a:pt x="60556" y="975"/>
                          </a:lnTo>
                          <a:lnTo>
                            <a:pt x="60556" y="447829"/>
                          </a:lnTo>
                          <a:lnTo>
                            <a:pt x="975" y="447829"/>
                          </a:lnTo>
                          <a:close/>
                        </a:path>
                      </a:pathLst>
                    </a:custGeom>
                    <a:solidFill>
                      <a:srgbClr val="E0D2C1"/>
                    </a:solidFill>
                    <a:ln w="3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C6DE4A47-C775-65DE-48D0-A9FEC673C763}"/>
                        </a:ext>
                      </a:extLst>
                    </p:cNvPr>
                    <p:cNvSpPr/>
                    <p:nvPr/>
                  </p:nvSpPr>
                  <p:spPr>
                    <a:xfrm>
                      <a:off x="7613812" y="4204125"/>
                      <a:ext cx="1743680" cy="1342105"/>
                    </a:xfrm>
                    <a:custGeom>
                      <a:avLst/>
                      <a:gdLst>
                        <a:gd name="connsiteX0" fmla="*/ 1281960 w 1743680"/>
                        <a:gd name="connsiteY0" fmla="*/ 447829 h 1342105"/>
                        <a:gd name="connsiteX1" fmla="*/ 1133008 w 1743680"/>
                        <a:gd name="connsiteY1" fmla="*/ 447829 h 1342105"/>
                        <a:gd name="connsiteX2" fmla="*/ 896441 w 1743680"/>
                        <a:gd name="connsiteY2" fmla="*/ 975 h 1342105"/>
                        <a:gd name="connsiteX3" fmla="*/ 836297 w 1743680"/>
                        <a:gd name="connsiteY3" fmla="*/ 975 h 1342105"/>
                        <a:gd name="connsiteX4" fmla="*/ 507410 w 1743680"/>
                        <a:gd name="connsiteY4" fmla="*/ 686154 h 1342105"/>
                        <a:gd name="connsiteX5" fmla="*/ 326466 w 1743680"/>
                        <a:gd name="connsiteY5" fmla="*/ 686154 h 1342105"/>
                        <a:gd name="connsiteX6" fmla="*/ 975 w 1743680"/>
                        <a:gd name="connsiteY6" fmla="*/ 1341538 h 1342105"/>
                        <a:gd name="connsiteX7" fmla="*/ 169559 w 1743680"/>
                        <a:gd name="connsiteY7" fmla="*/ 1341538 h 1342105"/>
                        <a:gd name="connsiteX8" fmla="*/ 447829 w 1743680"/>
                        <a:gd name="connsiteY8" fmla="*/ 1341538 h 1342105"/>
                        <a:gd name="connsiteX9" fmla="*/ 1460700 w 1743680"/>
                        <a:gd name="connsiteY9" fmla="*/ 1341538 h 1342105"/>
                        <a:gd name="connsiteX10" fmla="*/ 1560230 w 1743680"/>
                        <a:gd name="connsiteY10" fmla="*/ 1341538 h 1342105"/>
                        <a:gd name="connsiteX11" fmla="*/ 1744810 w 1743680"/>
                        <a:gd name="connsiteY11" fmla="*/ 1341538 h 13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3680" h="1342105">
                          <a:moveTo>
                            <a:pt x="1281960" y="447829"/>
                          </a:moveTo>
                          <a:lnTo>
                            <a:pt x="1133008" y="447829"/>
                          </a:lnTo>
                          <a:lnTo>
                            <a:pt x="896441" y="975"/>
                          </a:lnTo>
                          <a:lnTo>
                            <a:pt x="836297" y="975"/>
                          </a:lnTo>
                          <a:lnTo>
                            <a:pt x="507410" y="686154"/>
                          </a:lnTo>
                          <a:lnTo>
                            <a:pt x="326466" y="686154"/>
                          </a:lnTo>
                          <a:lnTo>
                            <a:pt x="975" y="1341538"/>
                          </a:lnTo>
                          <a:lnTo>
                            <a:pt x="169559" y="1341538"/>
                          </a:lnTo>
                          <a:lnTo>
                            <a:pt x="447829" y="1341538"/>
                          </a:lnTo>
                          <a:lnTo>
                            <a:pt x="1460700" y="1341538"/>
                          </a:lnTo>
                          <a:lnTo>
                            <a:pt x="1560230" y="1341538"/>
                          </a:lnTo>
                          <a:lnTo>
                            <a:pt x="1744810" y="1341538"/>
                          </a:lnTo>
                          <a:close/>
                        </a:path>
                      </a:pathLst>
                    </a:custGeom>
                    <a:solidFill>
                      <a:srgbClr val="004E95"/>
                    </a:solidFill>
                    <a:ln w="3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0790377-0411-500A-DCE8-DEB7ABE2AF55}"/>
                        </a:ext>
                      </a:extLst>
                    </p:cNvPr>
                    <p:cNvSpPr/>
                    <p:nvPr/>
                  </p:nvSpPr>
                  <p:spPr>
                    <a:xfrm>
                      <a:off x="8150038" y="5157415"/>
                      <a:ext cx="834853" cy="387484"/>
                    </a:xfrm>
                    <a:custGeom>
                      <a:avLst/>
                      <a:gdLst>
                        <a:gd name="connsiteX0" fmla="*/ 835102 w 834852"/>
                        <a:gd name="connsiteY0" fmla="*/ 388248 h 387484"/>
                        <a:gd name="connsiteX1" fmla="*/ 626572 w 834852"/>
                        <a:gd name="connsiteY1" fmla="*/ 975 h 387484"/>
                        <a:gd name="connsiteX2" fmla="*/ 388248 w 834852"/>
                        <a:gd name="connsiteY2" fmla="*/ 975 h 387484"/>
                        <a:gd name="connsiteX3" fmla="*/ 298880 w 834852"/>
                        <a:gd name="connsiteY3" fmla="*/ 149928 h 387484"/>
                        <a:gd name="connsiteX4" fmla="*/ 120137 w 834852"/>
                        <a:gd name="connsiteY4" fmla="*/ 149928 h 387484"/>
                        <a:gd name="connsiteX5" fmla="*/ 975 w 834852"/>
                        <a:gd name="connsiteY5" fmla="*/ 388248 h 3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2" h="387484">
                          <a:moveTo>
                            <a:pt x="835102" y="388248"/>
                          </a:moveTo>
                          <a:lnTo>
                            <a:pt x="626572" y="975"/>
                          </a:lnTo>
                          <a:lnTo>
                            <a:pt x="388248" y="975"/>
                          </a:lnTo>
                          <a:lnTo>
                            <a:pt x="298880" y="149928"/>
                          </a:lnTo>
                          <a:lnTo>
                            <a:pt x="120137" y="149928"/>
                          </a:lnTo>
                          <a:lnTo>
                            <a:pt x="975" y="388248"/>
                          </a:lnTo>
                          <a:close/>
                        </a:path>
                      </a:pathLst>
                    </a:custGeom>
                    <a:solidFill>
                      <a:srgbClr val="004E95"/>
                    </a:solidFill>
                    <a:ln w="3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E5811619-81A1-6F80-8EB9-5890432EE14C}"/>
                        </a:ext>
                      </a:extLst>
                    </p:cNvPr>
                    <p:cNvSpPr/>
                    <p:nvPr/>
                  </p:nvSpPr>
                  <p:spPr>
                    <a:xfrm>
                      <a:off x="8602849" y="5276580"/>
                      <a:ext cx="271239" cy="165562"/>
                    </a:xfrm>
                    <a:custGeom>
                      <a:avLst/>
                      <a:gdLst>
                        <a:gd name="connsiteX0" fmla="*/ 90347 w 271239"/>
                        <a:gd name="connsiteY0" fmla="*/ 12889 h 165561"/>
                        <a:gd name="connsiteX1" fmla="*/ 975 w 271239"/>
                        <a:gd name="connsiteY1" fmla="*/ 132051 h 165561"/>
                        <a:gd name="connsiteX2" fmla="*/ 48639 w 271239"/>
                        <a:gd name="connsiteY2" fmla="*/ 167798 h 165561"/>
                        <a:gd name="connsiteX3" fmla="*/ 129074 w 271239"/>
                        <a:gd name="connsiteY3" fmla="*/ 60553 h 165561"/>
                        <a:gd name="connsiteX4" fmla="*/ 270876 w 271239"/>
                        <a:gd name="connsiteY4" fmla="*/ 62163 h 165561"/>
                        <a:gd name="connsiteX5" fmla="*/ 238612 w 271239"/>
                        <a:gd name="connsiteY5" fmla="*/ 2286 h 165561"/>
                        <a:gd name="connsiteX6" fmla="*/ 114177 w 271239"/>
                        <a:gd name="connsiteY6" fmla="*/ 975 h 165561"/>
                        <a:gd name="connsiteX7" fmla="*/ 90347 w 271239"/>
                        <a:gd name="connsiteY7" fmla="*/ 12889 h 1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39" h="165561">
                          <a:moveTo>
                            <a:pt x="90347" y="12889"/>
                          </a:moveTo>
                          <a:lnTo>
                            <a:pt x="975" y="132051"/>
                          </a:lnTo>
                          <a:lnTo>
                            <a:pt x="48639" y="167798"/>
                          </a:lnTo>
                          <a:lnTo>
                            <a:pt x="129074" y="60553"/>
                          </a:lnTo>
                          <a:lnTo>
                            <a:pt x="270876" y="62163"/>
                          </a:lnTo>
                          <a:lnTo>
                            <a:pt x="238612" y="2286"/>
                          </a:lnTo>
                          <a:lnTo>
                            <a:pt x="114177" y="975"/>
                          </a:lnTo>
                          <a:cubicBezTo>
                            <a:pt x="104796" y="972"/>
                            <a:pt x="95979" y="5382"/>
                            <a:pt x="90347" y="12889"/>
                          </a:cubicBezTo>
                          <a:close/>
                        </a:path>
                      </a:pathLst>
                    </a:custGeom>
                    <a:solidFill>
                      <a:srgbClr val="3B86B8"/>
                    </a:solidFill>
                    <a:ln w="3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2A296AA-F6E8-6810-45F6-81F315C6A283}"/>
                        </a:ext>
                      </a:extLst>
                    </p:cNvPr>
                    <p:cNvSpPr/>
                    <p:nvPr/>
                  </p:nvSpPr>
                  <p:spPr>
                    <a:xfrm>
                      <a:off x="8002547" y="4887637"/>
                      <a:ext cx="151471" cy="197265"/>
                    </a:xfrm>
                    <a:custGeom>
                      <a:avLst/>
                      <a:gdLst>
                        <a:gd name="connsiteX0" fmla="*/ 55967 w 151471"/>
                        <a:gd name="connsiteY0" fmla="*/ 194700 h 197264"/>
                        <a:gd name="connsiteX1" fmla="*/ 151802 w 151471"/>
                        <a:gd name="connsiteY1" fmla="*/ 2642 h 197264"/>
                        <a:gd name="connsiteX2" fmla="*/ 118676 w 151471"/>
                        <a:gd name="connsiteY2" fmla="*/ 2642 h 197264"/>
                        <a:gd name="connsiteX3" fmla="*/ 85194 w 151471"/>
                        <a:gd name="connsiteY3" fmla="*/ 2642 h 197264"/>
                        <a:gd name="connsiteX4" fmla="*/ 2642 w 151471"/>
                        <a:gd name="connsiteY4" fmla="*/ 168066 h 19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71" h="197264">
                          <a:moveTo>
                            <a:pt x="55967" y="194700"/>
                          </a:moveTo>
                          <a:lnTo>
                            <a:pt x="151802" y="2642"/>
                          </a:lnTo>
                          <a:lnTo>
                            <a:pt x="118676" y="2642"/>
                          </a:lnTo>
                          <a:lnTo>
                            <a:pt x="85194" y="2642"/>
                          </a:lnTo>
                          <a:lnTo>
                            <a:pt x="2642" y="168066"/>
                          </a:lnTo>
                          <a:close/>
                        </a:path>
                      </a:pathLst>
                    </a:custGeom>
                    <a:solidFill>
                      <a:srgbClr val="3077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D86E9AD-A824-C10A-001E-3F10AF411148}"/>
                        </a:ext>
                      </a:extLst>
                    </p:cNvPr>
                    <p:cNvSpPr/>
                    <p:nvPr/>
                  </p:nvSpPr>
                  <p:spPr>
                    <a:xfrm>
                      <a:off x="8866884" y="4844767"/>
                      <a:ext cx="165562" cy="267717"/>
                    </a:xfrm>
                    <a:custGeom>
                      <a:avLst/>
                      <a:gdLst>
                        <a:gd name="connsiteX0" fmla="*/ 55132 w 165561"/>
                        <a:gd name="connsiteY0" fmla="*/ 268136 h 267716"/>
                        <a:gd name="connsiteX1" fmla="*/ 163300 w 165561"/>
                        <a:gd name="connsiteY1" fmla="*/ 66721 h 267716"/>
                        <a:gd name="connsiteX2" fmla="*/ 130114 w 165561"/>
                        <a:gd name="connsiteY2" fmla="*/ 2642 h 267716"/>
                        <a:gd name="connsiteX3" fmla="*/ 2642 w 165561"/>
                        <a:gd name="connsiteY3" fmla="*/ 239952 h 267716"/>
                      </a:gdLst>
                      <a:ahLst/>
                      <a:cxnLst>
                        <a:cxn ang="0">
                          <a:pos x="connsiteX0" y="connsiteY0"/>
                        </a:cxn>
                        <a:cxn ang="0">
                          <a:pos x="connsiteX1" y="connsiteY1"/>
                        </a:cxn>
                        <a:cxn ang="0">
                          <a:pos x="connsiteX2" y="connsiteY2"/>
                        </a:cxn>
                        <a:cxn ang="0">
                          <a:pos x="connsiteX3" y="connsiteY3"/>
                        </a:cxn>
                      </a:cxnLst>
                      <a:rect l="l" t="t" r="r" b="b"/>
                      <a:pathLst>
                        <a:path w="165561" h="267716">
                          <a:moveTo>
                            <a:pt x="55132" y="268136"/>
                          </a:moveTo>
                          <a:lnTo>
                            <a:pt x="163300" y="66721"/>
                          </a:lnTo>
                          <a:lnTo>
                            <a:pt x="130114" y="2642"/>
                          </a:lnTo>
                          <a:lnTo>
                            <a:pt x="2642" y="239952"/>
                          </a:lnTo>
                          <a:close/>
                        </a:path>
                      </a:pathLst>
                    </a:custGeom>
                    <a:solidFill>
                      <a:srgbClr val="3077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40A20F5E-5CF3-D53A-4923-2467B9F39F92}"/>
                        </a:ext>
                      </a:extLst>
                    </p:cNvPr>
                    <p:cNvSpPr/>
                    <p:nvPr/>
                  </p:nvSpPr>
                  <p:spPr>
                    <a:xfrm>
                      <a:off x="7804591" y="5089643"/>
                      <a:ext cx="162039" cy="236013"/>
                    </a:xfrm>
                    <a:custGeom>
                      <a:avLst/>
                      <a:gdLst>
                        <a:gd name="connsiteX0" fmla="*/ 162677 w 162038"/>
                        <a:gd name="connsiteY0" fmla="*/ 201164 h 236013"/>
                        <a:gd name="connsiteX1" fmla="*/ 35353 w 162038"/>
                        <a:gd name="connsiteY1" fmla="*/ 2642 h 236013"/>
                        <a:gd name="connsiteX2" fmla="*/ 2642 w 162038"/>
                        <a:gd name="connsiteY2" fmla="*/ 68511 h 236013"/>
                        <a:gd name="connsiteX3" fmla="*/ 113103 w 162038"/>
                        <a:gd name="connsiteY3" fmla="*/ 234234 h 236013"/>
                      </a:gdLst>
                      <a:ahLst/>
                      <a:cxnLst>
                        <a:cxn ang="0">
                          <a:pos x="connsiteX0" y="connsiteY0"/>
                        </a:cxn>
                        <a:cxn ang="0">
                          <a:pos x="connsiteX1" y="connsiteY1"/>
                        </a:cxn>
                        <a:cxn ang="0">
                          <a:pos x="connsiteX2" y="connsiteY2"/>
                        </a:cxn>
                        <a:cxn ang="0">
                          <a:pos x="connsiteX3" y="connsiteY3"/>
                        </a:cxn>
                      </a:cxnLst>
                      <a:rect l="l" t="t" r="r" b="b"/>
                      <a:pathLst>
                        <a:path w="162038" h="236013">
                          <a:moveTo>
                            <a:pt x="162677" y="201164"/>
                          </a:moveTo>
                          <a:lnTo>
                            <a:pt x="35353" y="2642"/>
                          </a:lnTo>
                          <a:lnTo>
                            <a:pt x="2642" y="68511"/>
                          </a:lnTo>
                          <a:lnTo>
                            <a:pt x="113103" y="234234"/>
                          </a:lnTo>
                          <a:close/>
                        </a:path>
                      </a:pathLst>
                    </a:custGeom>
                    <a:solidFill>
                      <a:srgbClr val="3077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3A4117E-C523-5EDF-1EAA-BD55F5EC9927}"/>
                        </a:ext>
                      </a:extLst>
                    </p:cNvPr>
                    <p:cNvSpPr/>
                    <p:nvPr/>
                  </p:nvSpPr>
                  <p:spPr>
                    <a:xfrm>
                      <a:off x="8286749" y="4472479"/>
                      <a:ext cx="130336" cy="197265"/>
                    </a:xfrm>
                    <a:custGeom>
                      <a:avLst/>
                      <a:gdLst>
                        <a:gd name="connsiteX0" fmla="*/ 128116 w 130335"/>
                        <a:gd name="connsiteY0" fmla="*/ 164135 h 197264"/>
                        <a:gd name="connsiteX1" fmla="*/ 33743 w 130335"/>
                        <a:gd name="connsiteY1" fmla="*/ 2642 h 197264"/>
                        <a:gd name="connsiteX2" fmla="*/ 2642 w 130335"/>
                        <a:gd name="connsiteY2" fmla="*/ 67465 h 197264"/>
                        <a:gd name="connsiteX3" fmla="*/ 77057 w 130335"/>
                        <a:gd name="connsiteY3" fmla="*/ 194820 h 197264"/>
                      </a:gdLst>
                      <a:ahLst/>
                      <a:cxnLst>
                        <a:cxn ang="0">
                          <a:pos x="connsiteX0" y="connsiteY0"/>
                        </a:cxn>
                        <a:cxn ang="0">
                          <a:pos x="connsiteX1" y="connsiteY1"/>
                        </a:cxn>
                        <a:cxn ang="0">
                          <a:pos x="connsiteX2" y="connsiteY2"/>
                        </a:cxn>
                        <a:cxn ang="0">
                          <a:pos x="connsiteX3" y="connsiteY3"/>
                        </a:cxn>
                      </a:cxnLst>
                      <a:rect l="l" t="t" r="r" b="b"/>
                      <a:pathLst>
                        <a:path w="130335" h="197264">
                          <a:moveTo>
                            <a:pt x="128116" y="164135"/>
                          </a:moveTo>
                          <a:lnTo>
                            <a:pt x="33743" y="2642"/>
                          </a:lnTo>
                          <a:lnTo>
                            <a:pt x="2642" y="67465"/>
                          </a:lnTo>
                          <a:lnTo>
                            <a:pt x="77057" y="194820"/>
                          </a:lnTo>
                          <a:close/>
                        </a:path>
                      </a:pathLst>
                    </a:custGeom>
                    <a:solidFill>
                      <a:srgbClr val="3077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3C06996-7937-10B6-8C1C-285742C2C63E}"/>
                        </a:ext>
                      </a:extLst>
                    </p:cNvPr>
                    <p:cNvSpPr/>
                    <p:nvPr/>
                  </p:nvSpPr>
                  <p:spPr>
                    <a:xfrm>
                      <a:off x="8356905" y="4619518"/>
                      <a:ext cx="391007" cy="376917"/>
                    </a:xfrm>
                    <a:custGeom>
                      <a:avLst/>
                      <a:gdLst>
                        <a:gd name="connsiteX0" fmla="*/ 154571 w 391007"/>
                        <a:gd name="connsiteY0" fmla="*/ 19121 h 376916"/>
                        <a:gd name="connsiteX1" fmla="*/ 73601 w 391007"/>
                        <a:gd name="connsiteY1" fmla="*/ 181389 h 376916"/>
                        <a:gd name="connsiteX2" fmla="*/ 2642 w 391007"/>
                        <a:gd name="connsiteY2" fmla="*/ 181389 h 376916"/>
                        <a:gd name="connsiteX3" fmla="*/ 2642 w 391007"/>
                        <a:gd name="connsiteY3" fmla="*/ 240970 h 376916"/>
                        <a:gd name="connsiteX4" fmla="*/ 253894 w 391007"/>
                        <a:gd name="connsiteY4" fmla="*/ 240970 h 376916"/>
                        <a:gd name="connsiteX5" fmla="*/ 334596 w 391007"/>
                        <a:gd name="connsiteY5" fmla="*/ 375473 h 376916"/>
                        <a:gd name="connsiteX6" fmla="*/ 385656 w 391007"/>
                        <a:gd name="connsiteY6" fmla="*/ 344788 h 376916"/>
                        <a:gd name="connsiteX7" fmla="*/ 296285 w 391007"/>
                        <a:gd name="connsiteY7" fmla="*/ 195835 h 376916"/>
                        <a:gd name="connsiteX8" fmla="*/ 270753 w 391007"/>
                        <a:gd name="connsiteY8" fmla="*/ 181385 h 376916"/>
                        <a:gd name="connsiteX9" fmla="*/ 140213 w 391007"/>
                        <a:gd name="connsiteY9" fmla="*/ 181385 h 376916"/>
                        <a:gd name="connsiteX10" fmla="*/ 199794 w 391007"/>
                        <a:gd name="connsiteY10" fmla="*/ 62223 h 376916"/>
                        <a:gd name="connsiteX11" fmla="*/ 389915 w 391007"/>
                        <a:gd name="connsiteY11" fmla="*/ 62223 h 376916"/>
                        <a:gd name="connsiteX12" fmla="*/ 389915 w 391007"/>
                        <a:gd name="connsiteY12" fmla="*/ 32433 h 376916"/>
                        <a:gd name="connsiteX13" fmla="*/ 374155 w 391007"/>
                        <a:gd name="connsiteY13" fmla="*/ 2642 h 376916"/>
                        <a:gd name="connsiteX14" fmla="*/ 181381 w 391007"/>
                        <a:gd name="connsiteY14" fmla="*/ 2642 h 376916"/>
                        <a:gd name="connsiteX15" fmla="*/ 154571 w 391007"/>
                        <a:gd name="connsiteY15" fmla="*/ 19121 h 37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07" h="376916">
                          <a:moveTo>
                            <a:pt x="154571" y="19121"/>
                          </a:moveTo>
                          <a:lnTo>
                            <a:pt x="73601" y="181389"/>
                          </a:lnTo>
                          <a:lnTo>
                            <a:pt x="2642" y="181389"/>
                          </a:lnTo>
                          <a:lnTo>
                            <a:pt x="2642" y="240970"/>
                          </a:lnTo>
                          <a:lnTo>
                            <a:pt x="253894" y="240970"/>
                          </a:lnTo>
                          <a:lnTo>
                            <a:pt x="334596" y="375473"/>
                          </a:lnTo>
                          <a:lnTo>
                            <a:pt x="385656" y="344788"/>
                          </a:lnTo>
                          <a:lnTo>
                            <a:pt x="296285" y="195835"/>
                          </a:lnTo>
                          <a:cubicBezTo>
                            <a:pt x="290892" y="186867"/>
                            <a:pt x="281212" y="181385"/>
                            <a:pt x="270753" y="181385"/>
                          </a:cubicBezTo>
                          <a:lnTo>
                            <a:pt x="140213" y="181385"/>
                          </a:lnTo>
                          <a:lnTo>
                            <a:pt x="199794" y="62223"/>
                          </a:lnTo>
                          <a:lnTo>
                            <a:pt x="389915" y="62223"/>
                          </a:lnTo>
                          <a:lnTo>
                            <a:pt x="389915" y="32433"/>
                          </a:lnTo>
                          <a:lnTo>
                            <a:pt x="374155" y="2642"/>
                          </a:lnTo>
                          <a:lnTo>
                            <a:pt x="181381" y="2642"/>
                          </a:lnTo>
                          <a:cubicBezTo>
                            <a:pt x="170032" y="2586"/>
                            <a:pt x="159637" y="8962"/>
                            <a:pt x="154571" y="19121"/>
                          </a:cubicBezTo>
                          <a:close/>
                        </a:path>
                      </a:pathLst>
                    </a:custGeom>
                    <a:solidFill>
                      <a:srgbClr val="3077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2FFA06B6-0AFA-C367-CCD5-7080417F2D1C}"/>
                        </a:ext>
                      </a:extLst>
                    </p:cNvPr>
                    <p:cNvSpPr/>
                    <p:nvPr/>
                  </p:nvSpPr>
                  <p:spPr>
                    <a:xfrm>
                      <a:off x="7583881" y="3786981"/>
                      <a:ext cx="1803564" cy="1785951"/>
                    </a:xfrm>
                    <a:custGeom>
                      <a:avLst/>
                      <a:gdLst>
                        <a:gd name="connsiteX0" fmla="*/ 1338342 w 1803564"/>
                        <a:gd name="connsiteY0" fmla="*/ 851271 h 1785951"/>
                        <a:gd name="connsiteX1" fmla="*/ 1311887 w 1803564"/>
                        <a:gd name="connsiteY1" fmla="*/ 835183 h 1785951"/>
                        <a:gd name="connsiteX2" fmla="*/ 1180809 w 1803564"/>
                        <a:gd name="connsiteY2" fmla="*/ 835183 h 1785951"/>
                        <a:gd name="connsiteX3" fmla="*/ 924611 w 1803564"/>
                        <a:gd name="connsiteY3" fmla="*/ 351152 h 1785951"/>
                        <a:gd name="connsiteX4" fmla="*/ 924611 w 1803564"/>
                        <a:gd name="connsiteY4" fmla="*/ 231067 h 1785951"/>
                        <a:gd name="connsiteX5" fmla="*/ 1172347 w 1803564"/>
                        <a:gd name="connsiteY5" fmla="*/ 148487 h 1785951"/>
                        <a:gd name="connsiteX6" fmla="*/ 1191355 w 1803564"/>
                        <a:gd name="connsiteY6" fmla="*/ 110890 h 1785951"/>
                        <a:gd name="connsiteX7" fmla="*/ 1172347 w 1803564"/>
                        <a:gd name="connsiteY7" fmla="*/ 91883 h 1785951"/>
                        <a:gd name="connsiteX8" fmla="*/ 904240 w 1803564"/>
                        <a:gd name="connsiteY8" fmla="*/ 2515 h 1785951"/>
                        <a:gd name="connsiteX9" fmla="*/ 866555 w 1803564"/>
                        <a:gd name="connsiteY9" fmla="*/ 21371 h 1785951"/>
                        <a:gd name="connsiteX10" fmla="*/ 865037 w 1803564"/>
                        <a:gd name="connsiteY10" fmla="*/ 30843 h 1785951"/>
                        <a:gd name="connsiteX11" fmla="*/ 865037 w 1803564"/>
                        <a:gd name="connsiteY11" fmla="*/ 351775 h 1785951"/>
                        <a:gd name="connsiteX12" fmla="*/ 518605 w 1803564"/>
                        <a:gd name="connsiteY12" fmla="*/ 1073504 h 1785951"/>
                        <a:gd name="connsiteX13" fmla="*/ 356397 w 1803564"/>
                        <a:gd name="connsiteY13" fmla="*/ 1073504 h 1785951"/>
                        <a:gd name="connsiteX14" fmla="*/ 329586 w 1803564"/>
                        <a:gd name="connsiteY14" fmla="*/ 1090039 h 1785951"/>
                        <a:gd name="connsiteX15" fmla="*/ 4096 w 1803564"/>
                        <a:gd name="connsiteY15" fmla="*/ 1745427 h 1785951"/>
                        <a:gd name="connsiteX16" fmla="*/ 17531 w 1803564"/>
                        <a:gd name="connsiteY16" fmla="*/ 1785376 h 1785951"/>
                        <a:gd name="connsiteX17" fmla="*/ 30906 w 1803564"/>
                        <a:gd name="connsiteY17" fmla="*/ 1788476 h 1785951"/>
                        <a:gd name="connsiteX18" fmla="*/ 477760 w 1803564"/>
                        <a:gd name="connsiteY18" fmla="*/ 1788476 h 1785951"/>
                        <a:gd name="connsiteX19" fmla="*/ 477760 w 1803564"/>
                        <a:gd name="connsiteY19" fmla="*/ 1728895 h 1785951"/>
                        <a:gd name="connsiteX20" fmla="*/ 78958 w 1803564"/>
                        <a:gd name="connsiteY20" fmla="*/ 1728895 h 1785951"/>
                        <a:gd name="connsiteX21" fmla="*/ 242416 w 1803564"/>
                        <a:gd name="connsiteY21" fmla="*/ 1399801 h 1785951"/>
                        <a:gd name="connsiteX22" fmla="*/ 333813 w 1803564"/>
                        <a:gd name="connsiteY22" fmla="*/ 1536837 h 1785951"/>
                        <a:gd name="connsiteX23" fmla="*/ 383383 w 1803564"/>
                        <a:gd name="connsiteY23" fmla="*/ 1503770 h 1785951"/>
                        <a:gd name="connsiteX24" fmla="*/ 272982 w 1803564"/>
                        <a:gd name="connsiteY24" fmla="*/ 1338166 h 1785951"/>
                        <a:gd name="connsiteX25" fmla="*/ 374866 w 1803564"/>
                        <a:gd name="connsiteY25" fmla="*/ 1133089 h 1785951"/>
                        <a:gd name="connsiteX26" fmla="*/ 489142 w 1803564"/>
                        <a:gd name="connsiteY26" fmla="*/ 1133089 h 1785951"/>
                        <a:gd name="connsiteX27" fmla="*/ 421311 w 1803564"/>
                        <a:gd name="connsiteY27" fmla="*/ 1268722 h 1785951"/>
                        <a:gd name="connsiteX28" fmla="*/ 474636 w 1803564"/>
                        <a:gd name="connsiteY28" fmla="*/ 1295353 h 1785951"/>
                        <a:gd name="connsiteX29" fmla="*/ 564007 w 1803564"/>
                        <a:gd name="connsiteY29" fmla="*/ 1116610 h 1785951"/>
                        <a:gd name="connsiteX30" fmla="*/ 564007 w 1803564"/>
                        <a:gd name="connsiteY30" fmla="*/ 1116610 h 1785951"/>
                        <a:gd name="connsiteX31" fmla="*/ 564275 w 1803564"/>
                        <a:gd name="connsiteY31" fmla="*/ 1116222 h 1785951"/>
                        <a:gd name="connsiteX32" fmla="*/ 723056 w 1803564"/>
                        <a:gd name="connsiteY32" fmla="*/ 785550 h 1785951"/>
                        <a:gd name="connsiteX33" fmla="*/ 780016 w 1803564"/>
                        <a:gd name="connsiteY33" fmla="*/ 880463 h 1785951"/>
                        <a:gd name="connsiteX34" fmla="*/ 831076 w 1803564"/>
                        <a:gd name="connsiteY34" fmla="*/ 849778 h 1785951"/>
                        <a:gd name="connsiteX35" fmla="*/ 753861 w 1803564"/>
                        <a:gd name="connsiteY35" fmla="*/ 721083 h 1785951"/>
                        <a:gd name="connsiteX36" fmla="*/ 896138 w 1803564"/>
                        <a:gd name="connsiteY36" fmla="*/ 424668 h 1785951"/>
                        <a:gd name="connsiteX37" fmla="*/ 1113457 w 1803564"/>
                        <a:gd name="connsiteY37" fmla="*/ 835180 h 1785951"/>
                        <a:gd name="connsiteX38" fmla="*/ 954405 w 1803564"/>
                        <a:gd name="connsiteY38" fmla="*/ 835180 h 1785951"/>
                        <a:gd name="connsiteX39" fmla="*/ 927594 w 1803564"/>
                        <a:gd name="connsiteY39" fmla="*/ 851655 h 1785951"/>
                        <a:gd name="connsiteX40" fmla="*/ 846624 w 1803564"/>
                        <a:gd name="connsiteY40" fmla="*/ 1013923 h 1785951"/>
                        <a:gd name="connsiteX41" fmla="*/ 775665 w 1803564"/>
                        <a:gd name="connsiteY41" fmla="*/ 1013923 h 1785951"/>
                        <a:gd name="connsiteX42" fmla="*/ 775665 w 1803564"/>
                        <a:gd name="connsiteY42" fmla="*/ 1073504 h 1785951"/>
                        <a:gd name="connsiteX43" fmla="*/ 1026917 w 1803564"/>
                        <a:gd name="connsiteY43" fmla="*/ 1073504 h 1785951"/>
                        <a:gd name="connsiteX44" fmla="*/ 1107620 w 1803564"/>
                        <a:gd name="connsiteY44" fmla="*/ 1208007 h 1785951"/>
                        <a:gd name="connsiteX45" fmla="*/ 1158680 w 1803564"/>
                        <a:gd name="connsiteY45" fmla="*/ 1177322 h 1785951"/>
                        <a:gd name="connsiteX46" fmla="*/ 1069308 w 1803564"/>
                        <a:gd name="connsiteY46" fmla="*/ 1028369 h 1785951"/>
                        <a:gd name="connsiteX47" fmla="*/ 1043776 w 1803564"/>
                        <a:gd name="connsiteY47" fmla="*/ 1013919 h 1785951"/>
                        <a:gd name="connsiteX48" fmla="*/ 913236 w 1803564"/>
                        <a:gd name="connsiteY48" fmla="*/ 1013919 h 1785951"/>
                        <a:gd name="connsiteX49" fmla="*/ 972817 w 1803564"/>
                        <a:gd name="connsiteY49" fmla="*/ 894757 h 1785951"/>
                        <a:gd name="connsiteX50" fmla="*/ 1293778 w 1803564"/>
                        <a:gd name="connsiteY50" fmla="*/ 894757 h 1785951"/>
                        <a:gd name="connsiteX51" fmla="*/ 1397867 w 1803564"/>
                        <a:gd name="connsiteY51" fmla="*/ 1095781 h 1785951"/>
                        <a:gd name="connsiteX52" fmla="*/ 1394887 w 1803564"/>
                        <a:gd name="connsiteY52" fmla="*/ 1094171 h 1785951"/>
                        <a:gd name="connsiteX53" fmla="*/ 1285644 w 1803564"/>
                        <a:gd name="connsiteY53" fmla="*/ 1297727 h 1785951"/>
                        <a:gd name="connsiteX54" fmla="*/ 1338134 w 1803564"/>
                        <a:gd name="connsiteY54" fmla="*/ 1325908 h 1785951"/>
                        <a:gd name="connsiteX55" fmla="*/ 1429172 w 1803564"/>
                        <a:gd name="connsiteY55" fmla="*/ 1156102 h 1785951"/>
                        <a:gd name="connsiteX56" fmla="*/ 1725763 w 1803564"/>
                        <a:gd name="connsiteY56" fmla="*/ 1728881 h 1785951"/>
                        <a:gd name="connsiteX57" fmla="*/ 1490627 w 1803564"/>
                        <a:gd name="connsiteY57" fmla="*/ 1728881 h 1785951"/>
                        <a:gd name="connsiteX58" fmla="*/ 1490627 w 1803564"/>
                        <a:gd name="connsiteY58" fmla="*/ 1788462 h 1785951"/>
                        <a:gd name="connsiteX59" fmla="*/ 1774738 w 1803564"/>
                        <a:gd name="connsiteY59" fmla="*/ 1788462 h 1785951"/>
                        <a:gd name="connsiteX60" fmla="*/ 1804528 w 1803564"/>
                        <a:gd name="connsiteY60" fmla="*/ 1758672 h 1785951"/>
                        <a:gd name="connsiteX61" fmla="*/ 1801192 w 1803564"/>
                        <a:gd name="connsiteY61" fmla="*/ 1744969 h 1785951"/>
                        <a:gd name="connsiteX62" fmla="*/ 1338342 w 1803564"/>
                        <a:gd name="connsiteY62" fmla="*/ 851271 h 1785951"/>
                        <a:gd name="connsiteX63" fmla="*/ 924614 w 1803564"/>
                        <a:gd name="connsiteY63" fmla="*/ 168270 h 1785951"/>
                        <a:gd name="connsiteX64" fmla="*/ 924614 w 1803564"/>
                        <a:gd name="connsiteY64" fmla="*/ 72167 h 1785951"/>
                        <a:gd name="connsiteX65" fmla="*/ 1068741 w 1803564"/>
                        <a:gd name="connsiteY65" fmla="*/ 120218 h 1785951"/>
                        <a:gd name="connsiteX66" fmla="*/ 924614 w 1803564"/>
                        <a:gd name="connsiteY66" fmla="*/ 168270 h 178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803564" h="1785951">
                          <a:moveTo>
                            <a:pt x="1338342" y="851271"/>
                          </a:moveTo>
                          <a:cubicBezTo>
                            <a:pt x="1333217" y="841380"/>
                            <a:pt x="1323030" y="835183"/>
                            <a:pt x="1311887" y="835183"/>
                          </a:cubicBezTo>
                          <a:lnTo>
                            <a:pt x="1180809" y="835183"/>
                          </a:lnTo>
                          <a:lnTo>
                            <a:pt x="924611" y="351152"/>
                          </a:lnTo>
                          <a:lnTo>
                            <a:pt x="924611" y="231067"/>
                          </a:lnTo>
                          <a:lnTo>
                            <a:pt x="1172347" y="148487"/>
                          </a:lnTo>
                          <a:cubicBezTo>
                            <a:pt x="1187988" y="143362"/>
                            <a:pt x="1196477" y="126503"/>
                            <a:pt x="1191355" y="110890"/>
                          </a:cubicBezTo>
                          <a:cubicBezTo>
                            <a:pt x="1188407" y="101894"/>
                            <a:pt x="1181344" y="94834"/>
                            <a:pt x="1172347" y="91883"/>
                          </a:cubicBezTo>
                          <a:lnTo>
                            <a:pt x="904240" y="2515"/>
                          </a:lnTo>
                          <a:cubicBezTo>
                            <a:pt x="888631" y="-2699"/>
                            <a:pt x="871769" y="5762"/>
                            <a:pt x="866555" y="21371"/>
                          </a:cubicBezTo>
                          <a:cubicBezTo>
                            <a:pt x="865541" y="24439"/>
                            <a:pt x="865037" y="27627"/>
                            <a:pt x="865037" y="30843"/>
                          </a:cubicBezTo>
                          <a:lnTo>
                            <a:pt x="865037" y="351775"/>
                          </a:lnTo>
                          <a:lnTo>
                            <a:pt x="518605" y="1073504"/>
                          </a:lnTo>
                          <a:lnTo>
                            <a:pt x="356397" y="1073504"/>
                          </a:lnTo>
                          <a:cubicBezTo>
                            <a:pt x="345047" y="1073444"/>
                            <a:pt x="334648" y="1079880"/>
                            <a:pt x="329586" y="1090039"/>
                          </a:cubicBezTo>
                          <a:lnTo>
                            <a:pt x="4096" y="1745427"/>
                          </a:lnTo>
                          <a:cubicBezTo>
                            <a:pt x="-3231" y="1760172"/>
                            <a:pt x="2785" y="1778046"/>
                            <a:pt x="17531" y="1785376"/>
                          </a:cubicBezTo>
                          <a:cubicBezTo>
                            <a:pt x="21702" y="1787434"/>
                            <a:pt x="26288" y="1788504"/>
                            <a:pt x="30906" y="1788476"/>
                          </a:cubicBezTo>
                          <a:lnTo>
                            <a:pt x="477760" y="1788476"/>
                          </a:lnTo>
                          <a:lnTo>
                            <a:pt x="477760" y="1728895"/>
                          </a:lnTo>
                          <a:lnTo>
                            <a:pt x="78958" y="1728895"/>
                          </a:lnTo>
                          <a:lnTo>
                            <a:pt x="242416" y="1399801"/>
                          </a:lnTo>
                          <a:lnTo>
                            <a:pt x="333813" y="1536837"/>
                          </a:lnTo>
                          <a:lnTo>
                            <a:pt x="383383" y="1503770"/>
                          </a:lnTo>
                          <a:lnTo>
                            <a:pt x="272982" y="1338166"/>
                          </a:lnTo>
                          <a:lnTo>
                            <a:pt x="374866" y="1133089"/>
                          </a:lnTo>
                          <a:lnTo>
                            <a:pt x="489142" y="1133089"/>
                          </a:lnTo>
                          <a:lnTo>
                            <a:pt x="421311" y="1268722"/>
                          </a:lnTo>
                          <a:lnTo>
                            <a:pt x="474636" y="1295353"/>
                          </a:lnTo>
                          <a:lnTo>
                            <a:pt x="564007" y="1116610"/>
                          </a:lnTo>
                          <a:lnTo>
                            <a:pt x="564007" y="1116610"/>
                          </a:lnTo>
                          <a:lnTo>
                            <a:pt x="564275" y="1116222"/>
                          </a:lnTo>
                          <a:lnTo>
                            <a:pt x="723056" y="785550"/>
                          </a:lnTo>
                          <a:lnTo>
                            <a:pt x="780016" y="880463"/>
                          </a:lnTo>
                          <a:lnTo>
                            <a:pt x="831076" y="849778"/>
                          </a:lnTo>
                          <a:lnTo>
                            <a:pt x="753861" y="721083"/>
                          </a:lnTo>
                          <a:lnTo>
                            <a:pt x="896138" y="424668"/>
                          </a:lnTo>
                          <a:lnTo>
                            <a:pt x="1113457" y="835180"/>
                          </a:lnTo>
                          <a:lnTo>
                            <a:pt x="954405" y="835180"/>
                          </a:lnTo>
                          <a:cubicBezTo>
                            <a:pt x="943055" y="835120"/>
                            <a:pt x="932656" y="841496"/>
                            <a:pt x="927594" y="851655"/>
                          </a:cubicBezTo>
                          <a:lnTo>
                            <a:pt x="846624" y="1013923"/>
                          </a:lnTo>
                          <a:lnTo>
                            <a:pt x="775665" y="1013923"/>
                          </a:lnTo>
                          <a:lnTo>
                            <a:pt x="775665" y="1073504"/>
                          </a:lnTo>
                          <a:lnTo>
                            <a:pt x="1026917" y="1073504"/>
                          </a:lnTo>
                          <a:lnTo>
                            <a:pt x="1107620" y="1208007"/>
                          </a:lnTo>
                          <a:lnTo>
                            <a:pt x="1158680" y="1177322"/>
                          </a:lnTo>
                          <a:lnTo>
                            <a:pt x="1069308" y="1028369"/>
                          </a:lnTo>
                          <a:cubicBezTo>
                            <a:pt x="1063915" y="1019401"/>
                            <a:pt x="1054235" y="1013919"/>
                            <a:pt x="1043776" y="1013919"/>
                          </a:cubicBezTo>
                          <a:lnTo>
                            <a:pt x="913236" y="1013919"/>
                          </a:lnTo>
                          <a:lnTo>
                            <a:pt x="972817" y="894757"/>
                          </a:lnTo>
                          <a:lnTo>
                            <a:pt x="1293778" y="894757"/>
                          </a:lnTo>
                          <a:lnTo>
                            <a:pt x="1397867" y="1095781"/>
                          </a:lnTo>
                          <a:lnTo>
                            <a:pt x="1394887" y="1094171"/>
                          </a:lnTo>
                          <a:lnTo>
                            <a:pt x="1285644" y="1297727"/>
                          </a:lnTo>
                          <a:lnTo>
                            <a:pt x="1338134" y="1325908"/>
                          </a:lnTo>
                          <a:lnTo>
                            <a:pt x="1429172" y="1156102"/>
                          </a:lnTo>
                          <a:lnTo>
                            <a:pt x="1725763" y="1728881"/>
                          </a:lnTo>
                          <a:lnTo>
                            <a:pt x="1490627" y="1728881"/>
                          </a:lnTo>
                          <a:lnTo>
                            <a:pt x="1490627" y="1788462"/>
                          </a:lnTo>
                          <a:lnTo>
                            <a:pt x="1774738" y="1788462"/>
                          </a:lnTo>
                          <a:cubicBezTo>
                            <a:pt x="1791181" y="1788462"/>
                            <a:pt x="1804528" y="1775115"/>
                            <a:pt x="1804528" y="1758672"/>
                          </a:cubicBezTo>
                          <a:cubicBezTo>
                            <a:pt x="1804528" y="1753906"/>
                            <a:pt x="1803397" y="1749199"/>
                            <a:pt x="1801192" y="1744969"/>
                          </a:cubicBezTo>
                          <a:lnTo>
                            <a:pt x="1338342" y="851271"/>
                          </a:lnTo>
                          <a:close/>
                          <a:moveTo>
                            <a:pt x="924614" y="168270"/>
                          </a:moveTo>
                          <a:lnTo>
                            <a:pt x="924614" y="72167"/>
                          </a:lnTo>
                          <a:lnTo>
                            <a:pt x="1068741" y="120218"/>
                          </a:lnTo>
                          <a:lnTo>
                            <a:pt x="924614" y="168270"/>
                          </a:lnTo>
                          <a:close/>
                        </a:path>
                      </a:pathLst>
                    </a:custGeom>
                    <a:solidFill>
                      <a:srgbClr val="000000"/>
                    </a:solidFill>
                    <a:ln w="3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9E5BD01-75CF-DAC2-6A49-B7D1308B61EE}"/>
                        </a:ext>
                      </a:extLst>
                    </p:cNvPr>
                    <p:cNvSpPr/>
                    <p:nvPr/>
                  </p:nvSpPr>
                  <p:spPr>
                    <a:xfrm>
                      <a:off x="8120223" y="5127628"/>
                      <a:ext cx="894737" cy="447368"/>
                    </a:xfrm>
                    <a:custGeom>
                      <a:avLst/>
                      <a:gdLst>
                        <a:gd name="connsiteX0" fmla="*/ 890481 w 894736"/>
                        <a:gd name="connsiteY0" fmla="*/ 433320 h 447368"/>
                        <a:gd name="connsiteX1" fmla="*/ 891164 w 894736"/>
                        <a:gd name="connsiteY1" fmla="*/ 403917 h 447368"/>
                        <a:gd name="connsiteX2" fmla="*/ 682630 w 894736"/>
                        <a:gd name="connsiteY2" fmla="*/ 16644 h 447368"/>
                        <a:gd name="connsiteX3" fmla="*/ 656384 w 894736"/>
                        <a:gd name="connsiteY3" fmla="*/ 975 h 447368"/>
                        <a:gd name="connsiteX4" fmla="*/ 418060 w 894736"/>
                        <a:gd name="connsiteY4" fmla="*/ 975 h 447368"/>
                        <a:gd name="connsiteX5" fmla="*/ 392528 w 894736"/>
                        <a:gd name="connsiteY5" fmla="*/ 15425 h 447368"/>
                        <a:gd name="connsiteX6" fmla="*/ 311825 w 894736"/>
                        <a:gd name="connsiteY6" fmla="*/ 149928 h 447368"/>
                        <a:gd name="connsiteX7" fmla="*/ 149952 w 894736"/>
                        <a:gd name="connsiteY7" fmla="*/ 149928 h 447368"/>
                        <a:gd name="connsiteX8" fmla="*/ 123290 w 894736"/>
                        <a:gd name="connsiteY8" fmla="*/ 166403 h 447368"/>
                        <a:gd name="connsiteX9" fmla="*/ 4128 w 894736"/>
                        <a:gd name="connsiteY9" fmla="*/ 404727 h 447368"/>
                        <a:gd name="connsiteX10" fmla="*/ 17475 w 894736"/>
                        <a:gd name="connsiteY10" fmla="*/ 444705 h 447368"/>
                        <a:gd name="connsiteX11" fmla="*/ 30790 w 894736"/>
                        <a:gd name="connsiteY11" fmla="*/ 447833 h 447368"/>
                        <a:gd name="connsiteX12" fmla="*/ 864917 w 894736"/>
                        <a:gd name="connsiteY12" fmla="*/ 447833 h 447368"/>
                        <a:gd name="connsiteX13" fmla="*/ 890481 w 894736"/>
                        <a:gd name="connsiteY13" fmla="*/ 433320 h 447368"/>
                        <a:gd name="connsiteX14" fmla="*/ 78993 w 894736"/>
                        <a:gd name="connsiteY14" fmla="*/ 388248 h 447368"/>
                        <a:gd name="connsiteX15" fmla="*/ 168365 w 894736"/>
                        <a:gd name="connsiteY15" fmla="*/ 209505 h 447368"/>
                        <a:gd name="connsiteX16" fmla="*/ 328695 w 894736"/>
                        <a:gd name="connsiteY16" fmla="*/ 209505 h 447368"/>
                        <a:gd name="connsiteX17" fmla="*/ 354227 w 894736"/>
                        <a:gd name="connsiteY17" fmla="*/ 195056 h 447368"/>
                        <a:gd name="connsiteX18" fmla="*/ 434929 w 894736"/>
                        <a:gd name="connsiteY18" fmla="*/ 60553 h 447368"/>
                        <a:gd name="connsiteX19" fmla="*/ 638517 w 894736"/>
                        <a:gd name="connsiteY19" fmla="*/ 60553 h 447368"/>
                        <a:gd name="connsiteX20" fmla="*/ 686657 w 894736"/>
                        <a:gd name="connsiteY20" fmla="*/ 149924 h 447368"/>
                        <a:gd name="connsiteX21" fmla="*/ 596810 w 894736"/>
                        <a:gd name="connsiteY21" fmla="*/ 149924 h 447368"/>
                        <a:gd name="connsiteX22" fmla="*/ 572976 w 894736"/>
                        <a:gd name="connsiteY22" fmla="*/ 161841 h 447368"/>
                        <a:gd name="connsiteX23" fmla="*/ 483604 w 894736"/>
                        <a:gd name="connsiteY23" fmla="*/ 281003 h 447368"/>
                        <a:gd name="connsiteX24" fmla="*/ 531269 w 894736"/>
                        <a:gd name="connsiteY24" fmla="*/ 316750 h 447368"/>
                        <a:gd name="connsiteX25" fmla="*/ 611703 w 894736"/>
                        <a:gd name="connsiteY25" fmla="*/ 209505 h 447368"/>
                        <a:gd name="connsiteX26" fmla="*/ 718948 w 894736"/>
                        <a:gd name="connsiteY26" fmla="*/ 209505 h 447368"/>
                        <a:gd name="connsiteX27" fmla="*/ 815199 w 894736"/>
                        <a:gd name="connsiteY27" fmla="*/ 388248 h 447368"/>
                        <a:gd name="connsiteX28" fmla="*/ 78993 w 894736"/>
                        <a:gd name="connsiteY28" fmla="*/ 388248 h 447368"/>
                        <a:gd name="connsiteX29" fmla="*/ 78993 w 894736"/>
                        <a:gd name="connsiteY29" fmla="*/ 388248 h 4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4736" h="447368">
                          <a:moveTo>
                            <a:pt x="890481" y="433320"/>
                          </a:moveTo>
                          <a:cubicBezTo>
                            <a:pt x="895874" y="424323"/>
                            <a:pt x="896141" y="413153"/>
                            <a:pt x="891164" y="403917"/>
                          </a:cubicBezTo>
                          <a:lnTo>
                            <a:pt x="682630" y="16644"/>
                          </a:lnTo>
                          <a:cubicBezTo>
                            <a:pt x="677449" y="6992"/>
                            <a:pt x="667349" y="975"/>
                            <a:pt x="656384" y="975"/>
                          </a:cubicBezTo>
                          <a:lnTo>
                            <a:pt x="418060" y="975"/>
                          </a:lnTo>
                          <a:cubicBezTo>
                            <a:pt x="407605" y="975"/>
                            <a:pt x="397921" y="6456"/>
                            <a:pt x="392528" y="15425"/>
                          </a:cubicBezTo>
                          <a:lnTo>
                            <a:pt x="311825" y="149928"/>
                          </a:lnTo>
                          <a:lnTo>
                            <a:pt x="149952" y="149928"/>
                          </a:lnTo>
                          <a:cubicBezTo>
                            <a:pt x="138662" y="149928"/>
                            <a:pt x="128323" y="156304"/>
                            <a:pt x="123290" y="166403"/>
                          </a:cubicBezTo>
                          <a:lnTo>
                            <a:pt x="4128" y="404727"/>
                          </a:lnTo>
                          <a:cubicBezTo>
                            <a:pt x="-3231" y="419444"/>
                            <a:pt x="2729" y="437346"/>
                            <a:pt x="17475" y="444705"/>
                          </a:cubicBezTo>
                          <a:cubicBezTo>
                            <a:pt x="21617" y="446762"/>
                            <a:pt x="26172" y="447861"/>
                            <a:pt x="30790" y="447833"/>
                          </a:cubicBezTo>
                          <a:lnTo>
                            <a:pt x="864917" y="447833"/>
                          </a:lnTo>
                          <a:cubicBezTo>
                            <a:pt x="875376" y="447826"/>
                            <a:pt x="885088" y="442317"/>
                            <a:pt x="890481" y="433320"/>
                          </a:cubicBezTo>
                          <a:close/>
                          <a:moveTo>
                            <a:pt x="78993" y="388248"/>
                          </a:moveTo>
                          <a:lnTo>
                            <a:pt x="168365" y="209505"/>
                          </a:lnTo>
                          <a:lnTo>
                            <a:pt x="328695" y="209505"/>
                          </a:lnTo>
                          <a:cubicBezTo>
                            <a:pt x="339150" y="209505"/>
                            <a:pt x="348834" y="204024"/>
                            <a:pt x="354227" y="195056"/>
                          </a:cubicBezTo>
                          <a:lnTo>
                            <a:pt x="434929" y="60553"/>
                          </a:lnTo>
                          <a:lnTo>
                            <a:pt x="638517" y="60553"/>
                          </a:lnTo>
                          <a:lnTo>
                            <a:pt x="686657" y="149924"/>
                          </a:lnTo>
                          <a:lnTo>
                            <a:pt x="596810" y="149924"/>
                          </a:lnTo>
                          <a:cubicBezTo>
                            <a:pt x="587426" y="149924"/>
                            <a:pt x="578609" y="154335"/>
                            <a:pt x="572976" y="161841"/>
                          </a:cubicBezTo>
                          <a:lnTo>
                            <a:pt x="483604" y="281003"/>
                          </a:lnTo>
                          <a:lnTo>
                            <a:pt x="531269" y="316750"/>
                          </a:lnTo>
                          <a:lnTo>
                            <a:pt x="611703" y="209505"/>
                          </a:lnTo>
                          <a:lnTo>
                            <a:pt x="718948" y="209505"/>
                          </a:lnTo>
                          <a:lnTo>
                            <a:pt x="815199" y="388248"/>
                          </a:lnTo>
                          <a:lnTo>
                            <a:pt x="78993" y="388248"/>
                          </a:lnTo>
                          <a:lnTo>
                            <a:pt x="78993" y="388248"/>
                          </a:lnTo>
                          <a:close/>
                        </a:path>
                      </a:pathLst>
                    </a:custGeom>
                    <a:solidFill>
                      <a:srgbClr val="000000"/>
                    </a:solidFill>
                    <a:ln w="3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 name="Group 16">
                <a:extLst>
                  <a:ext uri="{FF2B5EF4-FFF2-40B4-BE49-F238E27FC236}">
                    <a16:creationId xmlns:a16="http://schemas.microsoft.com/office/drawing/2014/main" id="{1809A34F-0E38-439C-FD00-DAAD782E41FA}"/>
                  </a:ext>
                </a:extLst>
              </p:cNvPr>
              <p:cNvGrpSpPr/>
              <p:nvPr/>
            </p:nvGrpSpPr>
            <p:grpSpPr>
              <a:xfrm flipH="1">
                <a:off x="6558759" y="4236457"/>
                <a:ext cx="3717776" cy="1641813"/>
                <a:chOff x="2312039" y="1626351"/>
                <a:chExt cx="3717776" cy="1641813"/>
              </a:xfrm>
            </p:grpSpPr>
            <p:sp>
              <p:nvSpPr>
                <p:cNvPr id="18" name="TextBox 17">
                  <a:extLst>
                    <a:ext uri="{FF2B5EF4-FFF2-40B4-BE49-F238E27FC236}">
                      <a16:creationId xmlns:a16="http://schemas.microsoft.com/office/drawing/2014/main" id="{DB33398E-220A-121A-4A55-46C6554D15A6}"/>
                    </a:ext>
                  </a:extLst>
                </p:cNvPr>
                <p:cNvSpPr txBox="1"/>
                <p:nvPr/>
              </p:nvSpPr>
              <p:spPr>
                <a:xfrm>
                  <a:off x="2329932" y="2239014"/>
                  <a:ext cx="3627126" cy="10291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Funding used to cover loss of revenue, declines in the economy, natural disasters, public safety and health emergencies. </a:t>
                  </a:r>
                </a:p>
              </p:txBody>
            </p:sp>
            <p:sp>
              <p:nvSpPr>
                <p:cNvPr id="19" name="Rectangle 18">
                  <a:extLst>
                    <a:ext uri="{FF2B5EF4-FFF2-40B4-BE49-F238E27FC236}">
                      <a16:creationId xmlns:a16="http://schemas.microsoft.com/office/drawing/2014/main" id="{CDDCDCF1-3DB3-0546-4D17-46E1D1CE349A}"/>
                    </a:ext>
                  </a:extLst>
                </p:cNvPr>
                <p:cNvSpPr/>
                <p:nvPr/>
              </p:nvSpPr>
              <p:spPr>
                <a:xfrm>
                  <a:off x="2312039" y="1626351"/>
                  <a:ext cx="3717776" cy="63076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DFE3E5"/>
                      </a:solidFill>
                      <a:effectLst/>
                      <a:uLnTx/>
                      <a:uFillTx/>
                      <a:latin typeface="Verdana" panose="020B0604030504040204" pitchFamily="34" charset="0"/>
                      <a:ea typeface="Verdana" panose="020B0604030504040204" pitchFamily="34" charset="0"/>
                      <a:cs typeface="+mn-cs"/>
                    </a:rPr>
                    <a:t>Recommended</a:t>
                  </a:r>
                </a:p>
              </p:txBody>
            </p:sp>
          </p:grpSp>
        </p:grpSp>
      </p:grpSp>
      <p:sp>
        <p:nvSpPr>
          <p:cNvPr id="3" name="TextBox 2">
            <a:extLst>
              <a:ext uri="{FF2B5EF4-FFF2-40B4-BE49-F238E27FC236}">
                <a16:creationId xmlns:a16="http://schemas.microsoft.com/office/drawing/2014/main" id="{BB3065DA-1BBB-31A4-499A-D8D7A990F16A}"/>
              </a:ext>
            </a:extLst>
          </p:cNvPr>
          <p:cNvSpPr txBox="1"/>
          <p:nvPr/>
        </p:nvSpPr>
        <p:spPr>
          <a:xfrm>
            <a:off x="1137920" y="181218"/>
            <a:ext cx="9022670" cy="523220"/>
          </a:xfrm>
          <a:prstGeom prst="rect">
            <a:avLst/>
          </a:prstGeom>
          <a:solidFill>
            <a:schemeClr val="tx1">
              <a:lumMod val="50000"/>
              <a:lumOff val="50000"/>
            </a:schemeClr>
          </a:solidFill>
        </p:spPr>
        <p:txBody>
          <a:bodyPr wrap="square" rtlCol="0">
            <a:spAutoFit/>
          </a:bodyPr>
          <a:lstStyle>
            <a:defPPr>
              <a:defRPr lang="en-US"/>
            </a:defPPr>
            <a:lvl1pPr>
              <a:defRPr sz="2800" b="1">
                <a:solidFill>
                  <a:schemeClr val="bg1"/>
                </a:solidFill>
                <a:latin typeface="Eras Demi ITC" panose="020B0805030504020804" pitchFamily="34" charset="0"/>
              </a:defRPr>
            </a:lvl1pPr>
          </a:lstStyle>
          <a:p>
            <a:r>
              <a:rPr lang="en-US" dirty="0"/>
              <a:t>Fund Balance</a:t>
            </a:r>
          </a:p>
        </p:txBody>
      </p:sp>
    </p:spTree>
    <p:extLst>
      <p:ext uri="{BB962C8B-B14F-4D97-AF65-F5344CB8AC3E}">
        <p14:creationId xmlns:p14="http://schemas.microsoft.com/office/powerpoint/2010/main" val="74032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DA7E7B-A0A6-F38F-02D8-B751F1DAAB39}"/>
              </a:ext>
            </a:extLst>
          </p:cNvPr>
          <p:cNvSpPr txBox="1"/>
          <p:nvPr/>
        </p:nvSpPr>
        <p:spPr>
          <a:xfrm>
            <a:off x="1137920" y="181218"/>
            <a:ext cx="9022670" cy="523220"/>
          </a:xfrm>
          <a:prstGeom prst="rect">
            <a:avLst/>
          </a:prstGeom>
          <a:solidFill>
            <a:schemeClr val="tx1">
              <a:lumMod val="50000"/>
              <a:lumOff val="50000"/>
            </a:schemeClr>
          </a:solidFill>
        </p:spPr>
        <p:txBody>
          <a:bodyPr wrap="square" rtlCol="0">
            <a:spAutoFit/>
          </a:bodyPr>
          <a:lstStyle>
            <a:defPPr>
              <a:defRPr lang="en-US"/>
            </a:defPPr>
            <a:lvl1pPr>
              <a:defRPr sz="2800" b="1">
                <a:solidFill>
                  <a:schemeClr val="bg1"/>
                </a:solidFill>
                <a:latin typeface="Eras Demi ITC" panose="020B0805030504020804" pitchFamily="34" charset="0"/>
              </a:defRPr>
            </a:lvl1pPr>
          </a:lstStyle>
          <a:p>
            <a:r>
              <a:rPr lang="en-US"/>
              <a:t>Fund Balance</a:t>
            </a:r>
            <a:endParaRPr lang="en-US" dirty="0"/>
          </a:p>
        </p:txBody>
      </p:sp>
      <p:grpSp>
        <p:nvGrpSpPr>
          <p:cNvPr id="60" name="Group 59">
            <a:extLst>
              <a:ext uri="{FF2B5EF4-FFF2-40B4-BE49-F238E27FC236}">
                <a16:creationId xmlns:a16="http://schemas.microsoft.com/office/drawing/2014/main" id="{204D6D1F-A9A5-DAAA-12ED-CA55B28FD348}"/>
              </a:ext>
            </a:extLst>
          </p:cNvPr>
          <p:cNvGrpSpPr/>
          <p:nvPr/>
        </p:nvGrpSpPr>
        <p:grpSpPr>
          <a:xfrm>
            <a:off x="1017742" y="1412601"/>
            <a:ext cx="2492375" cy="4212909"/>
            <a:chOff x="1017742" y="1650206"/>
            <a:chExt cx="2492375" cy="4212909"/>
          </a:xfrm>
        </p:grpSpPr>
        <p:grpSp>
          <p:nvGrpSpPr>
            <p:cNvPr id="53" name="Group 52">
              <a:extLst>
                <a:ext uri="{FF2B5EF4-FFF2-40B4-BE49-F238E27FC236}">
                  <a16:creationId xmlns:a16="http://schemas.microsoft.com/office/drawing/2014/main" id="{8355FAAF-B23D-BB68-E3CA-EBFFD3B00607}"/>
                </a:ext>
              </a:extLst>
            </p:cNvPr>
            <p:cNvGrpSpPr/>
            <p:nvPr/>
          </p:nvGrpSpPr>
          <p:grpSpPr>
            <a:xfrm>
              <a:off x="1441017" y="1650206"/>
              <a:ext cx="1645824" cy="1917422"/>
              <a:chOff x="1466850" y="1925222"/>
              <a:chExt cx="1219200" cy="1420397"/>
            </a:xfrm>
          </p:grpSpPr>
          <p:sp>
            <p:nvSpPr>
              <p:cNvPr id="58" name="Freeform 9">
                <a:extLst>
                  <a:ext uri="{FF2B5EF4-FFF2-40B4-BE49-F238E27FC236}">
                    <a16:creationId xmlns:a16="http://schemas.microsoft.com/office/drawing/2014/main" id="{8279AB9E-39F5-16CF-4AA0-309079945041}"/>
                  </a:ext>
                </a:extLst>
              </p:cNvPr>
              <p:cNvSpPr/>
              <p:nvPr/>
            </p:nvSpPr>
            <p:spPr>
              <a:xfrm>
                <a:off x="1466850" y="1925222"/>
                <a:ext cx="1219200" cy="1420397"/>
              </a:xfrm>
              <a:custGeom>
                <a:avLst/>
                <a:gdLst>
                  <a:gd name="connsiteX0" fmla="*/ 609600 w 1219200"/>
                  <a:gd name="connsiteY0" fmla="*/ 167738 h 1420397"/>
                  <a:gd name="connsiteX1" fmla="*/ 167738 w 1219200"/>
                  <a:gd name="connsiteY1" fmla="*/ 609600 h 1420397"/>
                  <a:gd name="connsiteX2" fmla="*/ 609600 w 1219200"/>
                  <a:gd name="connsiteY2" fmla="*/ 1051462 h 1420397"/>
                  <a:gd name="connsiteX3" fmla="*/ 1051462 w 1219200"/>
                  <a:gd name="connsiteY3" fmla="*/ 609600 h 1420397"/>
                  <a:gd name="connsiteX4" fmla="*/ 609600 w 1219200"/>
                  <a:gd name="connsiteY4" fmla="*/ 167738 h 1420397"/>
                  <a:gd name="connsiteX5" fmla="*/ 609600 w 1219200"/>
                  <a:gd name="connsiteY5" fmla="*/ 0 h 1420397"/>
                  <a:gd name="connsiteX6" fmla="*/ 1219200 w 1219200"/>
                  <a:gd name="connsiteY6" fmla="*/ 609600 h 1420397"/>
                  <a:gd name="connsiteX7" fmla="*/ 846884 w 1219200"/>
                  <a:gd name="connsiteY7" fmla="*/ 1171295 h 1420397"/>
                  <a:gd name="connsiteX8" fmla="*/ 757085 w 1219200"/>
                  <a:gd name="connsiteY8" fmla="*/ 1199170 h 1420397"/>
                  <a:gd name="connsiteX9" fmla="*/ 609600 w 1219200"/>
                  <a:gd name="connsiteY9" fmla="*/ 1420397 h 1420397"/>
                  <a:gd name="connsiteX10" fmla="*/ 462115 w 1219200"/>
                  <a:gd name="connsiteY10" fmla="*/ 1199170 h 1420397"/>
                  <a:gd name="connsiteX11" fmla="*/ 372316 w 1219200"/>
                  <a:gd name="connsiteY11" fmla="*/ 1171295 h 1420397"/>
                  <a:gd name="connsiteX12" fmla="*/ 0 w 1219200"/>
                  <a:gd name="connsiteY12" fmla="*/ 609600 h 1420397"/>
                  <a:gd name="connsiteX13" fmla="*/ 609600 w 1219200"/>
                  <a:gd name="connsiteY13" fmla="*/ 0 h 14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 h="1420397">
                    <a:moveTo>
                      <a:pt x="609600" y="167738"/>
                    </a:moveTo>
                    <a:cubicBezTo>
                      <a:pt x="365566" y="167738"/>
                      <a:pt x="167738" y="365566"/>
                      <a:pt x="167738" y="609600"/>
                    </a:cubicBezTo>
                    <a:cubicBezTo>
                      <a:pt x="167738" y="853634"/>
                      <a:pt x="365566" y="1051462"/>
                      <a:pt x="609600" y="1051462"/>
                    </a:cubicBezTo>
                    <a:cubicBezTo>
                      <a:pt x="853634" y="1051462"/>
                      <a:pt x="1051462" y="853634"/>
                      <a:pt x="1051462" y="609600"/>
                    </a:cubicBezTo>
                    <a:cubicBezTo>
                      <a:pt x="1051462" y="365566"/>
                      <a:pt x="853634" y="167738"/>
                      <a:pt x="609600" y="167738"/>
                    </a:cubicBezTo>
                    <a:close/>
                    <a:moveTo>
                      <a:pt x="609600" y="0"/>
                    </a:moveTo>
                    <a:cubicBezTo>
                      <a:pt x="946273" y="0"/>
                      <a:pt x="1219200" y="272927"/>
                      <a:pt x="1219200" y="609600"/>
                    </a:cubicBezTo>
                    <a:cubicBezTo>
                      <a:pt x="1219200" y="862105"/>
                      <a:pt x="1065679" y="1078752"/>
                      <a:pt x="846884" y="1171295"/>
                    </a:cubicBezTo>
                    <a:lnTo>
                      <a:pt x="757085" y="1199170"/>
                    </a:lnTo>
                    <a:lnTo>
                      <a:pt x="609600" y="1420397"/>
                    </a:lnTo>
                    <a:lnTo>
                      <a:pt x="462115" y="1199170"/>
                    </a:lnTo>
                    <a:lnTo>
                      <a:pt x="372316" y="1171295"/>
                    </a:lnTo>
                    <a:cubicBezTo>
                      <a:pt x="153522" y="1078752"/>
                      <a:pt x="0" y="862105"/>
                      <a:pt x="0" y="609600"/>
                    </a:cubicBezTo>
                    <a:cubicBezTo>
                      <a:pt x="0" y="272927"/>
                      <a:pt x="272927" y="0"/>
                      <a:pt x="609600" y="0"/>
                    </a:cubicBezTo>
                    <a:close/>
                  </a:path>
                </a:pathLst>
              </a:custGeom>
              <a:solidFill>
                <a:srgbClr val="004E95"/>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E2A07944-C9D0-2CBC-ECA8-700F15F6E19C}"/>
                  </a:ext>
                </a:extLst>
              </p:cNvPr>
              <p:cNvSpPr/>
              <p:nvPr/>
            </p:nvSpPr>
            <p:spPr>
              <a:xfrm>
                <a:off x="1628410" y="2086783"/>
                <a:ext cx="896081" cy="896080"/>
              </a:xfrm>
              <a:prstGeom prst="ellipse">
                <a:avLst/>
              </a:prstGeom>
              <a:solidFill>
                <a:srgbClr val="FFFFFF"/>
              </a:solidFill>
              <a:ln w="12700" cap="flat" cmpd="sng" algn="ctr">
                <a:noFill/>
                <a:prstDash val="solid"/>
                <a:miter lim="800000"/>
              </a:ln>
              <a:effectLst>
                <a:innerShdw blurRad="38100" dist="50800" dir="10800000">
                  <a:prstClr val="black">
                    <a:alpha val="27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7FD8016B-1926-288F-F6AA-917F3A2C26C1}"/>
                </a:ext>
              </a:extLst>
            </p:cNvPr>
            <p:cNvGrpSpPr/>
            <p:nvPr/>
          </p:nvGrpSpPr>
          <p:grpSpPr>
            <a:xfrm>
              <a:off x="1949323" y="2184666"/>
              <a:ext cx="629213" cy="576905"/>
              <a:chOff x="3168656" y="4554266"/>
              <a:chExt cx="837482" cy="767861"/>
            </a:xfrm>
            <a:solidFill>
              <a:srgbClr val="004E95"/>
            </a:solidFill>
          </p:grpSpPr>
          <p:sp>
            <p:nvSpPr>
              <p:cNvPr id="55" name="Freeform 53">
                <a:extLst>
                  <a:ext uri="{FF2B5EF4-FFF2-40B4-BE49-F238E27FC236}">
                    <a16:creationId xmlns:a16="http://schemas.microsoft.com/office/drawing/2014/main" id="{25660169-1DA4-5517-4236-A45A007CD55B}"/>
                  </a:ext>
                </a:extLst>
              </p:cNvPr>
              <p:cNvSpPr>
                <a:spLocks/>
              </p:cNvSpPr>
              <p:nvPr/>
            </p:nvSpPr>
            <p:spPr bwMode="auto">
              <a:xfrm>
                <a:off x="3168656" y="4658544"/>
                <a:ext cx="555515" cy="558439"/>
              </a:xfrm>
              <a:custGeom>
                <a:avLst/>
                <a:gdLst>
                  <a:gd name="connsiteX0" fmla="*/ 305935 w 555515"/>
                  <a:gd name="connsiteY0" fmla="*/ 170871 h 558439"/>
                  <a:gd name="connsiteX1" fmla="*/ 258251 w 555515"/>
                  <a:gd name="connsiteY1" fmla="*/ 171795 h 558439"/>
                  <a:gd name="connsiteX2" fmla="*/ 304751 w 555515"/>
                  <a:gd name="connsiteY2" fmla="*/ 387511 h 558439"/>
                  <a:gd name="connsiteX3" fmla="*/ 305935 w 555515"/>
                  <a:gd name="connsiteY3" fmla="*/ 170871 h 558439"/>
                  <a:gd name="connsiteX4" fmla="*/ 262506 w 555515"/>
                  <a:gd name="connsiteY4" fmla="*/ 0 h 558439"/>
                  <a:gd name="connsiteX5" fmla="*/ 344995 w 555515"/>
                  <a:gd name="connsiteY5" fmla="*/ 76806 h 558439"/>
                  <a:gd name="connsiteX6" fmla="*/ 433929 w 555515"/>
                  <a:gd name="connsiteY6" fmla="*/ 49190 h 558439"/>
                  <a:gd name="connsiteX7" fmla="*/ 506107 w 555515"/>
                  <a:gd name="connsiteY7" fmla="*/ 121681 h 558439"/>
                  <a:gd name="connsiteX8" fmla="*/ 482907 w 555515"/>
                  <a:gd name="connsiteY8" fmla="*/ 215747 h 558439"/>
                  <a:gd name="connsiteX9" fmla="*/ 555515 w 555515"/>
                  <a:gd name="connsiteY9" fmla="*/ 228691 h 558439"/>
                  <a:gd name="connsiteX10" fmla="*/ 554656 w 555515"/>
                  <a:gd name="connsiteY10" fmla="*/ 332681 h 558439"/>
                  <a:gd name="connsiteX11" fmla="*/ 479041 w 555515"/>
                  <a:gd name="connsiteY11" fmla="*/ 345194 h 558439"/>
                  <a:gd name="connsiteX12" fmla="*/ 507396 w 555515"/>
                  <a:gd name="connsiteY12" fmla="*/ 434082 h 558439"/>
                  <a:gd name="connsiteX13" fmla="*/ 433929 w 555515"/>
                  <a:gd name="connsiteY13" fmla="*/ 509593 h 558439"/>
                  <a:gd name="connsiteX14" fmla="*/ 360462 w 555515"/>
                  <a:gd name="connsiteY14" fmla="*/ 474211 h 558439"/>
                  <a:gd name="connsiteX15" fmla="*/ 328239 w 555515"/>
                  <a:gd name="connsiteY15" fmla="*/ 557920 h 558439"/>
                  <a:gd name="connsiteX16" fmla="*/ 208372 w 555515"/>
                  <a:gd name="connsiteY16" fmla="*/ 481115 h 558439"/>
                  <a:gd name="connsiteX17" fmla="*/ 122875 w 555515"/>
                  <a:gd name="connsiteY17" fmla="*/ 509593 h 558439"/>
                  <a:gd name="connsiteX18" fmla="*/ 51986 w 555515"/>
                  <a:gd name="connsiteY18" fmla="*/ 440554 h 558439"/>
                  <a:gd name="connsiteX19" fmla="*/ 85067 w 555515"/>
                  <a:gd name="connsiteY19" fmla="*/ 363317 h 558439"/>
                  <a:gd name="connsiteX20" fmla="*/ 0 w 555515"/>
                  <a:gd name="connsiteY20" fmla="*/ 325777 h 558439"/>
                  <a:gd name="connsiteX21" fmla="*/ 2148 w 555515"/>
                  <a:gd name="connsiteY21" fmla="*/ 227397 h 558439"/>
                  <a:gd name="connsiteX22" fmla="*/ 72178 w 555515"/>
                  <a:gd name="connsiteY22" fmla="*/ 213158 h 558439"/>
                  <a:gd name="connsiteX23" fmla="*/ 49838 w 555515"/>
                  <a:gd name="connsiteY23" fmla="*/ 121681 h 558439"/>
                  <a:gd name="connsiteX24" fmla="*/ 122875 w 555515"/>
                  <a:gd name="connsiteY24" fmla="*/ 49622 h 558439"/>
                  <a:gd name="connsiteX25" fmla="*/ 211809 w 555515"/>
                  <a:gd name="connsiteY25" fmla="*/ 76806 h 558439"/>
                  <a:gd name="connsiteX26" fmla="*/ 262506 w 555515"/>
                  <a:gd name="connsiteY26" fmla="*/ 0 h 55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5515" h="558439">
                    <a:moveTo>
                      <a:pt x="305935" y="170871"/>
                    </a:moveTo>
                    <a:cubicBezTo>
                      <a:pt x="291734" y="167838"/>
                      <a:pt x="275797" y="167858"/>
                      <a:pt x="258251" y="171795"/>
                    </a:cubicBezTo>
                    <a:cubicBezTo>
                      <a:pt x="111862" y="204584"/>
                      <a:pt x="158362" y="419005"/>
                      <a:pt x="304751" y="387511"/>
                    </a:cubicBezTo>
                    <a:cubicBezTo>
                      <a:pt x="419656" y="362973"/>
                      <a:pt x="405340" y="192106"/>
                      <a:pt x="305935" y="170871"/>
                    </a:cubicBezTo>
                    <a:close/>
                    <a:moveTo>
                      <a:pt x="262506" y="0"/>
                    </a:moveTo>
                    <a:cubicBezTo>
                      <a:pt x="390536" y="0"/>
                      <a:pt x="310195" y="39266"/>
                      <a:pt x="344995" y="76806"/>
                    </a:cubicBezTo>
                    <a:cubicBezTo>
                      <a:pt x="392255" y="100538"/>
                      <a:pt x="393114" y="66882"/>
                      <a:pt x="433929" y="49190"/>
                    </a:cubicBezTo>
                    <a:cubicBezTo>
                      <a:pt x="460566" y="61704"/>
                      <a:pt x="492789" y="94929"/>
                      <a:pt x="506107" y="121681"/>
                    </a:cubicBezTo>
                    <a:cubicBezTo>
                      <a:pt x="491500" y="166556"/>
                      <a:pt x="448537" y="168282"/>
                      <a:pt x="482907" y="215747"/>
                    </a:cubicBezTo>
                    <a:lnTo>
                      <a:pt x="555515" y="228691"/>
                    </a:lnTo>
                    <a:lnTo>
                      <a:pt x="554656" y="332681"/>
                    </a:lnTo>
                    <a:lnTo>
                      <a:pt x="479041" y="345194"/>
                    </a:lnTo>
                    <a:cubicBezTo>
                      <a:pt x="460137" y="406466"/>
                      <a:pt x="481189" y="384460"/>
                      <a:pt x="507396" y="434082"/>
                    </a:cubicBezTo>
                    <a:cubicBezTo>
                      <a:pt x="498804" y="459108"/>
                      <a:pt x="460137" y="498374"/>
                      <a:pt x="433929" y="509593"/>
                    </a:cubicBezTo>
                    <a:cubicBezTo>
                      <a:pt x="406003" y="497943"/>
                      <a:pt x="388388" y="466012"/>
                      <a:pt x="360462" y="474211"/>
                    </a:cubicBezTo>
                    <a:cubicBezTo>
                      <a:pt x="330817" y="482841"/>
                      <a:pt x="342417" y="521675"/>
                      <a:pt x="328239" y="557920"/>
                    </a:cubicBezTo>
                    <a:cubicBezTo>
                      <a:pt x="147364" y="563098"/>
                      <a:pt x="257780" y="529010"/>
                      <a:pt x="208372" y="481115"/>
                    </a:cubicBezTo>
                    <a:cubicBezTo>
                      <a:pt x="181305" y="454794"/>
                      <a:pt x="149083" y="498374"/>
                      <a:pt x="122875" y="509593"/>
                    </a:cubicBezTo>
                    <a:cubicBezTo>
                      <a:pt x="101393" y="499669"/>
                      <a:pt x="63586" y="461697"/>
                      <a:pt x="51986" y="440554"/>
                    </a:cubicBezTo>
                    <a:cubicBezTo>
                      <a:pt x="60149" y="398700"/>
                      <a:pt x="97527" y="396974"/>
                      <a:pt x="85067" y="363317"/>
                    </a:cubicBezTo>
                    <a:cubicBezTo>
                      <a:pt x="70890" y="323620"/>
                      <a:pt x="36519" y="348215"/>
                      <a:pt x="0" y="325777"/>
                    </a:cubicBezTo>
                    <a:lnTo>
                      <a:pt x="2148" y="227397"/>
                    </a:lnTo>
                    <a:lnTo>
                      <a:pt x="72178" y="213158"/>
                    </a:lnTo>
                    <a:cubicBezTo>
                      <a:pt x="115571" y="188563"/>
                      <a:pt x="49408" y="138509"/>
                      <a:pt x="49838" y="121681"/>
                    </a:cubicBezTo>
                    <a:cubicBezTo>
                      <a:pt x="61867" y="91477"/>
                      <a:pt x="92371" y="62567"/>
                      <a:pt x="122875" y="49622"/>
                    </a:cubicBezTo>
                    <a:cubicBezTo>
                      <a:pt x="163261" y="65587"/>
                      <a:pt x="164120" y="102696"/>
                      <a:pt x="211809" y="76806"/>
                    </a:cubicBezTo>
                    <a:cubicBezTo>
                      <a:pt x="231142" y="24595"/>
                      <a:pt x="199350" y="0"/>
                      <a:pt x="2625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 name="Freeform 54">
                <a:extLst>
                  <a:ext uri="{FF2B5EF4-FFF2-40B4-BE49-F238E27FC236}">
                    <a16:creationId xmlns:a16="http://schemas.microsoft.com/office/drawing/2014/main" id="{DE0CF04E-917F-D75A-4B79-A94B64013B9F}"/>
                  </a:ext>
                </a:extLst>
              </p:cNvPr>
              <p:cNvSpPr>
                <a:spLocks/>
              </p:cNvSpPr>
              <p:nvPr/>
            </p:nvSpPr>
            <p:spPr bwMode="auto">
              <a:xfrm>
                <a:off x="3669188" y="4554266"/>
                <a:ext cx="336950" cy="322312"/>
              </a:xfrm>
              <a:custGeom>
                <a:avLst/>
                <a:gdLst>
                  <a:gd name="connsiteX0" fmla="*/ 176595 w 336950"/>
                  <a:gd name="connsiteY0" fmla="*/ 106609 h 322312"/>
                  <a:gd name="connsiteX1" fmla="*/ 153055 w 336950"/>
                  <a:gd name="connsiteY1" fmla="*/ 108161 h 322312"/>
                  <a:gd name="connsiteX2" fmla="*/ 179340 w 336950"/>
                  <a:gd name="connsiteY2" fmla="*/ 213818 h 322312"/>
                  <a:gd name="connsiteX3" fmla="*/ 176595 w 336950"/>
                  <a:gd name="connsiteY3" fmla="*/ 106609 h 322312"/>
                  <a:gd name="connsiteX4" fmla="*/ 225545 w 336950"/>
                  <a:gd name="connsiteY4" fmla="*/ 0 h 322312"/>
                  <a:gd name="connsiteX5" fmla="*/ 277000 w 336950"/>
                  <a:gd name="connsiteY5" fmla="*/ 27293 h 322312"/>
                  <a:gd name="connsiteX6" fmla="*/ 271426 w 336950"/>
                  <a:gd name="connsiteY6" fmla="*/ 110037 h 322312"/>
                  <a:gd name="connsiteX7" fmla="*/ 331885 w 336950"/>
                  <a:gd name="connsiteY7" fmla="*/ 195813 h 322312"/>
                  <a:gd name="connsiteX8" fmla="*/ 270997 w 336950"/>
                  <a:gd name="connsiteY8" fmla="*/ 207077 h 322312"/>
                  <a:gd name="connsiteX9" fmla="*/ 276571 w 336950"/>
                  <a:gd name="connsiteY9" fmla="*/ 290254 h 322312"/>
                  <a:gd name="connsiteX10" fmla="*/ 219113 w 336950"/>
                  <a:gd name="connsiteY10" fmla="*/ 320146 h 322312"/>
                  <a:gd name="connsiteX11" fmla="*/ 162084 w 336950"/>
                  <a:gd name="connsiteY11" fmla="*/ 273359 h 322312"/>
                  <a:gd name="connsiteX12" fmla="*/ 111057 w 336950"/>
                  <a:gd name="connsiteY12" fmla="*/ 322312 h 322312"/>
                  <a:gd name="connsiteX13" fmla="*/ 58745 w 336950"/>
                  <a:gd name="connsiteY13" fmla="*/ 290254 h 322312"/>
                  <a:gd name="connsiteX14" fmla="*/ 71180 w 336950"/>
                  <a:gd name="connsiteY14" fmla="*/ 214442 h 322312"/>
                  <a:gd name="connsiteX15" fmla="*/ 0 w 336950"/>
                  <a:gd name="connsiteY15" fmla="*/ 191481 h 322312"/>
                  <a:gd name="connsiteX16" fmla="*/ 1715 w 336950"/>
                  <a:gd name="connsiteY16" fmla="*/ 127799 h 322312"/>
                  <a:gd name="connsiteX17" fmla="*/ 69036 w 336950"/>
                  <a:gd name="connsiteY17" fmla="*/ 107871 h 322312"/>
                  <a:gd name="connsiteX18" fmla="*/ 57029 w 336950"/>
                  <a:gd name="connsiteY18" fmla="*/ 34224 h 322312"/>
                  <a:gd name="connsiteX19" fmla="*/ 120491 w 336950"/>
                  <a:gd name="connsiteY19" fmla="*/ 433 h 322312"/>
                  <a:gd name="connsiteX20" fmla="*/ 225545 w 336950"/>
                  <a:gd name="connsiteY20" fmla="*/ 0 h 3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950" h="322312">
                    <a:moveTo>
                      <a:pt x="176595" y="106609"/>
                    </a:moveTo>
                    <a:cubicBezTo>
                      <a:pt x="169402" y="105407"/>
                      <a:pt x="161511" y="105780"/>
                      <a:pt x="153055" y="108161"/>
                    </a:cubicBezTo>
                    <a:cubicBezTo>
                      <a:pt x="91005" y="125482"/>
                      <a:pt x="103501" y="229407"/>
                      <a:pt x="179340" y="213818"/>
                    </a:cubicBezTo>
                    <a:cubicBezTo>
                      <a:pt x="243059" y="200557"/>
                      <a:pt x="226941" y="115022"/>
                      <a:pt x="176595" y="106609"/>
                    </a:cubicBezTo>
                    <a:close/>
                    <a:moveTo>
                      <a:pt x="225545" y="0"/>
                    </a:moveTo>
                    <a:lnTo>
                      <a:pt x="277000" y="27293"/>
                    </a:lnTo>
                    <a:cubicBezTo>
                      <a:pt x="276571" y="72780"/>
                      <a:pt x="244840" y="84477"/>
                      <a:pt x="271426" y="110037"/>
                    </a:cubicBezTo>
                    <a:cubicBezTo>
                      <a:pt x="313876" y="142528"/>
                      <a:pt x="350752" y="92708"/>
                      <a:pt x="331885" y="195813"/>
                    </a:cubicBezTo>
                    <a:lnTo>
                      <a:pt x="270997" y="207077"/>
                    </a:lnTo>
                    <a:cubicBezTo>
                      <a:pt x="246556" y="243900"/>
                      <a:pt x="275285" y="240868"/>
                      <a:pt x="276571" y="290254"/>
                    </a:cubicBezTo>
                    <a:cubicBezTo>
                      <a:pt x="259419" y="304117"/>
                      <a:pt x="239266" y="317114"/>
                      <a:pt x="219113" y="320146"/>
                    </a:cubicBezTo>
                    <a:cubicBezTo>
                      <a:pt x="194243" y="297186"/>
                      <a:pt x="196387" y="275958"/>
                      <a:pt x="162084" y="273359"/>
                    </a:cubicBezTo>
                    <a:cubicBezTo>
                      <a:pt x="140644" y="282456"/>
                      <a:pt x="134212" y="308016"/>
                      <a:pt x="111057" y="322312"/>
                    </a:cubicBezTo>
                    <a:lnTo>
                      <a:pt x="58745" y="290254"/>
                    </a:lnTo>
                    <a:cubicBezTo>
                      <a:pt x="59173" y="249532"/>
                      <a:pt x="78469" y="251698"/>
                      <a:pt x="71180" y="214442"/>
                    </a:cubicBezTo>
                    <a:cubicBezTo>
                      <a:pt x="49740" y="197113"/>
                      <a:pt x="26585" y="205344"/>
                      <a:pt x="0" y="191481"/>
                    </a:cubicBezTo>
                    <a:lnTo>
                      <a:pt x="1715" y="127799"/>
                    </a:lnTo>
                    <a:cubicBezTo>
                      <a:pt x="27872" y="118268"/>
                      <a:pt x="51884" y="121734"/>
                      <a:pt x="69036" y="107871"/>
                    </a:cubicBezTo>
                    <a:cubicBezTo>
                      <a:pt x="80613" y="76246"/>
                      <a:pt x="62175" y="68015"/>
                      <a:pt x="57029" y="34224"/>
                    </a:cubicBezTo>
                    <a:cubicBezTo>
                      <a:pt x="71608" y="19062"/>
                      <a:pt x="93906" y="4766"/>
                      <a:pt x="120491" y="433"/>
                    </a:cubicBezTo>
                    <a:cubicBezTo>
                      <a:pt x="181379" y="94008"/>
                      <a:pt x="175376" y="28159"/>
                      <a:pt x="2255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Freeform 55">
                <a:extLst>
                  <a:ext uri="{FF2B5EF4-FFF2-40B4-BE49-F238E27FC236}">
                    <a16:creationId xmlns:a16="http://schemas.microsoft.com/office/drawing/2014/main" id="{18C7F214-3EB2-2034-2095-1C7EF5025FC6}"/>
                  </a:ext>
                </a:extLst>
              </p:cNvPr>
              <p:cNvSpPr>
                <a:spLocks/>
              </p:cNvSpPr>
              <p:nvPr/>
            </p:nvSpPr>
            <p:spPr bwMode="auto">
              <a:xfrm>
                <a:off x="3669188" y="5001711"/>
                <a:ext cx="335584" cy="320416"/>
              </a:xfrm>
              <a:custGeom>
                <a:avLst/>
                <a:gdLst>
                  <a:gd name="connsiteX0" fmla="*/ 174148 w 335584"/>
                  <a:gd name="connsiteY0" fmla="*/ 104063 h 320416"/>
                  <a:gd name="connsiteX1" fmla="*/ 150332 w 335584"/>
                  <a:gd name="connsiteY1" fmla="*/ 108746 h 320416"/>
                  <a:gd name="connsiteX2" fmla="*/ 185253 w 335584"/>
                  <a:gd name="connsiteY2" fmla="*/ 211746 h 320416"/>
                  <a:gd name="connsiteX3" fmla="*/ 174148 w 335584"/>
                  <a:gd name="connsiteY3" fmla="*/ 104063 h 320416"/>
                  <a:gd name="connsiteX4" fmla="*/ 119913 w 335584"/>
                  <a:gd name="connsiteY4" fmla="*/ 0 h 320416"/>
                  <a:gd name="connsiteX5" fmla="*/ 219553 w 335584"/>
                  <a:gd name="connsiteY5" fmla="*/ 1723 h 320416"/>
                  <a:gd name="connsiteX6" fmla="*/ 278647 w 335584"/>
                  <a:gd name="connsiteY6" fmla="*/ 33592 h 320416"/>
                  <a:gd name="connsiteX7" fmla="*/ 275628 w 335584"/>
                  <a:gd name="connsiteY7" fmla="*/ 110682 h 320416"/>
                  <a:gd name="connsiteX8" fmla="*/ 285117 w 335584"/>
                  <a:gd name="connsiteY8" fmla="*/ 114988 h 320416"/>
                  <a:gd name="connsiteX9" fmla="*/ 335584 w 335584"/>
                  <a:gd name="connsiteY9" fmla="*/ 129200 h 320416"/>
                  <a:gd name="connsiteX10" fmla="*/ 332996 w 335584"/>
                  <a:gd name="connsiteY10" fmla="*/ 192508 h 320416"/>
                  <a:gd name="connsiteX11" fmla="*/ 265275 w 335584"/>
                  <a:gd name="connsiteY11" fmla="*/ 211027 h 320416"/>
                  <a:gd name="connsiteX12" fmla="*/ 277353 w 335584"/>
                  <a:gd name="connsiteY12" fmla="*/ 288116 h 320416"/>
                  <a:gd name="connsiteX13" fmla="*/ 218259 w 335584"/>
                  <a:gd name="connsiteY13" fmla="*/ 319124 h 320416"/>
                  <a:gd name="connsiteX14" fmla="*/ 162185 w 335584"/>
                  <a:gd name="connsiteY14" fmla="*/ 271320 h 320416"/>
                  <a:gd name="connsiteX15" fmla="*/ 110424 w 335584"/>
                  <a:gd name="connsiteY15" fmla="*/ 320416 h 320416"/>
                  <a:gd name="connsiteX16" fmla="*/ 58231 w 335584"/>
                  <a:gd name="connsiteY16" fmla="*/ 288116 h 320416"/>
                  <a:gd name="connsiteX17" fmla="*/ 70740 w 335584"/>
                  <a:gd name="connsiteY17" fmla="*/ 213180 h 320416"/>
                  <a:gd name="connsiteX18" fmla="*/ 0 w 335584"/>
                  <a:gd name="connsiteY18" fmla="*/ 192508 h 320416"/>
                  <a:gd name="connsiteX19" fmla="*/ 431 w 335584"/>
                  <a:gd name="connsiteY19" fmla="*/ 125324 h 320416"/>
                  <a:gd name="connsiteX20" fmla="*/ 66427 w 335584"/>
                  <a:gd name="connsiteY20" fmla="*/ 109820 h 320416"/>
                  <a:gd name="connsiteX21" fmla="*/ 58663 w 335584"/>
                  <a:gd name="connsiteY21" fmla="*/ 25840 h 320416"/>
                  <a:gd name="connsiteX22" fmla="*/ 119913 w 335584"/>
                  <a:gd name="connsiteY22" fmla="*/ 0 h 3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5584" h="320416">
                    <a:moveTo>
                      <a:pt x="174148" y="104063"/>
                    </a:moveTo>
                    <a:cubicBezTo>
                      <a:pt x="166924" y="103700"/>
                      <a:pt x="158955" y="105106"/>
                      <a:pt x="150332" y="108746"/>
                    </a:cubicBezTo>
                    <a:cubicBezTo>
                      <a:pt x="79628" y="138733"/>
                      <a:pt x="117998" y="231303"/>
                      <a:pt x="185253" y="211746"/>
                    </a:cubicBezTo>
                    <a:cubicBezTo>
                      <a:pt x="238820" y="195774"/>
                      <a:pt x="224721" y="106600"/>
                      <a:pt x="174148" y="104063"/>
                    </a:cubicBezTo>
                    <a:close/>
                    <a:moveTo>
                      <a:pt x="119913" y="0"/>
                    </a:moveTo>
                    <a:cubicBezTo>
                      <a:pt x="171243" y="87426"/>
                      <a:pt x="186340" y="33592"/>
                      <a:pt x="219553" y="1723"/>
                    </a:cubicBezTo>
                    <a:cubicBezTo>
                      <a:pt x="244140" y="5168"/>
                      <a:pt x="263550" y="18950"/>
                      <a:pt x="278647" y="33592"/>
                    </a:cubicBezTo>
                    <a:cubicBezTo>
                      <a:pt x="273471" y="62447"/>
                      <a:pt x="245434" y="97331"/>
                      <a:pt x="275628" y="110682"/>
                    </a:cubicBezTo>
                    <a:lnTo>
                      <a:pt x="285117" y="114988"/>
                    </a:lnTo>
                    <a:cubicBezTo>
                      <a:pt x="305822" y="121879"/>
                      <a:pt x="312723" y="116711"/>
                      <a:pt x="335584" y="129200"/>
                    </a:cubicBezTo>
                    <a:lnTo>
                      <a:pt x="332996" y="192508"/>
                    </a:lnTo>
                    <a:cubicBezTo>
                      <a:pt x="305822" y="203706"/>
                      <a:pt x="286411" y="197676"/>
                      <a:pt x="265275" y="211027"/>
                    </a:cubicBezTo>
                    <a:cubicBezTo>
                      <a:pt x="254061" y="245050"/>
                      <a:pt x="276059" y="246342"/>
                      <a:pt x="277353" y="288116"/>
                    </a:cubicBezTo>
                    <a:cubicBezTo>
                      <a:pt x="259668" y="302759"/>
                      <a:pt x="241552" y="314818"/>
                      <a:pt x="218259" y="319124"/>
                    </a:cubicBezTo>
                    <a:cubicBezTo>
                      <a:pt x="199711" y="299744"/>
                      <a:pt x="194967" y="274335"/>
                      <a:pt x="162185" y="271320"/>
                    </a:cubicBezTo>
                    <a:cubicBezTo>
                      <a:pt x="141049" y="280364"/>
                      <a:pt x="134147" y="305774"/>
                      <a:pt x="110424" y="320416"/>
                    </a:cubicBezTo>
                    <a:lnTo>
                      <a:pt x="58231" y="288116"/>
                    </a:lnTo>
                    <a:cubicBezTo>
                      <a:pt x="59525" y="246342"/>
                      <a:pt x="78073" y="251079"/>
                      <a:pt x="70740" y="213180"/>
                    </a:cubicBezTo>
                    <a:cubicBezTo>
                      <a:pt x="47016" y="195092"/>
                      <a:pt x="32351" y="204998"/>
                      <a:pt x="0" y="192508"/>
                    </a:cubicBezTo>
                    <a:lnTo>
                      <a:pt x="431" y="125324"/>
                    </a:lnTo>
                    <a:lnTo>
                      <a:pt x="66427" y="109820"/>
                    </a:lnTo>
                    <a:cubicBezTo>
                      <a:pt x="84974" y="77090"/>
                      <a:pt x="57369" y="71491"/>
                      <a:pt x="58663" y="25840"/>
                    </a:cubicBezTo>
                    <a:cubicBezTo>
                      <a:pt x="81092" y="16366"/>
                      <a:pt x="92307" y="4738"/>
                      <a:pt x="1199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 name="Group 6">
              <a:extLst>
                <a:ext uri="{FF2B5EF4-FFF2-40B4-BE49-F238E27FC236}">
                  <a16:creationId xmlns:a16="http://schemas.microsoft.com/office/drawing/2014/main" id="{658BC4FB-DD85-403C-9635-1FDEB8270F2C}"/>
                </a:ext>
              </a:extLst>
            </p:cNvPr>
            <p:cNvGrpSpPr/>
            <p:nvPr/>
          </p:nvGrpSpPr>
          <p:grpSpPr>
            <a:xfrm>
              <a:off x="1017742" y="3546226"/>
              <a:ext cx="2492375" cy="2316889"/>
              <a:chOff x="674843" y="3789270"/>
              <a:chExt cx="2492375" cy="2316889"/>
            </a:xfrm>
          </p:grpSpPr>
          <p:sp>
            <p:nvSpPr>
              <p:cNvPr id="23" name="Rounded Rectangle 2">
                <a:extLst>
                  <a:ext uri="{FF2B5EF4-FFF2-40B4-BE49-F238E27FC236}">
                    <a16:creationId xmlns:a16="http://schemas.microsoft.com/office/drawing/2014/main" id="{9CB4760A-D51F-466E-436A-124F7A814723}"/>
                  </a:ext>
                </a:extLst>
              </p:cNvPr>
              <p:cNvSpPr/>
              <p:nvPr/>
            </p:nvSpPr>
            <p:spPr>
              <a:xfrm>
                <a:off x="674843" y="3789270"/>
                <a:ext cx="2492375" cy="2316889"/>
              </a:xfrm>
              <a:custGeom>
                <a:avLst/>
                <a:gdLst>
                  <a:gd name="connsiteX0" fmla="*/ 0 w 2200275"/>
                  <a:gd name="connsiteY0" fmla="*/ 64902 h 2176463"/>
                  <a:gd name="connsiteX1" fmla="*/ 64902 w 2200275"/>
                  <a:gd name="connsiteY1" fmla="*/ 0 h 2176463"/>
                  <a:gd name="connsiteX2" fmla="*/ 2135373 w 2200275"/>
                  <a:gd name="connsiteY2" fmla="*/ 0 h 2176463"/>
                  <a:gd name="connsiteX3" fmla="*/ 2200275 w 2200275"/>
                  <a:gd name="connsiteY3" fmla="*/ 64902 h 2176463"/>
                  <a:gd name="connsiteX4" fmla="*/ 2200275 w 2200275"/>
                  <a:gd name="connsiteY4" fmla="*/ 2111561 h 2176463"/>
                  <a:gd name="connsiteX5" fmla="*/ 2135373 w 2200275"/>
                  <a:gd name="connsiteY5" fmla="*/ 2176463 h 2176463"/>
                  <a:gd name="connsiteX6" fmla="*/ 64902 w 2200275"/>
                  <a:gd name="connsiteY6" fmla="*/ 2176463 h 2176463"/>
                  <a:gd name="connsiteX7" fmla="*/ 0 w 2200275"/>
                  <a:gd name="connsiteY7" fmla="*/ 2111561 h 2176463"/>
                  <a:gd name="connsiteX8" fmla="*/ 0 w 2200275"/>
                  <a:gd name="connsiteY8" fmla="*/ 64902 h 2176463"/>
                  <a:gd name="connsiteX0" fmla="*/ 0 w 2200275"/>
                  <a:gd name="connsiteY0" fmla="*/ 64902 h 2176463"/>
                  <a:gd name="connsiteX1" fmla="*/ 64902 w 2200275"/>
                  <a:gd name="connsiteY1" fmla="*/ 0 h 2176463"/>
                  <a:gd name="connsiteX2" fmla="*/ 1495425 w 2200275"/>
                  <a:gd name="connsiteY2" fmla="*/ 0 h 2176463"/>
                  <a:gd name="connsiteX3" fmla="*/ 2135373 w 2200275"/>
                  <a:gd name="connsiteY3" fmla="*/ 0 h 2176463"/>
                  <a:gd name="connsiteX4" fmla="*/ 2200275 w 2200275"/>
                  <a:gd name="connsiteY4" fmla="*/ 64902 h 2176463"/>
                  <a:gd name="connsiteX5" fmla="*/ 2200275 w 2200275"/>
                  <a:gd name="connsiteY5" fmla="*/ 2111561 h 2176463"/>
                  <a:gd name="connsiteX6" fmla="*/ 2135373 w 2200275"/>
                  <a:gd name="connsiteY6" fmla="*/ 2176463 h 2176463"/>
                  <a:gd name="connsiteX7" fmla="*/ 64902 w 2200275"/>
                  <a:gd name="connsiteY7" fmla="*/ 2176463 h 2176463"/>
                  <a:gd name="connsiteX8" fmla="*/ 0 w 2200275"/>
                  <a:gd name="connsiteY8" fmla="*/ 2111561 h 2176463"/>
                  <a:gd name="connsiteX9" fmla="*/ 0 w 2200275"/>
                  <a:gd name="connsiteY9" fmla="*/ 64902 h 2176463"/>
                  <a:gd name="connsiteX0" fmla="*/ 2200275 w 2291715"/>
                  <a:gd name="connsiteY0" fmla="*/ 64902 h 2176463"/>
                  <a:gd name="connsiteX1" fmla="*/ 2200275 w 2291715"/>
                  <a:gd name="connsiteY1" fmla="*/ 2111561 h 2176463"/>
                  <a:gd name="connsiteX2" fmla="*/ 2135373 w 2291715"/>
                  <a:gd name="connsiteY2" fmla="*/ 2176463 h 2176463"/>
                  <a:gd name="connsiteX3" fmla="*/ 64902 w 2291715"/>
                  <a:gd name="connsiteY3" fmla="*/ 2176463 h 2176463"/>
                  <a:gd name="connsiteX4" fmla="*/ 0 w 2291715"/>
                  <a:gd name="connsiteY4" fmla="*/ 2111561 h 2176463"/>
                  <a:gd name="connsiteX5" fmla="*/ 0 w 2291715"/>
                  <a:gd name="connsiteY5" fmla="*/ 64902 h 2176463"/>
                  <a:gd name="connsiteX6" fmla="*/ 64902 w 2291715"/>
                  <a:gd name="connsiteY6" fmla="*/ 0 h 2176463"/>
                  <a:gd name="connsiteX7" fmla="*/ 1495425 w 2291715"/>
                  <a:gd name="connsiteY7" fmla="*/ 0 h 2176463"/>
                  <a:gd name="connsiteX8" fmla="*/ 2135373 w 2291715"/>
                  <a:gd name="connsiteY8" fmla="*/ 0 h 2176463"/>
                  <a:gd name="connsiteX9" fmla="*/ 2291715 w 2291715"/>
                  <a:gd name="connsiteY9" fmla="*/ 156342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8" fmla="*/ 2135373 w 2200275"/>
                  <a:gd name="connsiteY8" fmla="*/ 0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8" fmla="*/ 1495425 w 2200275"/>
                  <a:gd name="connsiteY8" fmla="*/ 4762 h 2181225"/>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69664 h 2181225"/>
                  <a:gd name="connsiteX1" fmla="*/ 2200275 w 2200275"/>
                  <a:gd name="connsiteY1" fmla="*/ 1595437 h 2181225"/>
                  <a:gd name="connsiteX2" fmla="*/ 2200275 w 2200275"/>
                  <a:gd name="connsiteY2" fmla="*/ 2116323 h 2181225"/>
                  <a:gd name="connsiteX3" fmla="*/ 2135373 w 2200275"/>
                  <a:gd name="connsiteY3" fmla="*/ 2181225 h 2181225"/>
                  <a:gd name="connsiteX4" fmla="*/ 64902 w 2200275"/>
                  <a:gd name="connsiteY4" fmla="*/ 2181225 h 2181225"/>
                  <a:gd name="connsiteX5" fmla="*/ 0 w 2200275"/>
                  <a:gd name="connsiteY5" fmla="*/ 2116323 h 2181225"/>
                  <a:gd name="connsiteX6" fmla="*/ 0 w 2200275"/>
                  <a:gd name="connsiteY6" fmla="*/ 69664 h 2181225"/>
                  <a:gd name="connsiteX7" fmla="*/ 64902 w 2200275"/>
                  <a:gd name="connsiteY7" fmla="*/ 4762 h 2181225"/>
                  <a:gd name="connsiteX8" fmla="*/ 604838 w 2200275"/>
                  <a:gd name="connsiteY8" fmla="*/ 0 h 2181225"/>
                  <a:gd name="connsiteX0" fmla="*/ 2200275 w 2200275"/>
                  <a:gd name="connsiteY0" fmla="*/ 1595437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275" h="2181225">
                    <a:moveTo>
                      <a:pt x="2200275" y="1647824"/>
                    </a:moveTo>
                    <a:lnTo>
                      <a:pt x="2200275" y="2116323"/>
                    </a:lnTo>
                    <a:cubicBezTo>
                      <a:pt x="2200275" y="2152167"/>
                      <a:pt x="2171217" y="2181225"/>
                      <a:pt x="2135373" y="2181225"/>
                    </a:cubicBezTo>
                    <a:lnTo>
                      <a:pt x="64902" y="2181225"/>
                    </a:lnTo>
                    <a:cubicBezTo>
                      <a:pt x="29058" y="2181225"/>
                      <a:pt x="0" y="2152167"/>
                      <a:pt x="0" y="2116323"/>
                    </a:cubicBezTo>
                    <a:lnTo>
                      <a:pt x="0" y="69664"/>
                    </a:lnTo>
                    <a:cubicBezTo>
                      <a:pt x="0" y="33820"/>
                      <a:pt x="29058" y="4762"/>
                      <a:pt x="64902" y="4762"/>
                    </a:cubicBezTo>
                    <a:lnTo>
                      <a:pt x="833438" y="0"/>
                    </a:lnTo>
                  </a:path>
                </a:pathLst>
              </a:custGeom>
              <a:noFill/>
              <a:ln w="28575" cap="flat" cmpd="sng" algn="ctr">
                <a:solidFill>
                  <a:srgbClr val="004E95"/>
                </a:solidFill>
                <a:prstDash val="solid"/>
                <a:miter lim="800000"/>
                <a:headEnd type="oval" w="lg" len="lg"/>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8AF3AA2C-2FA8-481A-81A4-F7E807A67E1E}"/>
                  </a:ext>
                </a:extLst>
              </p:cNvPr>
              <p:cNvGrpSpPr/>
              <p:nvPr/>
            </p:nvGrpSpPr>
            <p:grpSpPr>
              <a:xfrm>
                <a:off x="757481" y="4297591"/>
                <a:ext cx="2327098" cy="1351554"/>
                <a:chOff x="766739" y="4260481"/>
                <a:chExt cx="2327098" cy="1351554"/>
              </a:xfrm>
            </p:grpSpPr>
            <p:sp>
              <p:nvSpPr>
                <p:cNvPr id="25" name="Rectangle 24">
                  <a:extLst>
                    <a:ext uri="{FF2B5EF4-FFF2-40B4-BE49-F238E27FC236}">
                      <a16:creationId xmlns:a16="http://schemas.microsoft.com/office/drawing/2014/main" id="{46459772-7CA7-359C-7656-2162003C859F}"/>
                    </a:ext>
                  </a:extLst>
                </p:cNvPr>
                <p:cNvSpPr/>
                <p:nvPr/>
              </p:nvSpPr>
              <p:spPr>
                <a:xfrm>
                  <a:off x="766739" y="4260481"/>
                  <a:ext cx="2327098" cy="369332"/>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004E95"/>
                      </a:solidFill>
                      <a:effectLst/>
                      <a:uLnTx/>
                      <a:uFillTx/>
                      <a:latin typeface="Century Gothic" panose="020B0502020202020204" pitchFamily="34" charset="0"/>
                      <a:ea typeface="+mn-ea"/>
                      <a:cs typeface="+mn-cs"/>
                    </a:rPr>
                    <a:t>Policy</a:t>
                  </a:r>
                </a:p>
              </p:txBody>
            </p:sp>
            <p:sp>
              <p:nvSpPr>
                <p:cNvPr id="26" name="Rectangle 25">
                  <a:extLst>
                    <a:ext uri="{FF2B5EF4-FFF2-40B4-BE49-F238E27FC236}">
                      <a16:creationId xmlns:a16="http://schemas.microsoft.com/office/drawing/2014/main" id="{49316FC2-D9F0-4207-8EBC-574A2994F574}"/>
                    </a:ext>
                  </a:extLst>
                </p:cNvPr>
                <p:cNvSpPr/>
                <p:nvPr/>
              </p:nvSpPr>
              <p:spPr>
                <a:xfrm>
                  <a:off x="826180" y="5027260"/>
                  <a:ext cx="220821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minimum available Fund Balance 15%</a:t>
                  </a:r>
                </a:p>
              </p:txBody>
            </p:sp>
          </p:grpSp>
        </p:grpSp>
      </p:grpSp>
      <p:grpSp>
        <p:nvGrpSpPr>
          <p:cNvPr id="61" name="Group 60">
            <a:extLst>
              <a:ext uri="{FF2B5EF4-FFF2-40B4-BE49-F238E27FC236}">
                <a16:creationId xmlns:a16="http://schemas.microsoft.com/office/drawing/2014/main" id="{02A49659-315E-F9CF-108B-911EC5E6A3B2}"/>
              </a:ext>
            </a:extLst>
          </p:cNvPr>
          <p:cNvGrpSpPr/>
          <p:nvPr/>
        </p:nvGrpSpPr>
        <p:grpSpPr>
          <a:xfrm>
            <a:off x="4776152" y="1412601"/>
            <a:ext cx="2492375" cy="4212909"/>
            <a:chOff x="3760136" y="1650206"/>
            <a:chExt cx="2492375" cy="4212909"/>
          </a:xfrm>
        </p:grpSpPr>
        <p:grpSp>
          <p:nvGrpSpPr>
            <p:cNvPr id="44" name="Group 43">
              <a:extLst>
                <a:ext uri="{FF2B5EF4-FFF2-40B4-BE49-F238E27FC236}">
                  <a16:creationId xmlns:a16="http://schemas.microsoft.com/office/drawing/2014/main" id="{8A9F6A77-2FB1-6E51-5537-AC9F2E2FA2CA}"/>
                </a:ext>
              </a:extLst>
            </p:cNvPr>
            <p:cNvGrpSpPr/>
            <p:nvPr/>
          </p:nvGrpSpPr>
          <p:grpSpPr>
            <a:xfrm>
              <a:off x="4243145" y="1650206"/>
              <a:ext cx="1645824" cy="1917422"/>
              <a:chOff x="1466850" y="1925222"/>
              <a:chExt cx="1219200" cy="1420397"/>
            </a:xfrm>
          </p:grpSpPr>
          <p:sp>
            <p:nvSpPr>
              <p:cNvPr id="51" name="Freeform 20">
                <a:extLst>
                  <a:ext uri="{FF2B5EF4-FFF2-40B4-BE49-F238E27FC236}">
                    <a16:creationId xmlns:a16="http://schemas.microsoft.com/office/drawing/2014/main" id="{B567459E-2E17-EDB7-4B44-823D5FEB42C0}"/>
                  </a:ext>
                </a:extLst>
              </p:cNvPr>
              <p:cNvSpPr/>
              <p:nvPr/>
            </p:nvSpPr>
            <p:spPr>
              <a:xfrm>
                <a:off x="1466850" y="1925222"/>
                <a:ext cx="1219200" cy="1420397"/>
              </a:xfrm>
              <a:custGeom>
                <a:avLst/>
                <a:gdLst>
                  <a:gd name="connsiteX0" fmla="*/ 609600 w 1219200"/>
                  <a:gd name="connsiteY0" fmla="*/ 167738 h 1420397"/>
                  <a:gd name="connsiteX1" fmla="*/ 167738 w 1219200"/>
                  <a:gd name="connsiteY1" fmla="*/ 609600 h 1420397"/>
                  <a:gd name="connsiteX2" fmla="*/ 609600 w 1219200"/>
                  <a:gd name="connsiteY2" fmla="*/ 1051462 h 1420397"/>
                  <a:gd name="connsiteX3" fmla="*/ 1051462 w 1219200"/>
                  <a:gd name="connsiteY3" fmla="*/ 609600 h 1420397"/>
                  <a:gd name="connsiteX4" fmla="*/ 609600 w 1219200"/>
                  <a:gd name="connsiteY4" fmla="*/ 167738 h 1420397"/>
                  <a:gd name="connsiteX5" fmla="*/ 609600 w 1219200"/>
                  <a:gd name="connsiteY5" fmla="*/ 0 h 1420397"/>
                  <a:gd name="connsiteX6" fmla="*/ 1219200 w 1219200"/>
                  <a:gd name="connsiteY6" fmla="*/ 609600 h 1420397"/>
                  <a:gd name="connsiteX7" fmla="*/ 846884 w 1219200"/>
                  <a:gd name="connsiteY7" fmla="*/ 1171295 h 1420397"/>
                  <a:gd name="connsiteX8" fmla="*/ 757085 w 1219200"/>
                  <a:gd name="connsiteY8" fmla="*/ 1199170 h 1420397"/>
                  <a:gd name="connsiteX9" fmla="*/ 609600 w 1219200"/>
                  <a:gd name="connsiteY9" fmla="*/ 1420397 h 1420397"/>
                  <a:gd name="connsiteX10" fmla="*/ 462115 w 1219200"/>
                  <a:gd name="connsiteY10" fmla="*/ 1199170 h 1420397"/>
                  <a:gd name="connsiteX11" fmla="*/ 372316 w 1219200"/>
                  <a:gd name="connsiteY11" fmla="*/ 1171295 h 1420397"/>
                  <a:gd name="connsiteX12" fmla="*/ 0 w 1219200"/>
                  <a:gd name="connsiteY12" fmla="*/ 609600 h 1420397"/>
                  <a:gd name="connsiteX13" fmla="*/ 609600 w 1219200"/>
                  <a:gd name="connsiteY13" fmla="*/ 0 h 14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 h="1420397">
                    <a:moveTo>
                      <a:pt x="609600" y="167738"/>
                    </a:moveTo>
                    <a:cubicBezTo>
                      <a:pt x="365566" y="167738"/>
                      <a:pt x="167738" y="365566"/>
                      <a:pt x="167738" y="609600"/>
                    </a:cubicBezTo>
                    <a:cubicBezTo>
                      <a:pt x="167738" y="853634"/>
                      <a:pt x="365566" y="1051462"/>
                      <a:pt x="609600" y="1051462"/>
                    </a:cubicBezTo>
                    <a:cubicBezTo>
                      <a:pt x="853634" y="1051462"/>
                      <a:pt x="1051462" y="853634"/>
                      <a:pt x="1051462" y="609600"/>
                    </a:cubicBezTo>
                    <a:cubicBezTo>
                      <a:pt x="1051462" y="365566"/>
                      <a:pt x="853634" y="167738"/>
                      <a:pt x="609600" y="167738"/>
                    </a:cubicBezTo>
                    <a:close/>
                    <a:moveTo>
                      <a:pt x="609600" y="0"/>
                    </a:moveTo>
                    <a:cubicBezTo>
                      <a:pt x="946273" y="0"/>
                      <a:pt x="1219200" y="272927"/>
                      <a:pt x="1219200" y="609600"/>
                    </a:cubicBezTo>
                    <a:cubicBezTo>
                      <a:pt x="1219200" y="862105"/>
                      <a:pt x="1065679" y="1078752"/>
                      <a:pt x="846884" y="1171295"/>
                    </a:cubicBezTo>
                    <a:lnTo>
                      <a:pt x="757085" y="1199170"/>
                    </a:lnTo>
                    <a:lnTo>
                      <a:pt x="609600" y="1420397"/>
                    </a:lnTo>
                    <a:lnTo>
                      <a:pt x="462115" y="1199170"/>
                    </a:lnTo>
                    <a:lnTo>
                      <a:pt x="372316" y="1171295"/>
                    </a:lnTo>
                    <a:cubicBezTo>
                      <a:pt x="153522" y="1078752"/>
                      <a:pt x="0" y="862105"/>
                      <a:pt x="0" y="609600"/>
                    </a:cubicBezTo>
                    <a:cubicBezTo>
                      <a:pt x="0" y="272927"/>
                      <a:pt x="272927" y="0"/>
                      <a:pt x="609600" y="0"/>
                    </a:cubicBezTo>
                    <a:close/>
                  </a:path>
                </a:pathLst>
              </a:custGeom>
              <a:solidFill>
                <a:srgbClr val="BC133E"/>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A7A6DEAA-0464-D157-336F-1C16F1CF0A4C}"/>
                  </a:ext>
                </a:extLst>
              </p:cNvPr>
              <p:cNvSpPr/>
              <p:nvPr/>
            </p:nvSpPr>
            <p:spPr>
              <a:xfrm>
                <a:off x="1628410" y="2086783"/>
                <a:ext cx="896081" cy="896080"/>
              </a:xfrm>
              <a:prstGeom prst="ellipse">
                <a:avLst/>
              </a:prstGeom>
              <a:solidFill>
                <a:srgbClr val="FFFFFF"/>
              </a:solidFill>
              <a:ln w="12700" cap="flat" cmpd="sng" algn="ctr">
                <a:noFill/>
                <a:prstDash val="solid"/>
                <a:miter lim="800000"/>
              </a:ln>
              <a:effectLst>
                <a:innerShdw blurRad="38100" dist="50800" dir="10800000">
                  <a:prstClr val="black">
                    <a:alpha val="27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9370DA55-F0B8-7431-73C7-F0075B957D55}"/>
                </a:ext>
              </a:extLst>
            </p:cNvPr>
            <p:cNvGrpSpPr>
              <a:grpSpLocks noChangeAspect="1"/>
            </p:cNvGrpSpPr>
            <p:nvPr/>
          </p:nvGrpSpPr>
          <p:grpSpPr bwMode="auto">
            <a:xfrm>
              <a:off x="4792447" y="2200092"/>
              <a:ext cx="547220" cy="546052"/>
              <a:chOff x="-1" y="0"/>
              <a:chExt cx="2806" cy="2800"/>
            </a:xfrm>
            <a:solidFill>
              <a:srgbClr val="BC133E"/>
            </a:solidFill>
          </p:grpSpPr>
          <p:sp>
            <p:nvSpPr>
              <p:cNvPr id="46" name="Freeform 5">
                <a:extLst>
                  <a:ext uri="{FF2B5EF4-FFF2-40B4-BE49-F238E27FC236}">
                    <a16:creationId xmlns:a16="http://schemas.microsoft.com/office/drawing/2014/main" id="{DDA75117-CA7F-B041-BDB5-4AC9DEEF6187}"/>
                  </a:ext>
                </a:extLst>
              </p:cNvPr>
              <p:cNvSpPr>
                <a:spLocks/>
              </p:cNvSpPr>
              <p:nvPr/>
            </p:nvSpPr>
            <p:spPr bwMode="auto">
              <a:xfrm>
                <a:off x="735" y="2426"/>
                <a:ext cx="1333" cy="374"/>
              </a:xfrm>
              <a:custGeom>
                <a:avLst/>
                <a:gdLst>
                  <a:gd name="T0" fmla="*/ 561 w 586"/>
                  <a:gd name="T1" fmla="*/ 116 h 165"/>
                  <a:gd name="T2" fmla="*/ 512 w 586"/>
                  <a:gd name="T3" fmla="*/ 116 h 165"/>
                  <a:gd name="T4" fmla="*/ 443 w 586"/>
                  <a:gd name="T5" fmla="*/ 0 h 165"/>
                  <a:gd name="T6" fmla="*/ 143 w 586"/>
                  <a:gd name="T7" fmla="*/ 0 h 165"/>
                  <a:gd name="T8" fmla="*/ 74 w 586"/>
                  <a:gd name="T9" fmla="*/ 116 h 165"/>
                  <a:gd name="T10" fmla="*/ 25 w 586"/>
                  <a:gd name="T11" fmla="*/ 116 h 165"/>
                  <a:gd name="T12" fmla="*/ 0 w 586"/>
                  <a:gd name="T13" fmla="*/ 140 h 165"/>
                  <a:gd name="T14" fmla="*/ 25 w 586"/>
                  <a:gd name="T15" fmla="*/ 165 h 165"/>
                  <a:gd name="T16" fmla="*/ 85 w 586"/>
                  <a:gd name="T17" fmla="*/ 165 h 165"/>
                  <a:gd name="T18" fmla="*/ 501 w 586"/>
                  <a:gd name="T19" fmla="*/ 165 h 165"/>
                  <a:gd name="T20" fmla="*/ 561 w 586"/>
                  <a:gd name="T21" fmla="*/ 165 h 165"/>
                  <a:gd name="T22" fmla="*/ 586 w 586"/>
                  <a:gd name="T23" fmla="*/ 140 h 165"/>
                  <a:gd name="T24" fmla="*/ 561 w 586"/>
                  <a:gd name="T25" fmla="*/ 1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65">
                    <a:moveTo>
                      <a:pt x="561" y="116"/>
                    </a:moveTo>
                    <a:cubicBezTo>
                      <a:pt x="512" y="116"/>
                      <a:pt x="512" y="116"/>
                      <a:pt x="512" y="116"/>
                    </a:cubicBezTo>
                    <a:cubicBezTo>
                      <a:pt x="476" y="78"/>
                      <a:pt x="453" y="40"/>
                      <a:pt x="443" y="0"/>
                    </a:cubicBezTo>
                    <a:cubicBezTo>
                      <a:pt x="143" y="0"/>
                      <a:pt x="143" y="0"/>
                      <a:pt x="143" y="0"/>
                    </a:cubicBezTo>
                    <a:cubicBezTo>
                      <a:pt x="133" y="40"/>
                      <a:pt x="110" y="78"/>
                      <a:pt x="74" y="116"/>
                    </a:cubicBezTo>
                    <a:cubicBezTo>
                      <a:pt x="25" y="116"/>
                      <a:pt x="25" y="116"/>
                      <a:pt x="25" y="116"/>
                    </a:cubicBezTo>
                    <a:cubicBezTo>
                      <a:pt x="11" y="116"/>
                      <a:pt x="0" y="127"/>
                      <a:pt x="0" y="140"/>
                    </a:cubicBezTo>
                    <a:cubicBezTo>
                      <a:pt x="0" y="154"/>
                      <a:pt x="11" y="165"/>
                      <a:pt x="25" y="165"/>
                    </a:cubicBezTo>
                    <a:cubicBezTo>
                      <a:pt x="85" y="165"/>
                      <a:pt x="85" y="165"/>
                      <a:pt x="85" y="165"/>
                    </a:cubicBezTo>
                    <a:cubicBezTo>
                      <a:pt x="501" y="165"/>
                      <a:pt x="501" y="165"/>
                      <a:pt x="501" y="165"/>
                    </a:cubicBezTo>
                    <a:cubicBezTo>
                      <a:pt x="561" y="165"/>
                      <a:pt x="561" y="165"/>
                      <a:pt x="561" y="165"/>
                    </a:cubicBezTo>
                    <a:cubicBezTo>
                      <a:pt x="575" y="165"/>
                      <a:pt x="586" y="154"/>
                      <a:pt x="586" y="140"/>
                    </a:cubicBezTo>
                    <a:cubicBezTo>
                      <a:pt x="586" y="127"/>
                      <a:pt x="575" y="116"/>
                      <a:pt x="561"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Freeform 6">
                <a:extLst>
                  <a:ext uri="{FF2B5EF4-FFF2-40B4-BE49-F238E27FC236}">
                    <a16:creationId xmlns:a16="http://schemas.microsoft.com/office/drawing/2014/main" id="{D57F0492-A554-6B2A-A01D-4E14240E4AE4}"/>
                  </a:ext>
                </a:extLst>
              </p:cNvPr>
              <p:cNvSpPr>
                <a:spLocks/>
              </p:cNvSpPr>
              <p:nvPr/>
            </p:nvSpPr>
            <p:spPr bwMode="auto">
              <a:xfrm>
                <a:off x="-1" y="186"/>
                <a:ext cx="527" cy="1597"/>
              </a:xfrm>
              <a:custGeom>
                <a:avLst/>
                <a:gdLst>
                  <a:gd name="T0" fmla="*/ 232 w 232"/>
                  <a:gd name="T1" fmla="*/ 0 h 704"/>
                  <a:gd name="T2" fmla="*/ 232 w 232"/>
                  <a:gd name="T3" fmla="*/ 704 h 704"/>
                  <a:gd name="T4" fmla="*/ 0 w 232"/>
                  <a:gd name="T5" fmla="*/ 704 h 704"/>
                  <a:gd name="T6" fmla="*/ 0 w 232"/>
                  <a:gd name="T7" fmla="*/ 74 h 704"/>
                  <a:gd name="T8" fmla="*/ 74 w 232"/>
                  <a:gd name="T9" fmla="*/ 0 h 704"/>
                  <a:gd name="T10" fmla="*/ 232 w 232"/>
                  <a:gd name="T11" fmla="*/ 0 h 704"/>
                </a:gdLst>
                <a:ahLst/>
                <a:cxnLst>
                  <a:cxn ang="0">
                    <a:pos x="T0" y="T1"/>
                  </a:cxn>
                  <a:cxn ang="0">
                    <a:pos x="T2" y="T3"/>
                  </a:cxn>
                  <a:cxn ang="0">
                    <a:pos x="T4" y="T5"/>
                  </a:cxn>
                  <a:cxn ang="0">
                    <a:pos x="T6" y="T7"/>
                  </a:cxn>
                  <a:cxn ang="0">
                    <a:pos x="T8" y="T9"/>
                  </a:cxn>
                  <a:cxn ang="0">
                    <a:pos x="T10" y="T11"/>
                  </a:cxn>
                </a:cxnLst>
                <a:rect l="0" t="0" r="r" b="b"/>
                <a:pathLst>
                  <a:path w="232" h="704">
                    <a:moveTo>
                      <a:pt x="232" y="0"/>
                    </a:moveTo>
                    <a:cubicBezTo>
                      <a:pt x="232" y="704"/>
                      <a:pt x="232" y="704"/>
                      <a:pt x="232" y="704"/>
                    </a:cubicBezTo>
                    <a:cubicBezTo>
                      <a:pt x="0" y="704"/>
                      <a:pt x="0" y="704"/>
                      <a:pt x="0" y="704"/>
                    </a:cubicBezTo>
                    <a:cubicBezTo>
                      <a:pt x="0" y="74"/>
                      <a:pt x="0" y="74"/>
                      <a:pt x="0" y="74"/>
                    </a:cubicBezTo>
                    <a:cubicBezTo>
                      <a:pt x="0" y="33"/>
                      <a:pt x="33" y="0"/>
                      <a:pt x="74" y="0"/>
                    </a:cubicBezTo>
                    <a:lnTo>
                      <a:pt x="2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8" name="Freeform 7">
                <a:extLst>
                  <a:ext uri="{FF2B5EF4-FFF2-40B4-BE49-F238E27FC236}">
                    <a16:creationId xmlns:a16="http://schemas.microsoft.com/office/drawing/2014/main" id="{BBBC0A2D-B313-AEC5-0C0A-1588EC406E4E}"/>
                  </a:ext>
                </a:extLst>
              </p:cNvPr>
              <p:cNvSpPr>
                <a:spLocks/>
              </p:cNvSpPr>
              <p:nvPr/>
            </p:nvSpPr>
            <p:spPr bwMode="auto">
              <a:xfrm>
                <a:off x="2277" y="186"/>
                <a:ext cx="528" cy="1597"/>
              </a:xfrm>
              <a:custGeom>
                <a:avLst/>
                <a:gdLst>
                  <a:gd name="T0" fmla="*/ 232 w 232"/>
                  <a:gd name="T1" fmla="*/ 74 h 704"/>
                  <a:gd name="T2" fmla="*/ 232 w 232"/>
                  <a:gd name="T3" fmla="*/ 704 h 704"/>
                  <a:gd name="T4" fmla="*/ 0 w 232"/>
                  <a:gd name="T5" fmla="*/ 704 h 704"/>
                  <a:gd name="T6" fmla="*/ 0 w 232"/>
                  <a:gd name="T7" fmla="*/ 0 h 704"/>
                  <a:gd name="T8" fmla="*/ 158 w 232"/>
                  <a:gd name="T9" fmla="*/ 0 h 704"/>
                  <a:gd name="T10" fmla="*/ 232 w 232"/>
                  <a:gd name="T11" fmla="*/ 74 h 704"/>
                </a:gdLst>
                <a:ahLst/>
                <a:cxnLst>
                  <a:cxn ang="0">
                    <a:pos x="T0" y="T1"/>
                  </a:cxn>
                  <a:cxn ang="0">
                    <a:pos x="T2" y="T3"/>
                  </a:cxn>
                  <a:cxn ang="0">
                    <a:pos x="T4" y="T5"/>
                  </a:cxn>
                  <a:cxn ang="0">
                    <a:pos x="T6" y="T7"/>
                  </a:cxn>
                  <a:cxn ang="0">
                    <a:pos x="T8" y="T9"/>
                  </a:cxn>
                  <a:cxn ang="0">
                    <a:pos x="T10" y="T11"/>
                  </a:cxn>
                </a:cxnLst>
                <a:rect l="0" t="0" r="r" b="b"/>
                <a:pathLst>
                  <a:path w="232" h="704">
                    <a:moveTo>
                      <a:pt x="232" y="74"/>
                    </a:moveTo>
                    <a:cubicBezTo>
                      <a:pt x="232" y="704"/>
                      <a:pt x="232" y="704"/>
                      <a:pt x="232" y="704"/>
                    </a:cubicBezTo>
                    <a:cubicBezTo>
                      <a:pt x="0" y="704"/>
                      <a:pt x="0" y="704"/>
                      <a:pt x="0" y="704"/>
                    </a:cubicBezTo>
                    <a:cubicBezTo>
                      <a:pt x="0" y="0"/>
                      <a:pt x="0" y="0"/>
                      <a:pt x="0" y="0"/>
                    </a:cubicBezTo>
                    <a:cubicBezTo>
                      <a:pt x="158" y="0"/>
                      <a:pt x="158" y="0"/>
                      <a:pt x="158" y="0"/>
                    </a:cubicBezTo>
                    <a:cubicBezTo>
                      <a:pt x="199" y="0"/>
                      <a:pt x="232" y="33"/>
                      <a:pt x="232"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9" name="Freeform 8">
                <a:extLst>
                  <a:ext uri="{FF2B5EF4-FFF2-40B4-BE49-F238E27FC236}">
                    <a16:creationId xmlns:a16="http://schemas.microsoft.com/office/drawing/2014/main" id="{AD34BF78-F483-8666-E760-291803396D87}"/>
                  </a:ext>
                </a:extLst>
              </p:cNvPr>
              <p:cNvSpPr>
                <a:spLocks noEditPoints="1"/>
              </p:cNvSpPr>
              <p:nvPr/>
            </p:nvSpPr>
            <p:spPr bwMode="auto">
              <a:xfrm>
                <a:off x="640" y="0"/>
                <a:ext cx="1524" cy="1783"/>
              </a:xfrm>
              <a:custGeom>
                <a:avLst/>
                <a:gdLst>
                  <a:gd name="T0" fmla="*/ 670 w 670"/>
                  <a:gd name="T1" fmla="*/ 25 h 786"/>
                  <a:gd name="T2" fmla="*/ 646 w 670"/>
                  <a:gd name="T3" fmla="*/ 0 h 786"/>
                  <a:gd name="T4" fmla="*/ 24 w 670"/>
                  <a:gd name="T5" fmla="*/ 0 h 786"/>
                  <a:gd name="T6" fmla="*/ 0 w 670"/>
                  <a:gd name="T7" fmla="*/ 25 h 786"/>
                  <a:gd name="T8" fmla="*/ 0 w 670"/>
                  <a:gd name="T9" fmla="*/ 786 h 786"/>
                  <a:gd name="T10" fmla="*/ 670 w 670"/>
                  <a:gd name="T11" fmla="*/ 786 h 786"/>
                  <a:gd name="T12" fmla="*/ 670 w 670"/>
                  <a:gd name="T13" fmla="*/ 25 h 786"/>
                  <a:gd name="T14" fmla="*/ 247 w 670"/>
                  <a:gd name="T15" fmla="*/ 557 h 786"/>
                  <a:gd name="T16" fmla="*/ 168 w 670"/>
                  <a:gd name="T17" fmla="*/ 637 h 786"/>
                  <a:gd name="T18" fmla="*/ 150 w 670"/>
                  <a:gd name="T19" fmla="*/ 644 h 786"/>
                  <a:gd name="T20" fmla="*/ 133 w 670"/>
                  <a:gd name="T21" fmla="*/ 637 h 786"/>
                  <a:gd name="T22" fmla="*/ 90 w 670"/>
                  <a:gd name="T23" fmla="*/ 594 h 786"/>
                  <a:gd name="T24" fmla="*/ 90 w 670"/>
                  <a:gd name="T25" fmla="*/ 559 h 786"/>
                  <a:gd name="T26" fmla="*/ 125 w 670"/>
                  <a:gd name="T27" fmla="*/ 559 h 786"/>
                  <a:gd name="T28" fmla="*/ 150 w 670"/>
                  <a:gd name="T29" fmla="*/ 584 h 786"/>
                  <a:gd name="T30" fmla="*/ 212 w 670"/>
                  <a:gd name="T31" fmla="*/ 522 h 786"/>
                  <a:gd name="T32" fmla="*/ 247 w 670"/>
                  <a:gd name="T33" fmla="*/ 522 h 786"/>
                  <a:gd name="T34" fmla="*/ 247 w 670"/>
                  <a:gd name="T35" fmla="*/ 557 h 786"/>
                  <a:gd name="T36" fmla="*/ 247 w 670"/>
                  <a:gd name="T37" fmla="*/ 351 h 786"/>
                  <a:gd name="T38" fmla="*/ 168 w 670"/>
                  <a:gd name="T39" fmla="*/ 431 h 786"/>
                  <a:gd name="T40" fmla="*/ 150 w 670"/>
                  <a:gd name="T41" fmla="*/ 438 h 786"/>
                  <a:gd name="T42" fmla="*/ 133 w 670"/>
                  <a:gd name="T43" fmla="*/ 431 h 786"/>
                  <a:gd name="T44" fmla="*/ 90 w 670"/>
                  <a:gd name="T45" fmla="*/ 388 h 786"/>
                  <a:gd name="T46" fmla="*/ 90 w 670"/>
                  <a:gd name="T47" fmla="*/ 353 h 786"/>
                  <a:gd name="T48" fmla="*/ 125 w 670"/>
                  <a:gd name="T49" fmla="*/ 353 h 786"/>
                  <a:gd name="T50" fmla="*/ 150 w 670"/>
                  <a:gd name="T51" fmla="*/ 378 h 786"/>
                  <a:gd name="T52" fmla="*/ 212 w 670"/>
                  <a:gd name="T53" fmla="*/ 316 h 786"/>
                  <a:gd name="T54" fmla="*/ 247 w 670"/>
                  <a:gd name="T55" fmla="*/ 316 h 786"/>
                  <a:gd name="T56" fmla="*/ 247 w 670"/>
                  <a:gd name="T57" fmla="*/ 351 h 786"/>
                  <a:gd name="T58" fmla="*/ 247 w 670"/>
                  <a:gd name="T59" fmla="*/ 146 h 786"/>
                  <a:gd name="T60" fmla="*/ 168 w 670"/>
                  <a:gd name="T61" fmla="*/ 224 h 786"/>
                  <a:gd name="T62" fmla="*/ 150 w 670"/>
                  <a:gd name="T63" fmla="*/ 232 h 786"/>
                  <a:gd name="T64" fmla="*/ 133 w 670"/>
                  <a:gd name="T65" fmla="*/ 224 h 786"/>
                  <a:gd name="T66" fmla="*/ 90 w 670"/>
                  <a:gd name="T67" fmla="*/ 182 h 786"/>
                  <a:gd name="T68" fmla="*/ 90 w 670"/>
                  <a:gd name="T69" fmla="*/ 147 h 786"/>
                  <a:gd name="T70" fmla="*/ 125 w 670"/>
                  <a:gd name="T71" fmla="*/ 147 h 786"/>
                  <a:gd name="T72" fmla="*/ 150 w 670"/>
                  <a:gd name="T73" fmla="*/ 172 h 786"/>
                  <a:gd name="T74" fmla="*/ 212 w 670"/>
                  <a:gd name="T75" fmla="*/ 110 h 786"/>
                  <a:gd name="T76" fmla="*/ 247 w 670"/>
                  <a:gd name="T77" fmla="*/ 110 h 786"/>
                  <a:gd name="T78" fmla="*/ 247 w 670"/>
                  <a:gd name="T79" fmla="*/ 146 h 786"/>
                  <a:gd name="T80" fmla="*/ 563 w 670"/>
                  <a:gd name="T81" fmla="*/ 604 h 786"/>
                  <a:gd name="T82" fmla="*/ 325 w 670"/>
                  <a:gd name="T83" fmla="*/ 604 h 786"/>
                  <a:gd name="T84" fmla="*/ 300 w 670"/>
                  <a:gd name="T85" fmla="*/ 579 h 786"/>
                  <a:gd name="T86" fmla="*/ 325 w 670"/>
                  <a:gd name="T87" fmla="*/ 555 h 786"/>
                  <a:gd name="T88" fmla="*/ 563 w 670"/>
                  <a:gd name="T89" fmla="*/ 555 h 786"/>
                  <a:gd name="T90" fmla="*/ 587 w 670"/>
                  <a:gd name="T91" fmla="*/ 579 h 786"/>
                  <a:gd name="T92" fmla="*/ 563 w 670"/>
                  <a:gd name="T93" fmla="*/ 604 h 786"/>
                  <a:gd name="T94" fmla="*/ 563 w 670"/>
                  <a:gd name="T95" fmla="*/ 398 h 786"/>
                  <a:gd name="T96" fmla="*/ 325 w 670"/>
                  <a:gd name="T97" fmla="*/ 398 h 786"/>
                  <a:gd name="T98" fmla="*/ 300 w 670"/>
                  <a:gd name="T99" fmla="*/ 373 h 786"/>
                  <a:gd name="T100" fmla="*/ 325 w 670"/>
                  <a:gd name="T101" fmla="*/ 349 h 786"/>
                  <a:gd name="T102" fmla="*/ 563 w 670"/>
                  <a:gd name="T103" fmla="*/ 349 h 786"/>
                  <a:gd name="T104" fmla="*/ 587 w 670"/>
                  <a:gd name="T105" fmla="*/ 373 h 786"/>
                  <a:gd name="T106" fmla="*/ 563 w 670"/>
                  <a:gd name="T107" fmla="*/ 398 h 786"/>
                  <a:gd name="T108" fmla="*/ 563 w 670"/>
                  <a:gd name="T109" fmla="*/ 192 h 786"/>
                  <a:gd name="T110" fmla="*/ 325 w 670"/>
                  <a:gd name="T111" fmla="*/ 192 h 786"/>
                  <a:gd name="T112" fmla="*/ 300 w 670"/>
                  <a:gd name="T113" fmla="*/ 167 h 786"/>
                  <a:gd name="T114" fmla="*/ 325 w 670"/>
                  <a:gd name="T115" fmla="*/ 143 h 786"/>
                  <a:gd name="T116" fmla="*/ 563 w 670"/>
                  <a:gd name="T117" fmla="*/ 143 h 786"/>
                  <a:gd name="T118" fmla="*/ 587 w 670"/>
                  <a:gd name="T119" fmla="*/ 167 h 786"/>
                  <a:gd name="T120" fmla="*/ 563 w 670"/>
                  <a:gd name="T121" fmla="*/ 192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0" h="786">
                    <a:moveTo>
                      <a:pt x="670" y="25"/>
                    </a:moveTo>
                    <a:cubicBezTo>
                      <a:pt x="670" y="11"/>
                      <a:pt x="659" y="0"/>
                      <a:pt x="646" y="0"/>
                    </a:cubicBezTo>
                    <a:cubicBezTo>
                      <a:pt x="24" y="0"/>
                      <a:pt x="24" y="0"/>
                      <a:pt x="24" y="0"/>
                    </a:cubicBezTo>
                    <a:cubicBezTo>
                      <a:pt x="11" y="0"/>
                      <a:pt x="0" y="11"/>
                      <a:pt x="0" y="25"/>
                    </a:cubicBezTo>
                    <a:cubicBezTo>
                      <a:pt x="0" y="786"/>
                      <a:pt x="0" y="786"/>
                      <a:pt x="0" y="786"/>
                    </a:cubicBezTo>
                    <a:cubicBezTo>
                      <a:pt x="670" y="786"/>
                      <a:pt x="670" y="786"/>
                      <a:pt x="670" y="786"/>
                    </a:cubicBezTo>
                    <a:lnTo>
                      <a:pt x="670" y="25"/>
                    </a:lnTo>
                    <a:close/>
                    <a:moveTo>
                      <a:pt x="247" y="557"/>
                    </a:moveTo>
                    <a:cubicBezTo>
                      <a:pt x="168" y="637"/>
                      <a:pt x="168" y="637"/>
                      <a:pt x="168" y="637"/>
                    </a:cubicBezTo>
                    <a:cubicBezTo>
                      <a:pt x="163" y="641"/>
                      <a:pt x="157" y="644"/>
                      <a:pt x="150" y="644"/>
                    </a:cubicBezTo>
                    <a:cubicBezTo>
                      <a:pt x="144" y="644"/>
                      <a:pt x="138" y="641"/>
                      <a:pt x="133" y="637"/>
                    </a:cubicBezTo>
                    <a:cubicBezTo>
                      <a:pt x="90" y="594"/>
                      <a:pt x="90" y="594"/>
                      <a:pt x="90" y="594"/>
                    </a:cubicBezTo>
                    <a:cubicBezTo>
                      <a:pt x="80" y="584"/>
                      <a:pt x="80" y="568"/>
                      <a:pt x="90" y="559"/>
                    </a:cubicBezTo>
                    <a:cubicBezTo>
                      <a:pt x="100" y="549"/>
                      <a:pt x="115" y="549"/>
                      <a:pt x="125" y="559"/>
                    </a:cubicBezTo>
                    <a:cubicBezTo>
                      <a:pt x="150" y="584"/>
                      <a:pt x="150" y="584"/>
                      <a:pt x="150" y="584"/>
                    </a:cubicBezTo>
                    <a:cubicBezTo>
                      <a:pt x="212" y="522"/>
                      <a:pt x="212" y="522"/>
                      <a:pt x="212" y="522"/>
                    </a:cubicBezTo>
                    <a:cubicBezTo>
                      <a:pt x="222" y="513"/>
                      <a:pt x="237" y="513"/>
                      <a:pt x="247" y="522"/>
                    </a:cubicBezTo>
                    <a:cubicBezTo>
                      <a:pt x="257" y="532"/>
                      <a:pt x="257" y="548"/>
                      <a:pt x="247" y="557"/>
                    </a:cubicBezTo>
                    <a:close/>
                    <a:moveTo>
                      <a:pt x="247" y="351"/>
                    </a:moveTo>
                    <a:cubicBezTo>
                      <a:pt x="168" y="431"/>
                      <a:pt x="168" y="431"/>
                      <a:pt x="168" y="431"/>
                    </a:cubicBezTo>
                    <a:cubicBezTo>
                      <a:pt x="163" y="435"/>
                      <a:pt x="157" y="438"/>
                      <a:pt x="150" y="438"/>
                    </a:cubicBezTo>
                    <a:cubicBezTo>
                      <a:pt x="144" y="438"/>
                      <a:pt x="138" y="435"/>
                      <a:pt x="133" y="431"/>
                    </a:cubicBezTo>
                    <a:cubicBezTo>
                      <a:pt x="90" y="388"/>
                      <a:pt x="90" y="388"/>
                      <a:pt x="90" y="388"/>
                    </a:cubicBezTo>
                    <a:cubicBezTo>
                      <a:pt x="80" y="378"/>
                      <a:pt x="80" y="362"/>
                      <a:pt x="90" y="353"/>
                    </a:cubicBezTo>
                    <a:cubicBezTo>
                      <a:pt x="100" y="343"/>
                      <a:pt x="115" y="343"/>
                      <a:pt x="125" y="353"/>
                    </a:cubicBezTo>
                    <a:cubicBezTo>
                      <a:pt x="150" y="378"/>
                      <a:pt x="150" y="378"/>
                      <a:pt x="150" y="378"/>
                    </a:cubicBezTo>
                    <a:cubicBezTo>
                      <a:pt x="212" y="316"/>
                      <a:pt x="212" y="316"/>
                      <a:pt x="212" y="316"/>
                    </a:cubicBezTo>
                    <a:cubicBezTo>
                      <a:pt x="222" y="307"/>
                      <a:pt x="237" y="307"/>
                      <a:pt x="247" y="316"/>
                    </a:cubicBezTo>
                    <a:cubicBezTo>
                      <a:pt x="257" y="326"/>
                      <a:pt x="257" y="342"/>
                      <a:pt x="247" y="351"/>
                    </a:cubicBezTo>
                    <a:close/>
                    <a:moveTo>
                      <a:pt x="247" y="146"/>
                    </a:moveTo>
                    <a:cubicBezTo>
                      <a:pt x="168" y="224"/>
                      <a:pt x="168" y="224"/>
                      <a:pt x="168" y="224"/>
                    </a:cubicBezTo>
                    <a:cubicBezTo>
                      <a:pt x="163" y="229"/>
                      <a:pt x="157" y="232"/>
                      <a:pt x="150" y="232"/>
                    </a:cubicBezTo>
                    <a:cubicBezTo>
                      <a:pt x="144" y="232"/>
                      <a:pt x="138" y="229"/>
                      <a:pt x="133" y="224"/>
                    </a:cubicBezTo>
                    <a:cubicBezTo>
                      <a:pt x="90" y="182"/>
                      <a:pt x="90" y="182"/>
                      <a:pt x="90" y="182"/>
                    </a:cubicBezTo>
                    <a:cubicBezTo>
                      <a:pt x="80" y="172"/>
                      <a:pt x="80" y="157"/>
                      <a:pt x="90" y="147"/>
                    </a:cubicBezTo>
                    <a:cubicBezTo>
                      <a:pt x="100" y="137"/>
                      <a:pt x="115" y="137"/>
                      <a:pt x="125" y="147"/>
                    </a:cubicBezTo>
                    <a:cubicBezTo>
                      <a:pt x="150" y="172"/>
                      <a:pt x="150" y="172"/>
                      <a:pt x="150" y="172"/>
                    </a:cubicBezTo>
                    <a:cubicBezTo>
                      <a:pt x="212" y="110"/>
                      <a:pt x="212" y="110"/>
                      <a:pt x="212" y="110"/>
                    </a:cubicBezTo>
                    <a:cubicBezTo>
                      <a:pt x="222" y="101"/>
                      <a:pt x="237" y="101"/>
                      <a:pt x="247" y="110"/>
                    </a:cubicBezTo>
                    <a:cubicBezTo>
                      <a:pt x="257" y="120"/>
                      <a:pt x="257" y="136"/>
                      <a:pt x="247" y="146"/>
                    </a:cubicBezTo>
                    <a:close/>
                    <a:moveTo>
                      <a:pt x="563" y="604"/>
                    </a:moveTo>
                    <a:cubicBezTo>
                      <a:pt x="325" y="604"/>
                      <a:pt x="325" y="604"/>
                      <a:pt x="325" y="604"/>
                    </a:cubicBezTo>
                    <a:cubicBezTo>
                      <a:pt x="311" y="604"/>
                      <a:pt x="300" y="593"/>
                      <a:pt x="300" y="579"/>
                    </a:cubicBezTo>
                    <a:cubicBezTo>
                      <a:pt x="300" y="566"/>
                      <a:pt x="311" y="555"/>
                      <a:pt x="325" y="555"/>
                    </a:cubicBezTo>
                    <a:cubicBezTo>
                      <a:pt x="563" y="555"/>
                      <a:pt x="563" y="555"/>
                      <a:pt x="563" y="555"/>
                    </a:cubicBezTo>
                    <a:cubicBezTo>
                      <a:pt x="576" y="555"/>
                      <a:pt x="587" y="566"/>
                      <a:pt x="587" y="579"/>
                    </a:cubicBezTo>
                    <a:cubicBezTo>
                      <a:pt x="587" y="593"/>
                      <a:pt x="576" y="604"/>
                      <a:pt x="563" y="604"/>
                    </a:cubicBezTo>
                    <a:close/>
                    <a:moveTo>
                      <a:pt x="563" y="398"/>
                    </a:moveTo>
                    <a:cubicBezTo>
                      <a:pt x="325" y="398"/>
                      <a:pt x="325" y="398"/>
                      <a:pt x="325" y="398"/>
                    </a:cubicBezTo>
                    <a:cubicBezTo>
                      <a:pt x="311" y="398"/>
                      <a:pt x="300" y="387"/>
                      <a:pt x="300" y="373"/>
                    </a:cubicBezTo>
                    <a:cubicBezTo>
                      <a:pt x="300" y="360"/>
                      <a:pt x="311" y="349"/>
                      <a:pt x="325" y="349"/>
                    </a:cubicBezTo>
                    <a:cubicBezTo>
                      <a:pt x="563" y="349"/>
                      <a:pt x="563" y="349"/>
                      <a:pt x="563" y="349"/>
                    </a:cubicBezTo>
                    <a:cubicBezTo>
                      <a:pt x="576" y="349"/>
                      <a:pt x="587" y="360"/>
                      <a:pt x="587" y="373"/>
                    </a:cubicBezTo>
                    <a:cubicBezTo>
                      <a:pt x="587" y="387"/>
                      <a:pt x="576" y="398"/>
                      <a:pt x="563" y="398"/>
                    </a:cubicBezTo>
                    <a:close/>
                    <a:moveTo>
                      <a:pt x="563" y="192"/>
                    </a:moveTo>
                    <a:cubicBezTo>
                      <a:pt x="325" y="192"/>
                      <a:pt x="325" y="192"/>
                      <a:pt x="325" y="192"/>
                    </a:cubicBezTo>
                    <a:cubicBezTo>
                      <a:pt x="311" y="192"/>
                      <a:pt x="300" y="181"/>
                      <a:pt x="300" y="167"/>
                    </a:cubicBezTo>
                    <a:cubicBezTo>
                      <a:pt x="300" y="154"/>
                      <a:pt x="311" y="143"/>
                      <a:pt x="325" y="143"/>
                    </a:cubicBezTo>
                    <a:cubicBezTo>
                      <a:pt x="563" y="143"/>
                      <a:pt x="563" y="143"/>
                      <a:pt x="563" y="143"/>
                    </a:cubicBezTo>
                    <a:cubicBezTo>
                      <a:pt x="576" y="143"/>
                      <a:pt x="587" y="154"/>
                      <a:pt x="587" y="167"/>
                    </a:cubicBezTo>
                    <a:cubicBezTo>
                      <a:pt x="587" y="181"/>
                      <a:pt x="576" y="192"/>
                      <a:pt x="563"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50" name="Freeform 9">
                <a:extLst>
                  <a:ext uri="{FF2B5EF4-FFF2-40B4-BE49-F238E27FC236}">
                    <a16:creationId xmlns:a16="http://schemas.microsoft.com/office/drawing/2014/main" id="{49980FE6-4658-735C-BD4D-EE8CBBE39580}"/>
                  </a:ext>
                </a:extLst>
              </p:cNvPr>
              <p:cNvSpPr>
                <a:spLocks/>
              </p:cNvSpPr>
              <p:nvPr/>
            </p:nvSpPr>
            <p:spPr bwMode="auto">
              <a:xfrm>
                <a:off x="-1" y="1895"/>
                <a:ext cx="2806" cy="419"/>
              </a:xfrm>
              <a:custGeom>
                <a:avLst/>
                <a:gdLst>
                  <a:gd name="T0" fmla="*/ 1234 w 1234"/>
                  <a:gd name="T1" fmla="*/ 0 h 185"/>
                  <a:gd name="T2" fmla="*/ 1234 w 1234"/>
                  <a:gd name="T3" fmla="*/ 111 h 185"/>
                  <a:gd name="T4" fmla="*/ 1160 w 1234"/>
                  <a:gd name="T5" fmla="*/ 185 h 185"/>
                  <a:gd name="T6" fmla="*/ 74 w 1234"/>
                  <a:gd name="T7" fmla="*/ 185 h 185"/>
                  <a:gd name="T8" fmla="*/ 0 w 1234"/>
                  <a:gd name="T9" fmla="*/ 111 h 185"/>
                  <a:gd name="T10" fmla="*/ 0 w 1234"/>
                  <a:gd name="T11" fmla="*/ 0 h 185"/>
                  <a:gd name="T12" fmla="*/ 1234 w 1234"/>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1234" h="185">
                    <a:moveTo>
                      <a:pt x="1234" y="0"/>
                    </a:moveTo>
                    <a:cubicBezTo>
                      <a:pt x="1234" y="111"/>
                      <a:pt x="1234" y="111"/>
                      <a:pt x="1234" y="111"/>
                    </a:cubicBezTo>
                    <a:cubicBezTo>
                      <a:pt x="1234" y="152"/>
                      <a:pt x="1201" y="185"/>
                      <a:pt x="1160" y="185"/>
                    </a:cubicBezTo>
                    <a:cubicBezTo>
                      <a:pt x="74" y="185"/>
                      <a:pt x="74" y="185"/>
                      <a:pt x="74" y="185"/>
                    </a:cubicBezTo>
                    <a:cubicBezTo>
                      <a:pt x="33" y="185"/>
                      <a:pt x="0" y="152"/>
                      <a:pt x="0" y="111"/>
                    </a:cubicBezTo>
                    <a:cubicBezTo>
                      <a:pt x="0" y="0"/>
                      <a:pt x="0" y="0"/>
                      <a:pt x="0" y="0"/>
                    </a:cubicBezTo>
                    <a:lnTo>
                      <a:pt x="12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grpSp>
        <p:grpSp>
          <p:nvGrpSpPr>
            <p:cNvPr id="8" name="Group 7">
              <a:extLst>
                <a:ext uri="{FF2B5EF4-FFF2-40B4-BE49-F238E27FC236}">
                  <a16:creationId xmlns:a16="http://schemas.microsoft.com/office/drawing/2014/main" id="{B4617A11-3348-48FE-8ED2-C56D51124399}"/>
                </a:ext>
              </a:extLst>
            </p:cNvPr>
            <p:cNvGrpSpPr/>
            <p:nvPr/>
          </p:nvGrpSpPr>
          <p:grpSpPr>
            <a:xfrm>
              <a:off x="3760136" y="3546226"/>
              <a:ext cx="2492375" cy="2316889"/>
              <a:chOff x="3417237" y="3789270"/>
              <a:chExt cx="2492375" cy="2316889"/>
            </a:xfrm>
          </p:grpSpPr>
          <p:sp>
            <p:nvSpPr>
              <p:cNvPr id="19" name="Rounded Rectangle 2">
                <a:extLst>
                  <a:ext uri="{FF2B5EF4-FFF2-40B4-BE49-F238E27FC236}">
                    <a16:creationId xmlns:a16="http://schemas.microsoft.com/office/drawing/2014/main" id="{DD10E3D7-FA2B-A71F-D923-730283006DDC}"/>
                  </a:ext>
                </a:extLst>
              </p:cNvPr>
              <p:cNvSpPr/>
              <p:nvPr/>
            </p:nvSpPr>
            <p:spPr>
              <a:xfrm>
                <a:off x="3417237" y="3789270"/>
                <a:ext cx="2492375" cy="2316889"/>
              </a:xfrm>
              <a:custGeom>
                <a:avLst/>
                <a:gdLst>
                  <a:gd name="connsiteX0" fmla="*/ 0 w 2200275"/>
                  <a:gd name="connsiteY0" fmla="*/ 64902 h 2176463"/>
                  <a:gd name="connsiteX1" fmla="*/ 64902 w 2200275"/>
                  <a:gd name="connsiteY1" fmla="*/ 0 h 2176463"/>
                  <a:gd name="connsiteX2" fmla="*/ 2135373 w 2200275"/>
                  <a:gd name="connsiteY2" fmla="*/ 0 h 2176463"/>
                  <a:gd name="connsiteX3" fmla="*/ 2200275 w 2200275"/>
                  <a:gd name="connsiteY3" fmla="*/ 64902 h 2176463"/>
                  <a:gd name="connsiteX4" fmla="*/ 2200275 w 2200275"/>
                  <a:gd name="connsiteY4" fmla="*/ 2111561 h 2176463"/>
                  <a:gd name="connsiteX5" fmla="*/ 2135373 w 2200275"/>
                  <a:gd name="connsiteY5" fmla="*/ 2176463 h 2176463"/>
                  <a:gd name="connsiteX6" fmla="*/ 64902 w 2200275"/>
                  <a:gd name="connsiteY6" fmla="*/ 2176463 h 2176463"/>
                  <a:gd name="connsiteX7" fmla="*/ 0 w 2200275"/>
                  <a:gd name="connsiteY7" fmla="*/ 2111561 h 2176463"/>
                  <a:gd name="connsiteX8" fmla="*/ 0 w 2200275"/>
                  <a:gd name="connsiteY8" fmla="*/ 64902 h 2176463"/>
                  <a:gd name="connsiteX0" fmla="*/ 0 w 2200275"/>
                  <a:gd name="connsiteY0" fmla="*/ 64902 h 2176463"/>
                  <a:gd name="connsiteX1" fmla="*/ 64902 w 2200275"/>
                  <a:gd name="connsiteY1" fmla="*/ 0 h 2176463"/>
                  <a:gd name="connsiteX2" fmla="*/ 1495425 w 2200275"/>
                  <a:gd name="connsiteY2" fmla="*/ 0 h 2176463"/>
                  <a:gd name="connsiteX3" fmla="*/ 2135373 w 2200275"/>
                  <a:gd name="connsiteY3" fmla="*/ 0 h 2176463"/>
                  <a:gd name="connsiteX4" fmla="*/ 2200275 w 2200275"/>
                  <a:gd name="connsiteY4" fmla="*/ 64902 h 2176463"/>
                  <a:gd name="connsiteX5" fmla="*/ 2200275 w 2200275"/>
                  <a:gd name="connsiteY5" fmla="*/ 2111561 h 2176463"/>
                  <a:gd name="connsiteX6" fmla="*/ 2135373 w 2200275"/>
                  <a:gd name="connsiteY6" fmla="*/ 2176463 h 2176463"/>
                  <a:gd name="connsiteX7" fmla="*/ 64902 w 2200275"/>
                  <a:gd name="connsiteY7" fmla="*/ 2176463 h 2176463"/>
                  <a:gd name="connsiteX8" fmla="*/ 0 w 2200275"/>
                  <a:gd name="connsiteY8" fmla="*/ 2111561 h 2176463"/>
                  <a:gd name="connsiteX9" fmla="*/ 0 w 2200275"/>
                  <a:gd name="connsiteY9" fmla="*/ 64902 h 2176463"/>
                  <a:gd name="connsiteX0" fmla="*/ 2200275 w 2291715"/>
                  <a:gd name="connsiteY0" fmla="*/ 64902 h 2176463"/>
                  <a:gd name="connsiteX1" fmla="*/ 2200275 w 2291715"/>
                  <a:gd name="connsiteY1" fmla="*/ 2111561 h 2176463"/>
                  <a:gd name="connsiteX2" fmla="*/ 2135373 w 2291715"/>
                  <a:gd name="connsiteY2" fmla="*/ 2176463 h 2176463"/>
                  <a:gd name="connsiteX3" fmla="*/ 64902 w 2291715"/>
                  <a:gd name="connsiteY3" fmla="*/ 2176463 h 2176463"/>
                  <a:gd name="connsiteX4" fmla="*/ 0 w 2291715"/>
                  <a:gd name="connsiteY4" fmla="*/ 2111561 h 2176463"/>
                  <a:gd name="connsiteX5" fmla="*/ 0 w 2291715"/>
                  <a:gd name="connsiteY5" fmla="*/ 64902 h 2176463"/>
                  <a:gd name="connsiteX6" fmla="*/ 64902 w 2291715"/>
                  <a:gd name="connsiteY6" fmla="*/ 0 h 2176463"/>
                  <a:gd name="connsiteX7" fmla="*/ 1495425 w 2291715"/>
                  <a:gd name="connsiteY7" fmla="*/ 0 h 2176463"/>
                  <a:gd name="connsiteX8" fmla="*/ 2135373 w 2291715"/>
                  <a:gd name="connsiteY8" fmla="*/ 0 h 2176463"/>
                  <a:gd name="connsiteX9" fmla="*/ 2291715 w 2291715"/>
                  <a:gd name="connsiteY9" fmla="*/ 156342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8" fmla="*/ 2135373 w 2200275"/>
                  <a:gd name="connsiteY8" fmla="*/ 0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8" fmla="*/ 1495425 w 2200275"/>
                  <a:gd name="connsiteY8" fmla="*/ 4762 h 2181225"/>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69664 h 2181225"/>
                  <a:gd name="connsiteX1" fmla="*/ 2200275 w 2200275"/>
                  <a:gd name="connsiteY1" fmla="*/ 1595437 h 2181225"/>
                  <a:gd name="connsiteX2" fmla="*/ 2200275 w 2200275"/>
                  <a:gd name="connsiteY2" fmla="*/ 2116323 h 2181225"/>
                  <a:gd name="connsiteX3" fmla="*/ 2135373 w 2200275"/>
                  <a:gd name="connsiteY3" fmla="*/ 2181225 h 2181225"/>
                  <a:gd name="connsiteX4" fmla="*/ 64902 w 2200275"/>
                  <a:gd name="connsiteY4" fmla="*/ 2181225 h 2181225"/>
                  <a:gd name="connsiteX5" fmla="*/ 0 w 2200275"/>
                  <a:gd name="connsiteY5" fmla="*/ 2116323 h 2181225"/>
                  <a:gd name="connsiteX6" fmla="*/ 0 w 2200275"/>
                  <a:gd name="connsiteY6" fmla="*/ 69664 h 2181225"/>
                  <a:gd name="connsiteX7" fmla="*/ 64902 w 2200275"/>
                  <a:gd name="connsiteY7" fmla="*/ 4762 h 2181225"/>
                  <a:gd name="connsiteX8" fmla="*/ 604838 w 2200275"/>
                  <a:gd name="connsiteY8" fmla="*/ 0 h 2181225"/>
                  <a:gd name="connsiteX0" fmla="*/ 2200275 w 2200275"/>
                  <a:gd name="connsiteY0" fmla="*/ 1595437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275" h="2181225">
                    <a:moveTo>
                      <a:pt x="2200275" y="1647824"/>
                    </a:moveTo>
                    <a:lnTo>
                      <a:pt x="2200275" y="2116323"/>
                    </a:lnTo>
                    <a:cubicBezTo>
                      <a:pt x="2200275" y="2152167"/>
                      <a:pt x="2171217" y="2181225"/>
                      <a:pt x="2135373" y="2181225"/>
                    </a:cubicBezTo>
                    <a:lnTo>
                      <a:pt x="64902" y="2181225"/>
                    </a:lnTo>
                    <a:cubicBezTo>
                      <a:pt x="29058" y="2181225"/>
                      <a:pt x="0" y="2152167"/>
                      <a:pt x="0" y="2116323"/>
                    </a:cubicBezTo>
                    <a:lnTo>
                      <a:pt x="0" y="69664"/>
                    </a:lnTo>
                    <a:cubicBezTo>
                      <a:pt x="0" y="33820"/>
                      <a:pt x="29058" y="4762"/>
                      <a:pt x="64902" y="4762"/>
                    </a:cubicBezTo>
                    <a:lnTo>
                      <a:pt x="833438" y="0"/>
                    </a:lnTo>
                  </a:path>
                </a:pathLst>
              </a:custGeom>
              <a:noFill/>
              <a:ln w="28575" cap="flat" cmpd="sng" algn="ctr">
                <a:solidFill>
                  <a:srgbClr val="BC133E"/>
                </a:solidFill>
                <a:prstDash val="solid"/>
                <a:miter lim="800000"/>
                <a:headEnd type="oval" w="lg" len="lg"/>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DBFABA41-D259-46A5-B3B7-4B12779E7581}"/>
                  </a:ext>
                </a:extLst>
              </p:cNvPr>
              <p:cNvGrpSpPr/>
              <p:nvPr/>
            </p:nvGrpSpPr>
            <p:grpSpPr>
              <a:xfrm>
                <a:off x="3559316" y="4297591"/>
                <a:ext cx="2208216" cy="1597776"/>
                <a:chOff x="3559316" y="4260481"/>
                <a:chExt cx="2208216" cy="1597776"/>
              </a:xfrm>
            </p:grpSpPr>
            <p:sp>
              <p:nvSpPr>
                <p:cNvPr id="21" name="Rectangle 20">
                  <a:extLst>
                    <a:ext uri="{FF2B5EF4-FFF2-40B4-BE49-F238E27FC236}">
                      <a16:creationId xmlns:a16="http://schemas.microsoft.com/office/drawing/2014/main" id="{42821EA3-1CE5-FFF1-1307-D2EB77C2C661}"/>
                    </a:ext>
                  </a:extLst>
                </p:cNvPr>
                <p:cNvSpPr/>
                <p:nvPr/>
              </p:nvSpPr>
              <p:spPr>
                <a:xfrm>
                  <a:off x="3559316" y="4260481"/>
                  <a:ext cx="2208216" cy="369332"/>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BC133E"/>
                      </a:solidFill>
                      <a:effectLst/>
                      <a:uLnTx/>
                      <a:uFillTx/>
                      <a:latin typeface="Century Gothic" panose="020B0502020202020204" pitchFamily="34" charset="0"/>
                      <a:ea typeface="+mn-ea"/>
                      <a:cs typeface="+mn-cs"/>
                    </a:rPr>
                    <a:t>Use of Funds</a:t>
                  </a:r>
                </a:p>
              </p:txBody>
            </p:sp>
            <p:sp>
              <p:nvSpPr>
                <p:cNvPr id="22" name="Rectangle 21">
                  <a:extLst>
                    <a:ext uri="{FF2B5EF4-FFF2-40B4-BE49-F238E27FC236}">
                      <a16:creationId xmlns:a16="http://schemas.microsoft.com/office/drawing/2014/main" id="{9013D796-580F-45EA-A36B-7D554996B45F}"/>
                    </a:ext>
                  </a:extLst>
                </p:cNvPr>
                <p:cNvSpPr/>
                <p:nvPr/>
              </p:nvSpPr>
              <p:spPr>
                <a:xfrm>
                  <a:off x="3559316" y="5027260"/>
                  <a:ext cx="2208216"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Reductions of fund balance in prior year and current year </a:t>
                  </a:r>
                </a:p>
              </p:txBody>
            </p:sp>
          </p:grpSp>
        </p:grpSp>
      </p:grpSp>
      <p:grpSp>
        <p:nvGrpSpPr>
          <p:cNvPr id="62" name="Group 61">
            <a:extLst>
              <a:ext uri="{FF2B5EF4-FFF2-40B4-BE49-F238E27FC236}">
                <a16:creationId xmlns:a16="http://schemas.microsoft.com/office/drawing/2014/main" id="{EEBFFF59-AA84-6F24-32D0-C3B7BB52B97F}"/>
              </a:ext>
            </a:extLst>
          </p:cNvPr>
          <p:cNvGrpSpPr/>
          <p:nvPr/>
        </p:nvGrpSpPr>
        <p:grpSpPr>
          <a:xfrm>
            <a:off x="8633760" y="1412601"/>
            <a:ext cx="2492375" cy="4212909"/>
            <a:chOff x="6576360" y="1650206"/>
            <a:chExt cx="2492375" cy="4212909"/>
          </a:xfrm>
        </p:grpSpPr>
        <p:grpSp>
          <p:nvGrpSpPr>
            <p:cNvPr id="37" name="Group 36">
              <a:extLst>
                <a:ext uri="{FF2B5EF4-FFF2-40B4-BE49-F238E27FC236}">
                  <a16:creationId xmlns:a16="http://schemas.microsoft.com/office/drawing/2014/main" id="{87B54F23-BA85-416B-D607-C9A0E1E0E414}"/>
                </a:ext>
              </a:extLst>
            </p:cNvPr>
            <p:cNvGrpSpPr/>
            <p:nvPr/>
          </p:nvGrpSpPr>
          <p:grpSpPr>
            <a:xfrm>
              <a:off x="6993033" y="1650206"/>
              <a:ext cx="1645824" cy="1917422"/>
              <a:chOff x="1466850" y="1925222"/>
              <a:chExt cx="1219200" cy="1420397"/>
            </a:xfrm>
          </p:grpSpPr>
          <p:sp>
            <p:nvSpPr>
              <p:cNvPr id="42" name="Freeform 42">
                <a:extLst>
                  <a:ext uri="{FF2B5EF4-FFF2-40B4-BE49-F238E27FC236}">
                    <a16:creationId xmlns:a16="http://schemas.microsoft.com/office/drawing/2014/main" id="{BC23F8DD-8F54-4FBD-5801-B429E97071DA}"/>
                  </a:ext>
                </a:extLst>
              </p:cNvPr>
              <p:cNvSpPr/>
              <p:nvPr/>
            </p:nvSpPr>
            <p:spPr>
              <a:xfrm>
                <a:off x="1466850" y="1925222"/>
                <a:ext cx="1219200" cy="1420397"/>
              </a:xfrm>
              <a:custGeom>
                <a:avLst/>
                <a:gdLst>
                  <a:gd name="connsiteX0" fmla="*/ 609600 w 1219200"/>
                  <a:gd name="connsiteY0" fmla="*/ 167738 h 1420397"/>
                  <a:gd name="connsiteX1" fmla="*/ 167738 w 1219200"/>
                  <a:gd name="connsiteY1" fmla="*/ 609600 h 1420397"/>
                  <a:gd name="connsiteX2" fmla="*/ 609600 w 1219200"/>
                  <a:gd name="connsiteY2" fmla="*/ 1051462 h 1420397"/>
                  <a:gd name="connsiteX3" fmla="*/ 1051462 w 1219200"/>
                  <a:gd name="connsiteY3" fmla="*/ 609600 h 1420397"/>
                  <a:gd name="connsiteX4" fmla="*/ 609600 w 1219200"/>
                  <a:gd name="connsiteY4" fmla="*/ 167738 h 1420397"/>
                  <a:gd name="connsiteX5" fmla="*/ 609600 w 1219200"/>
                  <a:gd name="connsiteY5" fmla="*/ 0 h 1420397"/>
                  <a:gd name="connsiteX6" fmla="*/ 1219200 w 1219200"/>
                  <a:gd name="connsiteY6" fmla="*/ 609600 h 1420397"/>
                  <a:gd name="connsiteX7" fmla="*/ 846884 w 1219200"/>
                  <a:gd name="connsiteY7" fmla="*/ 1171295 h 1420397"/>
                  <a:gd name="connsiteX8" fmla="*/ 757085 w 1219200"/>
                  <a:gd name="connsiteY8" fmla="*/ 1199170 h 1420397"/>
                  <a:gd name="connsiteX9" fmla="*/ 609600 w 1219200"/>
                  <a:gd name="connsiteY9" fmla="*/ 1420397 h 1420397"/>
                  <a:gd name="connsiteX10" fmla="*/ 462115 w 1219200"/>
                  <a:gd name="connsiteY10" fmla="*/ 1199170 h 1420397"/>
                  <a:gd name="connsiteX11" fmla="*/ 372316 w 1219200"/>
                  <a:gd name="connsiteY11" fmla="*/ 1171295 h 1420397"/>
                  <a:gd name="connsiteX12" fmla="*/ 0 w 1219200"/>
                  <a:gd name="connsiteY12" fmla="*/ 609600 h 1420397"/>
                  <a:gd name="connsiteX13" fmla="*/ 609600 w 1219200"/>
                  <a:gd name="connsiteY13" fmla="*/ 0 h 14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 h="1420397">
                    <a:moveTo>
                      <a:pt x="609600" y="167738"/>
                    </a:moveTo>
                    <a:cubicBezTo>
                      <a:pt x="365566" y="167738"/>
                      <a:pt x="167738" y="365566"/>
                      <a:pt x="167738" y="609600"/>
                    </a:cubicBezTo>
                    <a:cubicBezTo>
                      <a:pt x="167738" y="853634"/>
                      <a:pt x="365566" y="1051462"/>
                      <a:pt x="609600" y="1051462"/>
                    </a:cubicBezTo>
                    <a:cubicBezTo>
                      <a:pt x="853634" y="1051462"/>
                      <a:pt x="1051462" y="853634"/>
                      <a:pt x="1051462" y="609600"/>
                    </a:cubicBezTo>
                    <a:cubicBezTo>
                      <a:pt x="1051462" y="365566"/>
                      <a:pt x="853634" y="167738"/>
                      <a:pt x="609600" y="167738"/>
                    </a:cubicBezTo>
                    <a:close/>
                    <a:moveTo>
                      <a:pt x="609600" y="0"/>
                    </a:moveTo>
                    <a:cubicBezTo>
                      <a:pt x="946273" y="0"/>
                      <a:pt x="1219200" y="272927"/>
                      <a:pt x="1219200" y="609600"/>
                    </a:cubicBezTo>
                    <a:cubicBezTo>
                      <a:pt x="1219200" y="862105"/>
                      <a:pt x="1065679" y="1078752"/>
                      <a:pt x="846884" y="1171295"/>
                    </a:cubicBezTo>
                    <a:lnTo>
                      <a:pt x="757085" y="1199170"/>
                    </a:lnTo>
                    <a:lnTo>
                      <a:pt x="609600" y="1420397"/>
                    </a:lnTo>
                    <a:lnTo>
                      <a:pt x="462115" y="1199170"/>
                    </a:lnTo>
                    <a:lnTo>
                      <a:pt x="372316" y="1171295"/>
                    </a:lnTo>
                    <a:cubicBezTo>
                      <a:pt x="153522" y="1078752"/>
                      <a:pt x="0" y="862105"/>
                      <a:pt x="0" y="609600"/>
                    </a:cubicBezTo>
                    <a:cubicBezTo>
                      <a:pt x="0" y="272927"/>
                      <a:pt x="272927" y="0"/>
                      <a:pt x="609600" y="0"/>
                    </a:cubicBezTo>
                    <a:close/>
                  </a:path>
                </a:pathLst>
              </a:custGeom>
              <a:solidFill>
                <a:srgbClr val="4E4E4E"/>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4569452E-6664-C00A-EE81-D7CC30086CB1}"/>
                  </a:ext>
                </a:extLst>
              </p:cNvPr>
              <p:cNvSpPr/>
              <p:nvPr/>
            </p:nvSpPr>
            <p:spPr>
              <a:xfrm>
                <a:off x="1628410" y="2086783"/>
                <a:ext cx="896081" cy="896080"/>
              </a:xfrm>
              <a:prstGeom prst="ellipse">
                <a:avLst/>
              </a:prstGeom>
              <a:solidFill>
                <a:srgbClr val="FFFFFF"/>
              </a:solidFill>
              <a:ln w="12700" cap="flat" cmpd="sng" algn="ctr">
                <a:noFill/>
                <a:prstDash val="solid"/>
                <a:miter lim="800000"/>
              </a:ln>
              <a:effectLst>
                <a:innerShdw blurRad="38100" dist="50800" dir="10800000">
                  <a:prstClr val="black">
                    <a:alpha val="27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0E4A70FC-65C0-584E-FF37-D8D2B50D7B0F}"/>
                </a:ext>
              </a:extLst>
            </p:cNvPr>
            <p:cNvGrpSpPr>
              <a:grpSpLocks noChangeAspect="1"/>
            </p:cNvGrpSpPr>
            <p:nvPr/>
          </p:nvGrpSpPr>
          <p:grpSpPr bwMode="auto">
            <a:xfrm>
              <a:off x="7563464" y="2212111"/>
              <a:ext cx="504962" cy="522013"/>
              <a:chOff x="3" y="4"/>
              <a:chExt cx="3791" cy="3919"/>
            </a:xfrm>
            <a:solidFill>
              <a:srgbClr val="4E4E4E"/>
            </a:solidFill>
          </p:grpSpPr>
          <p:sp>
            <p:nvSpPr>
              <p:cNvPr id="39" name="Freeform 13">
                <a:extLst>
                  <a:ext uri="{FF2B5EF4-FFF2-40B4-BE49-F238E27FC236}">
                    <a16:creationId xmlns:a16="http://schemas.microsoft.com/office/drawing/2014/main" id="{59CEDDA6-4755-BA6A-7AD0-412BCF01288F}"/>
                  </a:ext>
                </a:extLst>
              </p:cNvPr>
              <p:cNvSpPr>
                <a:spLocks/>
              </p:cNvSpPr>
              <p:nvPr/>
            </p:nvSpPr>
            <p:spPr bwMode="auto">
              <a:xfrm>
                <a:off x="815" y="3315"/>
                <a:ext cx="2168" cy="608"/>
              </a:xfrm>
              <a:custGeom>
                <a:avLst/>
                <a:gdLst>
                  <a:gd name="T0" fmla="*/ 924 w 954"/>
                  <a:gd name="T1" fmla="*/ 208 h 268"/>
                  <a:gd name="T2" fmla="*/ 596 w 954"/>
                  <a:gd name="T3" fmla="*/ 208 h 268"/>
                  <a:gd name="T4" fmla="*/ 596 w 954"/>
                  <a:gd name="T5" fmla="*/ 0 h 268"/>
                  <a:gd name="T6" fmla="*/ 358 w 954"/>
                  <a:gd name="T7" fmla="*/ 0 h 268"/>
                  <a:gd name="T8" fmla="*/ 358 w 954"/>
                  <a:gd name="T9" fmla="*/ 208 h 268"/>
                  <a:gd name="T10" fmla="*/ 30 w 954"/>
                  <a:gd name="T11" fmla="*/ 208 h 268"/>
                  <a:gd name="T12" fmla="*/ 0 w 954"/>
                  <a:gd name="T13" fmla="*/ 238 h 268"/>
                  <a:gd name="T14" fmla="*/ 30 w 954"/>
                  <a:gd name="T15" fmla="*/ 268 h 268"/>
                  <a:gd name="T16" fmla="*/ 924 w 954"/>
                  <a:gd name="T17" fmla="*/ 268 h 268"/>
                  <a:gd name="T18" fmla="*/ 954 w 954"/>
                  <a:gd name="T19" fmla="*/ 238 h 268"/>
                  <a:gd name="T20" fmla="*/ 924 w 954"/>
                  <a:gd name="T21" fmla="*/ 20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4" h="268">
                    <a:moveTo>
                      <a:pt x="924" y="208"/>
                    </a:moveTo>
                    <a:cubicBezTo>
                      <a:pt x="596" y="208"/>
                      <a:pt x="596" y="208"/>
                      <a:pt x="596" y="208"/>
                    </a:cubicBezTo>
                    <a:cubicBezTo>
                      <a:pt x="596" y="0"/>
                      <a:pt x="596" y="0"/>
                      <a:pt x="596" y="0"/>
                    </a:cubicBezTo>
                    <a:cubicBezTo>
                      <a:pt x="358" y="0"/>
                      <a:pt x="358" y="0"/>
                      <a:pt x="358" y="0"/>
                    </a:cubicBezTo>
                    <a:cubicBezTo>
                      <a:pt x="358" y="208"/>
                      <a:pt x="358" y="208"/>
                      <a:pt x="358" y="208"/>
                    </a:cubicBezTo>
                    <a:cubicBezTo>
                      <a:pt x="30" y="208"/>
                      <a:pt x="30" y="208"/>
                      <a:pt x="30" y="208"/>
                    </a:cubicBezTo>
                    <a:cubicBezTo>
                      <a:pt x="14" y="208"/>
                      <a:pt x="0" y="222"/>
                      <a:pt x="0" y="238"/>
                    </a:cubicBezTo>
                    <a:cubicBezTo>
                      <a:pt x="0" y="255"/>
                      <a:pt x="14" y="268"/>
                      <a:pt x="30" y="268"/>
                    </a:cubicBezTo>
                    <a:cubicBezTo>
                      <a:pt x="924" y="268"/>
                      <a:pt x="924" y="268"/>
                      <a:pt x="924" y="268"/>
                    </a:cubicBezTo>
                    <a:cubicBezTo>
                      <a:pt x="940" y="268"/>
                      <a:pt x="954" y="255"/>
                      <a:pt x="954" y="238"/>
                    </a:cubicBezTo>
                    <a:cubicBezTo>
                      <a:pt x="954" y="222"/>
                      <a:pt x="940" y="208"/>
                      <a:pt x="924"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0" name="Freeform 14">
                <a:extLst>
                  <a:ext uri="{FF2B5EF4-FFF2-40B4-BE49-F238E27FC236}">
                    <a16:creationId xmlns:a16="http://schemas.microsoft.com/office/drawing/2014/main" id="{BD4855AC-98F9-D2B5-D819-094BEBA0D2D6}"/>
                  </a:ext>
                </a:extLst>
              </p:cNvPr>
              <p:cNvSpPr>
                <a:spLocks/>
              </p:cNvSpPr>
              <p:nvPr/>
            </p:nvSpPr>
            <p:spPr bwMode="auto">
              <a:xfrm>
                <a:off x="3" y="2776"/>
                <a:ext cx="3791" cy="403"/>
              </a:xfrm>
              <a:custGeom>
                <a:avLst/>
                <a:gdLst>
                  <a:gd name="T0" fmla="*/ 0 w 1668"/>
                  <a:gd name="T1" fmla="*/ 148 h 178"/>
                  <a:gd name="T2" fmla="*/ 30 w 1668"/>
                  <a:gd name="T3" fmla="*/ 178 h 178"/>
                  <a:gd name="T4" fmla="*/ 1638 w 1668"/>
                  <a:gd name="T5" fmla="*/ 178 h 178"/>
                  <a:gd name="T6" fmla="*/ 1668 w 1668"/>
                  <a:gd name="T7" fmla="*/ 148 h 178"/>
                  <a:gd name="T8" fmla="*/ 1668 w 1668"/>
                  <a:gd name="T9" fmla="*/ 0 h 178"/>
                  <a:gd name="T10" fmla="*/ 0 w 1668"/>
                  <a:gd name="T11" fmla="*/ 0 h 178"/>
                  <a:gd name="T12" fmla="*/ 0 w 1668"/>
                  <a:gd name="T13" fmla="*/ 148 h 178"/>
                </a:gdLst>
                <a:ahLst/>
                <a:cxnLst>
                  <a:cxn ang="0">
                    <a:pos x="T0" y="T1"/>
                  </a:cxn>
                  <a:cxn ang="0">
                    <a:pos x="T2" y="T3"/>
                  </a:cxn>
                  <a:cxn ang="0">
                    <a:pos x="T4" y="T5"/>
                  </a:cxn>
                  <a:cxn ang="0">
                    <a:pos x="T6" y="T7"/>
                  </a:cxn>
                  <a:cxn ang="0">
                    <a:pos x="T8" y="T9"/>
                  </a:cxn>
                  <a:cxn ang="0">
                    <a:pos x="T10" y="T11"/>
                  </a:cxn>
                  <a:cxn ang="0">
                    <a:pos x="T12" y="T13"/>
                  </a:cxn>
                </a:cxnLst>
                <a:rect l="0" t="0" r="r" b="b"/>
                <a:pathLst>
                  <a:path w="1668" h="178">
                    <a:moveTo>
                      <a:pt x="0" y="148"/>
                    </a:moveTo>
                    <a:cubicBezTo>
                      <a:pt x="0" y="165"/>
                      <a:pt x="13" y="178"/>
                      <a:pt x="30" y="178"/>
                    </a:cubicBezTo>
                    <a:cubicBezTo>
                      <a:pt x="1638" y="178"/>
                      <a:pt x="1638" y="178"/>
                      <a:pt x="1638" y="178"/>
                    </a:cubicBezTo>
                    <a:cubicBezTo>
                      <a:pt x="1655" y="178"/>
                      <a:pt x="1668" y="165"/>
                      <a:pt x="1668" y="148"/>
                    </a:cubicBezTo>
                    <a:cubicBezTo>
                      <a:pt x="1668" y="0"/>
                      <a:pt x="1668" y="0"/>
                      <a:pt x="1668" y="0"/>
                    </a:cubicBezTo>
                    <a:cubicBezTo>
                      <a:pt x="0" y="0"/>
                      <a:pt x="0" y="0"/>
                      <a:pt x="0" y="0"/>
                    </a:cubicBezTo>
                    <a:lnTo>
                      <a:pt x="0"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Freeform 15">
                <a:extLst>
                  <a:ext uri="{FF2B5EF4-FFF2-40B4-BE49-F238E27FC236}">
                    <a16:creationId xmlns:a16="http://schemas.microsoft.com/office/drawing/2014/main" id="{41C0AA2F-CCDB-7D0B-96CF-406B0A42E5AF}"/>
                  </a:ext>
                </a:extLst>
              </p:cNvPr>
              <p:cNvSpPr>
                <a:spLocks noEditPoints="1"/>
              </p:cNvSpPr>
              <p:nvPr/>
            </p:nvSpPr>
            <p:spPr bwMode="auto">
              <a:xfrm>
                <a:off x="3" y="4"/>
                <a:ext cx="3791" cy="2636"/>
              </a:xfrm>
              <a:custGeom>
                <a:avLst/>
                <a:gdLst>
                  <a:gd name="T0" fmla="*/ 30 w 1668"/>
                  <a:gd name="T1" fmla="*/ 0 h 1162"/>
                  <a:gd name="T2" fmla="*/ 0 w 1668"/>
                  <a:gd name="T3" fmla="*/ 1162 h 1162"/>
                  <a:gd name="T4" fmla="*/ 1668 w 1668"/>
                  <a:gd name="T5" fmla="*/ 30 h 1162"/>
                  <a:gd name="T6" fmla="*/ 1311 w 1668"/>
                  <a:gd name="T7" fmla="*/ 745 h 1162"/>
                  <a:gd name="T8" fmla="*/ 1251 w 1668"/>
                  <a:gd name="T9" fmla="*/ 715 h 1162"/>
                  <a:gd name="T10" fmla="*/ 1311 w 1668"/>
                  <a:gd name="T11" fmla="*/ 685 h 1162"/>
                  <a:gd name="T12" fmla="*/ 1311 w 1668"/>
                  <a:gd name="T13" fmla="*/ 745 h 1162"/>
                  <a:gd name="T14" fmla="*/ 1043 w 1668"/>
                  <a:gd name="T15" fmla="*/ 626 h 1162"/>
                  <a:gd name="T16" fmla="*/ 1043 w 1668"/>
                  <a:gd name="T17" fmla="*/ 566 h 1162"/>
                  <a:gd name="T18" fmla="*/ 1340 w 1668"/>
                  <a:gd name="T19" fmla="*/ 596 h 1162"/>
                  <a:gd name="T20" fmla="*/ 923 w 1668"/>
                  <a:gd name="T21" fmla="*/ 626 h 1162"/>
                  <a:gd name="T22" fmla="*/ 685 w 1668"/>
                  <a:gd name="T23" fmla="*/ 596 h 1162"/>
                  <a:gd name="T24" fmla="*/ 923 w 1668"/>
                  <a:gd name="T25" fmla="*/ 566 h 1162"/>
                  <a:gd name="T26" fmla="*/ 923 w 1668"/>
                  <a:gd name="T27" fmla="*/ 626 h 1162"/>
                  <a:gd name="T28" fmla="*/ 923 w 1668"/>
                  <a:gd name="T29" fmla="*/ 745 h 1162"/>
                  <a:gd name="T30" fmla="*/ 685 w 1668"/>
                  <a:gd name="T31" fmla="*/ 715 h 1162"/>
                  <a:gd name="T32" fmla="*/ 923 w 1668"/>
                  <a:gd name="T33" fmla="*/ 685 h 1162"/>
                  <a:gd name="T34" fmla="*/ 715 w 1668"/>
                  <a:gd name="T35" fmla="*/ 506 h 1162"/>
                  <a:gd name="T36" fmla="*/ 715 w 1668"/>
                  <a:gd name="T37" fmla="*/ 447 h 1162"/>
                  <a:gd name="T38" fmla="*/ 1132 w 1668"/>
                  <a:gd name="T39" fmla="*/ 477 h 1162"/>
                  <a:gd name="T40" fmla="*/ 715 w 1668"/>
                  <a:gd name="T41" fmla="*/ 506 h 1162"/>
                  <a:gd name="T42" fmla="*/ 1162 w 1668"/>
                  <a:gd name="T43" fmla="*/ 745 h 1162"/>
                  <a:gd name="T44" fmla="*/ 1013 w 1668"/>
                  <a:gd name="T45" fmla="*/ 715 h 1162"/>
                  <a:gd name="T46" fmla="*/ 1162 w 1668"/>
                  <a:gd name="T47" fmla="*/ 685 h 1162"/>
                  <a:gd name="T48" fmla="*/ 1311 w 1668"/>
                  <a:gd name="T49" fmla="*/ 506 h 1162"/>
                  <a:gd name="T50" fmla="*/ 1192 w 1668"/>
                  <a:gd name="T51" fmla="*/ 477 h 1162"/>
                  <a:gd name="T52" fmla="*/ 1311 w 1668"/>
                  <a:gd name="T53" fmla="*/ 447 h 1162"/>
                  <a:gd name="T54" fmla="*/ 1311 w 1668"/>
                  <a:gd name="T55" fmla="*/ 506 h 1162"/>
                  <a:gd name="T56" fmla="*/ 1489 w 1668"/>
                  <a:gd name="T57" fmla="*/ 953 h 1162"/>
                  <a:gd name="T58" fmla="*/ 1460 w 1668"/>
                  <a:gd name="T59" fmla="*/ 268 h 1162"/>
                  <a:gd name="T60" fmla="*/ 208 w 1668"/>
                  <a:gd name="T61" fmla="*/ 894 h 1162"/>
                  <a:gd name="T62" fmla="*/ 1311 w 1668"/>
                  <a:gd name="T63" fmla="*/ 924 h 1162"/>
                  <a:gd name="T64" fmla="*/ 208 w 1668"/>
                  <a:gd name="T65" fmla="*/ 953 h 1162"/>
                  <a:gd name="T66" fmla="*/ 149 w 1668"/>
                  <a:gd name="T67" fmla="*/ 268 h 1162"/>
                  <a:gd name="T68" fmla="*/ 1460 w 1668"/>
                  <a:gd name="T69" fmla="*/ 209 h 1162"/>
                  <a:gd name="T70" fmla="*/ 1519 w 1668"/>
                  <a:gd name="T71" fmla="*/ 924 h 1162"/>
                  <a:gd name="T72" fmla="*/ 417 w 1668"/>
                  <a:gd name="T73" fmla="*/ 655 h 1162"/>
                  <a:gd name="T74" fmla="*/ 447 w 1668"/>
                  <a:gd name="T75" fmla="*/ 566 h 1162"/>
                  <a:gd name="T76" fmla="*/ 536 w 1668"/>
                  <a:gd name="T77" fmla="*/ 492 h 1162"/>
                  <a:gd name="T78" fmla="*/ 387 w 1668"/>
                  <a:gd name="T79" fmla="*/ 492 h 1162"/>
                  <a:gd name="T80" fmla="*/ 328 w 1668"/>
                  <a:gd name="T81" fmla="*/ 492 h 1162"/>
                  <a:gd name="T82" fmla="*/ 595 w 1668"/>
                  <a:gd name="T83" fmla="*/ 482 h 1162"/>
                  <a:gd name="T84" fmla="*/ 476 w 1668"/>
                  <a:gd name="T85" fmla="*/ 655 h 1162"/>
                  <a:gd name="T86" fmla="*/ 476 w 1668"/>
                  <a:gd name="T87" fmla="*/ 775 h 1162"/>
                  <a:gd name="T88" fmla="*/ 426 w 1668"/>
                  <a:gd name="T89" fmla="*/ 796 h 1162"/>
                  <a:gd name="T90" fmla="*/ 458 w 1668"/>
                  <a:gd name="T91" fmla="*/ 747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8" h="1162">
                    <a:moveTo>
                      <a:pt x="1638" y="0"/>
                    </a:moveTo>
                    <a:cubicBezTo>
                      <a:pt x="30" y="0"/>
                      <a:pt x="30" y="0"/>
                      <a:pt x="30" y="0"/>
                    </a:cubicBezTo>
                    <a:cubicBezTo>
                      <a:pt x="13" y="0"/>
                      <a:pt x="0" y="13"/>
                      <a:pt x="0" y="30"/>
                    </a:cubicBezTo>
                    <a:cubicBezTo>
                      <a:pt x="0" y="1162"/>
                      <a:pt x="0" y="1162"/>
                      <a:pt x="0" y="1162"/>
                    </a:cubicBezTo>
                    <a:cubicBezTo>
                      <a:pt x="1668" y="1162"/>
                      <a:pt x="1668" y="1162"/>
                      <a:pt x="1668" y="1162"/>
                    </a:cubicBezTo>
                    <a:cubicBezTo>
                      <a:pt x="1668" y="30"/>
                      <a:pt x="1668" y="30"/>
                      <a:pt x="1668" y="30"/>
                    </a:cubicBezTo>
                    <a:cubicBezTo>
                      <a:pt x="1668" y="13"/>
                      <a:pt x="1655" y="0"/>
                      <a:pt x="1638" y="0"/>
                    </a:cubicBezTo>
                    <a:close/>
                    <a:moveTo>
                      <a:pt x="1311" y="745"/>
                    </a:moveTo>
                    <a:cubicBezTo>
                      <a:pt x="1281" y="745"/>
                      <a:pt x="1281" y="745"/>
                      <a:pt x="1281" y="745"/>
                    </a:cubicBezTo>
                    <a:cubicBezTo>
                      <a:pt x="1264" y="745"/>
                      <a:pt x="1251" y="731"/>
                      <a:pt x="1251" y="715"/>
                    </a:cubicBezTo>
                    <a:cubicBezTo>
                      <a:pt x="1251" y="699"/>
                      <a:pt x="1264" y="685"/>
                      <a:pt x="1281" y="685"/>
                    </a:cubicBezTo>
                    <a:cubicBezTo>
                      <a:pt x="1311" y="685"/>
                      <a:pt x="1311" y="685"/>
                      <a:pt x="1311" y="685"/>
                    </a:cubicBezTo>
                    <a:cubicBezTo>
                      <a:pt x="1327" y="685"/>
                      <a:pt x="1340" y="699"/>
                      <a:pt x="1340" y="715"/>
                    </a:cubicBezTo>
                    <a:cubicBezTo>
                      <a:pt x="1340" y="731"/>
                      <a:pt x="1327" y="745"/>
                      <a:pt x="1311" y="745"/>
                    </a:cubicBezTo>
                    <a:close/>
                    <a:moveTo>
                      <a:pt x="1311" y="626"/>
                    </a:moveTo>
                    <a:cubicBezTo>
                      <a:pt x="1043" y="626"/>
                      <a:pt x="1043" y="626"/>
                      <a:pt x="1043" y="626"/>
                    </a:cubicBezTo>
                    <a:cubicBezTo>
                      <a:pt x="1026" y="626"/>
                      <a:pt x="1013" y="612"/>
                      <a:pt x="1013" y="596"/>
                    </a:cubicBezTo>
                    <a:cubicBezTo>
                      <a:pt x="1013" y="579"/>
                      <a:pt x="1026" y="566"/>
                      <a:pt x="1043" y="566"/>
                    </a:cubicBezTo>
                    <a:cubicBezTo>
                      <a:pt x="1311" y="566"/>
                      <a:pt x="1311" y="566"/>
                      <a:pt x="1311" y="566"/>
                    </a:cubicBezTo>
                    <a:cubicBezTo>
                      <a:pt x="1327" y="566"/>
                      <a:pt x="1340" y="579"/>
                      <a:pt x="1340" y="596"/>
                    </a:cubicBezTo>
                    <a:cubicBezTo>
                      <a:pt x="1340" y="612"/>
                      <a:pt x="1327" y="626"/>
                      <a:pt x="1311" y="626"/>
                    </a:cubicBezTo>
                    <a:close/>
                    <a:moveTo>
                      <a:pt x="923" y="626"/>
                    </a:moveTo>
                    <a:cubicBezTo>
                      <a:pt x="715" y="626"/>
                      <a:pt x="715" y="626"/>
                      <a:pt x="715" y="626"/>
                    </a:cubicBezTo>
                    <a:cubicBezTo>
                      <a:pt x="698" y="626"/>
                      <a:pt x="685" y="612"/>
                      <a:pt x="685" y="596"/>
                    </a:cubicBezTo>
                    <a:cubicBezTo>
                      <a:pt x="685" y="579"/>
                      <a:pt x="698" y="566"/>
                      <a:pt x="715" y="566"/>
                    </a:cubicBezTo>
                    <a:cubicBezTo>
                      <a:pt x="923" y="566"/>
                      <a:pt x="923" y="566"/>
                      <a:pt x="923" y="566"/>
                    </a:cubicBezTo>
                    <a:cubicBezTo>
                      <a:pt x="940" y="566"/>
                      <a:pt x="953" y="579"/>
                      <a:pt x="953" y="596"/>
                    </a:cubicBezTo>
                    <a:cubicBezTo>
                      <a:pt x="953" y="612"/>
                      <a:pt x="940" y="626"/>
                      <a:pt x="923" y="626"/>
                    </a:cubicBezTo>
                    <a:close/>
                    <a:moveTo>
                      <a:pt x="953" y="715"/>
                    </a:moveTo>
                    <a:cubicBezTo>
                      <a:pt x="953" y="731"/>
                      <a:pt x="940" y="745"/>
                      <a:pt x="923" y="745"/>
                    </a:cubicBezTo>
                    <a:cubicBezTo>
                      <a:pt x="715" y="745"/>
                      <a:pt x="715" y="745"/>
                      <a:pt x="715" y="745"/>
                    </a:cubicBezTo>
                    <a:cubicBezTo>
                      <a:pt x="698" y="745"/>
                      <a:pt x="685" y="731"/>
                      <a:pt x="685" y="715"/>
                    </a:cubicBezTo>
                    <a:cubicBezTo>
                      <a:pt x="685" y="699"/>
                      <a:pt x="698" y="685"/>
                      <a:pt x="715" y="685"/>
                    </a:cubicBezTo>
                    <a:cubicBezTo>
                      <a:pt x="923" y="685"/>
                      <a:pt x="923" y="685"/>
                      <a:pt x="923" y="685"/>
                    </a:cubicBezTo>
                    <a:cubicBezTo>
                      <a:pt x="940" y="685"/>
                      <a:pt x="953" y="699"/>
                      <a:pt x="953" y="715"/>
                    </a:cubicBezTo>
                    <a:close/>
                    <a:moveTo>
                      <a:pt x="715" y="506"/>
                    </a:moveTo>
                    <a:cubicBezTo>
                      <a:pt x="698" y="506"/>
                      <a:pt x="685" y="493"/>
                      <a:pt x="685" y="477"/>
                    </a:cubicBezTo>
                    <a:cubicBezTo>
                      <a:pt x="685" y="460"/>
                      <a:pt x="698" y="447"/>
                      <a:pt x="715" y="447"/>
                    </a:cubicBezTo>
                    <a:cubicBezTo>
                      <a:pt x="1102" y="447"/>
                      <a:pt x="1102" y="447"/>
                      <a:pt x="1102" y="447"/>
                    </a:cubicBezTo>
                    <a:cubicBezTo>
                      <a:pt x="1119" y="447"/>
                      <a:pt x="1132" y="460"/>
                      <a:pt x="1132" y="477"/>
                    </a:cubicBezTo>
                    <a:cubicBezTo>
                      <a:pt x="1132" y="493"/>
                      <a:pt x="1119" y="506"/>
                      <a:pt x="1102" y="506"/>
                    </a:cubicBezTo>
                    <a:lnTo>
                      <a:pt x="715" y="506"/>
                    </a:lnTo>
                    <a:close/>
                    <a:moveTo>
                      <a:pt x="1192" y="715"/>
                    </a:moveTo>
                    <a:cubicBezTo>
                      <a:pt x="1192" y="731"/>
                      <a:pt x="1178" y="745"/>
                      <a:pt x="1162" y="745"/>
                    </a:cubicBezTo>
                    <a:cubicBezTo>
                      <a:pt x="1043" y="745"/>
                      <a:pt x="1043" y="745"/>
                      <a:pt x="1043" y="745"/>
                    </a:cubicBezTo>
                    <a:cubicBezTo>
                      <a:pt x="1026" y="745"/>
                      <a:pt x="1013" y="731"/>
                      <a:pt x="1013" y="715"/>
                    </a:cubicBezTo>
                    <a:cubicBezTo>
                      <a:pt x="1013" y="699"/>
                      <a:pt x="1026" y="685"/>
                      <a:pt x="1043" y="685"/>
                    </a:cubicBezTo>
                    <a:cubicBezTo>
                      <a:pt x="1162" y="685"/>
                      <a:pt x="1162" y="685"/>
                      <a:pt x="1162" y="685"/>
                    </a:cubicBezTo>
                    <a:cubicBezTo>
                      <a:pt x="1178" y="685"/>
                      <a:pt x="1192" y="699"/>
                      <a:pt x="1192" y="715"/>
                    </a:cubicBezTo>
                    <a:close/>
                    <a:moveTo>
                      <a:pt x="1311" y="506"/>
                    </a:moveTo>
                    <a:cubicBezTo>
                      <a:pt x="1221" y="506"/>
                      <a:pt x="1221" y="506"/>
                      <a:pt x="1221" y="506"/>
                    </a:cubicBezTo>
                    <a:cubicBezTo>
                      <a:pt x="1205" y="506"/>
                      <a:pt x="1192" y="493"/>
                      <a:pt x="1192" y="477"/>
                    </a:cubicBezTo>
                    <a:cubicBezTo>
                      <a:pt x="1192" y="460"/>
                      <a:pt x="1205" y="447"/>
                      <a:pt x="1221" y="447"/>
                    </a:cubicBezTo>
                    <a:cubicBezTo>
                      <a:pt x="1311" y="447"/>
                      <a:pt x="1311" y="447"/>
                      <a:pt x="1311" y="447"/>
                    </a:cubicBezTo>
                    <a:cubicBezTo>
                      <a:pt x="1327" y="447"/>
                      <a:pt x="1340" y="460"/>
                      <a:pt x="1340" y="477"/>
                    </a:cubicBezTo>
                    <a:cubicBezTo>
                      <a:pt x="1340" y="493"/>
                      <a:pt x="1327" y="506"/>
                      <a:pt x="1311" y="506"/>
                    </a:cubicBezTo>
                    <a:close/>
                    <a:moveTo>
                      <a:pt x="1519" y="924"/>
                    </a:moveTo>
                    <a:cubicBezTo>
                      <a:pt x="1519" y="940"/>
                      <a:pt x="1506" y="953"/>
                      <a:pt x="1489" y="953"/>
                    </a:cubicBezTo>
                    <a:cubicBezTo>
                      <a:pt x="1473" y="953"/>
                      <a:pt x="1460" y="940"/>
                      <a:pt x="1460" y="924"/>
                    </a:cubicBezTo>
                    <a:cubicBezTo>
                      <a:pt x="1460" y="268"/>
                      <a:pt x="1460" y="268"/>
                      <a:pt x="1460" y="268"/>
                    </a:cubicBezTo>
                    <a:cubicBezTo>
                      <a:pt x="208" y="268"/>
                      <a:pt x="208" y="268"/>
                      <a:pt x="208" y="268"/>
                    </a:cubicBezTo>
                    <a:cubicBezTo>
                      <a:pt x="208" y="894"/>
                      <a:pt x="208" y="894"/>
                      <a:pt x="208" y="894"/>
                    </a:cubicBezTo>
                    <a:cubicBezTo>
                      <a:pt x="1281" y="894"/>
                      <a:pt x="1281" y="894"/>
                      <a:pt x="1281" y="894"/>
                    </a:cubicBezTo>
                    <a:cubicBezTo>
                      <a:pt x="1297" y="894"/>
                      <a:pt x="1311" y="907"/>
                      <a:pt x="1311" y="924"/>
                    </a:cubicBezTo>
                    <a:cubicBezTo>
                      <a:pt x="1311" y="940"/>
                      <a:pt x="1297" y="953"/>
                      <a:pt x="1281" y="953"/>
                    </a:cubicBezTo>
                    <a:cubicBezTo>
                      <a:pt x="208" y="953"/>
                      <a:pt x="208" y="953"/>
                      <a:pt x="208" y="953"/>
                    </a:cubicBezTo>
                    <a:cubicBezTo>
                      <a:pt x="175" y="953"/>
                      <a:pt x="149" y="927"/>
                      <a:pt x="149" y="894"/>
                    </a:cubicBezTo>
                    <a:cubicBezTo>
                      <a:pt x="149" y="268"/>
                      <a:pt x="149" y="268"/>
                      <a:pt x="149" y="268"/>
                    </a:cubicBezTo>
                    <a:cubicBezTo>
                      <a:pt x="149" y="235"/>
                      <a:pt x="175" y="209"/>
                      <a:pt x="208" y="209"/>
                    </a:cubicBezTo>
                    <a:cubicBezTo>
                      <a:pt x="1460" y="209"/>
                      <a:pt x="1460" y="209"/>
                      <a:pt x="1460" y="209"/>
                    </a:cubicBezTo>
                    <a:cubicBezTo>
                      <a:pt x="1493" y="209"/>
                      <a:pt x="1519" y="235"/>
                      <a:pt x="1519" y="268"/>
                    </a:cubicBezTo>
                    <a:lnTo>
                      <a:pt x="1519" y="924"/>
                    </a:lnTo>
                    <a:close/>
                    <a:moveTo>
                      <a:pt x="447" y="685"/>
                    </a:moveTo>
                    <a:cubicBezTo>
                      <a:pt x="430" y="685"/>
                      <a:pt x="417" y="672"/>
                      <a:pt x="417" y="655"/>
                    </a:cubicBezTo>
                    <a:cubicBezTo>
                      <a:pt x="417" y="596"/>
                      <a:pt x="417" y="596"/>
                      <a:pt x="417" y="596"/>
                    </a:cubicBezTo>
                    <a:cubicBezTo>
                      <a:pt x="417" y="579"/>
                      <a:pt x="430" y="566"/>
                      <a:pt x="447" y="566"/>
                    </a:cubicBezTo>
                    <a:cubicBezTo>
                      <a:pt x="462" y="566"/>
                      <a:pt x="462" y="566"/>
                      <a:pt x="462" y="566"/>
                    </a:cubicBezTo>
                    <a:cubicBezTo>
                      <a:pt x="503" y="566"/>
                      <a:pt x="536" y="533"/>
                      <a:pt x="536" y="492"/>
                    </a:cubicBezTo>
                    <a:cubicBezTo>
                      <a:pt x="536" y="450"/>
                      <a:pt x="503" y="417"/>
                      <a:pt x="462" y="417"/>
                    </a:cubicBezTo>
                    <a:cubicBezTo>
                      <a:pt x="420" y="417"/>
                      <a:pt x="387" y="450"/>
                      <a:pt x="387" y="492"/>
                    </a:cubicBezTo>
                    <a:cubicBezTo>
                      <a:pt x="387" y="508"/>
                      <a:pt x="374" y="521"/>
                      <a:pt x="357" y="521"/>
                    </a:cubicBezTo>
                    <a:cubicBezTo>
                      <a:pt x="341" y="521"/>
                      <a:pt x="328" y="508"/>
                      <a:pt x="328" y="492"/>
                    </a:cubicBezTo>
                    <a:cubicBezTo>
                      <a:pt x="328" y="419"/>
                      <a:pt x="385" y="360"/>
                      <a:pt x="457" y="358"/>
                    </a:cubicBezTo>
                    <a:cubicBezTo>
                      <a:pt x="529" y="355"/>
                      <a:pt x="590" y="410"/>
                      <a:pt x="595" y="482"/>
                    </a:cubicBezTo>
                    <a:cubicBezTo>
                      <a:pt x="601" y="554"/>
                      <a:pt x="548" y="617"/>
                      <a:pt x="476" y="625"/>
                    </a:cubicBezTo>
                    <a:cubicBezTo>
                      <a:pt x="476" y="655"/>
                      <a:pt x="476" y="655"/>
                      <a:pt x="476" y="655"/>
                    </a:cubicBezTo>
                    <a:cubicBezTo>
                      <a:pt x="476" y="672"/>
                      <a:pt x="463" y="685"/>
                      <a:pt x="447" y="685"/>
                    </a:cubicBezTo>
                    <a:close/>
                    <a:moveTo>
                      <a:pt x="476" y="775"/>
                    </a:moveTo>
                    <a:cubicBezTo>
                      <a:pt x="477" y="787"/>
                      <a:pt x="469" y="798"/>
                      <a:pt x="458" y="802"/>
                    </a:cubicBezTo>
                    <a:cubicBezTo>
                      <a:pt x="447" y="807"/>
                      <a:pt x="434" y="804"/>
                      <a:pt x="426" y="796"/>
                    </a:cubicBezTo>
                    <a:cubicBezTo>
                      <a:pt x="414" y="784"/>
                      <a:pt x="414" y="765"/>
                      <a:pt x="426" y="753"/>
                    </a:cubicBezTo>
                    <a:cubicBezTo>
                      <a:pt x="434" y="745"/>
                      <a:pt x="447" y="742"/>
                      <a:pt x="458" y="747"/>
                    </a:cubicBezTo>
                    <a:cubicBezTo>
                      <a:pt x="469" y="752"/>
                      <a:pt x="477" y="763"/>
                      <a:pt x="476" y="7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BF2B7428-EBDB-402A-AC98-92F659BCDEB2}"/>
                </a:ext>
              </a:extLst>
            </p:cNvPr>
            <p:cNvGrpSpPr/>
            <p:nvPr/>
          </p:nvGrpSpPr>
          <p:grpSpPr>
            <a:xfrm>
              <a:off x="6576360" y="3546226"/>
              <a:ext cx="2492375" cy="2316889"/>
              <a:chOff x="6233461" y="3789270"/>
              <a:chExt cx="2492375" cy="2316889"/>
            </a:xfrm>
          </p:grpSpPr>
          <p:sp>
            <p:nvSpPr>
              <p:cNvPr id="15" name="Rounded Rectangle 2">
                <a:extLst>
                  <a:ext uri="{FF2B5EF4-FFF2-40B4-BE49-F238E27FC236}">
                    <a16:creationId xmlns:a16="http://schemas.microsoft.com/office/drawing/2014/main" id="{609E2553-4E54-E71C-B563-DE2C6C3E90FC}"/>
                  </a:ext>
                </a:extLst>
              </p:cNvPr>
              <p:cNvSpPr/>
              <p:nvPr/>
            </p:nvSpPr>
            <p:spPr>
              <a:xfrm>
                <a:off x="6233461" y="3789270"/>
                <a:ext cx="2492375" cy="2316889"/>
              </a:xfrm>
              <a:custGeom>
                <a:avLst/>
                <a:gdLst>
                  <a:gd name="connsiteX0" fmla="*/ 0 w 2200275"/>
                  <a:gd name="connsiteY0" fmla="*/ 64902 h 2176463"/>
                  <a:gd name="connsiteX1" fmla="*/ 64902 w 2200275"/>
                  <a:gd name="connsiteY1" fmla="*/ 0 h 2176463"/>
                  <a:gd name="connsiteX2" fmla="*/ 2135373 w 2200275"/>
                  <a:gd name="connsiteY2" fmla="*/ 0 h 2176463"/>
                  <a:gd name="connsiteX3" fmla="*/ 2200275 w 2200275"/>
                  <a:gd name="connsiteY3" fmla="*/ 64902 h 2176463"/>
                  <a:gd name="connsiteX4" fmla="*/ 2200275 w 2200275"/>
                  <a:gd name="connsiteY4" fmla="*/ 2111561 h 2176463"/>
                  <a:gd name="connsiteX5" fmla="*/ 2135373 w 2200275"/>
                  <a:gd name="connsiteY5" fmla="*/ 2176463 h 2176463"/>
                  <a:gd name="connsiteX6" fmla="*/ 64902 w 2200275"/>
                  <a:gd name="connsiteY6" fmla="*/ 2176463 h 2176463"/>
                  <a:gd name="connsiteX7" fmla="*/ 0 w 2200275"/>
                  <a:gd name="connsiteY7" fmla="*/ 2111561 h 2176463"/>
                  <a:gd name="connsiteX8" fmla="*/ 0 w 2200275"/>
                  <a:gd name="connsiteY8" fmla="*/ 64902 h 2176463"/>
                  <a:gd name="connsiteX0" fmla="*/ 0 w 2200275"/>
                  <a:gd name="connsiteY0" fmla="*/ 64902 h 2176463"/>
                  <a:gd name="connsiteX1" fmla="*/ 64902 w 2200275"/>
                  <a:gd name="connsiteY1" fmla="*/ 0 h 2176463"/>
                  <a:gd name="connsiteX2" fmla="*/ 1495425 w 2200275"/>
                  <a:gd name="connsiteY2" fmla="*/ 0 h 2176463"/>
                  <a:gd name="connsiteX3" fmla="*/ 2135373 w 2200275"/>
                  <a:gd name="connsiteY3" fmla="*/ 0 h 2176463"/>
                  <a:gd name="connsiteX4" fmla="*/ 2200275 w 2200275"/>
                  <a:gd name="connsiteY4" fmla="*/ 64902 h 2176463"/>
                  <a:gd name="connsiteX5" fmla="*/ 2200275 w 2200275"/>
                  <a:gd name="connsiteY5" fmla="*/ 2111561 h 2176463"/>
                  <a:gd name="connsiteX6" fmla="*/ 2135373 w 2200275"/>
                  <a:gd name="connsiteY6" fmla="*/ 2176463 h 2176463"/>
                  <a:gd name="connsiteX7" fmla="*/ 64902 w 2200275"/>
                  <a:gd name="connsiteY7" fmla="*/ 2176463 h 2176463"/>
                  <a:gd name="connsiteX8" fmla="*/ 0 w 2200275"/>
                  <a:gd name="connsiteY8" fmla="*/ 2111561 h 2176463"/>
                  <a:gd name="connsiteX9" fmla="*/ 0 w 2200275"/>
                  <a:gd name="connsiteY9" fmla="*/ 64902 h 2176463"/>
                  <a:gd name="connsiteX0" fmla="*/ 2200275 w 2291715"/>
                  <a:gd name="connsiteY0" fmla="*/ 64902 h 2176463"/>
                  <a:gd name="connsiteX1" fmla="*/ 2200275 w 2291715"/>
                  <a:gd name="connsiteY1" fmla="*/ 2111561 h 2176463"/>
                  <a:gd name="connsiteX2" fmla="*/ 2135373 w 2291715"/>
                  <a:gd name="connsiteY2" fmla="*/ 2176463 h 2176463"/>
                  <a:gd name="connsiteX3" fmla="*/ 64902 w 2291715"/>
                  <a:gd name="connsiteY3" fmla="*/ 2176463 h 2176463"/>
                  <a:gd name="connsiteX4" fmla="*/ 0 w 2291715"/>
                  <a:gd name="connsiteY4" fmla="*/ 2111561 h 2176463"/>
                  <a:gd name="connsiteX5" fmla="*/ 0 w 2291715"/>
                  <a:gd name="connsiteY5" fmla="*/ 64902 h 2176463"/>
                  <a:gd name="connsiteX6" fmla="*/ 64902 w 2291715"/>
                  <a:gd name="connsiteY6" fmla="*/ 0 h 2176463"/>
                  <a:gd name="connsiteX7" fmla="*/ 1495425 w 2291715"/>
                  <a:gd name="connsiteY7" fmla="*/ 0 h 2176463"/>
                  <a:gd name="connsiteX8" fmla="*/ 2135373 w 2291715"/>
                  <a:gd name="connsiteY8" fmla="*/ 0 h 2176463"/>
                  <a:gd name="connsiteX9" fmla="*/ 2291715 w 2291715"/>
                  <a:gd name="connsiteY9" fmla="*/ 156342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8" fmla="*/ 2135373 w 2200275"/>
                  <a:gd name="connsiteY8" fmla="*/ 0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8" fmla="*/ 1495425 w 2200275"/>
                  <a:gd name="connsiteY8" fmla="*/ 4762 h 2181225"/>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69664 h 2181225"/>
                  <a:gd name="connsiteX1" fmla="*/ 2200275 w 2200275"/>
                  <a:gd name="connsiteY1" fmla="*/ 1595437 h 2181225"/>
                  <a:gd name="connsiteX2" fmla="*/ 2200275 w 2200275"/>
                  <a:gd name="connsiteY2" fmla="*/ 2116323 h 2181225"/>
                  <a:gd name="connsiteX3" fmla="*/ 2135373 w 2200275"/>
                  <a:gd name="connsiteY3" fmla="*/ 2181225 h 2181225"/>
                  <a:gd name="connsiteX4" fmla="*/ 64902 w 2200275"/>
                  <a:gd name="connsiteY4" fmla="*/ 2181225 h 2181225"/>
                  <a:gd name="connsiteX5" fmla="*/ 0 w 2200275"/>
                  <a:gd name="connsiteY5" fmla="*/ 2116323 h 2181225"/>
                  <a:gd name="connsiteX6" fmla="*/ 0 w 2200275"/>
                  <a:gd name="connsiteY6" fmla="*/ 69664 h 2181225"/>
                  <a:gd name="connsiteX7" fmla="*/ 64902 w 2200275"/>
                  <a:gd name="connsiteY7" fmla="*/ 4762 h 2181225"/>
                  <a:gd name="connsiteX8" fmla="*/ 604838 w 2200275"/>
                  <a:gd name="connsiteY8" fmla="*/ 0 h 2181225"/>
                  <a:gd name="connsiteX0" fmla="*/ 2200275 w 2200275"/>
                  <a:gd name="connsiteY0" fmla="*/ 1595437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275" h="2181225">
                    <a:moveTo>
                      <a:pt x="2200275" y="1647824"/>
                    </a:moveTo>
                    <a:lnTo>
                      <a:pt x="2200275" y="2116323"/>
                    </a:lnTo>
                    <a:cubicBezTo>
                      <a:pt x="2200275" y="2152167"/>
                      <a:pt x="2171217" y="2181225"/>
                      <a:pt x="2135373" y="2181225"/>
                    </a:cubicBezTo>
                    <a:lnTo>
                      <a:pt x="64902" y="2181225"/>
                    </a:lnTo>
                    <a:cubicBezTo>
                      <a:pt x="29058" y="2181225"/>
                      <a:pt x="0" y="2152167"/>
                      <a:pt x="0" y="2116323"/>
                    </a:cubicBezTo>
                    <a:lnTo>
                      <a:pt x="0" y="69664"/>
                    </a:lnTo>
                    <a:cubicBezTo>
                      <a:pt x="0" y="33820"/>
                      <a:pt x="29058" y="4762"/>
                      <a:pt x="64902" y="4762"/>
                    </a:cubicBezTo>
                    <a:lnTo>
                      <a:pt x="833438" y="0"/>
                    </a:lnTo>
                  </a:path>
                </a:pathLst>
              </a:custGeom>
              <a:noFill/>
              <a:ln w="28575" cap="flat" cmpd="sng" algn="ctr">
                <a:solidFill>
                  <a:srgbClr val="4E4E4E"/>
                </a:solidFill>
                <a:prstDash val="solid"/>
                <a:miter lim="800000"/>
                <a:headEnd type="oval" w="lg" len="lg"/>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A9232BD6-F4A7-41AE-9604-D34702E901A4}"/>
                  </a:ext>
                </a:extLst>
              </p:cNvPr>
              <p:cNvGrpSpPr/>
              <p:nvPr/>
            </p:nvGrpSpPr>
            <p:grpSpPr>
              <a:xfrm>
                <a:off x="6375540" y="4297591"/>
                <a:ext cx="2208216" cy="1597776"/>
                <a:chOff x="6214661" y="4260481"/>
                <a:chExt cx="2208216" cy="1597776"/>
              </a:xfrm>
            </p:grpSpPr>
            <p:sp>
              <p:nvSpPr>
                <p:cNvPr id="17" name="Rectangle 16">
                  <a:extLst>
                    <a:ext uri="{FF2B5EF4-FFF2-40B4-BE49-F238E27FC236}">
                      <a16:creationId xmlns:a16="http://schemas.microsoft.com/office/drawing/2014/main" id="{45FAEAB2-E1F2-10ED-3669-76A65DB3FB60}"/>
                    </a:ext>
                  </a:extLst>
                </p:cNvPr>
                <p:cNvSpPr/>
                <p:nvPr/>
              </p:nvSpPr>
              <p:spPr>
                <a:xfrm>
                  <a:off x="6367111" y="4260481"/>
                  <a:ext cx="1903316" cy="369332"/>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4E4E4E"/>
                      </a:solidFill>
                      <a:latin typeface="Century Gothic" panose="020B0502020202020204" pitchFamily="34" charset="0"/>
                    </a:rPr>
                    <a:t>Reality</a:t>
                  </a:r>
                  <a:endParaRPr kumimoji="0" lang="en-US" b="1" i="1" u="none" strike="noStrike" kern="1200" cap="none" spc="0" normalizeH="0" baseline="0" noProof="0" dirty="0">
                    <a:ln>
                      <a:noFill/>
                    </a:ln>
                    <a:solidFill>
                      <a:srgbClr val="4E4E4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9028B730-5183-4F45-A591-85A4E4087BA2}"/>
                    </a:ext>
                  </a:extLst>
                </p:cNvPr>
                <p:cNvSpPr/>
                <p:nvPr/>
              </p:nvSpPr>
              <p:spPr>
                <a:xfrm>
                  <a:off x="6214661" y="5027260"/>
                  <a:ext cx="2208216"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000000">
                          <a:lumMod val="65000"/>
                          <a:lumOff val="35000"/>
                        </a:srgbClr>
                      </a:solidFill>
                      <a:latin typeface="Arial" panose="020B0604020202020204" pitchFamily="34" charset="0"/>
                      <a:cs typeface="Arial" panose="020B0604020202020204" pitchFamily="34" charset="0"/>
                    </a:rPr>
                    <a:t>Lack of available </a:t>
                  </a:r>
                  <a:r>
                    <a:rPr lang="en-US" sz="1600" i="1">
                      <a:solidFill>
                        <a:srgbClr val="000000">
                          <a:lumMod val="65000"/>
                          <a:lumOff val="35000"/>
                        </a:srgbClr>
                      </a:solidFill>
                      <a:latin typeface="Arial" panose="020B0604020202020204" pitchFamily="34" charset="0"/>
                      <a:cs typeface="Arial" panose="020B0604020202020204" pitchFamily="34" charset="0"/>
                    </a:rPr>
                    <a:t>fund balance </a:t>
                  </a:r>
                  <a:r>
                    <a:rPr lang="en-US" sz="1600" i="1" dirty="0">
                      <a:solidFill>
                        <a:srgbClr val="000000">
                          <a:lumMod val="65000"/>
                          <a:lumOff val="35000"/>
                        </a:srgbClr>
                      </a:solidFill>
                      <a:latin typeface="Arial" panose="020B0604020202020204" pitchFamily="34" charset="0"/>
                      <a:cs typeface="Arial" panose="020B0604020202020204" pitchFamily="34" charset="0"/>
                    </a:rPr>
                    <a:t>to absorb decline in revenue</a:t>
                  </a:r>
                  <a:endParaRPr kumimoji="0" lang="en-US" sz="16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grpSp>
        </p:grpSp>
      </p:grpSp>
    </p:spTree>
    <p:extLst>
      <p:ext uri="{BB962C8B-B14F-4D97-AF65-F5344CB8AC3E}">
        <p14:creationId xmlns:p14="http://schemas.microsoft.com/office/powerpoint/2010/main" val="2188224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84A8DAA-BE26-0F40-2A0E-0B91535FE683}"/>
              </a:ext>
            </a:extLst>
          </p:cNvPr>
          <p:cNvGraphicFramePr>
            <a:graphicFrameLocks noGrp="1"/>
          </p:cNvGraphicFramePr>
          <p:nvPr>
            <p:ph sz="half" idx="13"/>
            <p:extLst>
              <p:ext uri="{D42A27DB-BD31-4B8C-83A1-F6EECF244321}">
                <p14:modId xmlns:p14="http://schemas.microsoft.com/office/powerpoint/2010/main" val="3991383186"/>
              </p:ext>
            </p:extLst>
          </p:nvPr>
        </p:nvGraphicFramePr>
        <p:xfrm>
          <a:off x="1137920" y="2011507"/>
          <a:ext cx="5033963" cy="3752850"/>
        </p:xfrm>
        <a:graphic>
          <a:graphicData uri="http://schemas.openxmlformats.org/drawingml/2006/chart">
            <c:chart xmlns:c="http://schemas.openxmlformats.org/drawingml/2006/chart" xmlns:r="http://schemas.openxmlformats.org/officeDocument/2006/relationships" r:id="rId3"/>
          </a:graphicData>
        </a:graphic>
      </p:graphicFrame>
      <p:grpSp>
        <p:nvGrpSpPr>
          <p:cNvPr id="23" name="Group 22">
            <a:extLst>
              <a:ext uri="{FF2B5EF4-FFF2-40B4-BE49-F238E27FC236}">
                <a16:creationId xmlns:a16="http://schemas.microsoft.com/office/drawing/2014/main" id="{14A96AFE-8018-0FF5-8A92-73EABF3A58C0}"/>
              </a:ext>
            </a:extLst>
          </p:cNvPr>
          <p:cNvGrpSpPr/>
          <p:nvPr/>
        </p:nvGrpSpPr>
        <p:grpSpPr>
          <a:xfrm>
            <a:off x="1716553" y="2335957"/>
            <a:ext cx="4455330" cy="2648562"/>
            <a:chOff x="1533522" y="2637813"/>
            <a:chExt cx="4455330" cy="2648562"/>
          </a:xfrm>
        </p:grpSpPr>
        <p:cxnSp>
          <p:nvCxnSpPr>
            <p:cNvPr id="9" name="Straight Connector 8">
              <a:extLst>
                <a:ext uri="{FF2B5EF4-FFF2-40B4-BE49-F238E27FC236}">
                  <a16:creationId xmlns:a16="http://schemas.microsoft.com/office/drawing/2014/main" id="{E2BA09AA-A99E-A3FE-9526-F1E398A128A6}"/>
                </a:ext>
              </a:extLst>
            </p:cNvPr>
            <p:cNvCxnSpPr>
              <a:cxnSpLocks/>
            </p:cNvCxnSpPr>
            <p:nvPr/>
          </p:nvCxnSpPr>
          <p:spPr>
            <a:xfrm>
              <a:off x="1533524" y="5286375"/>
              <a:ext cx="41243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EF881D21-D18D-A664-028A-A87D95592D5F}"/>
                </a:ext>
              </a:extLst>
            </p:cNvPr>
            <p:cNvCxnSpPr>
              <a:cxnSpLocks/>
            </p:cNvCxnSpPr>
            <p:nvPr/>
          </p:nvCxnSpPr>
          <p:spPr>
            <a:xfrm>
              <a:off x="1533523" y="4762500"/>
              <a:ext cx="4124325" cy="0"/>
            </a:xfrm>
            <a:prstGeom prst="line">
              <a:avLst/>
            </a:prstGeom>
            <a:ln>
              <a:solidFill>
                <a:srgbClr val="EBE6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B416AB6-6DC9-E245-14DF-94BE55BE8F46}"/>
                </a:ext>
              </a:extLst>
            </p:cNvPr>
            <p:cNvCxnSpPr>
              <a:cxnSpLocks/>
            </p:cNvCxnSpPr>
            <p:nvPr/>
          </p:nvCxnSpPr>
          <p:spPr>
            <a:xfrm>
              <a:off x="1533522" y="4086225"/>
              <a:ext cx="4124325" cy="0"/>
            </a:xfrm>
            <a:prstGeom prst="line">
              <a:avLst/>
            </a:prstGeom>
            <a:ln>
              <a:solidFill>
                <a:srgbClr val="004E95"/>
              </a:solidFill>
            </a:ln>
          </p:spPr>
          <p:style>
            <a:lnRef idx="3">
              <a:schemeClr val="accent2"/>
            </a:lnRef>
            <a:fillRef idx="0">
              <a:schemeClr val="accent2"/>
            </a:fillRef>
            <a:effectRef idx="2">
              <a:schemeClr val="accent2"/>
            </a:effectRef>
            <a:fontRef idx="minor">
              <a:schemeClr val="tx1"/>
            </a:fontRef>
          </p:style>
        </p:cxnSp>
        <p:pic>
          <p:nvPicPr>
            <p:cNvPr id="14" name="Picture 13">
              <a:extLst>
                <a:ext uri="{FF2B5EF4-FFF2-40B4-BE49-F238E27FC236}">
                  <a16:creationId xmlns:a16="http://schemas.microsoft.com/office/drawing/2014/main" id="{A6C0C3A0-8D9D-9E04-7E9E-1D194BD004A9}"/>
                </a:ext>
              </a:extLst>
            </p:cNvPr>
            <p:cNvPicPr>
              <a:picLocks noChangeAspect="1"/>
            </p:cNvPicPr>
            <p:nvPr/>
          </p:nvPicPr>
          <p:blipFill>
            <a:blip r:embed="rId4"/>
            <a:stretch>
              <a:fillRect/>
            </a:stretch>
          </p:blipFill>
          <p:spPr>
            <a:xfrm>
              <a:off x="3654901" y="2637813"/>
              <a:ext cx="2333951" cy="581106"/>
            </a:xfrm>
            <a:prstGeom prst="rect">
              <a:avLst/>
            </a:prstGeom>
          </p:spPr>
        </p:pic>
      </p:grpSp>
      <p:sp>
        <p:nvSpPr>
          <p:cNvPr id="22" name="TextBox 21">
            <a:extLst>
              <a:ext uri="{FF2B5EF4-FFF2-40B4-BE49-F238E27FC236}">
                <a16:creationId xmlns:a16="http://schemas.microsoft.com/office/drawing/2014/main" id="{A1EA2A50-5326-8686-4A7F-89949C594798}"/>
              </a:ext>
            </a:extLst>
          </p:cNvPr>
          <p:cNvSpPr txBox="1"/>
          <p:nvPr/>
        </p:nvSpPr>
        <p:spPr>
          <a:xfrm>
            <a:off x="2183866" y="1557738"/>
            <a:ext cx="2342629" cy="369332"/>
          </a:xfrm>
          <a:prstGeom prst="rect">
            <a:avLst/>
          </a:prstGeom>
          <a:noFill/>
        </p:spPr>
        <p:txBody>
          <a:bodyPr wrap="none" rtlCol="0">
            <a:spAutoFit/>
          </a:bodyPr>
          <a:lstStyle/>
          <a:p>
            <a:r>
              <a:rPr lang="en-US" dirty="0"/>
              <a:t>Available Fund Balance</a:t>
            </a:r>
          </a:p>
        </p:txBody>
      </p:sp>
      <p:sp>
        <p:nvSpPr>
          <p:cNvPr id="24" name="Content Placeholder 2">
            <a:extLst>
              <a:ext uri="{FF2B5EF4-FFF2-40B4-BE49-F238E27FC236}">
                <a16:creationId xmlns:a16="http://schemas.microsoft.com/office/drawing/2014/main" id="{623F6516-FD4A-ADF2-A7E8-C600D251D3A9}"/>
              </a:ext>
            </a:extLst>
          </p:cNvPr>
          <p:cNvSpPr txBox="1">
            <a:spLocks/>
          </p:cNvSpPr>
          <p:nvPr/>
        </p:nvSpPr>
        <p:spPr>
          <a:xfrm>
            <a:off x="6648450" y="1409064"/>
            <a:ext cx="5034280" cy="4648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1F3C"/>
              </a:buClr>
              <a:buFont typeface="Arial" panose="020B0604020202020204" pitchFamily="34" charset="0"/>
              <a:buChar char="•"/>
              <a:defRPr sz="2800" b="0" i="0" kern="1200">
                <a:solidFill>
                  <a:srgbClr val="001F3C"/>
                </a:solidFill>
                <a:latin typeface="Lato Medium" panose="020F0502020204030203" pitchFamily="34" charset="0"/>
                <a:ea typeface="Lato Medium" panose="020F0502020204030203" pitchFamily="34" charset="0"/>
                <a:cs typeface="Lato Medium" panose="020F0502020204030203" pitchFamily="34" charset="0"/>
              </a:defRPr>
            </a:lvl1pPr>
            <a:lvl2pPr marL="685800" indent="-228600" algn="l" defTabSz="914400" rtl="0" eaLnBrk="1" latinLnBrk="0" hangingPunct="1">
              <a:lnSpc>
                <a:spcPct val="90000"/>
              </a:lnSpc>
              <a:spcBef>
                <a:spcPts val="500"/>
              </a:spcBef>
              <a:buClr>
                <a:srgbClr val="001F3C"/>
              </a:buClr>
              <a:buSzPct val="80000"/>
              <a:buFont typeface="Wingdings" pitchFamily="2" charset="2"/>
              <a:buChar char="§"/>
              <a:defRPr sz="2400" b="0" i="0" kern="1200">
                <a:solidFill>
                  <a:srgbClr val="001F3C"/>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gn="l" defTabSz="914400" rtl="0" eaLnBrk="1" latinLnBrk="0" hangingPunct="1">
              <a:lnSpc>
                <a:spcPct val="90000"/>
              </a:lnSpc>
              <a:spcBef>
                <a:spcPts val="500"/>
              </a:spcBef>
              <a:buClr>
                <a:srgbClr val="001F3C"/>
              </a:buClr>
              <a:buSzPct val="100000"/>
              <a:buFont typeface="System Font Regular"/>
              <a:buChar char="‣"/>
              <a:defRPr sz="2000" b="0" i="0" kern="1200">
                <a:solidFill>
                  <a:srgbClr val="001F3C"/>
                </a:solidFill>
                <a:latin typeface="Lato Medium" panose="020F0502020204030203" pitchFamily="34" charset="0"/>
                <a:ea typeface="Lato Medium" panose="020F0502020204030203" pitchFamily="34" charset="0"/>
                <a:cs typeface="Lato Medium" panose="020F0502020204030203" pitchFamily="34" charset="0"/>
              </a:defRPr>
            </a:lvl3pPr>
            <a:lvl4pPr marL="1600200" indent="-228600" algn="l" defTabSz="914400" rtl="0" eaLnBrk="1" latinLnBrk="0" hangingPunct="1">
              <a:lnSpc>
                <a:spcPct val="90000"/>
              </a:lnSpc>
              <a:spcBef>
                <a:spcPts val="500"/>
              </a:spcBef>
              <a:buClr>
                <a:srgbClr val="001F3C"/>
              </a:buClr>
              <a:buSzPct val="90000"/>
              <a:buFont typeface="Courier New" panose="02070309020205020404" pitchFamily="49" charset="0"/>
              <a:buChar char="o"/>
              <a:defRPr sz="1800" b="0" i="0" kern="1200">
                <a:solidFill>
                  <a:srgbClr val="001F3C"/>
                </a:solidFill>
                <a:latin typeface="Lato Medium" panose="020F0502020204030203" pitchFamily="34" charset="0"/>
                <a:ea typeface="Lato Medium" panose="020F0502020204030203" pitchFamily="34" charset="0"/>
                <a:cs typeface="Lato Medium" panose="020F0502020204030203" pitchFamily="34" charset="0"/>
              </a:defRPr>
            </a:lvl4pPr>
            <a:lvl5pPr marL="2057400" indent="-228600" algn="l" defTabSz="914400" rtl="0" eaLnBrk="1" latinLnBrk="0" hangingPunct="1">
              <a:lnSpc>
                <a:spcPct val="90000"/>
              </a:lnSpc>
              <a:spcBef>
                <a:spcPts val="500"/>
              </a:spcBef>
              <a:buClr>
                <a:srgbClr val="001F3C"/>
              </a:buClr>
              <a:buSzPct val="60000"/>
              <a:buFont typeface="System Font Regular"/>
              <a:buChar char="☐"/>
              <a:defRPr sz="1800" b="0" i="0" kern="1200">
                <a:solidFill>
                  <a:srgbClr val="001F3C"/>
                </a:solidFill>
                <a:latin typeface="Lato Medium" panose="020F0502020204030203" pitchFamily="34" charset="0"/>
                <a:ea typeface="Lato Medium" panose="020F0502020204030203" pitchFamily="34" charset="0"/>
                <a:cs typeface="Lato Medium"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Each of the Credit Rating Agencies evaluates Fund Balance as a portion of its overall rating assessment.  Below is an example of the different tiers.</a:t>
            </a:r>
          </a:p>
          <a:p>
            <a:r>
              <a:rPr lang="en-US" sz="2400" dirty="0"/>
              <a:t>Key Rating Agency Threshold for Available Fund Balance as % of Revenues:</a:t>
            </a:r>
          </a:p>
          <a:p>
            <a:endParaRPr lang="en-US" dirty="0"/>
          </a:p>
        </p:txBody>
      </p:sp>
      <p:sp>
        <p:nvSpPr>
          <p:cNvPr id="25" name="object 80">
            <a:extLst>
              <a:ext uri="{FF2B5EF4-FFF2-40B4-BE49-F238E27FC236}">
                <a16:creationId xmlns:a16="http://schemas.microsoft.com/office/drawing/2014/main" id="{8B6BF30B-A230-E680-7C36-3B3C4E09D0D6}"/>
              </a:ext>
            </a:extLst>
          </p:cNvPr>
          <p:cNvSpPr txBox="1"/>
          <p:nvPr/>
        </p:nvSpPr>
        <p:spPr>
          <a:xfrm>
            <a:off x="7376951" y="4370053"/>
            <a:ext cx="1893414" cy="1860125"/>
          </a:xfrm>
          <a:prstGeom prst="rect">
            <a:avLst/>
          </a:prstGeom>
        </p:spPr>
        <p:txBody>
          <a:bodyPr vert="horz" wrap="square" lIns="0" tIns="13335" rIns="0" bIns="0" rtlCol="0">
            <a:spAutoFit/>
          </a:bodyPr>
          <a:lstStyle/>
          <a:p>
            <a:pPr marL="13335">
              <a:lnSpc>
                <a:spcPct val="100000"/>
              </a:lnSpc>
              <a:spcBef>
                <a:spcPts val="105"/>
              </a:spcBef>
            </a:pPr>
            <a:r>
              <a:rPr sz="1600" dirty="0">
                <a:solidFill>
                  <a:srgbClr val="006224"/>
                </a:solidFill>
                <a:latin typeface="Calibri" panose="020F0502020204030204" pitchFamily="34" charset="0"/>
                <a:ea typeface="Calibri" panose="020F0502020204030204" pitchFamily="34" charset="0"/>
                <a:cs typeface="Calibri" panose="020F0502020204030204" pitchFamily="34" charset="0"/>
              </a:rPr>
              <a:t>―</a:t>
            </a:r>
            <a:r>
              <a:rPr sz="1600" spc="60" dirty="0">
                <a:solidFill>
                  <a:srgbClr val="006224"/>
                </a:solidFill>
                <a:latin typeface="Calibri" panose="020F0502020204030204" pitchFamily="34" charset="0"/>
                <a:ea typeface="Calibri" panose="020F0502020204030204" pitchFamily="34" charset="0"/>
                <a:cs typeface="Calibri" panose="020F0502020204030204" pitchFamily="34" charset="0"/>
              </a:rPr>
              <a:t> </a:t>
            </a:r>
            <a:r>
              <a:rPr sz="1600" dirty="0">
                <a:solidFill>
                  <a:srgbClr val="5A5A5A"/>
                </a:solidFill>
                <a:latin typeface="Calibri" panose="020F0502020204030204" pitchFamily="34" charset="0"/>
                <a:ea typeface="Calibri" panose="020F0502020204030204" pitchFamily="34" charset="0"/>
                <a:cs typeface="Calibri" panose="020F0502020204030204" pitchFamily="34" charset="0"/>
              </a:rPr>
              <a:t>Very</a:t>
            </a:r>
            <a:r>
              <a:rPr sz="1600" spc="-40" dirty="0">
                <a:solidFill>
                  <a:srgbClr val="5A5A5A"/>
                </a:solidFill>
                <a:latin typeface="Calibri" panose="020F0502020204030204" pitchFamily="34" charset="0"/>
                <a:ea typeface="Calibri" panose="020F0502020204030204" pitchFamily="34" charset="0"/>
                <a:cs typeface="Calibri" panose="020F0502020204030204" pitchFamily="34" charset="0"/>
              </a:rPr>
              <a:t> </a:t>
            </a:r>
            <a:r>
              <a:rPr sz="1600" dirty="0">
                <a:solidFill>
                  <a:srgbClr val="5A5A5A"/>
                </a:solidFill>
                <a:latin typeface="Calibri" panose="020F0502020204030204" pitchFamily="34" charset="0"/>
                <a:ea typeface="Calibri" panose="020F0502020204030204" pitchFamily="34" charset="0"/>
                <a:cs typeface="Calibri" panose="020F0502020204030204" pitchFamily="34" charset="0"/>
              </a:rPr>
              <a:t>Strong</a:t>
            </a:r>
            <a:r>
              <a:rPr sz="1600" spc="-35" dirty="0">
                <a:solidFill>
                  <a:srgbClr val="5A5A5A"/>
                </a:solidFill>
                <a:latin typeface="Calibri" panose="020F0502020204030204" pitchFamily="34" charset="0"/>
                <a:ea typeface="Calibri" panose="020F0502020204030204" pitchFamily="34" charset="0"/>
                <a:cs typeface="Calibri" panose="020F0502020204030204" pitchFamily="34" charset="0"/>
              </a:rPr>
              <a:t> </a:t>
            </a:r>
            <a:r>
              <a:rPr sz="1600" spc="-10" dirty="0">
                <a:solidFill>
                  <a:srgbClr val="5A5A5A"/>
                </a:solidFill>
                <a:latin typeface="Calibri" panose="020F0502020204030204" pitchFamily="34" charset="0"/>
                <a:ea typeface="Calibri" panose="020F0502020204030204" pitchFamily="34" charset="0"/>
                <a:cs typeface="Calibri" panose="020F0502020204030204" pitchFamily="34" charset="0"/>
              </a:rPr>
              <a:t>(AAA):</a:t>
            </a:r>
            <a:endParaRPr sz="1600" dirty="0">
              <a:latin typeface="Calibri" panose="020F0502020204030204" pitchFamily="34" charset="0"/>
              <a:ea typeface="Calibri" panose="020F0502020204030204" pitchFamily="34" charset="0"/>
              <a:cs typeface="Calibri" panose="020F0502020204030204" pitchFamily="34" charset="0"/>
            </a:endParaRPr>
          </a:p>
          <a:p>
            <a:pPr marL="12700">
              <a:lnSpc>
                <a:spcPct val="100000"/>
              </a:lnSpc>
              <a:spcBef>
                <a:spcPts val="1195"/>
              </a:spcBef>
            </a:pPr>
            <a:r>
              <a:rPr sz="1600" dirty="0">
                <a:solidFill>
                  <a:srgbClr val="006224"/>
                </a:solidFill>
                <a:latin typeface="Calibri" panose="020F0502020204030204" pitchFamily="34" charset="0"/>
                <a:ea typeface="Calibri" panose="020F0502020204030204" pitchFamily="34" charset="0"/>
                <a:cs typeface="Calibri" panose="020F0502020204030204" pitchFamily="34" charset="0"/>
              </a:rPr>
              <a:t>―</a:t>
            </a:r>
            <a:r>
              <a:rPr sz="1600" spc="50" dirty="0">
                <a:solidFill>
                  <a:srgbClr val="006224"/>
                </a:solidFill>
                <a:latin typeface="Calibri" panose="020F0502020204030204" pitchFamily="34" charset="0"/>
                <a:ea typeface="Calibri" panose="020F0502020204030204" pitchFamily="34" charset="0"/>
                <a:cs typeface="Calibri" panose="020F0502020204030204" pitchFamily="34" charset="0"/>
              </a:rPr>
              <a:t> </a:t>
            </a:r>
            <a:r>
              <a:rPr sz="1600" dirty="0">
                <a:solidFill>
                  <a:srgbClr val="5A5A5A"/>
                </a:solidFill>
                <a:latin typeface="Calibri" panose="020F0502020204030204" pitchFamily="34" charset="0"/>
                <a:ea typeface="Calibri" panose="020F0502020204030204" pitchFamily="34" charset="0"/>
                <a:cs typeface="Calibri" panose="020F0502020204030204" pitchFamily="34" charset="0"/>
              </a:rPr>
              <a:t>Strong</a:t>
            </a:r>
            <a:r>
              <a:rPr sz="1600" spc="-45" dirty="0">
                <a:solidFill>
                  <a:srgbClr val="5A5A5A"/>
                </a:solidFill>
                <a:latin typeface="Calibri" panose="020F0502020204030204" pitchFamily="34" charset="0"/>
                <a:ea typeface="Calibri" panose="020F0502020204030204" pitchFamily="34" charset="0"/>
                <a:cs typeface="Calibri" panose="020F0502020204030204" pitchFamily="34" charset="0"/>
              </a:rPr>
              <a:t> </a:t>
            </a:r>
            <a:r>
              <a:rPr sz="1600" spc="-10" dirty="0">
                <a:solidFill>
                  <a:srgbClr val="5A5A5A"/>
                </a:solidFill>
                <a:latin typeface="Calibri" panose="020F0502020204030204" pitchFamily="34" charset="0"/>
                <a:ea typeface="Calibri" panose="020F0502020204030204" pitchFamily="34" charset="0"/>
                <a:cs typeface="Calibri" panose="020F0502020204030204" pitchFamily="34" charset="0"/>
              </a:rPr>
              <a:t>(AA):</a:t>
            </a:r>
            <a:endParaRPr sz="1600" dirty="0">
              <a:latin typeface="Calibri" panose="020F0502020204030204" pitchFamily="34" charset="0"/>
              <a:ea typeface="Calibri" panose="020F0502020204030204" pitchFamily="34" charset="0"/>
              <a:cs typeface="Calibri" panose="020F0502020204030204" pitchFamily="34" charset="0"/>
            </a:endParaRPr>
          </a:p>
          <a:p>
            <a:pPr marL="12700">
              <a:lnSpc>
                <a:spcPct val="100000"/>
              </a:lnSpc>
              <a:spcBef>
                <a:spcPts val="1200"/>
              </a:spcBef>
            </a:pPr>
            <a:r>
              <a:rPr sz="1600" dirty="0">
                <a:solidFill>
                  <a:srgbClr val="006224"/>
                </a:solidFill>
                <a:latin typeface="Calibri" panose="020F0502020204030204" pitchFamily="34" charset="0"/>
                <a:ea typeface="Calibri" panose="020F0502020204030204" pitchFamily="34" charset="0"/>
                <a:cs typeface="Calibri" panose="020F0502020204030204" pitchFamily="34" charset="0"/>
              </a:rPr>
              <a:t>―</a:t>
            </a:r>
            <a:r>
              <a:rPr sz="1600" spc="40" dirty="0">
                <a:solidFill>
                  <a:srgbClr val="006224"/>
                </a:solidFill>
                <a:latin typeface="Calibri" panose="020F0502020204030204" pitchFamily="34" charset="0"/>
                <a:ea typeface="Calibri" panose="020F0502020204030204" pitchFamily="34" charset="0"/>
                <a:cs typeface="Calibri" panose="020F0502020204030204" pitchFamily="34" charset="0"/>
              </a:rPr>
              <a:t> </a:t>
            </a:r>
            <a:r>
              <a:rPr sz="1600" dirty="0">
                <a:solidFill>
                  <a:srgbClr val="5A5A5A"/>
                </a:solidFill>
                <a:latin typeface="Calibri" panose="020F0502020204030204" pitchFamily="34" charset="0"/>
                <a:ea typeface="Calibri" panose="020F0502020204030204" pitchFamily="34" charset="0"/>
                <a:cs typeface="Calibri" panose="020F0502020204030204" pitchFamily="34" charset="0"/>
              </a:rPr>
              <a:t>Adequate</a:t>
            </a:r>
            <a:r>
              <a:rPr sz="1600" spc="-45" dirty="0">
                <a:solidFill>
                  <a:srgbClr val="5A5A5A"/>
                </a:solidFill>
                <a:latin typeface="Calibri" panose="020F0502020204030204" pitchFamily="34" charset="0"/>
                <a:ea typeface="Calibri" panose="020F0502020204030204" pitchFamily="34" charset="0"/>
                <a:cs typeface="Calibri" panose="020F0502020204030204" pitchFamily="34" charset="0"/>
              </a:rPr>
              <a:t> </a:t>
            </a:r>
            <a:r>
              <a:rPr sz="1600" spc="-20" dirty="0">
                <a:solidFill>
                  <a:srgbClr val="5A5A5A"/>
                </a:solidFill>
                <a:latin typeface="Calibri" panose="020F0502020204030204" pitchFamily="34" charset="0"/>
                <a:ea typeface="Calibri" panose="020F0502020204030204" pitchFamily="34" charset="0"/>
                <a:cs typeface="Calibri" panose="020F0502020204030204" pitchFamily="34" charset="0"/>
              </a:rPr>
              <a:t>(A):</a:t>
            </a:r>
            <a:endParaRPr sz="1600" dirty="0">
              <a:latin typeface="Calibri" panose="020F0502020204030204" pitchFamily="34" charset="0"/>
              <a:ea typeface="Calibri" panose="020F0502020204030204" pitchFamily="34" charset="0"/>
              <a:cs typeface="Calibri" panose="020F0502020204030204" pitchFamily="34" charset="0"/>
            </a:endParaRPr>
          </a:p>
          <a:p>
            <a:pPr marL="12700">
              <a:lnSpc>
                <a:spcPct val="100000"/>
              </a:lnSpc>
              <a:spcBef>
                <a:spcPts val="1200"/>
              </a:spcBef>
            </a:pPr>
            <a:r>
              <a:rPr sz="1600" dirty="0">
                <a:solidFill>
                  <a:srgbClr val="006224"/>
                </a:solidFill>
                <a:latin typeface="Calibri" panose="020F0502020204030204" pitchFamily="34" charset="0"/>
                <a:ea typeface="Calibri" panose="020F0502020204030204" pitchFamily="34" charset="0"/>
                <a:cs typeface="Calibri" panose="020F0502020204030204" pitchFamily="34" charset="0"/>
              </a:rPr>
              <a:t>―</a:t>
            </a:r>
            <a:r>
              <a:rPr sz="1600" spc="45" dirty="0">
                <a:solidFill>
                  <a:srgbClr val="006224"/>
                </a:solidFill>
                <a:latin typeface="Calibri" panose="020F0502020204030204" pitchFamily="34" charset="0"/>
                <a:ea typeface="Calibri" panose="020F0502020204030204" pitchFamily="34" charset="0"/>
                <a:cs typeface="Calibri" panose="020F0502020204030204" pitchFamily="34" charset="0"/>
              </a:rPr>
              <a:t> </a:t>
            </a:r>
            <a:r>
              <a:rPr sz="1600" dirty="0">
                <a:solidFill>
                  <a:srgbClr val="5A5A5A"/>
                </a:solidFill>
                <a:latin typeface="Calibri" panose="020F0502020204030204" pitchFamily="34" charset="0"/>
                <a:ea typeface="Calibri" panose="020F0502020204030204" pitchFamily="34" charset="0"/>
                <a:cs typeface="Calibri" panose="020F0502020204030204" pitchFamily="34" charset="0"/>
              </a:rPr>
              <a:t>Weak</a:t>
            </a:r>
            <a:r>
              <a:rPr sz="1600" spc="-50" dirty="0">
                <a:solidFill>
                  <a:srgbClr val="5A5A5A"/>
                </a:solidFill>
                <a:latin typeface="Calibri" panose="020F0502020204030204" pitchFamily="34" charset="0"/>
                <a:ea typeface="Calibri" panose="020F0502020204030204" pitchFamily="34" charset="0"/>
                <a:cs typeface="Calibri" panose="020F0502020204030204" pitchFamily="34" charset="0"/>
              </a:rPr>
              <a:t> </a:t>
            </a:r>
            <a:r>
              <a:rPr sz="1600" spc="-10" dirty="0">
                <a:solidFill>
                  <a:srgbClr val="5A5A5A"/>
                </a:solidFill>
                <a:latin typeface="Calibri" panose="020F0502020204030204" pitchFamily="34" charset="0"/>
                <a:ea typeface="Calibri" panose="020F0502020204030204" pitchFamily="34" charset="0"/>
                <a:cs typeface="Calibri" panose="020F0502020204030204" pitchFamily="34" charset="0"/>
              </a:rPr>
              <a:t>(BBB):</a:t>
            </a:r>
            <a:endParaRPr sz="1600" dirty="0">
              <a:latin typeface="Calibri" panose="020F0502020204030204" pitchFamily="34" charset="0"/>
              <a:ea typeface="Calibri" panose="020F0502020204030204" pitchFamily="34" charset="0"/>
              <a:cs typeface="Calibri" panose="020F0502020204030204" pitchFamily="34" charset="0"/>
            </a:endParaRPr>
          </a:p>
          <a:p>
            <a:pPr marL="12700">
              <a:lnSpc>
                <a:spcPct val="100000"/>
              </a:lnSpc>
              <a:spcBef>
                <a:spcPts val="1200"/>
              </a:spcBef>
            </a:pPr>
            <a:r>
              <a:rPr sz="1600" dirty="0">
                <a:solidFill>
                  <a:srgbClr val="006224"/>
                </a:solidFill>
                <a:latin typeface="Calibri" panose="020F0502020204030204" pitchFamily="34" charset="0"/>
                <a:ea typeface="Calibri" panose="020F0502020204030204" pitchFamily="34" charset="0"/>
                <a:cs typeface="Calibri" panose="020F0502020204030204" pitchFamily="34" charset="0"/>
              </a:rPr>
              <a:t>―</a:t>
            </a:r>
            <a:r>
              <a:rPr sz="1600" spc="55" dirty="0">
                <a:solidFill>
                  <a:srgbClr val="006224"/>
                </a:solidFill>
                <a:latin typeface="Calibri" panose="020F0502020204030204" pitchFamily="34" charset="0"/>
                <a:ea typeface="Calibri" panose="020F0502020204030204" pitchFamily="34" charset="0"/>
                <a:cs typeface="Calibri" panose="020F0502020204030204" pitchFamily="34" charset="0"/>
              </a:rPr>
              <a:t> </a:t>
            </a:r>
            <a:r>
              <a:rPr sz="1600" dirty="0">
                <a:solidFill>
                  <a:srgbClr val="5A5A5A"/>
                </a:solidFill>
                <a:latin typeface="Calibri" panose="020F0502020204030204" pitchFamily="34" charset="0"/>
                <a:ea typeface="Calibri" panose="020F0502020204030204" pitchFamily="34" charset="0"/>
                <a:cs typeface="Calibri" panose="020F0502020204030204" pitchFamily="34" charset="0"/>
              </a:rPr>
              <a:t>Very</a:t>
            </a:r>
            <a:r>
              <a:rPr sz="1600" spc="-45" dirty="0">
                <a:solidFill>
                  <a:srgbClr val="5A5A5A"/>
                </a:solidFill>
                <a:latin typeface="Calibri" panose="020F0502020204030204" pitchFamily="34" charset="0"/>
                <a:ea typeface="Calibri" panose="020F0502020204030204" pitchFamily="34" charset="0"/>
                <a:cs typeface="Calibri" panose="020F0502020204030204" pitchFamily="34" charset="0"/>
              </a:rPr>
              <a:t> </a:t>
            </a:r>
            <a:r>
              <a:rPr sz="1600" dirty="0">
                <a:solidFill>
                  <a:srgbClr val="5A5A5A"/>
                </a:solidFill>
                <a:latin typeface="Calibri" panose="020F0502020204030204" pitchFamily="34" charset="0"/>
                <a:ea typeface="Calibri" panose="020F0502020204030204" pitchFamily="34" charset="0"/>
                <a:cs typeface="Calibri" panose="020F0502020204030204" pitchFamily="34" charset="0"/>
              </a:rPr>
              <a:t>Weak</a:t>
            </a:r>
            <a:r>
              <a:rPr sz="1600" spc="-45" dirty="0">
                <a:solidFill>
                  <a:srgbClr val="5A5A5A"/>
                </a:solidFill>
                <a:latin typeface="Calibri" panose="020F0502020204030204" pitchFamily="34" charset="0"/>
                <a:ea typeface="Calibri" panose="020F0502020204030204" pitchFamily="34" charset="0"/>
                <a:cs typeface="Calibri" panose="020F0502020204030204" pitchFamily="34" charset="0"/>
              </a:rPr>
              <a:t> </a:t>
            </a:r>
            <a:r>
              <a:rPr sz="1600" spc="-20" dirty="0">
                <a:solidFill>
                  <a:srgbClr val="5A5A5A"/>
                </a:solidFill>
                <a:latin typeface="Calibri" panose="020F0502020204030204" pitchFamily="34" charset="0"/>
                <a:ea typeface="Calibri" panose="020F0502020204030204" pitchFamily="34" charset="0"/>
                <a:cs typeface="Calibri" panose="020F0502020204030204" pitchFamily="34" charset="0"/>
              </a:rPr>
              <a:t>(BB):</a:t>
            </a:r>
            <a:endParaRPr sz="1600" dirty="0">
              <a:latin typeface="Calibri" panose="020F0502020204030204" pitchFamily="34" charset="0"/>
              <a:ea typeface="Calibri" panose="020F0502020204030204" pitchFamily="34" charset="0"/>
              <a:cs typeface="Calibri" panose="020F0502020204030204" pitchFamily="34" charset="0"/>
            </a:endParaRPr>
          </a:p>
        </p:txBody>
      </p:sp>
      <p:sp>
        <p:nvSpPr>
          <p:cNvPr id="26" name="object 81">
            <a:extLst>
              <a:ext uri="{FF2B5EF4-FFF2-40B4-BE49-F238E27FC236}">
                <a16:creationId xmlns:a16="http://schemas.microsoft.com/office/drawing/2014/main" id="{FC2648B1-FE6F-201D-4F9D-AF5409A89F0B}"/>
              </a:ext>
            </a:extLst>
          </p:cNvPr>
          <p:cNvSpPr txBox="1"/>
          <p:nvPr/>
        </p:nvSpPr>
        <p:spPr>
          <a:xfrm>
            <a:off x="9300564" y="4370053"/>
            <a:ext cx="1024061" cy="1860125"/>
          </a:xfrm>
          <a:prstGeom prst="rect">
            <a:avLst/>
          </a:prstGeom>
        </p:spPr>
        <p:txBody>
          <a:bodyPr vert="horz" wrap="square" lIns="0" tIns="13335" rIns="0" bIns="0" rtlCol="0">
            <a:spAutoFit/>
          </a:bodyPr>
          <a:lstStyle/>
          <a:p>
            <a:pPr marL="13335">
              <a:lnSpc>
                <a:spcPct val="100000"/>
              </a:lnSpc>
              <a:spcBef>
                <a:spcPts val="105"/>
              </a:spcBef>
            </a:pPr>
            <a:r>
              <a:rPr sz="1600" dirty="0">
                <a:solidFill>
                  <a:srgbClr val="5A5A5A"/>
                </a:solidFill>
                <a:cs typeface="Franklin Gothic Book"/>
              </a:rPr>
              <a:t>&gt;</a:t>
            </a:r>
            <a:r>
              <a:rPr sz="1600" spc="-10" dirty="0">
                <a:solidFill>
                  <a:srgbClr val="5A5A5A"/>
                </a:solidFill>
                <a:cs typeface="Franklin Gothic Book"/>
              </a:rPr>
              <a:t> </a:t>
            </a:r>
            <a:r>
              <a:rPr sz="1600" spc="-25" dirty="0">
                <a:solidFill>
                  <a:srgbClr val="5A5A5A"/>
                </a:solidFill>
                <a:cs typeface="Franklin Gothic Book"/>
              </a:rPr>
              <a:t>15%</a:t>
            </a:r>
            <a:endParaRPr sz="1600" dirty="0">
              <a:cs typeface="Franklin Gothic Book"/>
            </a:endParaRPr>
          </a:p>
          <a:p>
            <a:pPr marL="12700">
              <a:lnSpc>
                <a:spcPct val="100000"/>
              </a:lnSpc>
              <a:spcBef>
                <a:spcPts val="1195"/>
              </a:spcBef>
            </a:pPr>
            <a:r>
              <a:rPr sz="1600" dirty="0">
                <a:solidFill>
                  <a:srgbClr val="5A5A5A"/>
                </a:solidFill>
                <a:cs typeface="Franklin Gothic Book"/>
              </a:rPr>
              <a:t>8%</a:t>
            </a:r>
            <a:r>
              <a:rPr sz="1600" spc="-25" dirty="0">
                <a:solidFill>
                  <a:srgbClr val="5A5A5A"/>
                </a:solidFill>
                <a:cs typeface="Franklin Gothic Book"/>
              </a:rPr>
              <a:t> </a:t>
            </a:r>
            <a:r>
              <a:rPr sz="1600" dirty="0">
                <a:solidFill>
                  <a:srgbClr val="5A5A5A"/>
                </a:solidFill>
                <a:cs typeface="Franklin Gothic Book"/>
              </a:rPr>
              <a:t>to</a:t>
            </a:r>
            <a:r>
              <a:rPr sz="1600" spc="-20" dirty="0">
                <a:solidFill>
                  <a:srgbClr val="5A5A5A"/>
                </a:solidFill>
                <a:cs typeface="Franklin Gothic Book"/>
              </a:rPr>
              <a:t> </a:t>
            </a:r>
            <a:r>
              <a:rPr sz="1600" spc="-25" dirty="0">
                <a:solidFill>
                  <a:srgbClr val="5A5A5A"/>
                </a:solidFill>
                <a:cs typeface="Franklin Gothic Book"/>
              </a:rPr>
              <a:t>15%</a:t>
            </a:r>
            <a:endParaRPr sz="1600" dirty="0">
              <a:cs typeface="Franklin Gothic Book"/>
            </a:endParaRPr>
          </a:p>
          <a:p>
            <a:pPr marL="12700">
              <a:lnSpc>
                <a:spcPct val="100000"/>
              </a:lnSpc>
              <a:spcBef>
                <a:spcPts val="1200"/>
              </a:spcBef>
            </a:pPr>
            <a:r>
              <a:rPr sz="1600" dirty="0">
                <a:solidFill>
                  <a:srgbClr val="5A5A5A"/>
                </a:solidFill>
                <a:cs typeface="Franklin Gothic Book"/>
              </a:rPr>
              <a:t>4%</a:t>
            </a:r>
            <a:r>
              <a:rPr sz="1600" spc="-25" dirty="0">
                <a:solidFill>
                  <a:srgbClr val="5A5A5A"/>
                </a:solidFill>
                <a:cs typeface="Franklin Gothic Book"/>
              </a:rPr>
              <a:t> </a:t>
            </a:r>
            <a:r>
              <a:rPr sz="1600" dirty="0">
                <a:solidFill>
                  <a:srgbClr val="5A5A5A"/>
                </a:solidFill>
                <a:cs typeface="Franklin Gothic Book"/>
              </a:rPr>
              <a:t>to</a:t>
            </a:r>
            <a:r>
              <a:rPr sz="1600" spc="-20" dirty="0">
                <a:solidFill>
                  <a:srgbClr val="5A5A5A"/>
                </a:solidFill>
                <a:cs typeface="Franklin Gothic Book"/>
              </a:rPr>
              <a:t> </a:t>
            </a:r>
            <a:r>
              <a:rPr sz="1600" spc="-25" dirty="0">
                <a:solidFill>
                  <a:srgbClr val="5A5A5A"/>
                </a:solidFill>
                <a:cs typeface="Franklin Gothic Book"/>
              </a:rPr>
              <a:t>8%</a:t>
            </a:r>
            <a:endParaRPr sz="1600" dirty="0">
              <a:cs typeface="Franklin Gothic Book"/>
            </a:endParaRPr>
          </a:p>
          <a:p>
            <a:pPr marL="12700">
              <a:lnSpc>
                <a:spcPct val="100000"/>
              </a:lnSpc>
              <a:spcBef>
                <a:spcPts val="1200"/>
              </a:spcBef>
            </a:pPr>
            <a:r>
              <a:rPr sz="1600" dirty="0">
                <a:solidFill>
                  <a:srgbClr val="5A5A5A"/>
                </a:solidFill>
                <a:cs typeface="Franklin Gothic Book"/>
              </a:rPr>
              <a:t>1%</a:t>
            </a:r>
            <a:r>
              <a:rPr sz="1600" spc="-25" dirty="0">
                <a:solidFill>
                  <a:srgbClr val="5A5A5A"/>
                </a:solidFill>
                <a:cs typeface="Franklin Gothic Book"/>
              </a:rPr>
              <a:t> </a:t>
            </a:r>
            <a:r>
              <a:rPr sz="1600" dirty="0">
                <a:solidFill>
                  <a:srgbClr val="5A5A5A"/>
                </a:solidFill>
                <a:cs typeface="Franklin Gothic Book"/>
              </a:rPr>
              <a:t>to</a:t>
            </a:r>
            <a:r>
              <a:rPr sz="1600" spc="-20" dirty="0">
                <a:solidFill>
                  <a:srgbClr val="5A5A5A"/>
                </a:solidFill>
                <a:cs typeface="Franklin Gothic Book"/>
              </a:rPr>
              <a:t> </a:t>
            </a:r>
            <a:r>
              <a:rPr sz="1600" spc="-25" dirty="0">
                <a:solidFill>
                  <a:srgbClr val="5A5A5A"/>
                </a:solidFill>
                <a:cs typeface="Franklin Gothic Book"/>
              </a:rPr>
              <a:t>4%</a:t>
            </a:r>
            <a:endParaRPr sz="1600" dirty="0">
              <a:cs typeface="Franklin Gothic Book"/>
            </a:endParaRPr>
          </a:p>
          <a:p>
            <a:pPr marL="12700">
              <a:lnSpc>
                <a:spcPct val="100000"/>
              </a:lnSpc>
              <a:spcBef>
                <a:spcPts val="1200"/>
              </a:spcBef>
            </a:pPr>
            <a:r>
              <a:rPr sz="1600" dirty="0">
                <a:solidFill>
                  <a:srgbClr val="5A5A5A"/>
                </a:solidFill>
                <a:cs typeface="Franklin Gothic Book"/>
              </a:rPr>
              <a:t>&lt;</a:t>
            </a:r>
            <a:r>
              <a:rPr sz="1600" spc="-10" dirty="0">
                <a:solidFill>
                  <a:srgbClr val="5A5A5A"/>
                </a:solidFill>
                <a:cs typeface="Franklin Gothic Book"/>
              </a:rPr>
              <a:t> </a:t>
            </a:r>
            <a:r>
              <a:rPr sz="1600" spc="-25" dirty="0">
                <a:solidFill>
                  <a:srgbClr val="5A5A5A"/>
                </a:solidFill>
                <a:cs typeface="Franklin Gothic Book"/>
              </a:rPr>
              <a:t>1%</a:t>
            </a:r>
            <a:endParaRPr sz="1600" dirty="0">
              <a:cs typeface="Franklin Gothic Book"/>
            </a:endParaRPr>
          </a:p>
        </p:txBody>
      </p:sp>
      <p:sp>
        <p:nvSpPr>
          <p:cNvPr id="3" name="TextBox 2">
            <a:extLst>
              <a:ext uri="{FF2B5EF4-FFF2-40B4-BE49-F238E27FC236}">
                <a16:creationId xmlns:a16="http://schemas.microsoft.com/office/drawing/2014/main" id="{F6310B54-04CF-C27B-DD79-30EF260FB7A3}"/>
              </a:ext>
            </a:extLst>
          </p:cNvPr>
          <p:cNvSpPr txBox="1"/>
          <p:nvPr/>
        </p:nvSpPr>
        <p:spPr>
          <a:xfrm>
            <a:off x="1137920" y="181218"/>
            <a:ext cx="9022670" cy="523220"/>
          </a:xfrm>
          <a:prstGeom prst="rect">
            <a:avLst/>
          </a:prstGeom>
          <a:solidFill>
            <a:schemeClr val="tx1">
              <a:lumMod val="50000"/>
              <a:lumOff val="50000"/>
            </a:schemeClr>
          </a:solidFill>
        </p:spPr>
        <p:txBody>
          <a:bodyPr wrap="square" rtlCol="0">
            <a:spAutoFit/>
          </a:bodyPr>
          <a:lstStyle>
            <a:defPPr>
              <a:defRPr lang="en-US"/>
            </a:defPPr>
            <a:lvl1pPr>
              <a:defRPr sz="2800" b="1">
                <a:solidFill>
                  <a:schemeClr val="bg1"/>
                </a:solidFill>
                <a:latin typeface="Eras Demi ITC" panose="020B0805030504020804" pitchFamily="34" charset="0"/>
              </a:defRPr>
            </a:lvl1pPr>
          </a:lstStyle>
          <a:p>
            <a:r>
              <a:rPr lang="en-US" dirty="0"/>
              <a:t>Credit Rating Considerations  |  Fund Balance</a:t>
            </a:r>
          </a:p>
        </p:txBody>
      </p:sp>
    </p:spTree>
    <p:extLst>
      <p:ext uri="{BB962C8B-B14F-4D97-AF65-F5344CB8AC3E}">
        <p14:creationId xmlns:p14="http://schemas.microsoft.com/office/powerpoint/2010/main" val="658114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9C30-8A14-8CE6-1DF5-9CBC4844F977}"/>
              </a:ext>
            </a:extLst>
          </p:cNvPr>
          <p:cNvSpPr>
            <a:spLocks noGrp="1"/>
          </p:cNvSpPr>
          <p:nvPr>
            <p:ph type="ctrTitle"/>
          </p:nvPr>
        </p:nvSpPr>
        <p:spPr/>
        <p:txBody>
          <a:bodyPr/>
          <a:lstStyle/>
          <a:p>
            <a:r>
              <a:rPr lang="en-US" dirty="0"/>
              <a:t>CASH FLOW</a:t>
            </a:r>
          </a:p>
        </p:txBody>
      </p:sp>
    </p:spTree>
    <p:extLst>
      <p:ext uri="{BB962C8B-B14F-4D97-AF65-F5344CB8AC3E}">
        <p14:creationId xmlns:p14="http://schemas.microsoft.com/office/powerpoint/2010/main" val="2731843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A7607-27D1-025C-B65E-53802F5FF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75F98-3C07-7103-457B-B28C0D325088}"/>
              </a:ext>
            </a:extLst>
          </p:cNvPr>
          <p:cNvSpPr>
            <a:spLocks noGrp="1"/>
          </p:cNvSpPr>
          <p:nvPr>
            <p:ph type="title"/>
          </p:nvPr>
        </p:nvSpPr>
        <p:spPr/>
        <p:txBody>
          <a:bodyPr/>
          <a:lstStyle/>
          <a:p>
            <a:r>
              <a:rPr lang="en-US" dirty="0"/>
              <a:t>Cash Flow</a:t>
            </a:r>
          </a:p>
        </p:txBody>
      </p:sp>
      <p:sp>
        <p:nvSpPr>
          <p:cNvPr id="4" name="Freeform 10">
            <a:extLst>
              <a:ext uri="{FF2B5EF4-FFF2-40B4-BE49-F238E27FC236}">
                <a16:creationId xmlns:a16="http://schemas.microsoft.com/office/drawing/2014/main" id="{4E38DCF0-D653-7922-64CC-DA48594AEE68}"/>
              </a:ext>
            </a:extLst>
          </p:cNvPr>
          <p:cNvSpPr/>
          <p:nvPr/>
        </p:nvSpPr>
        <p:spPr>
          <a:xfrm>
            <a:off x="5392653" y="2885796"/>
            <a:ext cx="954574" cy="703882"/>
          </a:xfrm>
          <a:custGeom>
            <a:avLst/>
            <a:gdLst>
              <a:gd name="connsiteX0" fmla="*/ 11291 w 1094852"/>
              <a:gd name="connsiteY0" fmla="*/ 0 h 858614"/>
              <a:gd name="connsiteX1" fmla="*/ 293498 w 1094852"/>
              <a:gd name="connsiteY1" fmla="*/ 0 h 858614"/>
              <a:gd name="connsiteX2" fmla="*/ 586582 w 1094852"/>
              <a:gd name="connsiteY2" fmla="*/ 613418 h 858614"/>
              <a:gd name="connsiteX3" fmla="*/ 706464 w 1094852"/>
              <a:gd name="connsiteY3" fmla="*/ 430096 h 858614"/>
              <a:gd name="connsiteX4" fmla="*/ 706937 w 1094852"/>
              <a:gd name="connsiteY4" fmla="*/ 429915 h 858614"/>
              <a:gd name="connsiteX5" fmla="*/ 641244 w 1094852"/>
              <a:gd name="connsiteY5" fmla="*/ 382204 h 858614"/>
              <a:gd name="connsiteX6" fmla="*/ 751859 w 1094852"/>
              <a:gd name="connsiteY6" fmla="*/ 12804 h 858614"/>
              <a:gd name="connsiteX7" fmla="*/ 1086609 w 1094852"/>
              <a:gd name="connsiteY7" fmla="*/ 2179 h 858614"/>
              <a:gd name="connsiteX8" fmla="*/ 891539 w 1094852"/>
              <a:gd name="connsiteY8" fmla="*/ 297519 h 858614"/>
              <a:gd name="connsiteX9" fmla="*/ 833963 w 1094852"/>
              <a:gd name="connsiteY9" fmla="*/ 258915 h 858614"/>
              <a:gd name="connsiteX10" fmla="*/ 923838 w 1094852"/>
              <a:gd name="connsiteY10" fmla="*/ 97552 h 858614"/>
              <a:gd name="connsiteX11" fmla="*/ 710037 w 1094852"/>
              <a:gd name="connsiteY11" fmla="*/ 93054 h 858614"/>
              <a:gd name="connsiteX12" fmla="*/ 759473 w 1094852"/>
              <a:gd name="connsiteY12" fmla="*/ 266560 h 858614"/>
              <a:gd name="connsiteX13" fmla="*/ 1091342 w 1094852"/>
              <a:gd name="connsiteY13" fmla="*/ 572663 h 858614"/>
              <a:gd name="connsiteX14" fmla="*/ 604408 w 1094852"/>
              <a:gd name="connsiteY14" fmla="*/ 841636 h 858614"/>
              <a:gd name="connsiteX15" fmla="*/ 659922 w 1094852"/>
              <a:gd name="connsiteY15" fmla="*/ 756919 h 858614"/>
              <a:gd name="connsiteX16" fmla="*/ 942133 w 1094852"/>
              <a:gd name="connsiteY16" fmla="*/ 718205 h 858614"/>
              <a:gd name="connsiteX17" fmla="*/ 809179 w 1094852"/>
              <a:gd name="connsiteY17" fmla="*/ 496602 h 858614"/>
              <a:gd name="connsiteX18" fmla="*/ 761941 w 1094852"/>
              <a:gd name="connsiteY18" fmla="*/ 466091 h 858614"/>
              <a:gd name="connsiteX19" fmla="*/ 761344 w 1094852"/>
              <a:gd name="connsiteY19" fmla="*/ 469796 h 858614"/>
              <a:gd name="connsiteX20" fmla="*/ 553500 w 1094852"/>
              <a:gd name="connsiteY20" fmla="*/ 809586 h 858614"/>
              <a:gd name="connsiteX21" fmla="*/ 509130 w 1094852"/>
              <a:gd name="connsiteY21" fmla="*/ 787401 h 858614"/>
              <a:gd name="connsiteX22" fmla="*/ 157662 w 1094852"/>
              <a:gd name="connsiteY22" fmla="*/ 91473 h 858614"/>
              <a:gd name="connsiteX23" fmla="*/ 11291 w 1094852"/>
              <a:gd name="connsiteY23" fmla="*/ 22581 h 858614"/>
              <a:gd name="connsiteX24" fmla="*/ 0 w 1094852"/>
              <a:gd name="connsiteY24" fmla="*/ 11291 h 858614"/>
              <a:gd name="connsiteX25" fmla="*/ 11291 w 1094852"/>
              <a:gd name="connsiteY25" fmla="*/ 0 h 8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4852" h="858614">
                <a:moveTo>
                  <a:pt x="11291" y="0"/>
                </a:moveTo>
                <a:lnTo>
                  <a:pt x="293498" y="0"/>
                </a:lnTo>
                <a:cubicBezTo>
                  <a:pt x="321851" y="64482"/>
                  <a:pt x="523856" y="487050"/>
                  <a:pt x="586582" y="613418"/>
                </a:cubicBezTo>
                <a:cubicBezTo>
                  <a:pt x="594496" y="602197"/>
                  <a:pt x="684732" y="459482"/>
                  <a:pt x="706464" y="430096"/>
                </a:cubicBezTo>
                <a:lnTo>
                  <a:pt x="706937" y="429915"/>
                </a:lnTo>
                <a:lnTo>
                  <a:pt x="641244" y="382204"/>
                </a:lnTo>
                <a:cubicBezTo>
                  <a:pt x="493541" y="247364"/>
                  <a:pt x="518546" y="53804"/>
                  <a:pt x="751859" y="12804"/>
                </a:cubicBezTo>
                <a:cubicBezTo>
                  <a:pt x="867198" y="-4436"/>
                  <a:pt x="1004064" y="1630"/>
                  <a:pt x="1086609" y="2179"/>
                </a:cubicBezTo>
                <a:cubicBezTo>
                  <a:pt x="1024601" y="98394"/>
                  <a:pt x="952828" y="204179"/>
                  <a:pt x="891539" y="297519"/>
                </a:cubicBezTo>
                <a:cubicBezTo>
                  <a:pt x="870431" y="284651"/>
                  <a:pt x="852915" y="271065"/>
                  <a:pt x="833963" y="258915"/>
                </a:cubicBezTo>
                <a:cubicBezTo>
                  <a:pt x="887119" y="184154"/>
                  <a:pt x="917160" y="144211"/>
                  <a:pt x="923838" y="97552"/>
                </a:cubicBezTo>
                <a:cubicBezTo>
                  <a:pt x="936477" y="38771"/>
                  <a:pt x="766293" y="38778"/>
                  <a:pt x="710037" y="93054"/>
                </a:cubicBezTo>
                <a:cubicBezTo>
                  <a:pt x="668870" y="136551"/>
                  <a:pt x="670293" y="205069"/>
                  <a:pt x="759473" y="266560"/>
                </a:cubicBezTo>
                <a:cubicBezTo>
                  <a:pt x="905276" y="364617"/>
                  <a:pt x="1063903" y="438949"/>
                  <a:pt x="1091342" y="572663"/>
                </a:cubicBezTo>
                <a:cubicBezTo>
                  <a:pt x="1119173" y="721140"/>
                  <a:pt x="983776" y="917887"/>
                  <a:pt x="604408" y="841636"/>
                </a:cubicBezTo>
                <a:lnTo>
                  <a:pt x="659922" y="756919"/>
                </a:lnTo>
                <a:cubicBezTo>
                  <a:pt x="722676" y="791079"/>
                  <a:pt x="887322" y="838315"/>
                  <a:pt x="942133" y="718205"/>
                </a:cubicBezTo>
                <a:cubicBezTo>
                  <a:pt x="973541" y="616806"/>
                  <a:pt x="900467" y="556248"/>
                  <a:pt x="809179" y="496602"/>
                </a:cubicBezTo>
                <a:lnTo>
                  <a:pt x="761941" y="466091"/>
                </a:lnTo>
                <a:lnTo>
                  <a:pt x="761344" y="469796"/>
                </a:lnTo>
                <a:cubicBezTo>
                  <a:pt x="740716" y="506188"/>
                  <a:pt x="567707" y="790514"/>
                  <a:pt x="553500" y="809586"/>
                </a:cubicBezTo>
                <a:cubicBezTo>
                  <a:pt x="538029" y="820955"/>
                  <a:pt x="524001" y="805456"/>
                  <a:pt x="509130" y="787401"/>
                </a:cubicBezTo>
                <a:cubicBezTo>
                  <a:pt x="385747" y="544527"/>
                  <a:pt x="283381" y="337850"/>
                  <a:pt x="157662" y="91473"/>
                </a:cubicBezTo>
                <a:cubicBezTo>
                  <a:pt x="120159" y="25306"/>
                  <a:pt x="70979" y="24528"/>
                  <a:pt x="11291" y="22581"/>
                </a:cubicBezTo>
                <a:cubicBezTo>
                  <a:pt x="5055" y="22581"/>
                  <a:pt x="0" y="17526"/>
                  <a:pt x="0" y="11291"/>
                </a:cubicBezTo>
                <a:cubicBezTo>
                  <a:pt x="0" y="5055"/>
                  <a:pt x="5055" y="0"/>
                  <a:pt x="11291" y="0"/>
                </a:cubicBezTo>
                <a:close/>
              </a:path>
            </a:pathLst>
          </a:custGeom>
          <a:solidFill>
            <a:srgbClr val="B7B7B7">
              <a:lumMod val="50000"/>
            </a:srgbClr>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9F0CF6B-58C8-9C87-5209-DB1FFA4E4F6D}"/>
              </a:ext>
            </a:extLst>
          </p:cNvPr>
          <p:cNvGrpSpPr/>
          <p:nvPr/>
        </p:nvGrpSpPr>
        <p:grpSpPr>
          <a:xfrm>
            <a:off x="960514" y="3638323"/>
            <a:ext cx="4160974" cy="1477777"/>
            <a:chOff x="2268106" y="3647467"/>
            <a:chExt cx="4160974" cy="1477777"/>
          </a:xfrm>
        </p:grpSpPr>
        <p:sp>
          <p:nvSpPr>
            <p:cNvPr id="91" name="Rectangle 90">
              <a:extLst>
                <a:ext uri="{FF2B5EF4-FFF2-40B4-BE49-F238E27FC236}">
                  <a16:creationId xmlns:a16="http://schemas.microsoft.com/office/drawing/2014/main" id="{981DEDC9-568A-2C87-D3FB-14412D8C40C6}"/>
                </a:ext>
              </a:extLst>
            </p:cNvPr>
            <p:cNvSpPr/>
            <p:nvPr/>
          </p:nvSpPr>
          <p:spPr>
            <a:xfrm>
              <a:off x="2268106" y="4201914"/>
              <a:ext cx="4160974" cy="923330"/>
            </a:xfrm>
            <a:prstGeom prst="rect">
              <a:avLst/>
            </a:prstGeom>
          </p:spPr>
          <p:txBody>
            <a:bodyPr wrap="square">
              <a:spAutoFit/>
            </a:bodyPr>
            <a:lstStyle/>
            <a:p>
              <a:pPr marL="285750" indent="-285750">
                <a:buFont typeface="Wingdings" panose="05000000000000000000" pitchFamily="2" charset="2"/>
                <a:buChar char="ü"/>
              </a:pPr>
              <a:r>
                <a:rPr lang="en-US" dirty="0"/>
                <a:t>Base operations</a:t>
              </a:r>
            </a:p>
            <a:p>
              <a:pPr marL="285750" indent="-285750">
                <a:buFont typeface="Wingdings" panose="05000000000000000000" pitchFamily="2" charset="2"/>
                <a:buChar char="ü"/>
              </a:pPr>
              <a:r>
                <a:rPr lang="en-US" dirty="0"/>
                <a:t>Disaster expenditures</a:t>
              </a:r>
            </a:p>
            <a:p>
              <a:pPr marL="285750" indent="-285750">
                <a:buFont typeface="Wingdings" panose="05000000000000000000" pitchFamily="2" charset="2"/>
                <a:buChar char="ü"/>
              </a:pPr>
              <a:r>
                <a:rPr lang="en-US" dirty="0"/>
                <a:t>Cash needs to fund Recovery</a:t>
              </a:r>
            </a:p>
          </p:txBody>
        </p:sp>
        <p:sp>
          <p:nvSpPr>
            <p:cNvPr id="92" name="Rectangle 91">
              <a:extLst>
                <a:ext uri="{FF2B5EF4-FFF2-40B4-BE49-F238E27FC236}">
                  <a16:creationId xmlns:a16="http://schemas.microsoft.com/office/drawing/2014/main" id="{29CF70CA-96FA-6FD9-FB15-0AFACA6709B6}"/>
                </a:ext>
              </a:extLst>
            </p:cNvPr>
            <p:cNvSpPr/>
            <p:nvPr/>
          </p:nvSpPr>
          <p:spPr>
            <a:xfrm flipH="1">
              <a:off x="2582311" y="3647467"/>
              <a:ext cx="2974133"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Georgia" panose="02040502050405020303" pitchFamily="18" charset="0"/>
                  <a:cs typeface="Arial" panose="020B0604020202020204" pitchFamily="34" charset="0"/>
                </a:rPr>
                <a:t>Cash Out</a:t>
              </a:r>
            </a:p>
          </p:txBody>
        </p:sp>
      </p:grpSp>
      <p:grpSp>
        <p:nvGrpSpPr>
          <p:cNvPr id="6" name="Group 5">
            <a:extLst>
              <a:ext uri="{FF2B5EF4-FFF2-40B4-BE49-F238E27FC236}">
                <a16:creationId xmlns:a16="http://schemas.microsoft.com/office/drawing/2014/main" id="{B02FFF0B-8BF7-3FB3-142B-E17AAE192D33}"/>
              </a:ext>
            </a:extLst>
          </p:cNvPr>
          <p:cNvGrpSpPr/>
          <p:nvPr/>
        </p:nvGrpSpPr>
        <p:grpSpPr>
          <a:xfrm>
            <a:off x="7910609" y="1820276"/>
            <a:ext cx="3307555" cy="2745610"/>
            <a:chOff x="8175785" y="1258334"/>
            <a:chExt cx="3307555" cy="2745610"/>
          </a:xfrm>
        </p:grpSpPr>
        <p:grpSp>
          <p:nvGrpSpPr>
            <p:cNvPr id="77" name="Group 76">
              <a:extLst>
                <a:ext uri="{FF2B5EF4-FFF2-40B4-BE49-F238E27FC236}">
                  <a16:creationId xmlns:a16="http://schemas.microsoft.com/office/drawing/2014/main" id="{3FFD9902-564B-3320-5F24-55D3699262A9}"/>
                </a:ext>
              </a:extLst>
            </p:cNvPr>
            <p:cNvGrpSpPr/>
            <p:nvPr/>
          </p:nvGrpSpPr>
          <p:grpSpPr>
            <a:xfrm>
              <a:off x="8175785" y="1258334"/>
              <a:ext cx="3307555" cy="2745610"/>
              <a:chOff x="7506930" y="1111768"/>
              <a:chExt cx="4685070" cy="4050938"/>
            </a:xfrm>
          </p:grpSpPr>
          <p:grpSp>
            <p:nvGrpSpPr>
              <p:cNvPr id="79" name="Group 78">
                <a:extLst>
                  <a:ext uri="{FF2B5EF4-FFF2-40B4-BE49-F238E27FC236}">
                    <a16:creationId xmlns:a16="http://schemas.microsoft.com/office/drawing/2014/main" id="{829C9DDB-AC1E-5E2B-B894-ED1630B780D4}"/>
                  </a:ext>
                </a:extLst>
              </p:cNvPr>
              <p:cNvGrpSpPr/>
              <p:nvPr/>
            </p:nvGrpSpPr>
            <p:grpSpPr>
              <a:xfrm flipH="1">
                <a:off x="7627862" y="1111768"/>
                <a:ext cx="2294742" cy="2221366"/>
                <a:chOff x="1052308" y="1268535"/>
                <a:chExt cx="2294742" cy="2221366"/>
              </a:xfrm>
            </p:grpSpPr>
            <p:sp>
              <p:nvSpPr>
                <p:cNvPr id="89" name="Freeform: Shape 88">
                  <a:extLst>
                    <a:ext uri="{FF2B5EF4-FFF2-40B4-BE49-F238E27FC236}">
                      <a16:creationId xmlns:a16="http://schemas.microsoft.com/office/drawing/2014/main" id="{05F4DB9F-1BC7-45AD-41CE-D5284CD37E79}"/>
                    </a:ext>
                  </a:extLst>
                </p:cNvPr>
                <p:cNvSpPr/>
                <p:nvPr/>
              </p:nvSpPr>
              <p:spPr>
                <a:xfrm flipH="1">
                  <a:off x="1466581" y="1273286"/>
                  <a:ext cx="1880469" cy="2216615"/>
                </a:xfrm>
                <a:custGeom>
                  <a:avLst/>
                  <a:gdLst>
                    <a:gd name="connsiteX0" fmla="*/ 2211943 w 4091534"/>
                    <a:gd name="connsiteY0" fmla="*/ 0 h 4822920"/>
                    <a:gd name="connsiteX1" fmla="*/ 2014177 w 4091534"/>
                    <a:gd name="connsiteY1" fmla="*/ 50851 h 4822920"/>
                    <a:gd name="connsiteX2" fmla="*/ 377369 w 4091534"/>
                    <a:gd name="connsiteY2" fmla="*/ 2275662 h 4822920"/>
                    <a:gd name="connsiteX3" fmla="*/ 2706912 w 4091534"/>
                    <a:gd name="connsiteY3" fmla="*/ 4605205 h 4822920"/>
                    <a:gd name="connsiteX4" fmla="*/ 4009382 w 4091534"/>
                    <a:gd name="connsiteY4" fmla="*/ 4207356 h 4822920"/>
                    <a:gd name="connsiteX5" fmla="*/ 4091534 w 4091534"/>
                    <a:gd name="connsiteY5" fmla="*/ 4145924 h 4822920"/>
                    <a:gd name="connsiteX6" fmla="*/ 3953828 w 4091534"/>
                    <a:gd name="connsiteY6" fmla="*/ 4271080 h 4822920"/>
                    <a:gd name="connsiteX7" fmla="*/ 2416628 w 4091534"/>
                    <a:gd name="connsiteY7" fmla="*/ 4822920 h 4822920"/>
                    <a:gd name="connsiteX8" fmla="*/ 0 w 4091534"/>
                    <a:gd name="connsiteY8" fmla="*/ 2406292 h 4822920"/>
                    <a:gd name="connsiteX9" fmla="*/ 2169542 w 4091534"/>
                    <a:gd name="connsiteY9" fmla="*/ 2141 h 4822920"/>
                    <a:gd name="connsiteX10" fmla="*/ 2211943 w 4091534"/>
                    <a:gd name="connsiteY10" fmla="*/ 0 h 482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1534" h="4822920">
                      <a:moveTo>
                        <a:pt x="2211943" y="0"/>
                      </a:moveTo>
                      <a:lnTo>
                        <a:pt x="2014177" y="50851"/>
                      </a:lnTo>
                      <a:cubicBezTo>
                        <a:pt x="1065894" y="345798"/>
                        <a:pt x="377369" y="1230323"/>
                        <a:pt x="377369" y="2275662"/>
                      </a:cubicBezTo>
                      <a:cubicBezTo>
                        <a:pt x="377369" y="3562233"/>
                        <a:pt x="1420341" y="4605205"/>
                        <a:pt x="2706912" y="4605205"/>
                      </a:cubicBezTo>
                      <a:cubicBezTo>
                        <a:pt x="3189376" y="4605205"/>
                        <a:pt x="3637584" y="4458537"/>
                        <a:pt x="4009382" y="4207356"/>
                      </a:cubicBezTo>
                      <a:lnTo>
                        <a:pt x="4091534" y="4145924"/>
                      </a:lnTo>
                      <a:lnTo>
                        <a:pt x="3953828" y="4271080"/>
                      </a:lnTo>
                      <a:cubicBezTo>
                        <a:pt x="3536092" y="4615826"/>
                        <a:pt x="3000545" y="4822920"/>
                        <a:pt x="2416628" y="4822920"/>
                      </a:cubicBezTo>
                      <a:cubicBezTo>
                        <a:pt x="1081961" y="4822920"/>
                        <a:pt x="0" y="3740959"/>
                        <a:pt x="0" y="2406292"/>
                      </a:cubicBezTo>
                      <a:cubicBezTo>
                        <a:pt x="0" y="1155042"/>
                        <a:pt x="950943" y="125896"/>
                        <a:pt x="2169542" y="2141"/>
                      </a:cubicBezTo>
                      <a:lnTo>
                        <a:pt x="2211943" y="0"/>
                      </a:lnTo>
                      <a:close/>
                    </a:path>
                  </a:pathLst>
                </a:custGeom>
                <a:solidFill>
                  <a:srgbClr val="75848B">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9268A9AC-82DF-BC38-AE76-D42E24F5C64B}"/>
                    </a:ext>
                  </a:extLst>
                </p:cNvPr>
                <p:cNvSpPr/>
                <p:nvPr/>
              </p:nvSpPr>
              <p:spPr>
                <a:xfrm flipH="1">
                  <a:off x="1052308" y="1268535"/>
                  <a:ext cx="2101291" cy="2101292"/>
                </a:xfrm>
                <a:prstGeom prst="ellipse">
                  <a:avLst/>
                </a:prstGeom>
                <a:solidFill>
                  <a:srgbClr val="BC13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0" name="Group 79">
                <a:extLst>
                  <a:ext uri="{FF2B5EF4-FFF2-40B4-BE49-F238E27FC236}">
                    <a16:creationId xmlns:a16="http://schemas.microsoft.com/office/drawing/2014/main" id="{42A1ED68-6856-7E64-CB34-79C4B429AB4E}"/>
                  </a:ext>
                </a:extLst>
              </p:cNvPr>
              <p:cNvGrpSpPr/>
              <p:nvPr/>
            </p:nvGrpSpPr>
            <p:grpSpPr>
              <a:xfrm flipH="1">
                <a:off x="7506930" y="2467801"/>
                <a:ext cx="4685070" cy="2694905"/>
                <a:chOff x="0" y="2482365"/>
                <a:chExt cx="4685070" cy="2694905"/>
              </a:xfrm>
            </p:grpSpPr>
            <p:grpSp>
              <p:nvGrpSpPr>
                <p:cNvPr id="81" name="Group 80">
                  <a:extLst>
                    <a:ext uri="{FF2B5EF4-FFF2-40B4-BE49-F238E27FC236}">
                      <a16:creationId xmlns:a16="http://schemas.microsoft.com/office/drawing/2014/main" id="{21F87023-3216-2C99-BE49-4BF1D64C9CB3}"/>
                    </a:ext>
                  </a:extLst>
                </p:cNvPr>
                <p:cNvGrpSpPr/>
                <p:nvPr/>
              </p:nvGrpSpPr>
              <p:grpSpPr>
                <a:xfrm>
                  <a:off x="1455094" y="2482365"/>
                  <a:ext cx="3229976" cy="1837284"/>
                  <a:chOff x="1455094" y="2482365"/>
                  <a:chExt cx="3229976" cy="1837284"/>
                </a:xfrm>
              </p:grpSpPr>
              <p:grpSp>
                <p:nvGrpSpPr>
                  <p:cNvPr id="85" name="Group 84">
                    <a:extLst>
                      <a:ext uri="{FF2B5EF4-FFF2-40B4-BE49-F238E27FC236}">
                        <a16:creationId xmlns:a16="http://schemas.microsoft.com/office/drawing/2014/main" id="{8F060447-52D3-4411-C944-FE438C052E10}"/>
                      </a:ext>
                    </a:extLst>
                  </p:cNvPr>
                  <p:cNvGrpSpPr/>
                  <p:nvPr/>
                </p:nvGrpSpPr>
                <p:grpSpPr>
                  <a:xfrm>
                    <a:off x="1455094" y="2482365"/>
                    <a:ext cx="3229976" cy="1837284"/>
                    <a:chOff x="1455094" y="2482365"/>
                    <a:chExt cx="3229976" cy="1837284"/>
                  </a:xfrm>
                </p:grpSpPr>
                <p:sp>
                  <p:nvSpPr>
                    <p:cNvPr id="87" name="Rectangle 45">
                      <a:extLst>
                        <a:ext uri="{FF2B5EF4-FFF2-40B4-BE49-F238E27FC236}">
                          <a16:creationId xmlns:a16="http://schemas.microsoft.com/office/drawing/2014/main" id="{9CB30CC5-F642-03EA-B5EB-30E78171CF9B}"/>
                        </a:ext>
                      </a:extLst>
                    </p:cNvPr>
                    <p:cNvSpPr/>
                    <p:nvPr/>
                  </p:nvSpPr>
                  <p:spPr>
                    <a:xfrm>
                      <a:off x="2825358" y="3706560"/>
                      <a:ext cx="1189513" cy="115759"/>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202531"/>
                        <a:gd name="connsiteY0" fmla="*/ 0 h 152400"/>
                        <a:gd name="connsiteX1" fmla="*/ 1202531 w 1202531"/>
                        <a:gd name="connsiteY1" fmla="*/ 78582 h 152400"/>
                        <a:gd name="connsiteX2" fmla="*/ 152400 w 1202531"/>
                        <a:gd name="connsiteY2" fmla="*/ 152400 h 152400"/>
                        <a:gd name="connsiteX3" fmla="*/ 0 w 1202531"/>
                        <a:gd name="connsiteY3" fmla="*/ 152400 h 152400"/>
                        <a:gd name="connsiteX4" fmla="*/ 0 w 1202531"/>
                        <a:gd name="connsiteY4" fmla="*/ 0 h 152400"/>
                        <a:gd name="connsiteX0" fmla="*/ 0 w 1231106"/>
                        <a:gd name="connsiteY0" fmla="*/ 0 h 152400"/>
                        <a:gd name="connsiteX1" fmla="*/ 1231106 w 1231106"/>
                        <a:gd name="connsiteY1" fmla="*/ 59532 h 152400"/>
                        <a:gd name="connsiteX2" fmla="*/ 152400 w 1231106"/>
                        <a:gd name="connsiteY2" fmla="*/ 152400 h 152400"/>
                        <a:gd name="connsiteX3" fmla="*/ 0 w 1231106"/>
                        <a:gd name="connsiteY3" fmla="*/ 152400 h 152400"/>
                        <a:gd name="connsiteX4" fmla="*/ 0 w 1231106"/>
                        <a:gd name="connsiteY4" fmla="*/ 0 h 152400"/>
                        <a:gd name="connsiteX0" fmla="*/ 0 w 1235868"/>
                        <a:gd name="connsiteY0" fmla="*/ 4761 h 92868"/>
                        <a:gd name="connsiteX1" fmla="*/ 1235868 w 1235868"/>
                        <a:gd name="connsiteY1" fmla="*/ 0 h 92868"/>
                        <a:gd name="connsiteX2" fmla="*/ 157162 w 1235868"/>
                        <a:gd name="connsiteY2" fmla="*/ 92868 h 92868"/>
                        <a:gd name="connsiteX3" fmla="*/ 4762 w 1235868"/>
                        <a:gd name="connsiteY3" fmla="*/ 92868 h 92868"/>
                        <a:gd name="connsiteX4" fmla="*/ 0 w 1235868"/>
                        <a:gd name="connsiteY4" fmla="*/ 4761 h 92868"/>
                        <a:gd name="connsiteX0" fmla="*/ 0 w 1235868"/>
                        <a:gd name="connsiteY0" fmla="*/ 4761 h 92868"/>
                        <a:gd name="connsiteX1" fmla="*/ 1235868 w 1235868"/>
                        <a:gd name="connsiteY1" fmla="*/ 0 h 92868"/>
                        <a:gd name="connsiteX2" fmla="*/ 4762 w 1235868"/>
                        <a:gd name="connsiteY2" fmla="*/ 92868 h 92868"/>
                        <a:gd name="connsiteX3" fmla="*/ 0 w 1235868"/>
                        <a:gd name="connsiteY3" fmla="*/ 4761 h 92868"/>
                        <a:gd name="connsiteX0" fmla="*/ 2382 w 1238250"/>
                        <a:gd name="connsiteY0" fmla="*/ 4761 h 92868"/>
                        <a:gd name="connsiteX1" fmla="*/ 1238250 w 1238250"/>
                        <a:gd name="connsiteY1" fmla="*/ 0 h 92868"/>
                        <a:gd name="connsiteX2" fmla="*/ 0 w 1238250"/>
                        <a:gd name="connsiteY2" fmla="*/ 92868 h 92868"/>
                        <a:gd name="connsiteX3" fmla="*/ 2382 w 1238250"/>
                        <a:gd name="connsiteY3" fmla="*/ 4761 h 92868"/>
                        <a:gd name="connsiteX0" fmla="*/ 1 w 1235869"/>
                        <a:gd name="connsiteY0" fmla="*/ 4761 h 95250"/>
                        <a:gd name="connsiteX1" fmla="*/ 1235869 w 1235869"/>
                        <a:gd name="connsiteY1" fmla="*/ 0 h 95250"/>
                        <a:gd name="connsiteX2" fmla="*/ 0 w 1235869"/>
                        <a:gd name="connsiteY2" fmla="*/ 95250 h 95250"/>
                        <a:gd name="connsiteX3" fmla="*/ 1 w 1235869"/>
                        <a:gd name="connsiteY3" fmla="*/ 4761 h 95250"/>
                        <a:gd name="connsiteX0" fmla="*/ 1 w 1235869"/>
                        <a:gd name="connsiteY0" fmla="*/ 11905 h 102394"/>
                        <a:gd name="connsiteX1" fmla="*/ 1235869 w 1235869"/>
                        <a:gd name="connsiteY1" fmla="*/ 0 h 102394"/>
                        <a:gd name="connsiteX2" fmla="*/ 0 w 1235869"/>
                        <a:gd name="connsiteY2" fmla="*/ 102394 h 102394"/>
                        <a:gd name="connsiteX3" fmla="*/ 1 w 1235869"/>
                        <a:gd name="connsiteY3" fmla="*/ 11905 h 102394"/>
                        <a:gd name="connsiteX0" fmla="*/ 1 w 1248438"/>
                        <a:gd name="connsiteY0" fmla="*/ 41486 h 131975"/>
                        <a:gd name="connsiteX1" fmla="*/ 1248438 w 1248438"/>
                        <a:gd name="connsiteY1" fmla="*/ 0 h 131975"/>
                        <a:gd name="connsiteX2" fmla="*/ 0 w 1248438"/>
                        <a:gd name="connsiteY2" fmla="*/ 131975 h 131975"/>
                        <a:gd name="connsiteX3" fmla="*/ 1 w 1248438"/>
                        <a:gd name="connsiteY3" fmla="*/ 41486 h 131975"/>
                        <a:gd name="connsiteX0" fmla="*/ 1 w 1248438"/>
                        <a:gd name="connsiteY0" fmla="*/ 41486 h 131975"/>
                        <a:gd name="connsiteX1" fmla="*/ 1248438 w 1248438"/>
                        <a:gd name="connsiteY1" fmla="*/ 0 h 131975"/>
                        <a:gd name="connsiteX2" fmla="*/ 0 w 1248438"/>
                        <a:gd name="connsiteY2" fmla="*/ 131975 h 131975"/>
                        <a:gd name="connsiteX3" fmla="*/ 1 w 1248438"/>
                        <a:gd name="connsiteY3" fmla="*/ 41486 h 131975"/>
                        <a:gd name="connsiteX0" fmla="*/ 4191 w 1248438"/>
                        <a:gd name="connsiteY0" fmla="*/ 9630 h 131975"/>
                        <a:gd name="connsiteX1" fmla="*/ 1248438 w 1248438"/>
                        <a:gd name="connsiteY1" fmla="*/ 0 h 131975"/>
                        <a:gd name="connsiteX2" fmla="*/ 0 w 1248438"/>
                        <a:gd name="connsiteY2" fmla="*/ 131975 h 131975"/>
                        <a:gd name="connsiteX3" fmla="*/ 4191 w 1248438"/>
                        <a:gd name="connsiteY3" fmla="*/ 9630 h 131975"/>
                        <a:gd name="connsiteX0" fmla="*/ 2096 w 1248438"/>
                        <a:gd name="connsiteY0" fmla="*/ 7355 h 131975"/>
                        <a:gd name="connsiteX1" fmla="*/ 1248438 w 1248438"/>
                        <a:gd name="connsiteY1" fmla="*/ 0 h 131975"/>
                        <a:gd name="connsiteX2" fmla="*/ 0 w 1248438"/>
                        <a:gd name="connsiteY2" fmla="*/ 131975 h 131975"/>
                        <a:gd name="connsiteX3" fmla="*/ 2096 w 1248438"/>
                        <a:gd name="connsiteY3" fmla="*/ 7355 h 131975"/>
                      </a:gdLst>
                      <a:ahLst/>
                      <a:cxnLst>
                        <a:cxn ang="0">
                          <a:pos x="connsiteX0" y="connsiteY0"/>
                        </a:cxn>
                        <a:cxn ang="0">
                          <a:pos x="connsiteX1" y="connsiteY1"/>
                        </a:cxn>
                        <a:cxn ang="0">
                          <a:pos x="connsiteX2" y="connsiteY2"/>
                        </a:cxn>
                        <a:cxn ang="0">
                          <a:pos x="connsiteX3" y="connsiteY3"/>
                        </a:cxn>
                      </a:cxnLst>
                      <a:rect l="l" t="t" r="r" b="b"/>
                      <a:pathLst>
                        <a:path w="1248438" h="131975">
                          <a:moveTo>
                            <a:pt x="2096" y="7355"/>
                          </a:moveTo>
                          <a:lnTo>
                            <a:pt x="1248438" y="0"/>
                          </a:lnTo>
                          <a:cubicBezTo>
                            <a:pt x="849050" y="87225"/>
                            <a:pt x="416146" y="87983"/>
                            <a:pt x="0" y="131975"/>
                          </a:cubicBezTo>
                          <a:cubicBezTo>
                            <a:pt x="0" y="101812"/>
                            <a:pt x="2096" y="37518"/>
                            <a:pt x="2096" y="7355"/>
                          </a:cubicBezTo>
                          <a:close/>
                        </a:path>
                      </a:pathLst>
                    </a:custGeom>
                    <a:solidFill>
                      <a:srgbClr val="987746">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8" name="Freeform 19">
                      <a:extLst>
                        <a:ext uri="{FF2B5EF4-FFF2-40B4-BE49-F238E27FC236}">
                          <a16:creationId xmlns:a16="http://schemas.microsoft.com/office/drawing/2014/main" id="{87905E22-B134-E11B-FFB4-0D78718D672B}"/>
                        </a:ext>
                      </a:extLst>
                    </p:cNvPr>
                    <p:cNvSpPr/>
                    <p:nvPr/>
                  </p:nvSpPr>
                  <p:spPr>
                    <a:xfrm rot="19800000" flipH="1">
                      <a:off x="1455094" y="2482365"/>
                      <a:ext cx="3229976" cy="1837284"/>
                    </a:xfrm>
                    <a:custGeom>
                      <a:avLst/>
                      <a:gdLst>
                        <a:gd name="connsiteX0" fmla="*/ 1526068 w 4711910"/>
                        <a:gd name="connsiteY0" fmla="*/ 2359726 h 2680242"/>
                        <a:gd name="connsiteX1" fmla="*/ 1528477 w 4711910"/>
                        <a:gd name="connsiteY1" fmla="*/ 2359207 h 2680242"/>
                        <a:gd name="connsiteX2" fmla="*/ 1629241 w 4711910"/>
                        <a:gd name="connsiteY2" fmla="*/ 2322211 h 2680242"/>
                        <a:gd name="connsiteX3" fmla="*/ 1664134 w 4711910"/>
                        <a:gd name="connsiteY3" fmla="*/ 2303935 h 2680242"/>
                        <a:gd name="connsiteX4" fmla="*/ 1836090 w 4711910"/>
                        <a:gd name="connsiteY4" fmla="*/ 2226976 h 2680242"/>
                        <a:gd name="connsiteX5" fmla="*/ 2910564 w 4711910"/>
                        <a:gd name="connsiteY5" fmla="*/ 1659859 h 2680242"/>
                        <a:gd name="connsiteX6" fmla="*/ 2863376 w 4711910"/>
                        <a:gd name="connsiteY6" fmla="*/ 1605074 h 2680242"/>
                        <a:gd name="connsiteX7" fmla="*/ 1733876 w 4711910"/>
                        <a:gd name="connsiteY7" fmla="*/ 2267407 h 2680242"/>
                        <a:gd name="connsiteX8" fmla="*/ 1664134 w 4711910"/>
                        <a:gd name="connsiteY8" fmla="*/ 2303935 h 2680242"/>
                        <a:gd name="connsiteX9" fmla="*/ 1628516 w 4711910"/>
                        <a:gd name="connsiteY9" fmla="*/ 2319876 h 2680242"/>
                        <a:gd name="connsiteX10" fmla="*/ 1542821 w 4711910"/>
                        <a:gd name="connsiteY10" fmla="*/ 2351262 h 2680242"/>
                        <a:gd name="connsiteX11" fmla="*/ 77573 w 4711910"/>
                        <a:gd name="connsiteY11" fmla="*/ 1910768 h 2680242"/>
                        <a:gd name="connsiteX12" fmla="*/ 1158834 w 4711910"/>
                        <a:gd name="connsiteY12" fmla="*/ 2017819 h 2680242"/>
                        <a:gd name="connsiteX13" fmla="*/ 1157311 w 4711910"/>
                        <a:gd name="connsiteY13" fmla="*/ 2020498 h 2680242"/>
                        <a:gd name="connsiteX14" fmla="*/ 1162353 w 4711910"/>
                        <a:gd name="connsiteY14" fmla="*/ 2019319 h 2680242"/>
                        <a:gd name="connsiteX15" fmla="*/ 1215447 w 4711910"/>
                        <a:gd name="connsiteY15" fmla="*/ 1960477 h 2680242"/>
                        <a:gd name="connsiteX16" fmla="*/ 1581320 w 4711910"/>
                        <a:gd name="connsiteY16" fmla="*/ 1731100 h 2680242"/>
                        <a:gd name="connsiteX17" fmla="*/ 2084740 w 4711910"/>
                        <a:gd name="connsiteY17" fmla="*/ 1479105 h 2680242"/>
                        <a:gd name="connsiteX18" fmla="*/ 2115394 w 4711910"/>
                        <a:gd name="connsiteY18" fmla="*/ 1457369 h 2680242"/>
                        <a:gd name="connsiteX19" fmla="*/ 2169682 w 4711910"/>
                        <a:gd name="connsiteY19" fmla="*/ 1411545 h 2680242"/>
                        <a:gd name="connsiteX20" fmla="*/ 2266279 w 4711910"/>
                        <a:gd name="connsiteY20" fmla="*/ 1335741 h 2680242"/>
                        <a:gd name="connsiteX21" fmla="*/ 2288124 w 4711910"/>
                        <a:gd name="connsiteY21" fmla="*/ 1317232 h 2680242"/>
                        <a:gd name="connsiteX22" fmla="*/ 2804982 w 4711910"/>
                        <a:gd name="connsiteY22" fmla="*/ 677908 h 2680242"/>
                        <a:gd name="connsiteX23" fmla="*/ 4711910 w 4711910"/>
                        <a:gd name="connsiteY23" fmla="*/ 68205 h 2680242"/>
                        <a:gd name="connsiteX24" fmla="*/ 4644234 w 4711910"/>
                        <a:gd name="connsiteY24" fmla="*/ 537219 h 2680242"/>
                        <a:gd name="connsiteX25" fmla="*/ 4560080 w 4711910"/>
                        <a:gd name="connsiteY25" fmla="*/ 1324968 h 2680242"/>
                        <a:gd name="connsiteX26" fmla="*/ 2831238 w 4711910"/>
                        <a:gd name="connsiteY26" fmla="*/ 2652225 h 2680242"/>
                        <a:gd name="connsiteX27" fmla="*/ 0 w 4711910"/>
                        <a:gd name="connsiteY27" fmla="*/ 2006320 h 2680242"/>
                        <a:gd name="connsiteX28" fmla="*/ 77573 w 4711910"/>
                        <a:gd name="connsiteY28" fmla="*/ 1910768 h 26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11910" h="2680242">
                          <a:moveTo>
                            <a:pt x="1526068" y="2359726"/>
                          </a:moveTo>
                          <a:lnTo>
                            <a:pt x="1528477" y="2359207"/>
                          </a:lnTo>
                          <a:cubicBezTo>
                            <a:pt x="1561210" y="2349699"/>
                            <a:pt x="1594902" y="2337439"/>
                            <a:pt x="1629241" y="2322211"/>
                          </a:cubicBezTo>
                          <a:lnTo>
                            <a:pt x="1664134" y="2303935"/>
                          </a:lnTo>
                          <a:lnTo>
                            <a:pt x="1836090" y="2226976"/>
                          </a:lnTo>
                          <a:cubicBezTo>
                            <a:pt x="2284120" y="2010443"/>
                            <a:pt x="2888425" y="1639786"/>
                            <a:pt x="2910564" y="1659859"/>
                          </a:cubicBezTo>
                          <a:cubicBezTo>
                            <a:pt x="2890917" y="1675623"/>
                            <a:pt x="2959160" y="1580327"/>
                            <a:pt x="2863376" y="1605074"/>
                          </a:cubicBezTo>
                          <a:cubicBezTo>
                            <a:pt x="2653304" y="1726280"/>
                            <a:pt x="2000694" y="2123301"/>
                            <a:pt x="1733876" y="2267407"/>
                          </a:cubicBezTo>
                          <a:lnTo>
                            <a:pt x="1664134" y="2303935"/>
                          </a:lnTo>
                          <a:lnTo>
                            <a:pt x="1628516" y="2319876"/>
                          </a:lnTo>
                          <a:lnTo>
                            <a:pt x="1542821" y="2351262"/>
                          </a:lnTo>
                          <a:close/>
                          <a:moveTo>
                            <a:pt x="77573" y="1910768"/>
                          </a:moveTo>
                          <a:cubicBezTo>
                            <a:pt x="305567" y="1743215"/>
                            <a:pt x="837935" y="1940412"/>
                            <a:pt x="1158834" y="2017819"/>
                          </a:cubicBezTo>
                          <a:lnTo>
                            <a:pt x="1157311" y="2020498"/>
                          </a:lnTo>
                          <a:lnTo>
                            <a:pt x="1162353" y="2019319"/>
                          </a:lnTo>
                          <a:lnTo>
                            <a:pt x="1215447" y="1960477"/>
                          </a:lnTo>
                          <a:cubicBezTo>
                            <a:pt x="1294792" y="1885526"/>
                            <a:pt x="1413919" y="1807128"/>
                            <a:pt x="1581320" y="1731100"/>
                          </a:cubicBezTo>
                          <a:cubicBezTo>
                            <a:pt x="1623478" y="1694206"/>
                            <a:pt x="1894565" y="1600503"/>
                            <a:pt x="2084740" y="1479105"/>
                          </a:cubicBezTo>
                          <a:lnTo>
                            <a:pt x="2115394" y="1457369"/>
                          </a:lnTo>
                          <a:lnTo>
                            <a:pt x="2169682" y="1411545"/>
                          </a:lnTo>
                          <a:lnTo>
                            <a:pt x="2266279" y="1335741"/>
                          </a:lnTo>
                          <a:lnTo>
                            <a:pt x="2288124" y="1317232"/>
                          </a:lnTo>
                          <a:cubicBezTo>
                            <a:pt x="2555205" y="1074449"/>
                            <a:pt x="2620717" y="895180"/>
                            <a:pt x="2804982" y="677908"/>
                          </a:cubicBezTo>
                          <a:cubicBezTo>
                            <a:pt x="3216579" y="180595"/>
                            <a:pt x="3940142" y="-149423"/>
                            <a:pt x="4711910" y="68205"/>
                          </a:cubicBezTo>
                          <a:cubicBezTo>
                            <a:pt x="4674304" y="275815"/>
                            <a:pt x="4645510" y="334116"/>
                            <a:pt x="4644234" y="537219"/>
                          </a:cubicBezTo>
                          <a:cubicBezTo>
                            <a:pt x="4645859" y="738647"/>
                            <a:pt x="4620526" y="1088712"/>
                            <a:pt x="4560080" y="1324968"/>
                          </a:cubicBezTo>
                          <a:cubicBezTo>
                            <a:pt x="3909470" y="1377445"/>
                            <a:pt x="3179252" y="2512404"/>
                            <a:pt x="2831238" y="2652225"/>
                          </a:cubicBezTo>
                          <a:cubicBezTo>
                            <a:pt x="2078856" y="2801318"/>
                            <a:pt x="82922" y="2321783"/>
                            <a:pt x="0" y="2006320"/>
                          </a:cubicBezTo>
                          <a:cubicBezTo>
                            <a:pt x="18643" y="1966084"/>
                            <a:pt x="45002" y="1934704"/>
                            <a:pt x="77573" y="1910768"/>
                          </a:cubicBezTo>
                          <a:close/>
                        </a:path>
                      </a:pathLst>
                    </a:custGeom>
                    <a:solidFill>
                      <a:srgbClr val="987746">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86" name="Rectangle: Rounded Corners 741">
                    <a:extLst>
                      <a:ext uri="{FF2B5EF4-FFF2-40B4-BE49-F238E27FC236}">
                        <a16:creationId xmlns:a16="http://schemas.microsoft.com/office/drawing/2014/main" id="{BE558A8B-CD15-15F4-927F-7E7505FB93DA}"/>
                      </a:ext>
                    </a:extLst>
                  </p:cNvPr>
                  <p:cNvSpPr/>
                  <p:nvPr/>
                </p:nvSpPr>
                <p:spPr>
                  <a:xfrm rot="157249" flipV="1">
                    <a:off x="3672476" y="3428560"/>
                    <a:ext cx="313878" cy="224918"/>
                  </a:xfrm>
                  <a:prstGeom prst="roundRect">
                    <a:avLst>
                      <a:gd name="adj" fmla="val 41457"/>
                    </a:avLst>
                  </a:prstGeom>
                  <a:solidFill>
                    <a:srgbClr val="987746">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2" name="Group 81">
                  <a:extLst>
                    <a:ext uri="{FF2B5EF4-FFF2-40B4-BE49-F238E27FC236}">
                      <a16:creationId xmlns:a16="http://schemas.microsoft.com/office/drawing/2014/main" id="{DF5BD084-4FA8-9BFC-2E41-87ADEC16E277}"/>
                    </a:ext>
                  </a:extLst>
                </p:cNvPr>
                <p:cNvGrpSpPr/>
                <p:nvPr/>
              </p:nvGrpSpPr>
              <p:grpSpPr>
                <a:xfrm>
                  <a:off x="0" y="3293277"/>
                  <a:ext cx="1734135" cy="1883993"/>
                  <a:chOff x="0" y="3293277"/>
                  <a:chExt cx="1734135" cy="1883993"/>
                </a:xfrm>
              </p:grpSpPr>
              <p:sp>
                <p:nvSpPr>
                  <p:cNvPr id="83" name="Rectangle 3">
                    <a:extLst>
                      <a:ext uri="{FF2B5EF4-FFF2-40B4-BE49-F238E27FC236}">
                        <a16:creationId xmlns:a16="http://schemas.microsoft.com/office/drawing/2014/main" id="{9D389D33-D1D4-B98D-7E0C-DEB78251D9C7}"/>
                      </a:ext>
                    </a:extLst>
                  </p:cNvPr>
                  <p:cNvSpPr/>
                  <p:nvPr/>
                </p:nvSpPr>
                <p:spPr>
                  <a:xfrm rot="19991323">
                    <a:off x="1420442" y="3293277"/>
                    <a:ext cx="170731" cy="1018168"/>
                  </a:xfrm>
                  <a:custGeom>
                    <a:avLst/>
                    <a:gdLst>
                      <a:gd name="connsiteX0" fmla="*/ 0 w 228339"/>
                      <a:gd name="connsiteY0" fmla="*/ 0 h 837900"/>
                      <a:gd name="connsiteX1" fmla="*/ 228339 w 228339"/>
                      <a:gd name="connsiteY1" fmla="*/ 0 h 837900"/>
                      <a:gd name="connsiteX2" fmla="*/ 228339 w 228339"/>
                      <a:gd name="connsiteY2" fmla="*/ 837900 h 837900"/>
                      <a:gd name="connsiteX3" fmla="*/ 0 w 228339"/>
                      <a:gd name="connsiteY3" fmla="*/ 837900 h 837900"/>
                      <a:gd name="connsiteX4" fmla="*/ 0 w 228339"/>
                      <a:gd name="connsiteY4" fmla="*/ 0 h 837900"/>
                      <a:gd name="connsiteX0" fmla="*/ 0 w 285401"/>
                      <a:gd name="connsiteY0" fmla="*/ 3179 h 837900"/>
                      <a:gd name="connsiteX1" fmla="*/ 285401 w 285401"/>
                      <a:gd name="connsiteY1" fmla="*/ 0 h 837900"/>
                      <a:gd name="connsiteX2" fmla="*/ 285401 w 285401"/>
                      <a:gd name="connsiteY2" fmla="*/ 837900 h 837900"/>
                      <a:gd name="connsiteX3" fmla="*/ 57062 w 285401"/>
                      <a:gd name="connsiteY3" fmla="*/ 837900 h 837900"/>
                      <a:gd name="connsiteX4" fmla="*/ 0 w 285401"/>
                      <a:gd name="connsiteY4" fmla="*/ 3179 h 837900"/>
                      <a:gd name="connsiteX0" fmla="*/ 0 w 285401"/>
                      <a:gd name="connsiteY0" fmla="*/ 3960 h 838681"/>
                      <a:gd name="connsiteX1" fmla="*/ 213810 w 285401"/>
                      <a:gd name="connsiteY1" fmla="*/ 0 h 838681"/>
                      <a:gd name="connsiteX2" fmla="*/ 285401 w 285401"/>
                      <a:gd name="connsiteY2" fmla="*/ 838681 h 838681"/>
                      <a:gd name="connsiteX3" fmla="*/ 57062 w 285401"/>
                      <a:gd name="connsiteY3" fmla="*/ 838681 h 838681"/>
                      <a:gd name="connsiteX4" fmla="*/ 0 w 285401"/>
                      <a:gd name="connsiteY4" fmla="*/ 3960 h 838681"/>
                      <a:gd name="connsiteX0" fmla="*/ 0 w 285401"/>
                      <a:gd name="connsiteY0" fmla="*/ 4754 h 839475"/>
                      <a:gd name="connsiteX1" fmla="*/ 228074 w 285401"/>
                      <a:gd name="connsiteY1" fmla="*/ 0 h 839475"/>
                      <a:gd name="connsiteX2" fmla="*/ 285401 w 285401"/>
                      <a:gd name="connsiteY2" fmla="*/ 839475 h 839475"/>
                      <a:gd name="connsiteX3" fmla="*/ 57062 w 285401"/>
                      <a:gd name="connsiteY3" fmla="*/ 839475 h 839475"/>
                      <a:gd name="connsiteX4" fmla="*/ 0 w 285401"/>
                      <a:gd name="connsiteY4" fmla="*/ 4754 h 839475"/>
                      <a:gd name="connsiteX0" fmla="*/ 0 w 285401"/>
                      <a:gd name="connsiteY0" fmla="*/ 5548 h 840269"/>
                      <a:gd name="connsiteX1" fmla="*/ 242339 w 285401"/>
                      <a:gd name="connsiteY1" fmla="*/ 0 h 840269"/>
                      <a:gd name="connsiteX2" fmla="*/ 285401 w 285401"/>
                      <a:gd name="connsiteY2" fmla="*/ 840269 h 840269"/>
                      <a:gd name="connsiteX3" fmla="*/ 57062 w 285401"/>
                      <a:gd name="connsiteY3" fmla="*/ 840269 h 840269"/>
                      <a:gd name="connsiteX4" fmla="*/ 0 w 285401"/>
                      <a:gd name="connsiteY4" fmla="*/ 5548 h 840269"/>
                      <a:gd name="connsiteX0" fmla="*/ 0 w 280116"/>
                      <a:gd name="connsiteY0" fmla="*/ 14794 h 840269"/>
                      <a:gd name="connsiteX1" fmla="*/ 237054 w 280116"/>
                      <a:gd name="connsiteY1" fmla="*/ 0 h 840269"/>
                      <a:gd name="connsiteX2" fmla="*/ 280116 w 280116"/>
                      <a:gd name="connsiteY2" fmla="*/ 840269 h 840269"/>
                      <a:gd name="connsiteX3" fmla="*/ 51777 w 280116"/>
                      <a:gd name="connsiteY3" fmla="*/ 840269 h 840269"/>
                      <a:gd name="connsiteX4" fmla="*/ 0 w 280116"/>
                      <a:gd name="connsiteY4" fmla="*/ 14794 h 840269"/>
                      <a:gd name="connsiteX0" fmla="*/ 0 w 275362"/>
                      <a:gd name="connsiteY0" fmla="*/ 14529 h 840269"/>
                      <a:gd name="connsiteX1" fmla="*/ 232300 w 275362"/>
                      <a:gd name="connsiteY1" fmla="*/ 0 h 840269"/>
                      <a:gd name="connsiteX2" fmla="*/ 275362 w 275362"/>
                      <a:gd name="connsiteY2" fmla="*/ 840269 h 840269"/>
                      <a:gd name="connsiteX3" fmla="*/ 47023 w 275362"/>
                      <a:gd name="connsiteY3" fmla="*/ 840269 h 840269"/>
                      <a:gd name="connsiteX4" fmla="*/ 0 w 275362"/>
                      <a:gd name="connsiteY4" fmla="*/ 14529 h 840269"/>
                      <a:gd name="connsiteX0" fmla="*/ 0 w 275627"/>
                      <a:gd name="connsiteY0" fmla="*/ 9775 h 840269"/>
                      <a:gd name="connsiteX1" fmla="*/ 232565 w 275627"/>
                      <a:gd name="connsiteY1" fmla="*/ 0 h 840269"/>
                      <a:gd name="connsiteX2" fmla="*/ 275627 w 275627"/>
                      <a:gd name="connsiteY2" fmla="*/ 840269 h 840269"/>
                      <a:gd name="connsiteX3" fmla="*/ 47288 w 275627"/>
                      <a:gd name="connsiteY3" fmla="*/ 840269 h 840269"/>
                      <a:gd name="connsiteX4" fmla="*/ 0 w 275627"/>
                      <a:gd name="connsiteY4" fmla="*/ 9775 h 840269"/>
                      <a:gd name="connsiteX0" fmla="*/ 0 w 275627"/>
                      <a:gd name="connsiteY0" fmla="*/ 9775 h 845023"/>
                      <a:gd name="connsiteX1" fmla="*/ 232565 w 275627"/>
                      <a:gd name="connsiteY1" fmla="*/ 0 h 845023"/>
                      <a:gd name="connsiteX2" fmla="*/ 275627 w 275627"/>
                      <a:gd name="connsiteY2" fmla="*/ 840269 h 845023"/>
                      <a:gd name="connsiteX3" fmla="*/ 47553 w 275627"/>
                      <a:gd name="connsiteY3" fmla="*/ 845023 h 845023"/>
                      <a:gd name="connsiteX4" fmla="*/ 0 w 275627"/>
                      <a:gd name="connsiteY4" fmla="*/ 9775 h 845023"/>
                      <a:gd name="connsiteX0" fmla="*/ 0 w 275627"/>
                      <a:gd name="connsiteY0" fmla="*/ 9775 h 849775"/>
                      <a:gd name="connsiteX1" fmla="*/ 232565 w 275627"/>
                      <a:gd name="connsiteY1" fmla="*/ 0 h 849775"/>
                      <a:gd name="connsiteX2" fmla="*/ 275627 w 275627"/>
                      <a:gd name="connsiteY2" fmla="*/ 840269 h 849775"/>
                      <a:gd name="connsiteX3" fmla="*/ 47818 w 275627"/>
                      <a:gd name="connsiteY3" fmla="*/ 849775 h 849775"/>
                      <a:gd name="connsiteX4" fmla="*/ 0 w 275627"/>
                      <a:gd name="connsiteY4" fmla="*/ 9775 h 849775"/>
                      <a:gd name="connsiteX0" fmla="*/ 0 w 275627"/>
                      <a:gd name="connsiteY0" fmla="*/ 9775 h 854530"/>
                      <a:gd name="connsiteX1" fmla="*/ 232565 w 275627"/>
                      <a:gd name="connsiteY1" fmla="*/ 0 h 854530"/>
                      <a:gd name="connsiteX2" fmla="*/ 275627 w 275627"/>
                      <a:gd name="connsiteY2" fmla="*/ 840269 h 854530"/>
                      <a:gd name="connsiteX3" fmla="*/ 48083 w 275627"/>
                      <a:gd name="connsiteY3" fmla="*/ 854530 h 854530"/>
                      <a:gd name="connsiteX4" fmla="*/ 0 w 275627"/>
                      <a:gd name="connsiteY4" fmla="*/ 9775 h 854530"/>
                      <a:gd name="connsiteX0" fmla="*/ 0 w 275627"/>
                      <a:gd name="connsiteY0" fmla="*/ 9775 h 1598906"/>
                      <a:gd name="connsiteX1" fmla="*/ 232565 w 275627"/>
                      <a:gd name="connsiteY1" fmla="*/ 0 h 1598906"/>
                      <a:gd name="connsiteX2" fmla="*/ 275627 w 275627"/>
                      <a:gd name="connsiteY2" fmla="*/ 840269 h 1598906"/>
                      <a:gd name="connsiteX3" fmla="*/ 125348 w 275627"/>
                      <a:gd name="connsiteY3" fmla="*/ 1598906 h 1598906"/>
                      <a:gd name="connsiteX4" fmla="*/ 0 w 275627"/>
                      <a:gd name="connsiteY4" fmla="*/ 9775 h 1598906"/>
                      <a:gd name="connsiteX0" fmla="*/ 0 w 297454"/>
                      <a:gd name="connsiteY0" fmla="*/ 9775 h 1598906"/>
                      <a:gd name="connsiteX1" fmla="*/ 232565 w 297454"/>
                      <a:gd name="connsiteY1" fmla="*/ 0 h 1598906"/>
                      <a:gd name="connsiteX2" fmla="*/ 297454 w 297454"/>
                      <a:gd name="connsiteY2" fmla="*/ 1584402 h 1598906"/>
                      <a:gd name="connsiteX3" fmla="*/ 125348 w 297454"/>
                      <a:gd name="connsiteY3" fmla="*/ 1598906 h 1598906"/>
                      <a:gd name="connsiteX4" fmla="*/ 0 w 297454"/>
                      <a:gd name="connsiteY4" fmla="*/ 9775 h 1598906"/>
                      <a:gd name="connsiteX0" fmla="*/ 0 w 311314"/>
                      <a:gd name="connsiteY0" fmla="*/ 9775 h 1598906"/>
                      <a:gd name="connsiteX1" fmla="*/ 232565 w 311314"/>
                      <a:gd name="connsiteY1" fmla="*/ 0 h 1598906"/>
                      <a:gd name="connsiteX2" fmla="*/ 311314 w 311314"/>
                      <a:gd name="connsiteY2" fmla="*/ 1584463 h 1598906"/>
                      <a:gd name="connsiteX3" fmla="*/ 125348 w 311314"/>
                      <a:gd name="connsiteY3" fmla="*/ 1598906 h 1598906"/>
                      <a:gd name="connsiteX4" fmla="*/ 0 w 311314"/>
                      <a:gd name="connsiteY4" fmla="*/ 9775 h 1598906"/>
                      <a:gd name="connsiteX0" fmla="*/ 0 w 311314"/>
                      <a:gd name="connsiteY0" fmla="*/ 9775 h 1649973"/>
                      <a:gd name="connsiteX1" fmla="*/ 232565 w 311314"/>
                      <a:gd name="connsiteY1" fmla="*/ 0 h 1649973"/>
                      <a:gd name="connsiteX2" fmla="*/ 311314 w 311314"/>
                      <a:gd name="connsiteY2" fmla="*/ 1584463 h 1649973"/>
                      <a:gd name="connsiteX3" fmla="*/ 114046 w 311314"/>
                      <a:gd name="connsiteY3" fmla="*/ 1649973 h 1649973"/>
                      <a:gd name="connsiteX4" fmla="*/ 0 w 311314"/>
                      <a:gd name="connsiteY4" fmla="*/ 9775 h 1649973"/>
                      <a:gd name="connsiteX0" fmla="*/ 0 w 302867"/>
                      <a:gd name="connsiteY0" fmla="*/ 9775 h 1649973"/>
                      <a:gd name="connsiteX1" fmla="*/ 232565 w 302867"/>
                      <a:gd name="connsiteY1" fmla="*/ 0 h 1649973"/>
                      <a:gd name="connsiteX2" fmla="*/ 302867 w 302867"/>
                      <a:gd name="connsiteY2" fmla="*/ 1615664 h 1649973"/>
                      <a:gd name="connsiteX3" fmla="*/ 114046 w 302867"/>
                      <a:gd name="connsiteY3" fmla="*/ 1649973 h 1649973"/>
                      <a:gd name="connsiteX4" fmla="*/ 0 w 302867"/>
                      <a:gd name="connsiteY4" fmla="*/ 9775 h 1649973"/>
                      <a:gd name="connsiteX0" fmla="*/ 0 w 311135"/>
                      <a:gd name="connsiteY0" fmla="*/ 9775 h 1649973"/>
                      <a:gd name="connsiteX1" fmla="*/ 232565 w 311135"/>
                      <a:gd name="connsiteY1" fmla="*/ 0 h 1649973"/>
                      <a:gd name="connsiteX2" fmla="*/ 311135 w 311135"/>
                      <a:gd name="connsiteY2" fmla="*/ 1627059 h 1649973"/>
                      <a:gd name="connsiteX3" fmla="*/ 114046 w 311135"/>
                      <a:gd name="connsiteY3" fmla="*/ 1649973 h 1649973"/>
                      <a:gd name="connsiteX4" fmla="*/ 0 w 311135"/>
                      <a:gd name="connsiteY4" fmla="*/ 9775 h 1649973"/>
                      <a:gd name="connsiteX0" fmla="*/ 0 w 311135"/>
                      <a:gd name="connsiteY0" fmla="*/ 29702 h 1669900"/>
                      <a:gd name="connsiteX1" fmla="*/ 221561 w 311135"/>
                      <a:gd name="connsiteY1" fmla="*/ 0 h 1669900"/>
                      <a:gd name="connsiteX2" fmla="*/ 311135 w 311135"/>
                      <a:gd name="connsiteY2" fmla="*/ 1646986 h 1669900"/>
                      <a:gd name="connsiteX3" fmla="*/ 114046 w 311135"/>
                      <a:gd name="connsiteY3" fmla="*/ 1669900 h 1669900"/>
                      <a:gd name="connsiteX4" fmla="*/ 0 w 311135"/>
                      <a:gd name="connsiteY4" fmla="*/ 29702 h 1669900"/>
                      <a:gd name="connsiteX0" fmla="*/ 0 w 308280"/>
                      <a:gd name="connsiteY0" fmla="*/ 9836 h 1669900"/>
                      <a:gd name="connsiteX1" fmla="*/ 218706 w 308280"/>
                      <a:gd name="connsiteY1" fmla="*/ 0 h 1669900"/>
                      <a:gd name="connsiteX2" fmla="*/ 308280 w 308280"/>
                      <a:gd name="connsiteY2" fmla="*/ 1646986 h 1669900"/>
                      <a:gd name="connsiteX3" fmla="*/ 111191 w 308280"/>
                      <a:gd name="connsiteY3" fmla="*/ 1669900 h 1669900"/>
                      <a:gd name="connsiteX4" fmla="*/ 0 w 308280"/>
                      <a:gd name="connsiteY4" fmla="*/ 9836 h 1669900"/>
                      <a:gd name="connsiteX0" fmla="*/ 0 w 308280"/>
                      <a:gd name="connsiteY0" fmla="*/ 15503 h 1675567"/>
                      <a:gd name="connsiteX1" fmla="*/ 221502 w 308280"/>
                      <a:gd name="connsiteY1" fmla="*/ 0 h 1675567"/>
                      <a:gd name="connsiteX2" fmla="*/ 308280 w 308280"/>
                      <a:gd name="connsiteY2" fmla="*/ 1652653 h 1675567"/>
                      <a:gd name="connsiteX3" fmla="*/ 111191 w 308280"/>
                      <a:gd name="connsiteY3" fmla="*/ 1675567 h 1675567"/>
                      <a:gd name="connsiteX4" fmla="*/ 0 w 308280"/>
                      <a:gd name="connsiteY4" fmla="*/ 15503 h 1675567"/>
                      <a:gd name="connsiteX0" fmla="*/ 0 w 313813"/>
                      <a:gd name="connsiteY0" fmla="*/ 15503 h 1675567"/>
                      <a:gd name="connsiteX1" fmla="*/ 221502 w 313813"/>
                      <a:gd name="connsiteY1" fmla="*/ 0 h 1675567"/>
                      <a:gd name="connsiteX2" fmla="*/ 313813 w 313813"/>
                      <a:gd name="connsiteY2" fmla="*/ 1655517 h 1675567"/>
                      <a:gd name="connsiteX3" fmla="*/ 111191 w 313813"/>
                      <a:gd name="connsiteY3" fmla="*/ 1675567 h 1675567"/>
                      <a:gd name="connsiteX4" fmla="*/ 0 w 313813"/>
                      <a:gd name="connsiteY4" fmla="*/ 15503 h 1675567"/>
                      <a:gd name="connsiteX0" fmla="*/ 0 w 298662"/>
                      <a:gd name="connsiteY0" fmla="*/ 10759 h 1675567"/>
                      <a:gd name="connsiteX1" fmla="*/ 206351 w 298662"/>
                      <a:gd name="connsiteY1" fmla="*/ 0 h 1675567"/>
                      <a:gd name="connsiteX2" fmla="*/ 298662 w 298662"/>
                      <a:gd name="connsiteY2" fmla="*/ 1655517 h 1675567"/>
                      <a:gd name="connsiteX3" fmla="*/ 96040 w 298662"/>
                      <a:gd name="connsiteY3" fmla="*/ 1675567 h 1675567"/>
                      <a:gd name="connsiteX4" fmla="*/ 0 w 298662"/>
                      <a:gd name="connsiteY4" fmla="*/ 10759 h 1675567"/>
                      <a:gd name="connsiteX0" fmla="*/ 0 w 294873"/>
                      <a:gd name="connsiteY0" fmla="*/ 9572 h 1675567"/>
                      <a:gd name="connsiteX1" fmla="*/ 202562 w 294873"/>
                      <a:gd name="connsiteY1" fmla="*/ 0 h 1675567"/>
                      <a:gd name="connsiteX2" fmla="*/ 294873 w 294873"/>
                      <a:gd name="connsiteY2" fmla="*/ 1655517 h 1675567"/>
                      <a:gd name="connsiteX3" fmla="*/ 92251 w 294873"/>
                      <a:gd name="connsiteY3" fmla="*/ 1675567 h 1675567"/>
                      <a:gd name="connsiteX4" fmla="*/ 0 w 294873"/>
                      <a:gd name="connsiteY4" fmla="*/ 9572 h 1675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73" h="1675567">
                        <a:moveTo>
                          <a:pt x="0" y="9572"/>
                        </a:moveTo>
                        <a:lnTo>
                          <a:pt x="202562" y="0"/>
                        </a:lnTo>
                        <a:lnTo>
                          <a:pt x="294873" y="1655517"/>
                        </a:lnTo>
                        <a:lnTo>
                          <a:pt x="92251" y="1675567"/>
                        </a:lnTo>
                        <a:lnTo>
                          <a:pt x="0" y="9572"/>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4" name="Freeform: Shape 83">
                    <a:extLst>
                      <a:ext uri="{FF2B5EF4-FFF2-40B4-BE49-F238E27FC236}">
                        <a16:creationId xmlns:a16="http://schemas.microsoft.com/office/drawing/2014/main" id="{F37A8CFE-1C3D-A0D5-29AC-8FD6CE3252C9}"/>
                      </a:ext>
                    </a:extLst>
                  </p:cNvPr>
                  <p:cNvSpPr/>
                  <p:nvPr/>
                </p:nvSpPr>
                <p:spPr>
                  <a:xfrm>
                    <a:off x="0" y="3368394"/>
                    <a:ext cx="1734135" cy="1808876"/>
                  </a:xfrm>
                  <a:custGeom>
                    <a:avLst/>
                    <a:gdLst>
                      <a:gd name="connsiteX0" fmla="*/ 1183488 w 1734135"/>
                      <a:gd name="connsiteY0" fmla="*/ 0 h 1808876"/>
                      <a:gd name="connsiteX1" fmla="*/ 1734135 w 1734135"/>
                      <a:gd name="connsiteY1" fmla="*/ 953979 h 1808876"/>
                      <a:gd name="connsiteX2" fmla="*/ 0 w 1734135"/>
                      <a:gd name="connsiteY2" fmla="*/ 1808876 h 1808876"/>
                      <a:gd name="connsiteX3" fmla="*/ 0 w 1734135"/>
                      <a:gd name="connsiteY3" fmla="*/ 485073 h 1808876"/>
                      <a:gd name="connsiteX4" fmla="*/ 1183488 w 1734135"/>
                      <a:gd name="connsiteY4" fmla="*/ 0 h 1808876"/>
                      <a:gd name="connsiteX5" fmla="*/ 1086223 w 1734135"/>
                      <a:gd name="connsiteY5" fmla="*/ 127388 h 1808876"/>
                      <a:gd name="connsiteX6" fmla="*/ 1037791 w 1734135"/>
                      <a:gd name="connsiteY6" fmla="*/ 175820 h 1808876"/>
                      <a:gd name="connsiteX7" fmla="*/ 1086223 w 1734135"/>
                      <a:gd name="connsiteY7" fmla="*/ 224252 h 1808876"/>
                      <a:gd name="connsiteX8" fmla="*/ 1134655 w 1734135"/>
                      <a:gd name="connsiteY8" fmla="*/ 175820 h 1808876"/>
                      <a:gd name="connsiteX9" fmla="*/ 1086223 w 1734135"/>
                      <a:gd name="connsiteY9" fmla="*/ 127388 h 180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4135" h="1808876">
                        <a:moveTo>
                          <a:pt x="1183488" y="0"/>
                        </a:moveTo>
                        <a:cubicBezTo>
                          <a:pt x="1276195" y="164216"/>
                          <a:pt x="1550174" y="625651"/>
                          <a:pt x="1734135" y="953979"/>
                        </a:cubicBezTo>
                        <a:cubicBezTo>
                          <a:pt x="1340037" y="1166558"/>
                          <a:pt x="327122" y="1633027"/>
                          <a:pt x="0" y="1808876"/>
                        </a:cubicBezTo>
                        <a:lnTo>
                          <a:pt x="0" y="485073"/>
                        </a:lnTo>
                        <a:lnTo>
                          <a:pt x="1183488" y="0"/>
                        </a:lnTo>
                        <a:close/>
                        <a:moveTo>
                          <a:pt x="1086223" y="127388"/>
                        </a:moveTo>
                        <a:cubicBezTo>
                          <a:pt x="1059475" y="127388"/>
                          <a:pt x="1037791" y="149072"/>
                          <a:pt x="1037791" y="175820"/>
                        </a:cubicBezTo>
                        <a:cubicBezTo>
                          <a:pt x="1037791" y="202568"/>
                          <a:pt x="1059475" y="224252"/>
                          <a:pt x="1086223" y="224252"/>
                        </a:cubicBezTo>
                        <a:cubicBezTo>
                          <a:pt x="1112971" y="224252"/>
                          <a:pt x="1134655" y="202568"/>
                          <a:pt x="1134655" y="175820"/>
                        </a:cubicBezTo>
                        <a:cubicBezTo>
                          <a:pt x="1134655" y="149072"/>
                          <a:pt x="1112971" y="127388"/>
                          <a:pt x="1086223" y="127388"/>
                        </a:cubicBezTo>
                        <a:close/>
                      </a:path>
                    </a:pathLst>
                  </a:custGeom>
                  <a:solidFill>
                    <a:srgbClr val="2C2C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78" name="Freeform 370">
              <a:extLst>
                <a:ext uri="{FF2B5EF4-FFF2-40B4-BE49-F238E27FC236}">
                  <a16:creationId xmlns:a16="http://schemas.microsoft.com/office/drawing/2014/main" id="{7E85805B-1828-779F-5DE4-C87141556AC4}"/>
                </a:ext>
              </a:extLst>
            </p:cNvPr>
            <p:cNvSpPr/>
            <p:nvPr/>
          </p:nvSpPr>
          <p:spPr>
            <a:xfrm>
              <a:off x="8714895" y="1741013"/>
              <a:ext cx="881360" cy="451829"/>
            </a:xfrm>
            <a:custGeom>
              <a:avLst/>
              <a:gdLst>
                <a:gd name="connsiteX0" fmla="*/ 791421 w 1664758"/>
                <a:gd name="connsiteY0" fmla="*/ 607250 h 806503"/>
                <a:gd name="connsiteX1" fmla="*/ 791626 w 1664758"/>
                <a:gd name="connsiteY1" fmla="*/ 673365 h 806503"/>
                <a:gd name="connsiteX2" fmla="*/ 855033 w 1664758"/>
                <a:gd name="connsiteY2" fmla="*/ 712676 h 806503"/>
                <a:gd name="connsiteX3" fmla="*/ 903523 w 1664758"/>
                <a:gd name="connsiteY3" fmla="*/ 712543 h 806503"/>
                <a:gd name="connsiteX4" fmla="*/ 903651 w 1664758"/>
                <a:gd name="connsiteY4" fmla="*/ 708504 h 806503"/>
                <a:gd name="connsiteX5" fmla="*/ 838104 w 1664758"/>
                <a:gd name="connsiteY5" fmla="*/ 620648 h 806503"/>
                <a:gd name="connsiteX6" fmla="*/ 813771 w 1664758"/>
                <a:gd name="connsiteY6" fmla="*/ 611479 h 806503"/>
                <a:gd name="connsiteX7" fmla="*/ 1203629 w 1664758"/>
                <a:gd name="connsiteY7" fmla="*/ 539570 h 806503"/>
                <a:gd name="connsiteX8" fmla="*/ 1243244 w 1664758"/>
                <a:gd name="connsiteY8" fmla="*/ 558004 h 806503"/>
                <a:gd name="connsiteX9" fmla="*/ 1252964 w 1664758"/>
                <a:gd name="connsiteY9" fmla="*/ 584661 h 806503"/>
                <a:gd name="connsiteX10" fmla="*/ 1239330 w 1664758"/>
                <a:gd name="connsiteY10" fmla="*/ 617451 h 806503"/>
                <a:gd name="connsiteX11" fmla="*/ 1203594 w 1664758"/>
                <a:gd name="connsiteY11" fmla="*/ 633171 h 806503"/>
                <a:gd name="connsiteX12" fmla="*/ 128634 w 1664758"/>
                <a:gd name="connsiteY12" fmla="*/ 538273 h 806503"/>
                <a:gd name="connsiteX13" fmla="*/ 36953 w 1664758"/>
                <a:gd name="connsiteY13" fmla="*/ 607981 h 806503"/>
                <a:gd name="connsiteX14" fmla="*/ 106661 w 1664758"/>
                <a:gd name="connsiteY14" fmla="*/ 699662 h 806503"/>
                <a:gd name="connsiteX15" fmla="*/ 198342 w 1664758"/>
                <a:gd name="connsiteY15" fmla="*/ 629955 h 806503"/>
                <a:gd name="connsiteX16" fmla="*/ 128634 w 1664758"/>
                <a:gd name="connsiteY16" fmla="*/ 538273 h 806503"/>
                <a:gd name="connsiteX17" fmla="*/ 1182032 w 1664758"/>
                <a:gd name="connsiteY17" fmla="*/ 420687 h 806503"/>
                <a:gd name="connsiteX18" fmla="*/ 1182001 w 1664758"/>
                <a:gd name="connsiteY18" fmla="*/ 505813 h 806503"/>
                <a:gd name="connsiteX19" fmla="*/ 1135934 w 1664758"/>
                <a:gd name="connsiteY19" fmla="*/ 462548 h 806503"/>
                <a:gd name="connsiteX20" fmla="*/ 1149801 w 1664758"/>
                <a:gd name="connsiteY20" fmla="*/ 433668 h 806503"/>
                <a:gd name="connsiteX21" fmla="*/ 1182032 w 1664758"/>
                <a:gd name="connsiteY21" fmla="*/ 420687 h 806503"/>
                <a:gd name="connsiteX22" fmla="*/ 382009 w 1664758"/>
                <a:gd name="connsiteY22" fmla="*/ 403185 h 806503"/>
                <a:gd name="connsiteX23" fmla="*/ 336636 w 1664758"/>
                <a:gd name="connsiteY23" fmla="*/ 437683 h 806503"/>
                <a:gd name="connsiteX24" fmla="*/ 371134 w 1664758"/>
                <a:gd name="connsiteY24" fmla="*/ 483056 h 806503"/>
                <a:gd name="connsiteX25" fmla="*/ 416506 w 1664758"/>
                <a:gd name="connsiteY25" fmla="*/ 448558 h 806503"/>
                <a:gd name="connsiteX26" fmla="*/ 382009 w 1664758"/>
                <a:gd name="connsiteY26" fmla="*/ 403185 h 806503"/>
                <a:gd name="connsiteX27" fmla="*/ 1203687 w 1664758"/>
                <a:gd name="connsiteY27" fmla="*/ 380399 h 806503"/>
                <a:gd name="connsiteX28" fmla="*/ 1182047 w 1664758"/>
                <a:gd name="connsiteY28" fmla="*/ 380406 h 806503"/>
                <a:gd name="connsiteX29" fmla="*/ 1182042 w 1664758"/>
                <a:gd name="connsiteY29" fmla="*/ 395136 h 806503"/>
                <a:gd name="connsiteX30" fmla="*/ 1119604 w 1664758"/>
                <a:gd name="connsiteY30" fmla="*/ 417578 h 806503"/>
                <a:gd name="connsiteX31" fmla="*/ 1099192 w 1664758"/>
                <a:gd name="connsiteY31" fmla="*/ 465036 h 806503"/>
                <a:gd name="connsiteX32" fmla="*/ 1181990 w 1664758"/>
                <a:gd name="connsiteY32" fmla="*/ 535406 h 806503"/>
                <a:gd name="connsiteX33" fmla="*/ 1181954 w 1664758"/>
                <a:gd name="connsiteY33" fmla="*/ 633177 h 806503"/>
                <a:gd name="connsiteX34" fmla="*/ 1129820 w 1664758"/>
                <a:gd name="connsiteY34" fmla="*/ 578572 h 806503"/>
                <a:gd name="connsiteX35" fmla="*/ 1092920 w 1664758"/>
                <a:gd name="connsiteY35" fmla="*/ 584450 h 806503"/>
                <a:gd name="connsiteX36" fmla="*/ 1181945 w 1664758"/>
                <a:gd name="connsiteY36" fmla="*/ 659250 h 806503"/>
                <a:gd name="connsiteX37" fmla="*/ 1181933 w 1664758"/>
                <a:gd name="connsiteY37" fmla="*/ 689885 h 806503"/>
                <a:gd name="connsiteX38" fmla="*/ 1203573 w 1664758"/>
                <a:gd name="connsiteY38" fmla="*/ 689878 h 806503"/>
                <a:gd name="connsiteX39" fmla="*/ 1203585 w 1664758"/>
                <a:gd name="connsiteY39" fmla="*/ 658852 h 806503"/>
                <a:gd name="connsiteX40" fmla="*/ 1263998 w 1664758"/>
                <a:gd name="connsiteY40" fmla="*/ 638366 h 806503"/>
                <a:gd name="connsiteX41" fmla="*/ 1290796 w 1664758"/>
                <a:gd name="connsiteY41" fmla="*/ 582694 h 806503"/>
                <a:gd name="connsiteX42" fmla="*/ 1203640 w 1664758"/>
                <a:gd name="connsiteY42" fmla="*/ 509718 h 806503"/>
                <a:gd name="connsiteX43" fmla="*/ 1203672 w 1664758"/>
                <a:gd name="connsiteY43" fmla="*/ 421072 h 806503"/>
                <a:gd name="connsiteX44" fmla="*/ 1245536 w 1664758"/>
                <a:gd name="connsiteY44" fmla="*/ 461601 h 806503"/>
                <a:gd name="connsiteX45" fmla="*/ 1283525 w 1664758"/>
                <a:gd name="connsiteY45" fmla="*/ 456766 h 806503"/>
                <a:gd name="connsiteX46" fmla="*/ 1203682 w 1664758"/>
                <a:gd name="connsiteY46" fmla="*/ 395130 h 806503"/>
                <a:gd name="connsiteX47" fmla="*/ 917111 w 1664758"/>
                <a:gd name="connsiteY47" fmla="*/ 370995 h 806503"/>
                <a:gd name="connsiteX48" fmla="*/ 790997 w 1664758"/>
                <a:gd name="connsiteY48" fmla="*/ 371340 h 806503"/>
                <a:gd name="connsiteX49" fmla="*/ 791287 w 1664758"/>
                <a:gd name="connsiteY49" fmla="*/ 464933 h 806503"/>
                <a:gd name="connsiteX50" fmla="*/ 796111 w 1664758"/>
                <a:gd name="connsiteY50" fmla="*/ 465038 h 806503"/>
                <a:gd name="connsiteX51" fmla="*/ 901077 w 1664758"/>
                <a:gd name="connsiteY51" fmla="*/ 410093 h 806503"/>
                <a:gd name="connsiteX52" fmla="*/ 912044 w 1664758"/>
                <a:gd name="connsiteY52" fmla="*/ 389712 h 806503"/>
                <a:gd name="connsiteX53" fmla="*/ 1590720 w 1664758"/>
                <a:gd name="connsiteY53" fmla="*/ 369189 h 806503"/>
                <a:gd name="connsiteX54" fmla="*/ 1478946 w 1664758"/>
                <a:gd name="connsiteY54" fmla="*/ 369495 h 806503"/>
                <a:gd name="connsiteX55" fmla="*/ 1478818 w 1664758"/>
                <a:gd name="connsiteY55" fmla="*/ 373534 h 806503"/>
                <a:gd name="connsiteX56" fmla="*/ 1544365 w 1664758"/>
                <a:gd name="connsiteY56" fmla="*/ 461390 h 806503"/>
                <a:gd name="connsiteX57" fmla="*/ 1568699 w 1664758"/>
                <a:gd name="connsiteY57" fmla="*/ 470559 h 806503"/>
                <a:gd name="connsiteX58" fmla="*/ 1591048 w 1664758"/>
                <a:gd name="connsiteY58" fmla="*/ 474789 h 806503"/>
                <a:gd name="connsiteX59" fmla="*/ 1590720 w 1664758"/>
                <a:gd name="connsiteY59" fmla="*/ 369189 h 806503"/>
                <a:gd name="connsiteX60" fmla="*/ 758862 w 1664758"/>
                <a:gd name="connsiteY60" fmla="*/ 350311 h 806503"/>
                <a:gd name="connsiteX61" fmla="*/ 714362 w 1664758"/>
                <a:gd name="connsiteY61" fmla="*/ 363143 h 806503"/>
                <a:gd name="connsiteX62" fmla="*/ 437346 w 1664758"/>
                <a:gd name="connsiteY62" fmla="*/ 443026 h 806503"/>
                <a:gd name="connsiteX63" fmla="*/ 437056 w 1664758"/>
                <a:gd name="connsiteY63" fmla="*/ 451356 h 806503"/>
                <a:gd name="connsiteX64" fmla="*/ 436482 w 1664758"/>
                <a:gd name="connsiteY64" fmla="*/ 453741 h 806503"/>
                <a:gd name="connsiteX65" fmla="*/ 557426 w 1664758"/>
                <a:gd name="connsiteY65" fmla="*/ 528169 h 806503"/>
                <a:gd name="connsiteX66" fmla="*/ 756551 w 1664758"/>
                <a:gd name="connsiteY66" fmla="*/ 651621 h 806503"/>
                <a:gd name="connsiteX67" fmla="*/ 755993 w 1664758"/>
                <a:gd name="connsiteY67" fmla="*/ 356139 h 806503"/>
                <a:gd name="connsiteX68" fmla="*/ 990360 w 1664758"/>
                <a:gd name="connsiteY68" fmla="*/ 283554 h 806503"/>
                <a:gd name="connsiteX69" fmla="*/ 815282 w 1664758"/>
                <a:gd name="connsiteY69" fmla="*/ 334041 h 806503"/>
                <a:gd name="connsiteX70" fmla="*/ 1093008 w 1664758"/>
                <a:gd name="connsiteY70" fmla="*/ 333516 h 806503"/>
                <a:gd name="connsiteX71" fmla="*/ 1047044 w 1664758"/>
                <a:gd name="connsiteY71" fmla="*/ 324237 h 806503"/>
                <a:gd name="connsiteX72" fmla="*/ 993405 w 1664758"/>
                <a:gd name="connsiteY72" fmla="*/ 288072 h 806503"/>
                <a:gd name="connsiteX73" fmla="*/ 184246 w 1664758"/>
                <a:gd name="connsiteY73" fmla="*/ 129836 h 806503"/>
                <a:gd name="connsiteX74" fmla="*/ 92564 w 1664758"/>
                <a:gd name="connsiteY74" fmla="*/ 199544 h 806503"/>
                <a:gd name="connsiteX75" fmla="*/ 162271 w 1664758"/>
                <a:gd name="connsiteY75" fmla="*/ 291225 h 806503"/>
                <a:gd name="connsiteX76" fmla="*/ 253953 w 1664758"/>
                <a:gd name="connsiteY76" fmla="*/ 221518 h 806503"/>
                <a:gd name="connsiteX77" fmla="*/ 184246 w 1664758"/>
                <a:gd name="connsiteY77" fmla="*/ 129836 h 806503"/>
                <a:gd name="connsiteX78" fmla="*/ 1112729 w 1664758"/>
                <a:gd name="connsiteY78" fmla="*/ 0 h 806503"/>
                <a:gd name="connsiteX79" fmla="*/ 1281478 w 1664758"/>
                <a:gd name="connsiteY79" fmla="*/ 168749 h 806503"/>
                <a:gd name="connsiteX80" fmla="*/ 1271592 w 1664758"/>
                <a:gd name="connsiteY80" fmla="*/ 217717 h 806503"/>
                <a:gd name="connsiteX81" fmla="*/ 1271520 w 1664758"/>
                <a:gd name="connsiteY81" fmla="*/ 218191 h 806503"/>
                <a:gd name="connsiteX82" fmla="*/ 1271478 w 1664758"/>
                <a:gd name="connsiteY82" fmla="*/ 218277 h 806503"/>
                <a:gd name="connsiteX83" fmla="*/ 1268217 w 1664758"/>
                <a:gd name="connsiteY83" fmla="*/ 234433 h 806503"/>
                <a:gd name="connsiteX84" fmla="*/ 1252519 w 1664758"/>
                <a:gd name="connsiteY84" fmla="*/ 257716 h 806503"/>
                <a:gd name="connsiteX85" fmla="*/ 1250599 w 1664758"/>
                <a:gd name="connsiteY85" fmla="*/ 261710 h 806503"/>
                <a:gd name="connsiteX86" fmla="*/ 1247604 w 1664758"/>
                <a:gd name="connsiteY86" fmla="*/ 265006 h 806503"/>
                <a:gd name="connsiteX87" fmla="*/ 1232052 w 1664758"/>
                <a:gd name="connsiteY87" fmla="*/ 288072 h 806503"/>
                <a:gd name="connsiteX88" fmla="*/ 1178413 w 1664758"/>
                <a:gd name="connsiteY88" fmla="*/ 324237 h 806503"/>
                <a:gd name="connsiteX89" fmla="*/ 1132824 w 1664758"/>
                <a:gd name="connsiteY89" fmla="*/ 333441 h 806503"/>
                <a:gd name="connsiteX90" fmla="*/ 1600782 w 1664758"/>
                <a:gd name="connsiteY90" fmla="*/ 332556 h 806503"/>
                <a:gd name="connsiteX91" fmla="*/ 1611005 w 1664758"/>
                <a:gd name="connsiteY91" fmla="*/ 334265 h 806503"/>
                <a:gd name="connsiteX92" fmla="*/ 1627079 w 1664758"/>
                <a:gd name="connsiteY92" fmla="*/ 354492 h 806503"/>
                <a:gd name="connsiteX93" fmla="*/ 1627534 w 1664758"/>
                <a:gd name="connsiteY93" fmla="*/ 595112 h 806503"/>
                <a:gd name="connsiteX94" fmla="*/ 1628614 w 1664758"/>
                <a:gd name="connsiteY94" fmla="*/ 595840 h 806503"/>
                <a:gd name="connsiteX95" fmla="*/ 1664758 w 1664758"/>
                <a:gd name="connsiteY95" fmla="*/ 683099 h 806503"/>
                <a:gd name="connsiteX96" fmla="*/ 1541354 w 1664758"/>
                <a:gd name="connsiteY96" fmla="*/ 806503 h 806503"/>
                <a:gd name="connsiteX97" fmla="*/ 1454094 w 1664758"/>
                <a:gd name="connsiteY97" fmla="*/ 770359 h 806503"/>
                <a:gd name="connsiteX98" fmla="*/ 1431267 w 1664758"/>
                <a:gd name="connsiteY98" fmla="*/ 736502 h 806503"/>
                <a:gd name="connsiteX99" fmla="*/ 895099 w 1664758"/>
                <a:gd name="connsiteY99" fmla="*/ 737516 h 806503"/>
                <a:gd name="connsiteX100" fmla="*/ 930157 w 1664758"/>
                <a:gd name="connsiteY100" fmla="*/ 759250 h 806503"/>
                <a:gd name="connsiteX101" fmla="*/ 817062 w 1664758"/>
                <a:gd name="connsiteY101" fmla="*/ 767551 h 806503"/>
                <a:gd name="connsiteX102" fmla="*/ 448862 w 1664758"/>
                <a:gd name="connsiteY102" fmla="*/ 538508 h 806503"/>
                <a:gd name="connsiteX103" fmla="*/ 398361 w 1664758"/>
                <a:gd name="connsiteY103" fmla="*/ 499848 h 806503"/>
                <a:gd name="connsiteX104" fmla="*/ 392526 w 1664758"/>
                <a:gd name="connsiteY104" fmla="*/ 502057 h 806503"/>
                <a:gd name="connsiteX105" fmla="*/ 368336 w 1664758"/>
                <a:gd name="connsiteY105" fmla="*/ 503605 h 806503"/>
                <a:gd name="connsiteX106" fmla="*/ 335925 w 1664758"/>
                <a:gd name="connsiteY106" fmla="*/ 488671 h 806503"/>
                <a:gd name="connsiteX107" fmla="*/ 335621 w 1664758"/>
                <a:gd name="connsiteY107" fmla="*/ 488342 h 806503"/>
                <a:gd name="connsiteX108" fmla="*/ 304840 w 1664758"/>
                <a:gd name="connsiteY108" fmla="*/ 495107 h 806503"/>
                <a:gd name="connsiteX109" fmla="*/ 202638 w 1664758"/>
                <a:gd name="connsiteY109" fmla="*/ 536828 h 806503"/>
                <a:gd name="connsiteX110" fmla="*/ 211288 w 1664758"/>
                <a:gd name="connsiteY110" fmla="*/ 547770 h 806503"/>
                <a:gd name="connsiteX111" fmla="*/ 234206 w 1664758"/>
                <a:gd name="connsiteY111" fmla="*/ 634838 h 806503"/>
                <a:gd name="connsiteX112" fmla="*/ 101778 w 1664758"/>
                <a:gd name="connsiteY112" fmla="*/ 735526 h 806503"/>
                <a:gd name="connsiteX113" fmla="*/ 1089 w 1664758"/>
                <a:gd name="connsiteY113" fmla="*/ 603097 h 806503"/>
                <a:gd name="connsiteX114" fmla="*/ 46450 w 1664758"/>
                <a:gd name="connsiteY114" fmla="*/ 525326 h 806503"/>
                <a:gd name="connsiteX115" fmla="*/ 262165 w 1664758"/>
                <a:gd name="connsiteY115" fmla="*/ 431553 h 806503"/>
                <a:gd name="connsiteX116" fmla="*/ 94930 w 1664758"/>
                <a:gd name="connsiteY116" fmla="*/ 298309 h 806503"/>
                <a:gd name="connsiteX117" fmla="*/ 56700 w 1664758"/>
                <a:gd name="connsiteY117" fmla="*/ 194660 h 806503"/>
                <a:gd name="connsiteX118" fmla="*/ 189129 w 1664758"/>
                <a:gd name="connsiteY118" fmla="*/ 93972 h 806503"/>
                <a:gd name="connsiteX119" fmla="*/ 289817 w 1664758"/>
                <a:gd name="connsiteY119" fmla="*/ 226401 h 806503"/>
                <a:gd name="connsiteX120" fmla="*/ 244456 w 1664758"/>
                <a:gd name="connsiteY120" fmla="*/ 304172 h 806503"/>
                <a:gd name="connsiteX121" fmla="*/ 236701 w 1664758"/>
                <a:gd name="connsiteY121" fmla="*/ 308974 h 806503"/>
                <a:gd name="connsiteX122" fmla="*/ 342370 w 1664758"/>
                <a:gd name="connsiteY122" fmla="*/ 390583 h 806503"/>
                <a:gd name="connsiteX123" fmla="*/ 349583 w 1664758"/>
                <a:gd name="connsiteY123" fmla="*/ 388361 h 806503"/>
                <a:gd name="connsiteX124" fmla="*/ 384807 w 1664758"/>
                <a:gd name="connsiteY124" fmla="*/ 382636 h 806503"/>
                <a:gd name="connsiteX125" fmla="*/ 407703 w 1664758"/>
                <a:gd name="connsiteY125" fmla="*/ 390594 h 806503"/>
                <a:gd name="connsiteX126" fmla="*/ 410222 w 1664758"/>
                <a:gd name="connsiteY126" fmla="*/ 392441 h 806503"/>
                <a:gd name="connsiteX127" fmla="*/ 466229 w 1664758"/>
                <a:gd name="connsiteY127" fmla="*/ 369990 h 806503"/>
                <a:gd name="connsiteX128" fmla="*/ 888417 w 1664758"/>
                <a:gd name="connsiteY128" fmla="*/ 240578 h 806503"/>
                <a:gd name="connsiteX129" fmla="*/ 959608 w 1664758"/>
                <a:gd name="connsiteY129" fmla="*/ 250251 h 806503"/>
                <a:gd name="connsiteX130" fmla="*/ 981205 w 1664758"/>
                <a:gd name="connsiteY130" fmla="*/ 269977 h 806503"/>
                <a:gd name="connsiteX131" fmla="*/ 957241 w 1664758"/>
                <a:gd name="connsiteY131" fmla="*/ 234433 h 806503"/>
                <a:gd name="connsiteX132" fmla="*/ 943980 w 1664758"/>
                <a:gd name="connsiteY132" fmla="*/ 168749 h 806503"/>
                <a:gd name="connsiteX133" fmla="*/ 1112729 w 1664758"/>
                <a:gd name="connsiteY133" fmla="*/ 0 h 80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64758" h="806503">
                  <a:moveTo>
                    <a:pt x="791421" y="607250"/>
                  </a:moveTo>
                  <a:lnTo>
                    <a:pt x="791626" y="673365"/>
                  </a:lnTo>
                  <a:lnTo>
                    <a:pt x="855033" y="712676"/>
                  </a:lnTo>
                  <a:lnTo>
                    <a:pt x="903523" y="712543"/>
                  </a:lnTo>
                  <a:cubicBezTo>
                    <a:pt x="903566" y="711197"/>
                    <a:pt x="903608" y="709851"/>
                    <a:pt x="903651" y="708504"/>
                  </a:cubicBezTo>
                  <a:cubicBezTo>
                    <a:pt x="900682" y="673173"/>
                    <a:pt x="877488" y="639680"/>
                    <a:pt x="838104" y="620648"/>
                  </a:cubicBezTo>
                  <a:cubicBezTo>
                    <a:pt x="830228" y="616842"/>
                    <a:pt x="822076" y="613795"/>
                    <a:pt x="813771" y="611479"/>
                  </a:cubicBezTo>
                  <a:close/>
                  <a:moveTo>
                    <a:pt x="1203629" y="539570"/>
                  </a:moveTo>
                  <a:cubicBezTo>
                    <a:pt x="1223554" y="544953"/>
                    <a:pt x="1236759" y="551097"/>
                    <a:pt x="1243244" y="558004"/>
                  </a:cubicBezTo>
                  <a:cubicBezTo>
                    <a:pt x="1249728" y="564912"/>
                    <a:pt x="1252968" y="573798"/>
                    <a:pt x="1252964" y="584661"/>
                  </a:cubicBezTo>
                  <a:cubicBezTo>
                    <a:pt x="1252959" y="597523"/>
                    <a:pt x="1248414" y="608453"/>
                    <a:pt x="1239330" y="617451"/>
                  </a:cubicBezTo>
                  <a:cubicBezTo>
                    <a:pt x="1230245" y="626449"/>
                    <a:pt x="1218333" y="631689"/>
                    <a:pt x="1203594" y="633171"/>
                  </a:cubicBezTo>
                  <a:close/>
                  <a:moveTo>
                    <a:pt x="128634" y="538273"/>
                  </a:moveTo>
                  <a:cubicBezTo>
                    <a:pt x="84068" y="532205"/>
                    <a:pt x="43021" y="563415"/>
                    <a:pt x="36953" y="607981"/>
                  </a:cubicBezTo>
                  <a:cubicBezTo>
                    <a:pt x="30886" y="652547"/>
                    <a:pt x="62094" y="693594"/>
                    <a:pt x="106661" y="699662"/>
                  </a:cubicBezTo>
                  <a:cubicBezTo>
                    <a:pt x="151227" y="705730"/>
                    <a:pt x="192274" y="674521"/>
                    <a:pt x="198342" y="629955"/>
                  </a:cubicBezTo>
                  <a:cubicBezTo>
                    <a:pt x="204410" y="585388"/>
                    <a:pt x="173201" y="544341"/>
                    <a:pt x="128634" y="538273"/>
                  </a:cubicBezTo>
                  <a:close/>
                  <a:moveTo>
                    <a:pt x="1182032" y="420687"/>
                  </a:moveTo>
                  <a:lnTo>
                    <a:pt x="1182001" y="505813"/>
                  </a:lnTo>
                  <a:cubicBezTo>
                    <a:pt x="1151282" y="498088"/>
                    <a:pt x="1135927" y="483666"/>
                    <a:pt x="1135934" y="462548"/>
                  </a:cubicBezTo>
                  <a:cubicBezTo>
                    <a:pt x="1135939" y="450294"/>
                    <a:pt x="1140561" y="440667"/>
                    <a:pt x="1149801" y="433668"/>
                  </a:cubicBezTo>
                  <a:cubicBezTo>
                    <a:pt x="1159041" y="426669"/>
                    <a:pt x="1169784" y="422342"/>
                    <a:pt x="1182032" y="420687"/>
                  </a:cubicBezTo>
                  <a:close/>
                  <a:moveTo>
                    <a:pt x="382009" y="403185"/>
                  </a:moveTo>
                  <a:cubicBezTo>
                    <a:pt x="359953" y="400182"/>
                    <a:pt x="339639" y="415627"/>
                    <a:pt x="336636" y="437683"/>
                  </a:cubicBezTo>
                  <a:cubicBezTo>
                    <a:pt x="333633" y="459738"/>
                    <a:pt x="349078" y="480053"/>
                    <a:pt x="371134" y="483056"/>
                  </a:cubicBezTo>
                  <a:cubicBezTo>
                    <a:pt x="393189" y="486059"/>
                    <a:pt x="413503" y="470613"/>
                    <a:pt x="416506" y="448558"/>
                  </a:cubicBezTo>
                  <a:cubicBezTo>
                    <a:pt x="419510" y="426502"/>
                    <a:pt x="404064" y="406188"/>
                    <a:pt x="382009" y="403185"/>
                  </a:cubicBezTo>
                  <a:close/>
                  <a:moveTo>
                    <a:pt x="1203687" y="380399"/>
                  </a:moveTo>
                  <a:lnTo>
                    <a:pt x="1182047" y="380406"/>
                  </a:lnTo>
                  <a:lnTo>
                    <a:pt x="1182042" y="395136"/>
                  </a:lnTo>
                  <a:cubicBezTo>
                    <a:pt x="1154018" y="397231"/>
                    <a:pt x="1133205" y="404711"/>
                    <a:pt x="1119604" y="417578"/>
                  </a:cubicBezTo>
                  <a:cubicBezTo>
                    <a:pt x="1106003" y="430444"/>
                    <a:pt x="1099199" y="446264"/>
                    <a:pt x="1099192" y="465036"/>
                  </a:cubicBezTo>
                  <a:cubicBezTo>
                    <a:pt x="1099178" y="501537"/>
                    <a:pt x="1126778" y="524994"/>
                    <a:pt x="1181990" y="535406"/>
                  </a:cubicBezTo>
                  <a:lnTo>
                    <a:pt x="1181954" y="633177"/>
                  </a:lnTo>
                  <a:cubicBezTo>
                    <a:pt x="1152168" y="629710"/>
                    <a:pt x="1134790" y="611508"/>
                    <a:pt x="1129820" y="578572"/>
                  </a:cubicBezTo>
                  <a:lnTo>
                    <a:pt x="1092920" y="584450"/>
                  </a:lnTo>
                  <a:cubicBezTo>
                    <a:pt x="1096641" y="628424"/>
                    <a:pt x="1126315" y="653357"/>
                    <a:pt x="1181945" y="659250"/>
                  </a:cubicBezTo>
                  <a:lnTo>
                    <a:pt x="1181933" y="689885"/>
                  </a:lnTo>
                  <a:lnTo>
                    <a:pt x="1203573" y="689878"/>
                  </a:lnTo>
                  <a:lnTo>
                    <a:pt x="1203585" y="658852"/>
                  </a:lnTo>
                  <a:cubicBezTo>
                    <a:pt x="1226004" y="657976"/>
                    <a:pt x="1246141" y="651148"/>
                    <a:pt x="1263998" y="638366"/>
                  </a:cubicBezTo>
                  <a:cubicBezTo>
                    <a:pt x="1281854" y="625586"/>
                    <a:pt x="1290787" y="607028"/>
                    <a:pt x="1290796" y="582694"/>
                  </a:cubicBezTo>
                  <a:cubicBezTo>
                    <a:pt x="1290810" y="543672"/>
                    <a:pt x="1261758" y="519347"/>
                    <a:pt x="1203640" y="509718"/>
                  </a:cubicBezTo>
                  <a:lnTo>
                    <a:pt x="1203672" y="421072"/>
                  </a:lnTo>
                  <a:cubicBezTo>
                    <a:pt x="1227439" y="425149"/>
                    <a:pt x="1241393" y="438659"/>
                    <a:pt x="1245536" y="461601"/>
                  </a:cubicBezTo>
                  <a:lnTo>
                    <a:pt x="1283525" y="456766"/>
                  </a:lnTo>
                  <a:cubicBezTo>
                    <a:pt x="1276481" y="419224"/>
                    <a:pt x="1249867" y="398679"/>
                    <a:pt x="1203682" y="395130"/>
                  </a:cubicBezTo>
                  <a:close/>
                  <a:moveTo>
                    <a:pt x="917111" y="370995"/>
                  </a:moveTo>
                  <a:lnTo>
                    <a:pt x="790997" y="371340"/>
                  </a:lnTo>
                  <a:cubicBezTo>
                    <a:pt x="791093" y="402538"/>
                    <a:pt x="791191" y="433736"/>
                    <a:pt x="791287" y="464933"/>
                  </a:cubicBezTo>
                  <a:lnTo>
                    <a:pt x="796111" y="465038"/>
                  </a:lnTo>
                  <a:cubicBezTo>
                    <a:pt x="838307" y="462528"/>
                    <a:pt x="878322" y="443084"/>
                    <a:pt x="901077" y="410093"/>
                  </a:cubicBezTo>
                  <a:cubicBezTo>
                    <a:pt x="905628" y="403495"/>
                    <a:pt x="909273" y="396668"/>
                    <a:pt x="912044" y="389712"/>
                  </a:cubicBezTo>
                  <a:close/>
                  <a:moveTo>
                    <a:pt x="1590720" y="369189"/>
                  </a:moveTo>
                  <a:lnTo>
                    <a:pt x="1478946" y="369495"/>
                  </a:lnTo>
                  <a:lnTo>
                    <a:pt x="1478818" y="373534"/>
                  </a:lnTo>
                  <a:cubicBezTo>
                    <a:pt x="1481787" y="408865"/>
                    <a:pt x="1504981" y="442359"/>
                    <a:pt x="1544365" y="461390"/>
                  </a:cubicBezTo>
                  <a:cubicBezTo>
                    <a:pt x="1552242" y="465196"/>
                    <a:pt x="1560393" y="468243"/>
                    <a:pt x="1568699" y="470559"/>
                  </a:cubicBezTo>
                  <a:lnTo>
                    <a:pt x="1591048" y="474789"/>
                  </a:lnTo>
                  <a:cubicBezTo>
                    <a:pt x="1590939" y="439589"/>
                    <a:pt x="1590829" y="404389"/>
                    <a:pt x="1590720" y="369189"/>
                  </a:cubicBezTo>
                  <a:close/>
                  <a:moveTo>
                    <a:pt x="758862" y="350311"/>
                  </a:moveTo>
                  <a:lnTo>
                    <a:pt x="714362" y="363143"/>
                  </a:lnTo>
                  <a:cubicBezTo>
                    <a:pt x="622023" y="389771"/>
                    <a:pt x="529685" y="416398"/>
                    <a:pt x="437346" y="443026"/>
                  </a:cubicBezTo>
                  <a:lnTo>
                    <a:pt x="437056" y="451356"/>
                  </a:lnTo>
                  <a:lnTo>
                    <a:pt x="436482" y="453741"/>
                  </a:lnTo>
                  <a:lnTo>
                    <a:pt x="557426" y="528169"/>
                  </a:lnTo>
                  <a:lnTo>
                    <a:pt x="756551" y="651621"/>
                  </a:lnTo>
                  <a:lnTo>
                    <a:pt x="755993" y="356139"/>
                  </a:lnTo>
                  <a:close/>
                  <a:moveTo>
                    <a:pt x="990360" y="283554"/>
                  </a:moveTo>
                  <a:lnTo>
                    <a:pt x="815282" y="334041"/>
                  </a:lnTo>
                  <a:lnTo>
                    <a:pt x="1093008" y="333516"/>
                  </a:lnTo>
                  <a:lnTo>
                    <a:pt x="1047044" y="324237"/>
                  </a:lnTo>
                  <a:cubicBezTo>
                    <a:pt x="1026856" y="315697"/>
                    <a:pt x="1008674" y="303341"/>
                    <a:pt x="993405" y="288072"/>
                  </a:cubicBezTo>
                  <a:close/>
                  <a:moveTo>
                    <a:pt x="184246" y="129836"/>
                  </a:moveTo>
                  <a:cubicBezTo>
                    <a:pt x="139679" y="123768"/>
                    <a:pt x="98632" y="154978"/>
                    <a:pt x="92564" y="199544"/>
                  </a:cubicBezTo>
                  <a:cubicBezTo>
                    <a:pt x="86496" y="244110"/>
                    <a:pt x="117705" y="285157"/>
                    <a:pt x="162271" y="291225"/>
                  </a:cubicBezTo>
                  <a:cubicBezTo>
                    <a:pt x="206838" y="297293"/>
                    <a:pt x="247885" y="266084"/>
                    <a:pt x="253953" y="221518"/>
                  </a:cubicBezTo>
                  <a:cubicBezTo>
                    <a:pt x="260021" y="176952"/>
                    <a:pt x="228812" y="135904"/>
                    <a:pt x="184246" y="129836"/>
                  </a:cubicBezTo>
                  <a:close/>
                  <a:moveTo>
                    <a:pt x="1112729" y="0"/>
                  </a:moveTo>
                  <a:cubicBezTo>
                    <a:pt x="1205926" y="0"/>
                    <a:pt x="1281478" y="75552"/>
                    <a:pt x="1281478" y="168749"/>
                  </a:cubicBezTo>
                  <a:lnTo>
                    <a:pt x="1271592" y="217717"/>
                  </a:lnTo>
                  <a:lnTo>
                    <a:pt x="1271520" y="218191"/>
                  </a:lnTo>
                  <a:lnTo>
                    <a:pt x="1271478" y="218277"/>
                  </a:lnTo>
                  <a:lnTo>
                    <a:pt x="1268217" y="234433"/>
                  </a:lnTo>
                  <a:lnTo>
                    <a:pt x="1252519" y="257716"/>
                  </a:lnTo>
                  <a:lnTo>
                    <a:pt x="1250599" y="261710"/>
                  </a:lnTo>
                  <a:lnTo>
                    <a:pt x="1247604" y="265006"/>
                  </a:lnTo>
                  <a:lnTo>
                    <a:pt x="1232052" y="288072"/>
                  </a:lnTo>
                  <a:cubicBezTo>
                    <a:pt x="1216783" y="303341"/>
                    <a:pt x="1198602" y="315697"/>
                    <a:pt x="1178413" y="324237"/>
                  </a:cubicBezTo>
                  <a:lnTo>
                    <a:pt x="1132824" y="333441"/>
                  </a:lnTo>
                  <a:lnTo>
                    <a:pt x="1600782" y="332556"/>
                  </a:lnTo>
                  <a:cubicBezTo>
                    <a:pt x="1604407" y="332549"/>
                    <a:pt x="1607861" y="333158"/>
                    <a:pt x="1611005" y="334265"/>
                  </a:cubicBezTo>
                  <a:cubicBezTo>
                    <a:pt x="1620435" y="337584"/>
                    <a:pt x="1627062" y="345386"/>
                    <a:pt x="1627079" y="354492"/>
                  </a:cubicBezTo>
                  <a:lnTo>
                    <a:pt x="1627534" y="595112"/>
                  </a:lnTo>
                  <a:lnTo>
                    <a:pt x="1628614" y="595840"/>
                  </a:lnTo>
                  <a:cubicBezTo>
                    <a:pt x="1650946" y="618171"/>
                    <a:pt x="1664758" y="649022"/>
                    <a:pt x="1664758" y="683099"/>
                  </a:cubicBezTo>
                  <a:cubicBezTo>
                    <a:pt x="1664758" y="751253"/>
                    <a:pt x="1609508" y="806503"/>
                    <a:pt x="1541354" y="806503"/>
                  </a:cubicBezTo>
                  <a:cubicBezTo>
                    <a:pt x="1507277" y="806503"/>
                    <a:pt x="1476426" y="792691"/>
                    <a:pt x="1454094" y="770359"/>
                  </a:cubicBezTo>
                  <a:lnTo>
                    <a:pt x="1431267" y="736502"/>
                  </a:lnTo>
                  <a:lnTo>
                    <a:pt x="895099" y="737516"/>
                  </a:lnTo>
                  <a:lnTo>
                    <a:pt x="930157" y="759250"/>
                  </a:lnTo>
                  <a:cubicBezTo>
                    <a:pt x="910651" y="782982"/>
                    <a:pt x="891570" y="785329"/>
                    <a:pt x="817062" y="767551"/>
                  </a:cubicBezTo>
                  <a:cubicBezTo>
                    <a:pt x="693661" y="733026"/>
                    <a:pt x="572635" y="634424"/>
                    <a:pt x="448862" y="538508"/>
                  </a:cubicBezTo>
                  <a:lnTo>
                    <a:pt x="398361" y="499848"/>
                  </a:lnTo>
                  <a:lnTo>
                    <a:pt x="392526" y="502057"/>
                  </a:lnTo>
                  <a:cubicBezTo>
                    <a:pt x="384873" y="504133"/>
                    <a:pt x="376687" y="504742"/>
                    <a:pt x="368336" y="503605"/>
                  </a:cubicBezTo>
                  <a:cubicBezTo>
                    <a:pt x="355809" y="501899"/>
                    <a:pt x="344690" y="496506"/>
                    <a:pt x="335925" y="488671"/>
                  </a:cubicBezTo>
                  <a:lnTo>
                    <a:pt x="335621" y="488342"/>
                  </a:lnTo>
                  <a:lnTo>
                    <a:pt x="304840" y="495107"/>
                  </a:lnTo>
                  <a:cubicBezTo>
                    <a:pt x="267903" y="503776"/>
                    <a:pt x="229392" y="515498"/>
                    <a:pt x="202638" y="536828"/>
                  </a:cubicBezTo>
                  <a:lnTo>
                    <a:pt x="211288" y="547770"/>
                  </a:lnTo>
                  <a:cubicBezTo>
                    <a:pt x="229509" y="571735"/>
                    <a:pt x="238588" y="602651"/>
                    <a:pt x="234206" y="634838"/>
                  </a:cubicBezTo>
                  <a:cubicBezTo>
                    <a:pt x="225441" y="699211"/>
                    <a:pt x="166151" y="744291"/>
                    <a:pt x="101778" y="735526"/>
                  </a:cubicBezTo>
                  <a:cubicBezTo>
                    <a:pt x="37404" y="726761"/>
                    <a:pt x="-7675" y="667471"/>
                    <a:pt x="1089" y="603097"/>
                  </a:cubicBezTo>
                  <a:cubicBezTo>
                    <a:pt x="5472" y="570911"/>
                    <a:pt x="22485" y="543547"/>
                    <a:pt x="46450" y="525326"/>
                  </a:cubicBezTo>
                  <a:cubicBezTo>
                    <a:pt x="118695" y="486462"/>
                    <a:pt x="182095" y="466569"/>
                    <a:pt x="262165" y="431553"/>
                  </a:cubicBezTo>
                  <a:cubicBezTo>
                    <a:pt x="233832" y="402143"/>
                    <a:pt x="143240" y="341794"/>
                    <a:pt x="94930" y="298309"/>
                  </a:cubicBezTo>
                  <a:cubicBezTo>
                    <a:pt x="66777" y="273142"/>
                    <a:pt x="51222" y="234894"/>
                    <a:pt x="56700" y="194660"/>
                  </a:cubicBezTo>
                  <a:cubicBezTo>
                    <a:pt x="65465" y="130287"/>
                    <a:pt x="124755" y="85208"/>
                    <a:pt x="189129" y="93972"/>
                  </a:cubicBezTo>
                  <a:cubicBezTo>
                    <a:pt x="253502" y="102737"/>
                    <a:pt x="298582" y="162027"/>
                    <a:pt x="289817" y="226401"/>
                  </a:cubicBezTo>
                  <a:cubicBezTo>
                    <a:pt x="285434" y="258587"/>
                    <a:pt x="268421" y="285951"/>
                    <a:pt x="244456" y="304172"/>
                  </a:cubicBezTo>
                  <a:lnTo>
                    <a:pt x="236701" y="308974"/>
                  </a:lnTo>
                  <a:cubicBezTo>
                    <a:pt x="226769" y="320484"/>
                    <a:pt x="290963" y="370461"/>
                    <a:pt x="342370" y="390583"/>
                  </a:cubicBezTo>
                  <a:lnTo>
                    <a:pt x="349583" y="388361"/>
                  </a:lnTo>
                  <a:cubicBezTo>
                    <a:pt x="360124" y="383154"/>
                    <a:pt x="372280" y="380930"/>
                    <a:pt x="384807" y="382636"/>
                  </a:cubicBezTo>
                  <a:cubicBezTo>
                    <a:pt x="393158" y="383773"/>
                    <a:pt x="400883" y="386549"/>
                    <a:pt x="407703" y="390594"/>
                  </a:cubicBezTo>
                  <a:lnTo>
                    <a:pt x="410222" y="392441"/>
                  </a:lnTo>
                  <a:lnTo>
                    <a:pt x="466229" y="369990"/>
                  </a:lnTo>
                  <a:cubicBezTo>
                    <a:pt x="614504" y="309739"/>
                    <a:pt x="770317" y="243257"/>
                    <a:pt x="888417" y="240578"/>
                  </a:cubicBezTo>
                  <a:cubicBezTo>
                    <a:pt x="918708" y="239701"/>
                    <a:pt x="942166" y="243111"/>
                    <a:pt x="959608" y="250251"/>
                  </a:cubicBezTo>
                  <a:lnTo>
                    <a:pt x="981205" y="269977"/>
                  </a:lnTo>
                  <a:lnTo>
                    <a:pt x="957241" y="234433"/>
                  </a:lnTo>
                  <a:cubicBezTo>
                    <a:pt x="948702" y="214244"/>
                    <a:pt x="943980" y="192048"/>
                    <a:pt x="943980" y="168749"/>
                  </a:cubicBezTo>
                  <a:cubicBezTo>
                    <a:pt x="943980" y="75552"/>
                    <a:pt x="1019532" y="0"/>
                    <a:pt x="1112729" y="0"/>
                  </a:cubicBez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4B00F601-974D-F5D6-A179-FBB31A9E6D63}"/>
              </a:ext>
            </a:extLst>
          </p:cNvPr>
          <p:cNvGrpSpPr/>
          <p:nvPr/>
        </p:nvGrpSpPr>
        <p:grpSpPr>
          <a:xfrm>
            <a:off x="558696" y="1259839"/>
            <a:ext cx="3307555" cy="2734961"/>
            <a:chOff x="1655976" y="1268983"/>
            <a:chExt cx="3307555" cy="2734961"/>
          </a:xfrm>
        </p:grpSpPr>
        <p:grpSp>
          <p:nvGrpSpPr>
            <p:cNvPr id="63" name="Group 62">
              <a:extLst>
                <a:ext uri="{FF2B5EF4-FFF2-40B4-BE49-F238E27FC236}">
                  <a16:creationId xmlns:a16="http://schemas.microsoft.com/office/drawing/2014/main" id="{0B13E59E-ADCA-75E4-6BF1-76697D22CC52}"/>
                </a:ext>
              </a:extLst>
            </p:cNvPr>
            <p:cNvGrpSpPr/>
            <p:nvPr/>
          </p:nvGrpSpPr>
          <p:grpSpPr>
            <a:xfrm>
              <a:off x="1655976" y="1268983"/>
              <a:ext cx="3307555" cy="2734961"/>
              <a:chOff x="0" y="1127479"/>
              <a:chExt cx="4685070" cy="4035227"/>
            </a:xfrm>
          </p:grpSpPr>
          <p:grpSp>
            <p:nvGrpSpPr>
              <p:cNvPr id="65" name="Group 64">
                <a:extLst>
                  <a:ext uri="{FF2B5EF4-FFF2-40B4-BE49-F238E27FC236}">
                    <a16:creationId xmlns:a16="http://schemas.microsoft.com/office/drawing/2014/main" id="{9C14A385-5860-6438-42DE-BCA6C6CE2FCF}"/>
                  </a:ext>
                </a:extLst>
              </p:cNvPr>
              <p:cNvGrpSpPr/>
              <p:nvPr/>
            </p:nvGrpSpPr>
            <p:grpSpPr>
              <a:xfrm>
                <a:off x="2272743" y="1127479"/>
                <a:ext cx="2294742" cy="2221366"/>
                <a:chOff x="1052308" y="1268535"/>
                <a:chExt cx="2294742" cy="2221366"/>
              </a:xfrm>
            </p:grpSpPr>
            <p:sp>
              <p:nvSpPr>
                <p:cNvPr id="75" name="Freeform: Shape 74">
                  <a:extLst>
                    <a:ext uri="{FF2B5EF4-FFF2-40B4-BE49-F238E27FC236}">
                      <a16:creationId xmlns:a16="http://schemas.microsoft.com/office/drawing/2014/main" id="{A2B00D55-4DCC-79A9-EA52-C1BE79C4CB77}"/>
                    </a:ext>
                  </a:extLst>
                </p:cNvPr>
                <p:cNvSpPr/>
                <p:nvPr/>
              </p:nvSpPr>
              <p:spPr>
                <a:xfrm flipH="1">
                  <a:off x="1466581" y="1273286"/>
                  <a:ext cx="1880469" cy="2216615"/>
                </a:xfrm>
                <a:custGeom>
                  <a:avLst/>
                  <a:gdLst>
                    <a:gd name="connsiteX0" fmla="*/ 2211943 w 4091534"/>
                    <a:gd name="connsiteY0" fmla="*/ 0 h 4822920"/>
                    <a:gd name="connsiteX1" fmla="*/ 2014177 w 4091534"/>
                    <a:gd name="connsiteY1" fmla="*/ 50851 h 4822920"/>
                    <a:gd name="connsiteX2" fmla="*/ 377369 w 4091534"/>
                    <a:gd name="connsiteY2" fmla="*/ 2275662 h 4822920"/>
                    <a:gd name="connsiteX3" fmla="*/ 2706912 w 4091534"/>
                    <a:gd name="connsiteY3" fmla="*/ 4605205 h 4822920"/>
                    <a:gd name="connsiteX4" fmla="*/ 4009382 w 4091534"/>
                    <a:gd name="connsiteY4" fmla="*/ 4207356 h 4822920"/>
                    <a:gd name="connsiteX5" fmla="*/ 4091534 w 4091534"/>
                    <a:gd name="connsiteY5" fmla="*/ 4145924 h 4822920"/>
                    <a:gd name="connsiteX6" fmla="*/ 3953828 w 4091534"/>
                    <a:gd name="connsiteY6" fmla="*/ 4271080 h 4822920"/>
                    <a:gd name="connsiteX7" fmla="*/ 2416628 w 4091534"/>
                    <a:gd name="connsiteY7" fmla="*/ 4822920 h 4822920"/>
                    <a:gd name="connsiteX8" fmla="*/ 0 w 4091534"/>
                    <a:gd name="connsiteY8" fmla="*/ 2406292 h 4822920"/>
                    <a:gd name="connsiteX9" fmla="*/ 2169542 w 4091534"/>
                    <a:gd name="connsiteY9" fmla="*/ 2141 h 4822920"/>
                    <a:gd name="connsiteX10" fmla="*/ 2211943 w 4091534"/>
                    <a:gd name="connsiteY10" fmla="*/ 0 h 482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1534" h="4822920">
                      <a:moveTo>
                        <a:pt x="2211943" y="0"/>
                      </a:moveTo>
                      <a:lnTo>
                        <a:pt x="2014177" y="50851"/>
                      </a:lnTo>
                      <a:cubicBezTo>
                        <a:pt x="1065894" y="345798"/>
                        <a:pt x="377369" y="1230323"/>
                        <a:pt x="377369" y="2275662"/>
                      </a:cubicBezTo>
                      <a:cubicBezTo>
                        <a:pt x="377369" y="3562233"/>
                        <a:pt x="1420341" y="4605205"/>
                        <a:pt x="2706912" y="4605205"/>
                      </a:cubicBezTo>
                      <a:cubicBezTo>
                        <a:pt x="3189376" y="4605205"/>
                        <a:pt x="3637584" y="4458537"/>
                        <a:pt x="4009382" y="4207356"/>
                      </a:cubicBezTo>
                      <a:lnTo>
                        <a:pt x="4091534" y="4145924"/>
                      </a:lnTo>
                      <a:lnTo>
                        <a:pt x="3953828" y="4271080"/>
                      </a:lnTo>
                      <a:cubicBezTo>
                        <a:pt x="3536092" y="4615826"/>
                        <a:pt x="3000545" y="4822920"/>
                        <a:pt x="2416628" y="4822920"/>
                      </a:cubicBezTo>
                      <a:cubicBezTo>
                        <a:pt x="1081961" y="4822920"/>
                        <a:pt x="0" y="3740959"/>
                        <a:pt x="0" y="2406292"/>
                      </a:cubicBezTo>
                      <a:cubicBezTo>
                        <a:pt x="0" y="1155042"/>
                        <a:pt x="950943" y="125896"/>
                        <a:pt x="2169542" y="2141"/>
                      </a:cubicBezTo>
                      <a:lnTo>
                        <a:pt x="2211943" y="0"/>
                      </a:lnTo>
                      <a:close/>
                    </a:path>
                  </a:pathLst>
                </a:custGeom>
                <a:solidFill>
                  <a:srgbClr val="75848B">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238A5019-D223-6BDA-3128-B3CFC123360E}"/>
                    </a:ext>
                  </a:extLst>
                </p:cNvPr>
                <p:cNvSpPr/>
                <p:nvPr/>
              </p:nvSpPr>
              <p:spPr>
                <a:xfrm flipH="1">
                  <a:off x="1052308" y="1268535"/>
                  <a:ext cx="2101291" cy="2101292"/>
                </a:xfrm>
                <a:prstGeom prst="ellipse">
                  <a:avLst/>
                </a:prstGeom>
                <a:solidFill>
                  <a:srgbClr val="004E9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2C6B55FB-4444-922B-2114-08C9DDD2A62B}"/>
                  </a:ext>
                </a:extLst>
              </p:cNvPr>
              <p:cNvGrpSpPr/>
              <p:nvPr/>
            </p:nvGrpSpPr>
            <p:grpSpPr>
              <a:xfrm>
                <a:off x="0" y="2467801"/>
                <a:ext cx="4685070" cy="2694905"/>
                <a:chOff x="0" y="2482365"/>
                <a:chExt cx="4685070" cy="2694905"/>
              </a:xfrm>
            </p:grpSpPr>
            <p:grpSp>
              <p:nvGrpSpPr>
                <p:cNvPr id="67" name="Group 66">
                  <a:extLst>
                    <a:ext uri="{FF2B5EF4-FFF2-40B4-BE49-F238E27FC236}">
                      <a16:creationId xmlns:a16="http://schemas.microsoft.com/office/drawing/2014/main" id="{02D1BA27-1708-E1C7-519C-984A16F4E455}"/>
                    </a:ext>
                  </a:extLst>
                </p:cNvPr>
                <p:cNvGrpSpPr/>
                <p:nvPr/>
              </p:nvGrpSpPr>
              <p:grpSpPr>
                <a:xfrm>
                  <a:off x="1455094" y="2482365"/>
                  <a:ext cx="3229976" cy="1837284"/>
                  <a:chOff x="1455094" y="2482365"/>
                  <a:chExt cx="3229976" cy="1837284"/>
                </a:xfrm>
              </p:grpSpPr>
              <p:grpSp>
                <p:nvGrpSpPr>
                  <p:cNvPr id="71" name="Group 70">
                    <a:extLst>
                      <a:ext uri="{FF2B5EF4-FFF2-40B4-BE49-F238E27FC236}">
                        <a16:creationId xmlns:a16="http://schemas.microsoft.com/office/drawing/2014/main" id="{0E240C43-05B6-1773-3235-E0DB4074A757}"/>
                      </a:ext>
                    </a:extLst>
                  </p:cNvPr>
                  <p:cNvGrpSpPr/>
                  <p:nvPr/>
                </p:nvGrpSpPr>
                <p:grpSpPr>
                  <a:xfrm>
                    <a:off x="1455094" y="2482365"/>
                    <a:ext cx="3229976" cy="1837284"/>
                    <a:chOff x="1455094" y="2482365"/>
                    <a:chExt cx="3229976" cy="1837284"/>
                  </a:xfrm>
                </p:grpSpPr>
                <p:sp>
                  <p:nvSpPr>
                    <p:cNvPr id="73" name="Rectangle 45">
                      <a:extLst>
                        <a:ext uri="{FF2B5EF4-FFF2-40B4-BE49-F238E27FC236}">
                          <a16:creationId xmlns:a16="http://schemas.microsoft.com/office/drawing/2014/main" id="{7310023A-2703-35FD-EBB6-2B281A520157}"/>
                        </a:ext>
                      </a:extLst>
                    </p:cNvPr>
                    <p:cNvSpPr/>
                    <p:nvPr/>
                  </p:nvSpPr>
                  <p:spPr>
                    <a:xfrm>
                      <a:off x="2825358" y="3706560"/>
                      <a:ext cx="1189513" cy="115759"/>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202531"/>
                        <a:gd name="connsiteY0" fmla="*/ 0 h 152400"/>
                        <a:gd name="connsiteX1" fmla="*/ 1202531 w 1202531"/>
                        <a:gd name="connsiteY1" fmla="*/ 78582 h 152400"/>
                        <a:gd name="connsiteX2" fmla="*/ 152400 w 1202531"/>
                        <a:gd name="connsiteY2" fmla="*/ 152400 h 152400"/>
                        <a:gd name="connsiteX3" fmla="*/ 0 w 1202531"/>
                        <a:gd name="connsiteY3" fmla="*/ 152400 h 152400"/>
                        <a:gd name="connsiteX4" fmla="*/ 0 w 1202531"/>
                        <a:gd name="connsiteY4" fmla="*/ 0 h 152400"/>
                        <a:gd name="connsiteX0" fmla="*/ 0 w 1231106"/>
                        <a:gd name="connsiteY0" fmla="*/ 0 h 152400"/>
                        <a:gd name="connsiteX1" fmla="*/ 1231106 w 1231106"/>
                        <a:gd name="connsiteY1" fmla="*/ 59532 h 152400"/>
                        <a:gd name="connsiteX2" fmla="*/ 152400 w 1231106"/>
                        <a:gd name="connsiteY2" fmla="*/ 152400 h 152400"/>
                        <a:gd name="connsiteX3" fmla="*/ 0 w 1231106"/>
                        <a:gd name="connsiteY3" fmla="*/ 152400 h 152400"/>
                        <a:gd name="connsiteX4" fmla="*/ 0 w 1231106"/>
                        <a:gd name="connsiteY4" fmla="*/ 0 h 152400"/>
                        <a:gd name="connsiteX0" fmla="*/ 0 w 1235868"/>
                        <a:gd name="connsiteY0" fmla="*/ 4761 h 92868"/>
                        <a:gd name="connsiteX1" fmla="*/ 1235868 w 1235868"/>
                        <a:gd name="connsiteY1" fmla="*/ 0 h 92868"/>
                        <a:gd name="connsiteX2" fmla="*/ 157162 w 1235868"/>
                        <a:gd name="connsiteY2" fmla="*/ 92868 h 92868"/>
                        <a:gd name="connsiteX3" fmla="*/ 4762 w 1235868"/>
                        <a:gd name="connsiteY3" fmla="*/ 92868 h 92868"/>
                        <a:gd name="connsiteX4" fmla="*/ 0 w 1235868"/>
                        <a:gd name="connsiteY4" fmla="*/ 4761 h 92868"/>
                        <a:gd name="connsiteX0" fmla="*/ 0 w 1235868"/>
                        <a:gd name="connsiteY0" fmla="*/ 4761 h 92868"/>
                        <a:gd name="connsiteX1" fmla="*/ 1235868 w 1235868"/>
                        <a:gd name="connsiteY1" fmla="*/ 0 h 92868"/>
                        <a:gd name="connsiteX2" fmla="*/ 4762 w 1235868"/>
                        <a:gd name="connsiteY2" fmla="*/ 92868 h 92868"/>
                        <a:gd name="connsiteX3" fmla="*/ 0 w 1235868"/>
                        <a:gd name="connsiteY3" fmla="*/ 4761 h 92868"/>
                        <a:gd name="connsiteX0" fmla="*/ 2382 w 1238250"/>
                        <a:gd name="connsiteY0" fmla="*/ 4761 h 92868"/>
                        <a:gd name="connsiteX1" fmla="*/ 1238250 w 1238250"/>
                        <a:gd name="connsiteY1" fmla="*/ 0 h 92868"/>
                        <a:gd name="connsiteX2" fmla="*/ 0 w 1238250"/>
                        <a:gd name="connsiteY2" fmla="*/ 92868 h 92868"/>
                        <a:gd name="connsiteX3" fmla="*/ 2382 w 1238250"/>
                        <a:gd name="connsiteY3" fmla="*/ 4761 h 92868"/>
                        <a:gd name="connsiteX0" fmla="*/ 1 w 1235869"/>
                        <a:gd name="connsiteY0" fmla="*/ 4761 h 95250"/>
                        <a:gd name="connsiteX1" fmla="*/ 1235869 w 1235869"/>
                        <a:gd name="connsiteY1" fmla="*/ 0 h 95250"/>
                        <a:gd name="connsiteX2" fmla="*/ 0 w 1235869"/>
                        <a:gd name="connsiteY2" fmla="*/ 95250 h 95250"/>
                        <a:gd name="connsiteX3" fmla="*/ 1 w 1235869"/>
                        <a:gd name="connsiteY3" fmla="*/ 4761 h 95250"/>
                        <a:gd name="connsiteX0" fmla="*/ 1 w 1235869"/>
                        <a:gd name="connsiteY0" fmla="*/ 11905 h 102394"/>
                        <a:gd name="connsiteX1" fmla="*/ 1235869 w 1235869"/>
                        <a:gd name="connsiteY1" fmla="*/ 0 h 102394"/>
                        <a:gd name="connsiteX2" fmla="*/ 0 w 1235869"/>
                        <a:gd name="connsiteY2" fmla="*/ 102394 h 102394"/>
                        <a:gd name="connsiteX3" fmla="*/ 1 w 1235869"/>
                        <a:gd name="connsiteY3" fmla="*/ 11905 h 102394"/>
                        <a:gd name="connsiteX0" fmla="*/ 1 w 1248438"/>
                        <a:gd name="connsiteY0" fmla="*/ 41486 h 131975"/>
                        <a:gd name="connsiteX1" fmla="*/ 1248438 w 1248438"/>
                        <a:gd name="connsiteY1" fmla="*/ 0 h 131975"/>
                        <a:gd name="connsiteX2" fmla="*/ 0 w 1248438"/>
                        <a:gd name="connsiteY2" fmla="*/ 131975 h 131975"/>
                        <a:gd name="connsiteX3" fmla="*/ 1 w 1248438"/>
                        <a:gd name="connsiteY3" fmla="*/ 41486 h 131975"/>
                        <a:gd name="connsiteX0" fmla="*/ 1 w 1248438"/>
                        <a:gd name="connsiteY0" fmla="*/ 41486 h 131975"/>
                        <a:gd name="connsiteX1" fmla="*/ 1248438 w 1248438"/>
                        <a:gd name="connsiteY1" fmla="*/ 0 h 131975"/>
                        <a:gd name="connsiteX2" fmla="*/ 0 w 1248438"/>
                        <a:gd name="connsiteY2" fmla="*/ 131975 h 131975"/>
                        <a:gd name="connsiteX3" fmla="*/ 1 w 1248438"/>
                        <a:gd name="connsiteY3" fmla="*/ 41486 h 131975"/>
                        <a:gd name="connsiteX0" fmla="*/ 4191 w 1248438"/>
                        <a:gd name="connsiteY0" fmla="*/ 9630 h 131975"/>
                        <a:gd name="connsiteX1" fmla="*/ 1248438 w 1248438"/>
                        <a:gd name="connsiteY1" fmla="*/ 0 h 131975"/>
                        <a:gd name="connsiteX2" fmla="*/ 0 w 1248438"/>
                        <a:gd name="connsiteY2" fmla="*/ 131975 h 131975"/>
                        <a:gd name="connsiteX3" fmla="*/ 4191 w 1248438"/>
                        <a:gd name="connsiteY3" fmla="*/ 9630 h 131975"/>
                        <a:gd name="connsiteX0" fmla="*/ 2096 w 1248438"/>
                        <a:gd name="connsiteY0" fmla="*/ 7355 h 131975"/>
                        <a:gd name="connsiteX1" fmla="*/ 1248438 w 1248438"/>
                        <a:gd name="connsiteY1" fmla="*/ 0 h 131975"/>
                        <a:gd name="connsiteX2" fmla="*/ 0 w 1248438"/>
                        <a:gd name="connsiteY2" fmla="*/ 131975 h 131975"/>
                        <a:gd name="connsiteX3" fmla="*/ 2096 w 1248438"/>
                        <a:gd name="connsiteY3" fmla="*/ 7355 h 131975"/>
                      </a:gdLst>
                      <a:ahLst/>
                      <a:cxnLst>
                        <a:cxn ang="0">
                          <a:pos x="connsiteX0" y="connsiteY0"/>
                        </a:cxn>
                        <a:cxn ang="0">
                          <a:pos x="connsiteX1" y="connsiteY1"/>
                        </a:cxn>
                        <a:cxn ang="0">
                          <a:pos x="connsiteX2" y="connsiteY2"/>
                        </a:cxn>
                        <a:cxn ang="0">
                          <a:pos x="connsiteX3" y="connsiteY3"/>
                        </a:cxn>
                      </a:cxnLst>
                      <a:rect l="l" t="t" r="r" b="b"/>
                      <a:pathLst>
                        <a:path w="1248438" h="131975">
                          <a:moveTo>
                            <a:pt x="2096" y="7355"/>
                          </a:moveTo>
                          <a:lnTo>
                            <a:pt x="1248438" y="0"/>
                          </a:lnTo>
                          <a:cubicBezTo>
                            <a:pt x="849050" y="87225"/>
                            <a:pt x="416146" y="87983"/>
                            <a:pt x="0" y="131975"/>
                          </a:cubicBezTo>
                          <a:cubicBezTo>
                            <a:pt x="0" y="101812"/>
                            <a:pt x="2096" y="37518"/>
                            <a:pt x="2096" y="7355"/>
                          </a:cubicBezTo>
                          <a:close/>
                        </a:path>
                      </a:pathLst>
                    </a:custGeom>
                    <a:solidFill>
                      <a:srgbClr val="987746">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4" name="Freeform 19">
                      <a:extLst>
                        <a:ext uri="{FF2B5EF4-FFF2-40B4-BE49-F238E27FC236}">
                          <a16:creationId xmlns:a16="http://schemas.microsoft.com/office/drawing/2014/main" id="{AD85B4F5-47F8-BCD4-2F78-A3A39CEC4916}"/>
                        </a:ext>
                      </a:extLst>
                    </p:cNvPr>
                    <p:cNvSpPr/>
                    <p:nvPr/>
                  </p:nvSpPr>
                  <p:spPr>
                    <a:xfrm rot="19800000" flipH="1">
                      <a:off x="1455094" y="2482365"/>
                      <a:ext cx="3229976" cy="1837284"/>
                    </a:xfrm>
                    <a:custGeom>
                      <a:avLst/>
                      <a:gdLst>
                        <a:gd name="connsiteX0" fmla="*/ 1526068 w 4711910"/>
                        <a:gd name="connsiteY0" fmla="*/ 2359726 h 2680242"/>
                        <a:gd name="connsiteX1" fmla="*/ 1528477 w 4711910"/>
                        <a:gd name="connsiteY1" fmla="*/ 2359207 h 2680242"/>
                        <a:gd name="connsiteX2" fmla="*/ 1629241 w 4711910"/>
                        <a:gd name="connsiteY2" fmla="*/ 2322211 h 2680242"/>
                        <a:gd name="connsiteX3" fmla="*/ 1664134 w 4711910"/>
                        <a:gd name="connsiteY3" fmla="*/ 2303935 h 2680242"/>
                        <a:gd name="connsiteX4" fmla="*/ 1836090 w 4711910"/>
                        <a:gd name="connsiteY4" fmla="*/ 2226976 h 2680242"/>
                        <a:gd name="connsiteX5" fmla="*/ 2910564 w 4711910"/>
                        <a:gd name="connsiteY5" fmla="*/ 1659859 h 2680242"/>
                        <a:gd name="connsiteX6" fmla="*/ 2863376 w 4711910"/>
                        <a:gd name="connsiteY6" fmla="*/ 1605074 h 2680242"/>
                        <a:gd name="connsiteX7" fmla="*/ 1733876 w 4711910"/>
                        <a:gd name="connsiteY7" fmla="*/ 2267407 h 2680242"/>
                        <a:gd name="connsiteX8" fmla="*/ 1664134 w 4711910"/>
                        <a:gd name="connsiteY8" fmla="*/ 2303935 h 2680242"/>
                        <a:gd name="connsiteX9" fmla="*/ 1628516 w 4711910"/>
                        <a:gd name="connsiteY9" fmla="*/ 2319876 h 2680242"/>
                        <a:gd name="connsiteX10" fmla="*/ 1542821 w 4711910"/>
                        <a:gd name="connsiteY10" fmla="*/ 2351262 h 2680242"/>
                        <a:gd name="connsiteX11" fmla="*/ 77573 w 4711910"/>
                        <a:gd name="connsiteY11" fmla="*/ 1910768 h 2680242"/>
                        <a:gd name="connsiteX12" fmla="*/ 1158834 w 4711910"/>
                        <a:gd name="connsiteY12" fmla="*/ 2017819 h 2680242"/>
                        <a:gd name="connsiteX13" fmla="*/ 1157311 w 4711910"/>
                        <a:gd name="connsiteY13" fmla="*/ 2020498 h 2680242"/>
                        <a:gd name="connsiteX14" fmla="*/ 1162353 w 4711910"/>
                        <a:gd name="connsiteY14" fmla="*/ 2019319 h 2680242"/>
                        <a:gd name="connsiteX15" fmla="*/ 1215447 w 4711910"/>
                        <a:gd name="connsiteY15" fmla="*/ 1960477 h 2680242"/>
                        <a:gd name="connsiteX16" fmla="*/ 1581320 w 4711910"/>
                        <a:gd name="connsiteY16" fmla="*/ 1731100 h 2680242"/>
                        <a:gd name="connsiteX17" fmla="*/ 2084740 w 4711910"/>
                        <a:gd name="connsiteY17" fmla="*/ 1479105 h 2680242"/>
                        <a:gd name="connsiteX18" fmla="*/ 2115394 w 4711910"/>
                        <a:gd name="connsiteY18" fmla="*/ 1457369 h 2680242"/>
                        <a:gd name="connsiteX19" fmla="*/ 2169682 w 4711910"/>
                        <a:gd name="connsiteY19" fmla="*/ 1411545 h 2680242"/>
                        <a:gd name="connsiteX20" fmla="*/ 2266279 w 4711910"/>
                        <a:gd name="connsiteY20" fmla="*/ 1335741 h 2680242"/>
                        <a:gd name="connsiteX21" fmla="*/ 2288124 w 4711910"/>
                        <a:gd name="connsiteY21" fmla="*/ 1317232 h 2680242"/>
                        <a:gd name="connsiteX22" fmla="*/ 2804982 w 4711910"/>
                        <a:gd name="connsiteY22" fmla="*/ 677908 h 2680242"/>
                        <a:gd name="connsiteX23" fmla="*/ 4711910 w 4711910"/>
                        <a:gd name="connsiteY23" fmla="*/ 68205 h 2680242"/>
                        <a:gd name="connsiteX24" fmla="*/ 4644234 w 4711910"/>
                        <a:gd name="connsiteY24" fmla="*/ 537219 h 2680242"/>
                        <a:gd name="connsiteX25" fmla="*/ 4560080 w 4711910"/>
                        <a:gd name="connsiteY25" fmla="*/ 1324968 h 2680242"/>
                        <a:gd name="connsiteX26" fmla="*/ 2831238 w 4711910"/>
                        <a:gd name="connsiteY26" fmla="*/ 2652225 h 2680242"/>
                        <a:gd name="connsiteX27" fmla="*/ 0 w 4711910"/>
                        <a:gd name="connsiteY27" fmla="*/ 2006320 h 2680242"/>
                        <a:gd name="connsiteX28" fmla="*/ 77573 w 4711910"/>
                        <a:gd name="connsiteY28" fmla="*/ 1910768 h 26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11910" h="2680242">
                          <a:moveTo>
                            <a:pt x="1526068" y="2359726"/>
                          </a:moveTo>
                          <a:lnTo>
                            <a:pt x="1528477" y="2359207"/>
                          </a:lnTo>
                          <a:cubicBezTo>
                            <a:pt x="1561210" y="2349699"/>
                            <a:pt x="1594902" y="2337439"/>
                            <a:pt x="1629241" y="2322211"/>
                          </a:cubicBezTo>
                          <a:lnTo>
                            <a:pt x="1664134" y="2303935"/>
                          </a:lnTo>
                          <a:lnTo>
                            <a:pt x="1836090" y="2226976"/>
                          </a:lnTo>
                          <a:cubicBezTo>
                            <a:pt x="2284120" y="2010443"/>
                            <a:pt x="2888425" y="1639786"/>
                            <a:pt x="2910564" y="1659859"/>
                          </a:cubicBezTo>
                          <a:cubicBezTo>
                            <a:pt x="2890917" y="1675623"/>
                            <a:pt x="2959160" y="1580327"/>
                            <a:pt x="2863376" y="1605074"/>
                          </a:cubicBezTo>
                          <a:cubicBezTo>
                            <a:pt x="2653304" y="1726280"/>
                            <a:pt x="2000694" y="2123301"/>
                            <a:pt x="1733876" y="2267407"/>
                          </a:cubicBezTo>
                          <a:lnTo>
                            <a:pt x="1664134" y="2303935"/>
                          </a:lnTo>
                          <a:lnTo>
                            <a:pt x="1628516" y="2319876"/>
                          </a:lnTo>
                          <a:lnTo>
                            <a:pt x="1542821" y="2351262"/>
                          </a:lnTo>
                          <a:close/>
                          <a:moveTo>
                            <a:pt x="77573" y="1910768"/>
                          </a:moveTo>
                          <a:cubicBezTo>
                            <a:pt x="305567" y="1743215"/>
                            <a:pt x="837935" y="1940412"/>
                            <a:pt x="1158834" y="2017819"/>
                          </a:cubicBezTo>
                          <a:lnTo>
                            <a:pt x="1157311" y="2020498"/>
                          </a:lnTo>
                          <a:lnTo>
                            <a:pt x="1162353" y="2019319"/>
                          </a:lnTo>
                          <a:lnTo>
                            <a:pt x="1215447" y="1960477"/>
                          </a:lnTo>
                          <a:cubicBezTo>
                            <a:pt x="1294792" y="1885526"/>
                            <a:pt x="1413919" y="1807128"/>
                            <a:pt x="1581320" y="1731100"/>
                          </a:cubicBezTo>
                          <a:cubicBezTo>
                            <a:pt x="1623478" y="1694206"/>
                            <a:pt x="1894565" y="1600503"/>
                            <a:pt x="2084740" y="1479105"/>
                          </a:cubicBezTo>
                          <a:lnTo>
                            <a:pt x="2115394" y="1457369"/>
                          </a:lnTo>
                          <a:lnTo>
                            <a:pt x="2169682" y="1411545"/>
                          </a:lnTo>
                          <a:lnTo>
                            <a:pt x="2266279" y="1335741"/>
                          </a:lnTo>
                          <a:lnTo>
                            <a:pt x="2288124" y="1317232"/>
                          </a:lnTo>
                          <a:cubicBezTo>
                            <a:pt x="2555205" y="1074449"/>
                            <a:pt x="2620717" y="895180"/>
                            <a:pt x="2804982" y="677908"/>
                          </a:cubicBezTo>
                          <a:cubicBezTo>
                            <a:pt x="3216579" y="180595"/>
                            <a:pt x="3940142" y="-149423"/>
                            <a:pt x="4711910" y="68205"/>
                          </a:cubicBezTo>
                          <a:cubicBezTo>
                            <a:pt x="4674304" y="275815"/>
                            <a:pt x="4645510" y="334116"/>
                            <a:pt x="4644234" y="537219"/>
                          </a:cubicBezTo>
                          <a:cubicBezTo>
                            <a:pt x="4645859" y="738647"/>
                            <a:pt x="4620526" y="1088712"/>
                            <a:pt x="4560080" y="1324968"/>
                          </a:cubicBezTo>
                          <a:cubicBezTo>
                            <a:pt x="3909470" y="1377445"/>
                            <a:pt x="3179252" y="2512404"/>
                            <a:pt x="2831238" y="2652225"/>
                          </a:cubicBezTo>
                          <a:cubicBezTo>
                            <a:pt x="2078856" y="2801318"/>
                            <a:pt x="82922" y="2321783"/>
                            <a:pt x="0" y="2006320"/>
                          </a:cubicBezTo>
                          <a:cubicBezTo>
                            <a:pt x="18643" y="1966084"/>
                            <a:pt x="45002" y="1934704"/>
                            <a:pt x="77573" y="1910768"/>
                          </a:cubicBezTo>
                          <a:close/>
                        </a:path>
                      </a:pathLst>
                    </a:custGeom>
                    <a:solidFill>
                      <a:srgbClr val="987746">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2" name="Rectangle: Rounded Corners 741">
                    <a:extLst>
                      <a:ext uri="{FF2B5EF4-FFF2-40B4-BE49-F238E27FC236}">
                        <a16:creationId xmlns:a16="http://schemas.microsoft.com/office/drawing/2014/main" id="{714C10AB-6BAE-A212-6773-FC3A8764BBF3}"/>
                      </a:ext>
                    </a:extLst>
                  </p:cNvPr>
                  <p:cNvSpPr/>
                  <p:nvPr/>
                </p:nvSpPr>
                <p:spPr>
                  <a:xfrm rot="157249" flipV="1">
                    <a:off x="3672476" y="3428560"/>
                    <a:ext cx="313878" cy="224918"/>
                  </a:xfrm>
                  <a:prstGeom prst="roundRect">
                    <a:avLst>
                      <a:gd name="adj" fmla="val 41457"/>
                    </a:avLst>
                  </a:prstGeom>
                  <a:solidFill>
                    <a:srgbClr val="987746">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8EF1652-66EA-26D6-6B70-55BC376E09B6}"/>
                    </a:ext>
                  </a:extLst>
                </p:cNvPr>
                <p:cNvGrpSpPr/>
                <p:nvPr/>
              </p:nvGrpSpPr>
              <p:grpSpPr>
                <a:xfrm>
                  <a:off x="0" y="3293277"/>
                  <a:ext cx="1734135" cy="1883993"/>
                  <a:chOff x="0" y="3293277"/>
                  <a:chExt cx="1734135" cy="1883993"/>
                </a:xfrm>
              </p:grpSpPr>
              <p:sp>
                <p:nvSpPr>
                  <p:cNvPr id="69" name="Rectangle 3">
                    <a:extLst>
                      <a:ext uri="{FF2B5EF4-FFF2-40B4-BE49-F238E27FC236}">
                        <a16:creationId xmlns:a16="http://schemas.microsoft.com/office/drawing/2014/main" id="{2B443162-67FF-386A-D48A-FC94805C8CD5}"/>
                      </a:ext>
                    </a:extLst>
                  </p:cNvPr>
                  <p:cNvSpPr/>
                  <p:nvPr/>
                </p:nvSpPr>
                <p:spPr>
                  <a:xfrm rot="19991323">
                    <a:off x="1420442" y="3293277"/>
                    <a:ext cx="170731" cy="1018168"/>
                  </a:xfrm>
                  <a:custGeom>
                    <a:avLst/>
                    <a:gdLst>
                      <a:gd name="connsiteX0" fmla="*/ 0 w 228339"/>
                      <a:gd name="connsiteY0" fmla="*/ 0 h 837900"/>
                      <a:gd name="connsiteX1" fmla="*/ 228339 w 228339"/>
                      <a:gd name="connsiteY1" fmla="*/ 0 h 837900"/>
                      <a:gd name="connsiteX2" fmla="*/ 228339 w 228339"/>
                      <a:gd name="connsiteY2" fmla="*/ 837900 h 837900"/>
                      <a:gd name="connsiteX3" fmla="*/ 0 w 228339"/>
                      <a:gd name="connsiteY3" fmla="*/ 837900 h 837900"/>
                      <a:gd name="connsiteX4" fmla="*/ 0 w 228339"/>
                      <a:gd name="connsiteY4" fmla="*/ 0 h 837900"/>
                      <a:gd name="connsiteX0" fmla="*/ 0 w 285401"/>
                      <a:gd name="connsiteY0" fmla="*/ 3179 h 837900"/>
                      <a:gd name="connsiteX1" fmla="*/ 285401 w 285401"/>
                      <a:gd name="connsiteY1" fmla="*/ 0 h 837900"/>
                      <a:gd name="connsiteX2" fmla="*/ 285401 w 285401"/>
                      <a:gd name="connsiteY2" fmla="*/ 837900 h 837900"/>
                      <a:gd name="connsiteX3" fmla="*/ 57062 w 285401"/>
                      <a:gd name="connsiteY3" fmla="*/ 837900 h 837900"/>
                      <a:gd name="connsiteX4" fmla="*/ 0 w 285401"/>
                      <a:gd name="connsiteY4" fmla="*/ 3179 h 837900"/>
                      <a:gd name="connsiteX0" fmla="*/ 0 w 285401"/>
                      <a:gd name="connsiteY0" fmla="*/ 3960 h 838681"/>
                      <a:gd name="connsiteX1" fmla="*/ 213810 w 285401"/>
                      <a:gd name="connsiteY1" fmla="*/ 0 h 838681"/>
                      <a:gd name="connsiteX2" fmla="*/ 285401 w 285401"/>
                      <a:gd name="connsiteY2" fmla="*/ 838681 h 838681"/>
                      <a:gd name="connsiteX3" fmla="*/ 57062 w 285401"/>
                      <a:gd name="connsiteY3" fmla="*/ 838681 h 838681"/>
                      <a:gd name="connsiteX4" fmla="*/ 0 w 285401"/>
                      <a:gd name="connsiteY4" fmla="*/ 3960 h 838681"/>
                      <a:gd name="connsiteX0" fmla="*/ 0 w 285401"/>
                      <a:gd name="connsiteY0" fmla="*/ 4754 h 839475"/>
                      <a:gd name="connsiteX1" fmla="*/ 228074 w 285401"/>
                      <a:gd name="connsiteY1" fmla="*/ 0 h 839475"/>
                      <a:gd name="connsiteX2" fmla="*/ 285401 w 285401"/>
                      <a:gd name="connsiteY2" fmla="*/ 839475 h 839475"/>
                      <a:gd name="connsiteX3" fmla="*/ 57062 w 285401"/>
                      <a:gd name="connsiteY3" fmla="*/ 839475 h 839475"/>
                      <a:gd name="connsiteX4" fmla="*/ 0 w 285401"/>
                      <a:gd name="connsiteY4" fmla="*/ 4754 h 839475"/>
                      <a:gd name="connsiteX0" fmla="*/ 0 w 285401"/>
                      <a:gd name="connsiteY0" fmla="*/ 5548 h 840269"/>
                      <a:gd name="connsiteX1" fmla="*/ 242339 w 285401"/>
                      <a:gd name="connsiteY1" fmla="*/ 0 h 840269"/>
                      <a:gd name="connsiteX2" fmla="*/ 285401 w 285401"/>
                      <a:gd name="connsiteY2" fmla="*/ 840269 h 840269"/>
                      <a:gd name="connsiteX3" fmla="*/ 57062 w 285401"/>
                      <a:gd name="connsiteY3" fmla="*/ 840269 h 840269"/>
                      <a:gd name="connsiteX4" fmla="*/ 0 w 285401"/>
                      <a:gd name="connsiteY4" fmla="*/ 5548 h 840269"/>
                      <a:gd name="connsiteX0" fmla="*/ 0 w 280116"/>
                      <a:gd name="connsiteY0" fmla="*/ 14794 h 840269"/>
                      <a:gd name="connsiteX1" fmla="*/ 237054 w 280116"/>
                      <a:gd name="connsiteY1" fmla="*/ 0 h 840269"/>
                      <a:gd name="connsiteX2" fmla="*/ 280116 w 280116"/>
                      <a:gd name="connsiteY2" fmla="*/ 840269 h 840269"/>
                      <a:gd name="connsiteX3" fmla="*/ 51777 w 280116"/>
                      <a:gd name="connsiteY3" fmla="*/ 840269 h 840269"/>
                      <a:gd name="connsiteX4" fmla="*/ 0 w 280116"/>
                      <a:gd name="connsiteY4" fmla="*/ 14794 h 840269"/>
                      <a:gd name="connsiteX0" fmla="*/ 0 w 275362"/>
                      <a:gd name="connsiteY0" fmla="*/ 14529 h 840269"/>
                      <a:gd name="connsiteX1" fmla="*/ 232300 w 275362"/>
                      <a:gd name="connsiteY1" fmla="*/ 0 h 840269"/>
                      <a:gd name="connsiteX2" fmla="*/ 275362 w 275362"/>
                      <a:gd name="connsiteY2" fmla="*/ 840269 h 840269"/>
                      <a:gd name="connsiteX3" fmla="*/ 47023 w 275362"/>
                      <a:gd name="connsiteY3" fmla="*/ 840269 h 840269"/>
                      <a:gd name="connsiteX4" fmla="*/ 0 w 275362"/>
                      <a:gd name="connsiteY4" fmla="*/ 14529 h 840269"/>
                      <a:gd name="connsiteX0" fmla="*/ 0 w 275627"/>
                      <a:gd name="connsiteY0" fmla="*/ 9775 h 840269"/>
                      <a:gd name="connsiteX1" fmla="*/ 232565 w 275627"/>
                      <a:gd name="connsiteY1" fmla="*/ 0 h 840269"/>
                      <a:gd name="connsiteX2" fmla="*/ 275627 w 275627"/>
                      <a:gd name="connsiteY2" fmla="*/ 840269 h 840269"/>
                      <a:gd name="connsiteX3" fmla="*/ 47288 w 275627"/>
                      <a:gd name="connsiteY3" fmla="*/ 840269 h 840269"/>
                      <a:gd name="connsiteX4" fmla="*/ 0 w 275627"/>
                      <a:gd name="connsiteY4" fmla="*/ 9775 h 840269"/>
                      <a:gd name="connsiteX0" fmla="*/ 0 w 275627"/>
                      <a:gd name="connsiteY0" fmla="*/ 9775 h 845023"/>
                      <a:gd name="connsiteX1" fmla="*/ 232565 w 275627"/>
                      <a:gd name="connsiteY1" fmla="*/ 0 h 845023"/>
                      <a:gd name="connsiteX2" fmla="*/ 275627 w 275627"/>
                      <a:gd name="connsiteY2" fmla="*/ 840269 h 845023"/>
                      <a:gd name="connsiteX3" fmla="*/ 47553 w 275627"/>
                      <a:gd name="connsiteY3" fmla="*/ 845023 h 845023"/>
                      <a:gd name="connsiteX4" fmla="*/ 0 w 275627"/>
                      <a:gd name="connsiteY4" fmla="*/ 9775 h 845023"/>
                      <a:gd name="connsiteX0" fmla="*/ 0 w 275627"/>
                      <a:gd name="connsiteY0" fmla="*/ 9775 h 849775"/>
                      <a:gd name="connsiteX1" fmla="*/ 232565 w 275627"/>
                      <a:gd name="connsiteY1" fmla="*/ 0 h 849775"/>
                      <a:gd name="connsiteX2" fmla="*/ 275627 w 275627"/>
                      <a:gd name="connsiteY2" fmla="*/ 840269 h 849775"/>
                      <a:gd name="connsiteX3" fmla="*/ 47818 w 275627"/>
                      <a:gd name="connsiteY3" fmla="*/ 849775 h 849775"/>
                      <a:gd name="connsiteX4" fmla="*/ 0 w 275627"/>
                      <a:gd name="connsiteY4" fmla="*/ 9775 h 849775"/>
                      <a:gd name="connsiteX0" fmla="*/ 0 w 275627"/>
                      <a:gd name="connsiteY0" fmla="*/ 9775 h 854530"/>
                      <a:gd name="connsiteX1" fmla="*/ 232565 w 275627"/>
                      <a:gd name="connsiteY1" fmla="*/ 0 h 854530"/>
                      <a:gd name="connsiteX2" fmla="*/ 275627 w 275627"/>
                      <a:gd name="connsiteY2" fmla="*/ 840269 h 854530"/>
                      <a:gd name="connsiteX3" fmla="*/ 48083 w 275627"/>
                      <a:gd name="connsiteY3" fmla="*/ 854530 h 854530"/>
                      <a:gd name="connsiteX4" fmla="*/ 0 w 275627"/>
                      <a:gd name="connsiteY4" fmla="*/ 9775 h 854530"/>
                      <a:gd name="connsiteX0" fmla="*/ 0 w 275627"/>
                      <a:gd name="connsiteY0" fmla="*/ 9775 h 1598906"/>
                      <a:gd name="connsiteX1" fmla="*/ 232565 w 275627"/>
                      <a:gd name="connsiteY1" fmla="*/ 0 h 1598906"/>
                      <a:gd name="connsiteX2" fmla="*/ 275627 w 275627"/>
                      <a:gd name="connsiteY2" fmla="*/ 840269 h 1598906"/>
                      <a:gd name="connsiteX3" fmla="*/ 125348 w 275627"/>
                      <a:gd name="connsiteY3" fmla="*/ 1598906 h 1598906"/>
                      <a:gd name="connsiteX4" fmla="*/ 0 w 275627"/>
                      <a:gd name="connsiteY4" fmla="*/ 9775 h 1598906"/>
                      <a:gd name="connsiteX0" fmla="*/ 0 w 297454"/>
                      <a:gd name="connsiteY0" fmla="*/ 9775 h 1598906"/>
                      <a:gd name="connsiteX1" fmla="*/ 232565 w 297454"/>
                      <a:gd name="connsiteY1" fmla="*/ 0 h 1598906"/>
                      <a:gd name="connsiteX2" fmla="*/ 297454 w 297454"/>
                      <a:gd name="connsiteY2" fmla="*/ 1584402 h 1598906"/>
                      <a:gd name="connsiteX3" fmla="*/ 125348 w 297454"/>
                      <a:gd name="connsiteY3" fmla="*/ 1598906 h 1598906"/>
                      <a:gd name="connsiteX4" fmla="*/ 0 w 297454"/>
                      <a:gd name="connsiteY4" fmla="*/ 9775 h 1598906"/>
                      <a:gd name="connsiteX0" fmla="*/ 0 w 311314"/>
                      <a:gd name="connsiteY0" fmla="*/ 9775 h 1598906"/>
                      <a:gd name="connsiteX1" fmla="*/ 232565 w 311314"/>
                      <a:gd name="connsiteY1" fmla="*/ 0 h 1598906"/>
                      <a:gd name="connsiteX2" fmla="*/ 311314 w 311314"/>
                      <a:gd name="connsiteY2" fmla="*/ 1584463 h 1598906"/>
                      <a:gd name="connsiteX3" fmla="*/ 125348 w 311314"/>
                      <a:gd name="connsiteY3" fmla="*/ 1598906 h 1598906"/>
                      <a:gd name="connsiteX4" fmla="*/ 0 w 311314"/>
                      <a:gd name="connsiteY4" fmla="*/ 9775 h 1598906"/>
                      <a:gd name="connsiteX0" fmla="*/ 0 w 311314"/>
                      <a:gd name="connsiteY0" fmla="*/ 9775 h 1649973"/>
                      <a:gd name="connsiteX1" fmla="*/ 232565 w 311314"/>
                      <a:gd name="connsiteY1" fmla="*/ 0 h 1649973"/>
                      <a:gd name="connsiteX2" fmla="*/ 311314 w 311314"/>
                      <a:gd name="connsiteY2" fmla="*/ 1584463 h 1649973"/>
                      <a:gd name="connsiteX3" fmla="*/ 114046 w 311314"/>
                      <a:gd name="connsiteY3" fmla="*/ 1649973 h 1649973"/>
                      <a:gd name="connsiteX4" fmla="*/ 0 w 311314"/>
                      <a:gd name="connsiteY4" fmla="*/ 9775 h 1649973"/>
                      <a:gd name="connsiteX0" fmla="*/ 0 w 302867"/>
                      <a:gd name="connsiteY0" fmla="*/ 9775 h 1649973"/>
                      <a:gd name="connsiteX1" fmla="*/ 232565 w 302867"/>
                      <a:gd name="connsiteY1" fmla="*/ 0 h 1649973"/>
                      <a:gd name="connsiteX2" fmla="*/ 302867 w 302867"/>
                      <a:gd name="connsiteY2" fmla="*/ 1615664 h 1649973"/>
                      <a:gd name="connsiteX3" fmla="*/ 114046 w 302867"/>
                      <a:gd name="connsiteY3" fmla="*/ 1649973 h 1649973"/>
                      <a:gd name="connsiteX4" fmla="*/ 0 w 302867"/>
                      <a:gd name="connsiteY4" fmla="*/ 9775 h 1649973"/>
                      <a:gd name="connsiteX0" fmla="*/ 0 w 311135"/>
                      <a:gd name="connsiteY0" fmla="*/ 9775 h 1649973"/>
                      <a:gd name="connsiteX1" fmla="*/ 232565 w 311135"/>
                      <a:gd name="connsiteY1" fmla="*/ 0 h 1649973"/>
                      <a:gd name="connsiteX2" fmla="*/ 311135 w 311135"/>
                      <a:gd name="connsiteY2" fmla="*/ 1627059 h 1649973"/>
                      <a:gd name="connsiteX3" fmla="*/ 114046 w 311135"/>
                      <a:gd name="connsiteY3" fmla="*/ 1649973 h 1649973"/>
                      <a:gd name="connsiteX4" fmla="*/ 0 w 311135"/>
                      <a:gd name="connsiteY4" fmla="*/ 9775 h 1649973"/>
                      <a:gd name="connsiteX0" fmla="*/ 0 w 311135"/>
                      <a:gd name="connsiteY0" fmla="*/ 29702 h 1669900"/>
                      <a:gd name="connsiteX1" fmla="*/ 221561 w 311135"/>
                      <a:gd name="connsiteY1" fmla="*/ 0 h 1669900"/>
                      <a:gd name="connsiteX2" fmla="*/ 311135 w 311135"/>
                      <a:gd name="connsiteY2" fmla="*/ 1646986 h 1669900"/>
                      <a:gd name="connsiteX3" fmla="*/ 114046 w 311135"/>
                      <a:gd name="connsiteY3" fmla="*/ 1669900 h 1669900"/>
                      <a:gd name="connsiteX4" fmla="*/ 0 w 311135"/>
                      <a:gd name="connsiteY4" fmla="*/ 29702 h 1669900"/>
                      <a:gd name="connsiteX0" fmla="*/ 0 w 308280"/>
                      <a:gd name="connsiteY0" fmla="*/ 9836 h 1669900"/>
                      <a:gd name="connsiteX1" fmla="*/ 218706 w 308280"/>
                      <a:gd name="connsiteY1" fmla="*/ 0 h 1669900"/>
                      <a:gd name="connsiteX2" fmla="*/ 308280 w 308280"/>
                      <a:gd name="connsiteY2" fmla="*/ 1646986 h 1669900"/>
                      <a:gd name="connsiteX3" fmla="*/ 111191 w 308280"/>
                      <a:gd name="connsiteY3" fmla="*/ 1669900 h 1669900"/>
                      <a:gd name="connsiteX4" fmla="*/ 0 w 308280"/>
                      <a:gd name="connsiteY4" fmla="*/ 9836 h 1669900"/>
                      <a:gd name="connsiteX0" fmla="*/ 0 w 308280"/>
                      <a:gd name="connsiteY0" fmla="*/ 15503 h 1675567"/>
                      <a:gd name="connsiteX1" fmla="*/ 221502 w 308280"/>
                      <a:gd name="connsiteY1" fmla="*/ 0 h 1675567"/>
                      <a:gd name="connsiteX2" fmla="*/ 308280 w 308280"/>
                      <a:gd name="connsiteY2" fmla="*/ 1652653 h 1675567"/>
                      <a:gd name="connsiteX3" fmla="*/ 111191 w 308280"/>
                      <a:gd name="connsiteY3" fmla="*/ 1675567 h 1675567"/>
                      <a:gd name="connsiteX4" fmla="*/ 0 w 308280"/>
                      <a:gd name="connsiteY4" fmla="*/ 15503 h 1675567"/>
                      <a:gd name="connsiteX0" fmla="*/ 0 w 313813"/>
                      <a:gd name="connsiteY0" fmla="*/ 15503 h 1675567"/>
                      <a:gd name="connsiteX1" fmla="*/ 221502 w 313813"/>
                      <a:gd name="connsiteY1" fmla="*/ 0 h 1675567"/>
                      <a:gd name="connsiteX2" fmla="*/ 313813 w 313813"/>
                      <a:gd name="connsiteY2" fmla="*/ 1655517 h 1675567"/>
                      <a:gd name="connsiteX3" fmla="*/ 111191 w 313813"/>
                      <a:gd name="connsiteY3" fmla="*/ 1675567 h 1675567"/>
                      <a:gd name="connsiteX4" fmla="*/ 0 w 313813"/>
                      <a:gd name="connsiteY4" fmla="*/ 15503 h 1675567"/>
                      <a:gd name="connsiteX0" fmla="*/ 0 w 298662"/>
                      <a:gd name="connsiteY0" fmla="*/ 10759 h 1675567"/>
                      <a:gd name="connsiteX1" fmla="*/ 206351 w 298662"/>
                      <a:gd name="connsiteY1" fmla="*/ 0 h 1675567"/>
                      <a:gd name="connsiteX2" fmla="*/ 298662 w 298662"/>
                      <a:gd name="connsiteY2" fmla="*/ 1655517 h 1675567"/>
                      <a:gd name="connsiteX3" fmla="*/ 96040 w 298662"/>
                      <a:gd name="connsiteY3" fmla="*/ 1675567 h 1675567"/>
                      <a:gd name="connsiteX4" fmla="*/ 0 w 298662"/>
                      <a:gd name="connsiteY4" fmla="*/ 10759 h 1675567"/>
                      <a:gd name="connsiteX0" fmla="*/ 0 w 294873"/>
                      <a:gd name="connsiteY0" fmla="*/ 9572 h 1675567"/>
                      <a:gd name="connsiteX1" fmla="*/ 202562 w 294873"/>
                      <a:gd name="connsiteY1" fmla="*/ 0 h 1675567"/>
                      <a:gd name="connsiteX2" fmla="*/ 294873 w 294873"/>
                      <a:gd name="connsiteY2" fmla="*/ 1655517 h 1675567"/>
                      <a:gd name="connsiteX3" fmla="*/ 92251 w 294873"/>
                      <a:gd name="connsiteY3" fmla="*/ 1675567 h 1675567"/>
                      <a:gd name="connsiteX4" fmla="*/ 0 w 294873"/>
                      <a:gd name="connsiteY4" fmla="*/ 9572 h 1675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73" h="1675567">
                        <a:moveTo>
                          <a:pt x="0" y="9572"/>
                        </a:moveTo>
                        <a:lnTo>
                          <a:pt x="202562" y="0"/>
                        </a:lnTo>
                        <a:lnTo>
                          <a:pt x="294873" y="1655517"/>
                        </a:lnTo>
                        <a:lnTo>
                          <a:pt x="92251" y="1675567"/>
                        </a:lnTo>
                        <a:lnTo>
                          <a:pt x="0" y="9572"/>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0" name="Freeform: Shape 69">
                    <a:extLst>
                      <a:ext uri="{FF2B5EF4-FFF2-40B4-BE49-F238E27FC236}">
                        <a16:creationId xmlns:a16="http://schemas.microsoft.com/office/drawing/2014/main" id="{AB692F1D-A0EC-0390-F4C8-2435B86F5CFC}"/>
                      </a:ext>
                    </a:extLst>
                  </p:cNvPr>
                  <p:cNvSpPr/>
                  <p:nvPr/>
                </p:nvSpPr>
                <p:spPr>
                  <a:xfrm>
                    <a:off x="0" y="3368394"/>
                    <a:ext cx="1734135" cy="1808876"/>
                  </a:xfrm>
                  <a:custGeom>
                    <a:avLst/>
                    <a:gdLst>
                      <a:gd name="connsiteX0" fmla="*/ 1183488 w 1734135"/>
                      <a:gd name="connsiteY0" fmla="*/ 0 h 1808876"/>
                      <a:gd name="connsiteX1" fmla="*/ 1734135 w 1734135"/>
                      <a:gd name="connsiteY1" fmla="*/ 953979 h 1808876"/>
                      <a:gd name="connsiteX2" fmla="*/ 0 w 1734135"/>
                      <a:gd name="connsiteY2" fmla="*/ 1808876 h 1808876"/>
                      <a:gd name="connsiteX3" fmla="*/ 0 w 1734135"/>
                      <a:gd name="connsiteY3" fmla="*/ 485073 h 1808876"/>
                      <a:gd name="connsiteX4" fmla="*/ 1183488 w 1734135"/>
                      <a:gd name="connsiteY4" fmla="*/ 0 h 1808876"/>
                      <a:gd name="connsiteX5" fmla="*/ 1086223 w 1734135"/>
                      <a:gd name="connsiteY5" fmla="*/ 127388 h 1808876"/>
                      <a:gd name="connsiteX6" fmla="*/ 1037791 w 1734135"/>
                      <a:gd name="connsiteY6" fmla="*/ 175820 h 1808876"/>
                      <a:gd name="connsiteX7" fmla="*/ 1086223 w 1734135"/>
                      <a:gd name="connsiteY7" fmla="*/ 224252 h 1808876"/>
                      <a:gd name="connsiteX8" fmla="*/ 1134655 w 1734135"/>
                      <a:gd name="connsiteY8" fmla="*/ 175820 h 1808876"/>
                      <a:gd name="connsiteX9" fmla="*/ 1086223 w 1734135"/>
                      <a:gd name="connsiteY9" fmla="*/ 127388 h 180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4135" h="1808876">
                        <a:moveTo>
                          <a:pt x="1183488" y="0"/>
                        </a:moveTo>
                        <a:cubicBezTo>
                          <a:pt x="1276195" y="164216"/>
                          <a:pt x="1550174" y="625651"/>
                          <a:pt x="1734135" y="953979"/>
                        </a:cubicBezTo>
                        <a:cubicBezTo>
                          <a:pt x="1340037" y="1166558"/>
                          <a:pt x="327122" y="1633027"/>
                          <a:pt x="0" y="1808876"/>
                        </a:cubicBezTo>
                        <a:lnTo>
                          <a:pt x="0" y="485073"/>
                        </a:lnTo>
                        <a:lnTo>
                          <a:pt x="1183488" y="0"/>
                        </a:lnTo>
                        <a:close/>
                        <a:moveTo>
                          <a:pt x="1086223" y="127388"/>
                        </a:moveTo>
                        <a:cubicBezTo>
                          <a:pt x="1059475" y="127388"/>
                          <a:pt x="1037791" y="149072"/>
                          <a:pt x="1037791" y="175820"/>
                        </a:cubicBezTo>
                        <a:cubicBezTo>
                          <a:pt x="1037791" y="202568"/>
                          <a:pt x="1059475" y="224252"/>
                          <a:pt x="1086223" y="224252"/>
                        </a:cubicBezTo>
                        <a:cubicBezTo>
                          <a:pt x="1112971" y="224252"/>
                          <a:pt x="1134655" y="202568"/>
                          <a:pt x="1134655" y="175820"/>
                        </a:cubicBezTo>
                        <a:cubicBezTo>
                          <a:pt x="1134655" y="149072"/>
                          <a:pt x="1112971" y="127388"/>
                          <a:pt x="1086223" y="127388"/>
                        </a:cubicBezTo>
                        <a:close/>
                      </a:path>
                    </a:pathLst>
                  </a:custGeom>
                  <a:solidFill>
                    <a:srgbClr val="2C2C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64" name="Freeform 374">
              <a:extLst>
                <a:ext uri="{FF2B5EF4-FFF2-40B4-BE49-F238E27FC236}">
                  <a16:creationId xmlns:a16="http://schemas.microsoft.com/office/drawing/2014/main" id="{0A8FFDDC-1EDB-0673-0917-AD8D230B386C}"/>
                </a:ext>
              </a:extLst>
            </p:cNvPr>
            <p:cNvSpPr/>
            <p:nvPr/>
          </p:nvSpPr>
          <p:spPr>
            <a:xfrm rot="16200000">
              <a:off x="3665766" y="1572860"/>
              <a:ext cx="672896" cy="788137"/>
            </a:xfrm>
            <a:custGeom>
              <a:avLst/>
              <a:gdLst>
                <a:gd name="connsiteX0" fmla="*/ 22861 w 1309329"/>
                <a:gd name="connsiteY0" fmla="*/ 2443 h 1537807"/>
                <a:gd name="connsiteX1" fmla="*/ 22860 w 1309329"/>
                <a:gd name="connsiteY1" fmla="*/ 2443 h 1537807"/>
                <a:gd name="connsiteX2" fmla="*/ 22860 w 1309329"/>
                <a:gd name="connsiteY2" fmla="*/ 2443 h 1537807"/>
                <a:gd name="connsiteX3" fmla="*/ 45720 w 1309329"/>
                <a:gd name="connsiteY3" fmla="*/ 25303 h 1537807"/>
                <a:gd name="connsiteX4" fmla="*/ 45720 w 1309329"/>
                <a:gd name="connsiteY4" fmla="*/ 846596 h 1537807"/>
                <a:gd name="connsiteX5" fmla="*/ 22860 w 1309329"/>
                <a:gd name="connsiteY5" fmla="*/ 869456 h 1537807"/>
                <a:gd name="connsiteX6" fmla="*/ 22860 w 1309329"/>
                <a:gd name="connsiteY6" fmla="*/ 869455 h 1537807"/>
                <a:gd name="connsiteX7" fmla="*/ 0 w 1309329"/>
                <a:gd name="connsiteY7" fmla="*/ 846595 h 1537807"/>
                <a:gd name="connsiteX8" fmla="*/ 1 w 1309329"/>
                <a:gd name="connsiteY8" fmla="*/ 25303 h 1537807"/>
                <a:gd name="connsiteX9" fmla="*/ 6696 w 1309329"/>
                <a:gd name="connsiteY9" fmla="*/ 9139 h 1537807"/>
                <a:gd name="connsiteX10" fmla="*/ 22860 w 1309329"/>
                <a:gd name="connsiteY10" fmla="*/ 2443 h 1537807"/>
                <a:gd name="connsiteX11" fmla="*/ 39024 w 1309329"/>
                <a:gd name="connsiteY11" fmla="*/ 9139 h 1537807"/>
                <a:gd name="connsiteX12" fmla="*/ 45720 w 1309329"/>
                <a:gd name="connsiteY12" fmla="*/ 25303 h 1537807"/>
                <a:gd name="connsiteX13" fmla="*/ 134127 w 1309329"/>
                <a:gd name="connsiteY13" fmla="*/ 25303 h 1537807"/>
                <a:gd name="connsiteX14" fmla="*/ 134127 w 1309329"/>
                <a:gd name="connsiteY14" fmla="*/ 846596 h 1537807"/>
                <a:gd name="connsiteX15" fmla="*/ 111267 w 1309329"/>
                <a:gd name="connsiteY15" fmla="*/ 869456 h 1537807"/>
                <a:gd name="connsiteX16" fmla="*/ 111267 w 1309329"/>
                <a:gd name="connsiteY16" fmla="*/ 869455 h 1537807"/>
                <a:gd name="connsiteX17" fmla="*/ 88407 w 1309329"/>
                <a:gd name="connsiteY17" fmla="*/ 846595 h 1537807"/>
                <a:gd name="connsiteX18" fmla="*/ 88408 w 1309329"/>
                <a:gd name="connsiteY18" fmla="*/ 25303 h 1537807"/>
                <a:gd name="connsiteX19" fmla="*/ 95103 w 1309329"/>
                <a:gd name="connsiteY19" fmla="*/ 9139 h 1537807"/>
                <a:gd name="connsiteX20" fmla="*/ 111267 w 1309329"/>
                <a:gd name="connsiteY20" fmla="*/ 2443 h 1537807"/>
                <a:gd name="connsiteX21" fmla="*/ 127431 w 1309329"/>
                <a:gd name="connsiteY21" fmla="*/ 9139 h 1537807"/>
                <a:gd name="connsiteX22" fmla="*/ 134127 w 1309329"/>
                <a:gd name="connsiteY22" fmla="*/ 25303 h 1537807"/>
                <a:gd name="connsiteX23" fmla="*/ 224160 w 1309329"/>
                <a:gd name="connsiteY23" fmla="*/ 25303 h 1537807"/>
                <a:gd name="connsiteX24" fmla="*/ 224160 w 1309329"/>
                <a:gd name="connsiteY24" fmla="*/ 846596 h 1537807"/>
                <a:gd name="connsiteX25" fmla="*/ 201300 w 1309329"/>
                <a:gd name="connsiteY25" fmla="*/ 869456 h 1537807"/>
                <a:gd name="connsiteX26" fmla="*/ 201300 w 1309329"/>
                <a:gd name="connsiteY26" fmla="*/ 869455 h 1537807"/>
                <a:gd name="connsiteX27" fmla="*/ 178440 w 1309329"/>
                <a:gd name="connsiteY27" fmla="*/ 846595 h 1537807"/>
                <a:gd name="connsiteX28" fmla="*/ 178441 w 1309329"/>
                <a:gd name="connsiteY28" fmla="*/ 25303 h 1537807"/>
                <a:gd name="connsiteX29" fmla="*/ 185136 w 1309329"/>
                <a:gd name="connsiteY29" fmla="*/ 9139 h 1537807"/>
                <a:gd name="connsiteX30" fmla="*/ 201300 w 1309329"/>
                <a:gd name="connsiteY30" fmla="*/ 2443 h 1537807"/>
                <a:gd name="connsiteX31" fmla="*/ 217464 w 1309329"/>
                <a:gd name="connsiteY31" fmla="*/ 9139 h 1537807"/>
                <a:gd name="connsiteX32" fmla="*/ 224160 w 1309329"/>
                <a:gd name="connsiteY32" fmla="*/ 25303 h 1537807"/>
                <a:gd name="connsiteX33" fmla="*/ 439878 w 1309329"/>
                <a:gd name="connsiteY33" fmla="*/ 826298 h 1537807"/>
                <a:gd name="connsiteX34" fmla="*/ 374300 w 1309329"/>
                <a:gd name="connsiteY34" fmla="*/ 721352 h 1537807"/>
                <a:gd name="connsiteX35" fmla="*/ 349963 w 1309329"/>
                <a:gd name="connsiteY35" fmla="*/ 710392 h 1537807"/>
                <a:gd name="connsiteX36" fmla="*/ 327612 w 1309329"/>
                <a:gd name="connsiteY36" fmla="*/ 705333 h 1537807"/>
                <a:gd name="connsiteX37" fmla="*/ 327978 w 1309329"/>
                <a:gd name="connsiteY37" fmla="*/ 831446 h 1537807"/>
                <a:gd name="connsiteX38" fmla="*/ 439752 w 1309329"/>
                <a:gd name="connsiteY38" fmla="*/ 831122 h 1537807"/>
                <a:gd name="connsiteX39" fmla="*/ 447205 w 1309329"/>
                <a:gd name="connsiteY39" fmla="*/ 35520 h 1537807"/>
                <a:gd name="connsiteX40" fmla="*/ 321092 w 1309329"/>
                <a:gd name="connsiteY40" fmla="*/ 35886 h 1537807"/>
                <a:gd name="connsiteX41" fmla="*/ 321416 w 1309329"/>
                <a:gd name="connsiteY41" fmla="*/ 147661 h 1537807"/>
                <a:gd name="connsiteX42" fmla="*/ 326240 w 1309329"/>
                <a:gd name="connsiteY42" fmla="*/ 147787 h 1537807"/>
                <a:gd name="connsiteX43" fmla="*/ 431186 w 1309329"/>
                <a:gd name="connsiteY43" fmla="*/ 82208 h 1537807"/>
                <a:gd name="connsiteX44" fmla="*/ 442146 w 1309329"/>
                <a:gd name="connsiteY44" fmla="*/ 57871 h 1537807"/>
                <a:gd name="connsiteX45" fmla="*/ 527879 w 1309329"/>
                <a:gd name="connsiteY45" fmla="*/ 447703 h 1537807"/>
                <a:gd name="connsiteX46" fmla="*/ 505849 w 1309329"/>
                <a:gd name="connsiteY46" fmla="*/ 487325 h 1537807"/>
                <a:gd name="connsiteX47" fmla="*/ 474012 w 1309329"/>
                <a:gd name="connsiteY47" fmla="*/ 497056 h 1537807"/>
                <a:gd name="connsiteX48" fmla="*/ 434857 w 1309329"/>
                <a:gd name="connsiteY48" fmla="*/ 483433 h 1537807"/>
                <a:gd name="connsiteX49" fmla="*/ 416097 w 1309329"/>
                <a:gd name="connsiteY49" fmla="*/ 447703 h 1537807"/>
                <a:gd name="connsiteX50" fmla="*/ 669863 w 1309329"/>
                <a:gd name="connsiteY50" fmla="*/ 426063 h 1537807"/>
                <a:gd name="connsiteX51" fmla="*/ 568201 w 1309329"/>
                <a:gd name="connsiteY51" fmla="*/ 426063 h 1537807"/>
                <a:gd name="connsiteX52" fmla="*/ 619888 w 1309329"/>
                <a:gd name="connsiteY52" fmla="*/ 379981 h 1537807"/>
                <a:gd name="connsiteX53" fmla="*/ 654372 w 1309329"/>
                <a:gd name="connsiteY53" fmla="*/ 393837 h 1537807"/>
                <a:gd name="connsiteX54" fmla="*/ 669863 w 1309329"/>
                <a:gd name="connsiteY54" fmla="*/ 426063 h 1537807"/>
                <a:gd name="connsiteX55" fmla="*/ 717969 w 1309329"/>
                <a:gd name="connsiteY55" fmla="*/ 426063 h 1537807"/>
                <a:gd name="connsiteX56" fmla="*/ 700377 w 1309329"/>
                <a:gd name="connsiteY56" fmla="*/ 426063 h 1537807"/>
                <a:gd name="connsiteX57" fmla="*/ 673599 w 1309329"/>
                <a:gd name="connsiteY57" fmla="*/ 363634 h 1537807"/>
                <a:gd name="connsiteX58" fmla="*/ 616930 w 1309329"/>
                <a:gd name="connsiteY58" fmla="*/ 343239 h 1537807"/>
                <a:gd name="connsiteX59" fmla="*/ 532860 w 1309329"/>
                <a:gd name="connsiteY59" fmla="*/ 426063 h 1537807"/>
                <a:gd name="connsiteX60" fmla="*/ 416097 w 1309329"/>
                <a:gd name="connsiteY60" fmla="*/ 426063 h 1537807"/>
                <a:gd name="connsiteX61" fmla="*/ 481329 w 1309329"/>
                <a:gd name="connsiteY61" fmla="*/ 373909 h 1537807"/>
                <a:gd name="connsiteX62" fmla="*/ 474323 w 1309329"/>
                <a:gd name="connsiteY62" fmla="*/ 337012 h 1537807"/>
                <a:gd name="connsiteX63" fmla="*/ 384960 w 1309329"/>
                <a:gd name="connsiteY63" fmla="*/ 426063 h 1537807"/>
                <a:gd name="connsiteX64" fmla="*/ 348374 w 1309329"/>
                <a:gd name="connsiteY64" fmla="*/ 426063 h 1537807"/>
                <a:gd name="connsiteX65" fmla="*/ 348374 w 1309329"/>
                <a:gd name="connsiteY65" fmla="*/ 447703 h 1537807"/>
                <a:gd name="connsiteX66" fmla="*/ 385427 w 1309329"/>
                <a:gd name="connsiteY66" fmla="*/ 447703 h 1537807"/>
                <a:gd name="connsiteX67" fmla="*/ 409870 w 1309329"/>
                <a:gd name="connsiteY67" fmla="*/ 508109 h 1537807"/>
                <a:gd name="connsiteX68" fmla="*/ 476347 w 1309329"/>
                <a:gd name="connsiteY68" fmla="*/ 534887 h 1537807"/>
                <a:gd name="connsiteX69" fmla="*/ 563530 w 1309329"/>
                <a:gd name="connsiteY69" fmla="*/ 447703 h 1537807"/>
                <a:gd name="connsiteX70" fmla="*/ 669395 w 1309329"/>
                <a:gd name="connsiteY70" fmla="*/ 447704 h 1537807"/>
                <a:gd name="connsiteX71" fmla="*/ 620978 w 1309329"/>
                <a:gd name="connsiteY71" fmla="*/ 489583 h 1537807"/>
                <a:gd name="connsiteX72" fmla="*/ 626738 w 1309329"/>
                <a:gd name="connsiteY72" fmla="*/ 527570 h 1537807"/>
                <a:gd name="connsiteX73" fmla="*/ 700377 w 1309329"/>
                <a:gd name="connsiteY73" fmla="*/ 447703 h 1537807"/>
                <a:gd name="connsiteX74" fmla="*/ 717969 w 1309329"/>
                <a:gd name="connsiteY74" fmla="*/ 447703 h 1537807"/>
                <a:gd name="connsiteX75" fmla="*/ 729305 w 1309329"/>
                <a:gd name="connsiteY75" fmla="*/ 161123 h 1537807"/>
                <a:gd name="connsiteX76" fmla="*/ 728939 w 1309329"/>
                <a:gd name="connsiteY76" fmla="*/ 35009 h 1537807"/>
                <a:gd name="connsiteX77" fmla="*/ 617165 w 1309329"/>
                <a:gd name="connsiteY77" fmla="*/ 35334 h 1537807"/>
                <a:gd name="connsiteX78" fmla="*/ 617038 w 1309329"/>
                <a:gd name="connsiteY78" fmla="*/ 40158 h 1537807"/>
                <a:gd name="connsiteX79" fmla="*/ 682617 w 1309329"/>
                <a:gd name="connsiteY79" fmla="*/ 145104 h 1537807"/>
                <a:gd name="connsiteX80" fmla="*/ 706954 w 1309329"/>
                <a:gd name="connsiteY80" fmla="*/ 156063 h 1537807"/>
                <a:gd name="connsiteX81" fmla="*/ 731215 w 1309329"/>
                <a:gd name="connsiteY81" fmla="*/ 834732 h 1537807"/>
                <a:gd name="connsiteX82" fmla="*/ 730890 w 1309329"/>
                <a:gd name="connsiteY82" fmla="*/ 722958 h 1537807"/>
                <a:gd name="connsiteX83" fmla="*/ 726066 w 1309329"/>
                <a:gd name="connsiteY83" fmla="*/ 722832 h 1537807"/>
                <a:gd name="connsiteX84" fmla="*/ 621120 w 1309329"/>
                <a:gd name="connsiteY84" fmla="*/ 788411 h 1537807"/>
                <a:gd name="connsiteX85" fmla="*/ 610161 w 1309329"/>
                <a:gd name="connsiteY85" fmla="*/ 812748 h 1537807"/>
                <a:gd name="connsiteX86" fmla="*/ 605101 w 1309329"/>
                <a:gd name="connsiteY86" fmla="*/ 835099 h 1537807"/>
                <a:gd name="connsiteX87" fmla="*/ 731215 w 1309329"/>
                <a:gd name="connsiteY87" fmla="*/ 834732 h 1537807"/>
                <a:gd name="connsiteX88" fmla="*/ 774959 w 1309329"/>
                <a:gd name="connsiteY88" fmla="*/ 844780 h 1537807"/>
                <a:gd name="connsiteX89" fmla="*/ 772915 w 1309329"/>
                <a:gd name="connsiteY89" fmla="*/ 855004 h 1537807"/>
                <a:gd name="connsiteX90" fmla="*/ 748753 w 1309329"/>
                <a:gd name="connsiteY90" fmla="*/ 871086 h 1537807"/>
                <a:gd name="connsiteX91" fmla="*/ 319238 w 1309329"/>
                <a:gd name="connsiteY91" fmla="*/ 871898 h 1537807"/>
                <a:gd name="connsiteX92" fmla="*/ 292932 w 1309329"/>
                <a:gd name="connsiteY92" fmla="*/ 845692 h 1537807"/>
                <a:gd name="connsiteX93" fmla="*/ 291384 w 1309329"/>
                <a:gd name="connsiteY93" fmla="*/ 27118 h 1537807"/>
                <a:gd name="connsiteX94" fmla="*/ 317591 w 1309329"/>
                <a:gd name="connsiteY94" fmla="*/ 812 h 1537807"/>
                <a:gd name="connsiteX95" fmla="*/ 747105 w 1309329"/>
                <a:gd name="connsiteY95" fmla="*/ 0 h 1537807"/>
                <a:gd name="connsiteX96" fmla="*/ 773411 w 1309329"/>
                <a:gd name="connsiteY96" fmla="*/ 26206 h 1537807"/>
                <a:gd name="connsiteX97" fmla="*/ 807114 w 1309329"/>
                <a:gd name="connsiteY97" fmla="*/ 282672 h 1537807"/>
                <a:gd name="connsiteX98" fmla="*/ 807114 w 1309329"/>
                <a:gd name="connsiteY98" fmla="*/ 574936 h 1537807"/>
                <a:gd name="connsiteX99" fmla="*/ 790913 w 1309329"/>
                <a:gd name="connsiteY99" fmla="*/ 574936 h 1537807"/>
                <a:gd name="connsiteX100" fmla="*/ 790913 w 1309329"/>
                <a:gd name="connsiteY100" fmla="*/ 282672 h 1537807"/>
                <a:gd name="connsiteX101" fmla="*/ 855715 w 1309329"/>
                <a:gd name="connsiteY101" fmla="*/ 282672 h 1537807"/>
                <a:gd name="connsiteX102" fmla="*/ 855715 w 1309329"/>
                <a:gd name="connsiteY102" fmla="*/ 574936 h 1537807"/>
                <a:gd name="connsiteX103" fmla="*/ 823314 w 1309329"/>
                <a:gd name="connsiteY103" fmla="*/ 574936 h 1537807"/>
                <a:gd name="connsiteX104" fmla="*/ 823314 w 1309329"/>
                <a:gd name="connsiteY104" fmla="*/ 282672 h 1537807"/>
                <a:gd name="connsiteX105" fmla="*/ 863965 w 1309329"/>
                <a:gd name="connsiteY105" fmla="*/ 1037628 h 1537807"/>
                <a:gd name="connsiteX106" fmla="*/ 709624 w 1309329"/>
                <a:gd name="connsiteY106" fmla="*/ 1037628 h 1537807"/>
                <a:gd name="connsiteX107" fmla="*/ 524263 w 1309329"/>
                <a:gd name="connsiteY107" fmla="*/ 1188702 h 1537807"/>
                <a:gd name="connsiteX108" fmla="*/ 523000 w 1309329"/>
                <a:gd name="connsiteY108" fmla="*/ 1201229 h 1537807"/>
                <a:gd name="connsiteX109" fmla="*/ 492714 w 1309329"/>
                <a:gd name="connsiteY109" fmla="*/ 1201229 h 1537807"/>
                <a:gd name="connsiteX110" fmla="*/ 489210 w 1309329"/>
                <a:gd name="connsiteY110" fmla="*/ 1201229 h 1537807"/>
                <a:gd name="connsiteX111" fmla="*/ 458925 w 1309329"/>
                <a:gd name="connsiteY111" fmla="*/ 1201229 h 1537807"/>
                <a:gd name="connsiteX112" fmla="*/ 457662 w 1309329"/>
                <a:gd name="connsiteY112" fmla="*/ 1188702 h 1537807"/>
                <a:gd name="connsiteX113" fmla="*/ 272301 w 1309329"/>
                <a:gd name="connsiteY113" fmla="*/ 1037628 h 1537807"/>
                <a:gd name="connsiteX114" fmla="*/ 122065 w 1309329"/>
                <a:gd name="connsiteY114" fmla="*/ 1037628 h 1537807"/>
                <a:gd name="connsiteX115" fmla="*/ 122065 w 1309329"/>
                <a:gd name="connsiteY115" fmla="*/ 1091110 h 1537807"/>
                <a:gd name="connsiteX116" fmla="*/ 192320 w 1309329"/>
                <a:gd name="connsiteY116" fmla="*/ 1091110 h 1537807"/>
                <a:gd name="connsiteX117" fmla="*/ 338292 w 1309329"/>
                <a:gd name="connsiteY117" fmla="*/ 1210080 h 1537807"/>
                <a:gd name="connsiteX118" fmla="*/ 339452 w 1309329"/>
                <a:gd name="connsiteY118" fmla="*/ 1221594 h 1537807"/>
                <a:gd name="connsiteX119" fmla="*/ 543899 w 1309329"/>
                <a:gd name="connsiteY119" fmla="*/ 1221594 h 1537807"/>
                <a:gd name="connsiteX120" fmla="*/ 545488 w 1309329"/>
                <a:gd name="connsiteY120" fmla="*/ 1205839 h 1537807"/>
                <a:gd name="connsiteX121" fmla="*/ 591837 w 1309329"/>
                <a:gd name="connsiteY121" fmla="*/ 1119871 h 1537807"/>
                <a:gd name="connsiteX122" fmla="*/ 611088 w 1309329"/>
                <a:gd name="connsiteY122" fmla="*/ 1103988 h 1537807"/>
                <a:gd name="connsiteX123" fmla="*/ 611088 w 1309329"/>
                <a:gd name="connsiteY123" fmla="*/ 1376229 h 1537807"/>
                <a:gd name="connsiteX124" fmla="*/ 591837 w 1309329"/>
                <a:gd name="connsiteY124" fmla="*/ 1360346 h 1537807"/>
                <a:gd name="connsiteX125" fmla="*/ 545488 w 1309329"/>
                <a:gd name="connsiteY125" fmla="*/ 1274378 h 1537807"/>
                <a:gd name="connsiteX126" fmla="*/ 543899 w 1309329"/>
                <a:gd name="connsiteY126" fmla="*/ 1258624 h 1537807"/>
                <a:gd name="connsiteX127" fmla="*/ 339452 w 1309329"/>
                <a:gd name="connsiteY127" fmla="*/ 1258624 h 1537807"/>
                <a:gd name="connsiteX128" fmla="*/ 338292 w 1309329"/>
                <a:gd name="connsiteY128" fmla="*/ 1270137 h 1537807"/>
                <a:gd name="connsiteX129" fmla="*/ 192320 w 1309329"/>
                <a:gd name="connsiteY129" fmla="*/ 1389108 h 1537807"/>
                <a:gd name="connsiteX130" fmla="*/ 122065 w 1309329"/>
                <a:gd name="connsiteY130" fmla="*/ 1389108 h 1537807"/>
                <a:gd name="connsiteX131" fmla="*/ 122065 w 1309329"/>
                <a:gd name="connsiteY131" fmla="*/ 1440791 h 1537807"/>
                <a:gd name="connsiteX132" fmla="*/ 272301 w 1309329"/>
                <a:gd name="connsiteY132" fmla="*/ 1440791 h 1537807"/>
                <a:gd name="connsiteX133" fmla="*/ 457662 w 1309329"/>
                <a:gd name="connsiteY133" fmla="*/ 1289717 h 1537807"/>
                <a:gd name="connsiteX134" fmla="*/ 458925 w 1309329"/>
                <a:gd name="connsiteY134" fmla="*/ 1277190 h 1537807"/>
                <a:gd name="connsiteX135" fmla="*/ 489210 w 1309329"/>
                <a:gd name="connsiteY135" fmla="*/ 1277190 h 1537807"/>
                <a:gd name="connsiteX136" fmla="*/ 492714 w 1309329"/>
                <a:gd name="connsiteY136" fmla="*/ 1277190 h 1537807"/>
                <a:gd name="connsiteX137" fmla="*/ 522999 w 1309329"/>
                <a:gd name="connsiteY137" fmla="*/ 1277190 h 1537807"/>
                <a:gd name="connsiteX138" fmla="*/ 524262 w 1309329"/>
                <a:gd name="connsiteY138" fmla="*/ 1289717 h 1537807"/>
                <a:gd name="connsiteX139" fmla="*/ 709623 w 1309329"/>
                <a:gd name="connsiteY139" fmla="*/ 1440791 h 1537807"/>
                <a:gd name="connsiteX140" fmla="*/ 863965 w 1309329"/>
                <a:gd name="connsiteY140" fmla="*/ 1440791 h 1537807"/>
                <a:gd name="connsiteX141" fmla="*/ 963170 w 1309329"/>
                <a:gd name="connsiteY141" fmla="*/ 995484 h 1537807"/>
                <a:gd name="connsiteX142" fmla="*/ 963170 w 1309329"/>
                <a:gd name="connsiteY142" fmla="*/ 1488204 h 1537807"/>
                <a:gd name="connsiteX143" fmla="*/ 913568 w 1309329"/>
                <a:gd name="connsiteY143" fmla="*/ 1537807 h 1537807"/>
                <a:gd name="connsiteX144" fmla="*/ 863965 w 1309329"/>
                <a:gd name="connsiteY144" fmla="*/ 1488204 h 1537807"/>
                <a:gd name="connsiteX145" fmla="*/ 863965 w 1309329"/>
                <a:gd name="connsiteY145" fmla="*/ 1478714 h 1537807"/>
                <a:gd name="connsiteX146" fmla="*/ 709624 w 1309329"/>
                <a:gd name="connsiteY146" fmla="*/ 1478714 h 1537807"/>
                <a:gd name="connsiteX147" fmla="*/ 491614 w 1309329"/>
                <a:gd name="connsiteY147" fmla="*/ 1301030 h 1537807"/>
                <a:gd name="connsiteX148" fmla="*/ 490962 w 1309329"/>
                <a:gd name="connsiteY148" fmla="*/ 1294565 h 1537807"/>
                <a:gd name="connsiteX149" fmla="*/ 490310 w 1309329"/>
                <a:gd name="connsiteY149" fmla="*/ 1301030 h 1537807"/>
                <a:gd name="connsiteX150" fmla="*/ 272301 w 1309329"/>
                <a:gd name="connsiteY150" fmla="*/ 1478714 h 1537807"/>
                <a:gd name="connsiteX151" fmla="*/ 122065 w 1309329"/>
                <a:gd name="connsiteY151" fmla="*/ 1478714 h 1537807"/>
                <a:gd name="connsiteX152" fmla="*/ 122065 w 1309329"/>
                <a:gd name="connsiteY152" fmla="*/ 1488204 h 1537807"/>
                <a:gd name="connsiteX153" fmla="*/ 72462 w 1309329"/>
                <a:gd name="connsiteY153" fmla="*/ 1537807 h 1537807"/>
                <a:gd name="connsiteX154" fmla="*/ 22860 w 1309329"/>
                <a:gd name="connsiteY154" fmla="*/ 1488204 h 1537807"/>
                <a:gd name="connsiteX155" fmla="*/ 22860 w 1309329"/>
                <a:gd name="connsiteY155" fmla="*/ 995484 h 1537807"/>
                <a:gd name="connsiteX156" fmla="*/ 62466 w 1309329"/>
                <a:gd name="connsiteY156" fmla="*/ 946889 h 1537807"/>
                <a:gd name="connsiteX157" fmla="*/ 72462 w 1309329"/>
                <a:gd name="connsiteY157" fmla="*/ 945881 h 1537807"/>
                <a:gd name="connsiteX158" fmla="*/ 82459 w 1309329"/>
                <a:gd name="connsiteY158" fmla="*/ 946889 h 1537807"/>
                <a:gd name="connsiteX159" fmla="*/ 122065 w 1309329"/>
                <a:gd name="connsiteY159" fmla="*/ 995484 h 1537807"/>
                <a:gd name="connsiteX160" fmla="*/ 122065 w 1309329"/>
                <a:gd name="connsiteY160" fmla="*/ 999705 h 1537807"/>
                <a:gd name="connsiteX161" fmla="*/ 272301 w 1309329"/>
                <a:gd name="connsiteY161" fmla="*/ 999705 h 1537807"/>
                <a:gd name="connsiteX162" fmla="*/ 490310 w 1309329"/>
                <a:gd name="connsiteY162" fmla="*/ 1177388 h 1537807"/>
                <a:gd name="connsiteX163" fmla="*/ 490962 w 1309329"/>
                <a:gd name="connsiteY163" fmla="*/ 1183853 h 1537807"/>
                <a:gd name="connsiteX164" fmla="*/ 491614 w 1309329"/>
                <a:gd name="connsiteY164" fmla="*/ 1177388 h 1537807"/>
                <a:gd name="connsiteX165" fmla="*/ 709624 w 1309329"/>
                <a:gd name="connsiteY165" fmla="*/ 999705 h 1537807"/>
                <a:gd name="connsiteX166" fmla="*/ 863965 w 1309329"/>
                <a:gd name="connsiteY166" fmla="*/ 999705 h 1537807"/>
                <a:gd name="connsiteX167" fmla="*/ 863965 w 1309329"/>
                <a:gd name="connsiteY167" fmla="*/ 995484 h 1537807"/>
                <a:gd name="connsiteX168" fmla="*/ 903571 w 1309329"/>
                <a:gd name="connsiteY168" fmla="*/ 946889 h 1537807"/>
                <a:gd name="connsiteX169" fmla="*/ 913568 w 1309329"/>
                <a:gd name="connsiteY169" fmla="*/ 945881 h 1537807"/>
                <a:gd name="connsiteX170" fmla="*/ 923564 w 1309329"/>
                <a:gd name="connsiteY170" fmla="*/ 946889 h 1537807"/>
                <a:gd name="connsiteX171" fmla="*/ 963170 w 1309329"/>
                <a:gd name="connsiteY171" fmla="*/ 995484 h 1537807"/>
                <a:gd name="connsiteX172" fmla="*/ 1309329 w 1309329"/>
                <a:gd name="connsiteY172" fmla="*/ 428804 h 1537807"/>
                <a:gd name="connsiteX173" fmla="*/ 1040598 w 1309329"/>
                <a:gd name="connsiteY173" fmla="*/ 748057 h 1537807"/>
                <a:gd name="connsiteX174" fmla="*/ 1040598 w 1309329"/>
                <a:gd name="connsiteY174" fmla="*/ 574936 h 1537807"/>
                <a:gd name="connsiteX175" fmla="*/ 871916 w 1309329"/>
                <a:gd name="connsiteY175" fmla="*/ 574936 h 1537807"/>
                <a:gd name="connsiteX176" fmla="*/ 871916 w 1309329"/>
                <a:gd name="connsiteY176" fmla="*/ 282672 h 1537807"/>
                <a:gd name="connsiteX177" fmla="*/ 1040598 w 1309329"/>
                <a:gd name="connsiteY177" fmla="*/ 282672 h 1537807"/>
                <a:gd name="connsiteX178" fmla="*/ 1040598 w 1309329"/>
                <a:gd name="connsiteY178" fmla="*/ 109551 h 153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1309329" h="1537807">
                  <a:moveTo>
                    <a:pt x="22861" y="2443"/>
                  </a:moveTo>
                  <a:lnTo>
                    <a:pt x="22860" y="2443"/>
                  </a:lnTo>
                  <a:lnTo>
                    <a:pt x="22860" y="2443"/>
                  </a:lnTo>
                  <a:close/>
                  <a:moveTo>
                    <a:pt x="45720" y="25303"/>
                  </a:moveTo>
                  <a:lnTo>
                    <a:pt x="45720" y="846596"/>
                  </a:lnTo>
                  <a:cubicBezTo>
                    <a:pt x="45720" y="859221"/>
                    <a:pt x="35485" y="869456"/>
                    <a:pt x="22860" y="869456"/>
                  </a:cubicBezTo>
                  <a:lnTo>
                    <a:pt x="22860" y="869455"/>
                  </a:lnTo>
                  <a:cubicBezTo>
                    <a:pt x="10235" y="869455"/>
                    <a:pt x="0" y="859220"/>
                    <a:pt x="0" y="846595"/>
                  </a:cubicBezTo>
                  <a:lnTo>
                    <a:pt x="1" y="25303"/>
                  </a:lnTo>
                  <a:cubicBezTo>
                    <a:pt x="1" y="18991"/>
                    <a:pt x="2560" y="13276"/>
                    <a:pt x="6696" y="9139"/>
                  </a:cubicBezTo>
                  <a:lnTo>
                    <a:pt x="22860" y="2443"/>
                  </a:lnTo>
                  <a:lnTo>
                    <a:pt x="39024" y="9139"/>
                  </a:lnTo>
                  <a:cubicBezTo>
                    <a:pt x="43161" y="13276"/>
                    <a:pt x="45720" y="18991"/>
                    <a:pt x="45720" y="25303"/>
                  </a:cubicBezTo>
                  <a:close/>
                  <a:moveTo>
                    <a:pt x="134127" y="25303"/>
                  </a:moveTo>
                  <a:lnTo>
                    <a:pt x="134127" y="846596"/>
                  </a:lnTo>
                  <a:cubicBezTo>
                    <a:pt x="134127" y="859221"/>
                    <a:pt x="123892" y="869456"/>
                    <a:pt x="111267" y="869456"/>
                  </a:cubicBezTo>
                  <a:lnTo>
                    <a:pt x="111267" y="869455"/>
                  </a:lnTo>
                  <a:cubicBezTo>
                    <a:pt x="98642" y="869455"/>
                    <a:pt x="88407" y="859220"/>
                    <a:pt x="88407" y="846595"/>
                  </a:cubicBezTo>
                  <a:lnTo>
                    <a:pt x="88408" y="25303"/>
                  </a:lnTo>
                  <a:cubicBezTo>
                    <a:pt x="88408" y="18991"/>
                    <a:pt x="90966" y="13276"/>
                    <a:pt x="95103" y="9139"/>
                  </a:cubicBezTo>
                  <a:lnTo>
                    <a:pt x="111267" y="2443"/>
                  </a:lnTo>
                  <a:lnTo>
                    <a:pt x="127431" y="9139"/>
                  </a:lnTo>
                  <a:cubicBezTo>
                    <a:pt x="131568" y="13276"/>
                    <a:pt x="134127" y="18991"/>
                    <a:pt x="134127" y="25303"/>
                  </a:cubicBezTo>
                  <a:close/>
                  <a:moveTo>
                    <a:pt x="224160" y="25303"/>
                  </a:moveTo>
                  <a:lnTo>
                    <a:pt x="224160" y="846596"/>
                  </a:lnTo>
                  <a:cubicBezTo>
                    <a:pt x="224160" y="859221"/>
                    <a:pt x="213925" y="869456"/>
                    <a:pt x="201300" y="869456"/>
                  </a:cubicBezTo>
                  <a:lnTo>
                    <a:pt x="201300" y="869455"/>
                  </a:lnTo>
                  <a:cubicBezTo>
                    <a:pt x="188675" y="869455"/>
                    <a:pt x="178440" y="859220"/>
                    <a:pt x="178440" y="846595"/>
                  </a:cubicBezTo>
                  <a:lnTo>
                    <a:pt x="178441" y="25303"/>
                  </a:lnTo>
                  <a:cubicBezTo>
                    <a:pt x="178441" y="18991"/>
                    <a:pt x="180999" y="13276"/>
                    <a:pt x="185136" y="9139"/>
                  </a:cubicBezTo>
                  <a:lnTo>
                    <a:pt x="201300" y="2443"/>
                  </a:lnTo>
                  <a:lnTo>
                    <a:pt x="217464" y="9139"/>
                  </a:lnTo>
                  <a:cubicBezTo>
                    <a:pt x="221601" y="13276"/>
                    <a:pt x="224160" y="18991"/>
                    <a:pt x="224160" y="25303"/>
                  </a:cubicBezTo>
                  <a:close/>
                  <a:moveTo>
                    <a:pt x="439878" y="826298"/>
                  </a:moveTo>
                  <a:cubicBezTo>
                    <a:pt x="436897" y="784103"/>
                    <a:pt x="413690" y="744094"/>
                    <a:pt x="374300" y="721352"/>
                  </a:cubicBezTo>
                  <a:cubicBezTo>
                    <a:pt x="366422" y="716803"/>
                    <a:pt x="358269" y="713160"/>
                    <a:pt x="349963" y="710392"/>
                  </a:cubicBezTo>
                  <a:lnTo>
                    <a:pt x="327612" y="705333"/>
                  </a:lnTo>
                  <a:lnTo>
                    <a:pt x="327978" y="831446"/>
                  </a:lnTo>
                  <a:lnTo>
                    <a:pt x="439752" y="831122"/>
                  </a:lnTo>
                  <a:close/>
                  <a:moveTo>
                    <a:pt x="447205" y="35520"/>
                  </a:moveTo>
                  <a:cubicBezTo>
                    <a:pt x="405167" y="35642"/>
                    <a:pt x="363129" y="35764"/>
                    <a:pt x="321092" y="35886"/>
                  </a:cubicBezTo>
                  <a:lnTo>
                    <a:pt x="321416" y="147661"/>
                  </a:lnTo>
                  <a:cubicBezTo>
                    <a:pt x="323024" y="147703"/>
                    <a:pt x="324632" y="147745"/>
                    <a:pt x="326240" y="147787"/>
                  </a:cubicBezTo>
                  <a:cubicBezTo>
                    <a:pt x="368435" y="144806"/>
                    <a:pt x="408443" y="121599"/>
                    <a:pt x="431186" y="82208"/>
                  </a:cubicBezTo>
                  <a:cubicBezTo>
                    <a:pt x="435734" y="74330"/>
                    <a:pt x="439377" y="66178"/>
                    <a:pt x="442146" y="57871"/>
                  </a:cubicBezTo>
                  <a:close/>
                  <a:moveTo>
                    <a:pt x="527879" y="447703"/>
                  </a:moveTo>
                  <a:cubicBezTo>
                    <a:pt x="521443" y="467631"/>
                    <a:pt x="514100" y="480838"/>
                    <a:pt x="505849" y="487325"/>
                  </a:cubicBezTo>
                  <a:cubicBezTo>
                    <a:pt x="497598" y="493812"/>
                    <a:pt x="486985" y="497055"/>
                    <a:pt x="474012" y="497056"/>
                  </a:cubicBezTo>
                  <a:cubicBezTo>
                    <a:pt x="458651" y="497056"/>
                    <a:pt x="445599" y="492515"/>
                    <a:pt x="434857" y="483433"/>
                  </a:cubicBezTo>
                  <a:cubicBezTo>
                    <a:pt x="424115" y="474351"/>
                    <a:pt x="417861" y="462442"/>
                    <a:pt x="416097" y="447703"/>
                  </a:cubicBezTo>
                  <a:close/>
                  <a:moveTo>
                    <a:pt x="669863" y="426063"/>
                  </a:moveTo>
                  <a:lnTo>
                    <a:pt x="568201" y="426063"/>
                  </a:lnTo>
                  <a:cubicBezTo>
                    <a:pt x="577438" y="395342"/>
                    <a:pt x="594667" y="379981"/>
                    <a:pt x="619888" y="379981"/>
                  </a:cubicBezTo>
                  <a:cubicBezTo>
                    <a:pt x="634522" y="379981"/>
                    <a:pt x="646017" y="384599"/>
                    <a:pt x="654372" y="393837"/>
                  </a:cubicBezTo>
                  <a:cubicBezTo>
                    <a:pt x="662727" y="403074"/>
                    <a:pt x="667891" y="413816"/>
                    <a:pt x="669863" y="426063"/>
                  </a:cubicBezTo>
                  <a:close/>
                  <a:moveTo>
                    <a:pt x="717969" y="426063"/>
                  </a:moveTo>
                  <a:lnTo>
                    <a:pt x="700377" y="426063"/>
                  </a:lnTo>
                  <a:cubicBezTo>
                    <a:pt x="697886" y="398040"/>
                    <a:pt x="688960" y="377230"/>
                    <a:pt x="673599" y="363634"/>
                  </a:cubicBezTo>
                  <a:cubicBezTo>
                    <a:pt x="658238" y="350037"/>
                    <a:pt x="639348" y="343239"/>
                    <a:pt x="616930" y="343239"/>
                  </a:cubicBezTo>
                  <a:cubicBezTo>
                    <a:pt x="573338" y="343239"/>
                    <a:pt x="545315" y="370847"/>
                    <a:pt x="532860" y="426063"/>
                  </a:cubicBezTo>
                  <a:lnTo>
                    <a:pt x="416097" y="426063"/>
                  </a:lnTo>
                  <a:cubicBezTo>
                    <a:pt x="420249" y="396276"/>
                    <a:pt x="441993" y="378891"/>
                    <a:pt x="481329" y="373909"/>
                  </a:cubicBezTo>
                  <a:lnTo>
                    <a:pt x="474323" y="337012"/>
                  </a:lnTo>
                  <a:cubicBezTo>
                    <a:pt x="421806" y="340748"/>
                    <a:pt x="392018" y="370432"/>
                    <a:pt x="384960" y="426063"/>
                  </a:cubicBezTo>
                  <a:lnTo>
                    <a:pt x="348374" y="426063"/>
                  </a:lnTo>
                  <a:lnTo>
                    <a:pt x="348374" y="447703"/>
                  </a:lnTo>
                  <a:lnTo>
                    <a:pt x="385427" y="447703"/>
                  </a:lnTo>
                  <a:cubicBezTo>
                    <a:pt x="386465" y="470122"/>
                    <a:pt x="394613" y="490257"/>
                    <a:pt x="409870" y="508109"/>
                  </a:cubicBezTo>
                  <a:cubicBezTo>
                    <a:pt x="425127" y="525961"/>
                    <a:pt x="447286" y="534887"/>
                    <a:pt x="476347" y="534887"/>
                  </a:cubicBezTo>
                  <a:cubicBezTo>
                    <a:pt x="522948" y="534887"/>
                    <a:pt x="552010" y="505826"/>
                    <a:pt x="563530" y="447703"/>
                  </a:cubicBezTo>
                  <a:lnTo>
                    <a:pt x="669395" y="447704"/>
                  </a:lnTo>
                  <a:cubicBezTo>
                    <a:pt x="664517" y="471471"/>
                    <a:pt x="648378" y="485431"/>
                    <a:pt x="620978" y="489583"/>
                  </a:cubicBezTo>
                  <a:lnTo>
                    <a:pt x="626738" y="527570"/>
                  </a:lnTo>
                  <a:cubicBezTo>
                    <a:pt x="671575" y="520512"/>
                    <a:pt x="696121" y="493890"/>
                    <a:pt x="700377" y="447703"/>
                  </a:cubicBezTo>
                  <a:lnTo>
                    <a:pt x="717969" y="447703"/>
                  </a:lnTo>
                  <a:close/>
                  <a:moveTo>
                    <a:pt x="729305" y="161123"/>
                  </a:moveTo>
                  <a:lnTo>
                    <a:pt x="728939" y="35009"/>
                  </a:lnTo>
                  <a:cubicBezTo>
                    <a:pt x="691681" y="35117"/>
                    <a:pt x="654423" y="35226"/>
                    <a:pt x="617165" y="35334"/>
                  </a:cubicBezTo>
                  <a:lnTo>
                    <a:pt x="617038" y="40158"/>
                  </a:lnTo>
                  <a:cubicBezTo>
                    <a:pt x="620020" y="82353"/>
                    <a:pt x="643227" y="122362"/>
                    <a:pt x="682617" y="145104"/>
                  </a:cubicBezTo>
                  <a:cubicBezTo>
                    <a:pt x="690495" y="149652"/>
                    <a:pt x="698648" y="153295"/>
                    <a:pt x="706954" y="156063"/>
                  </a:cubicBezTo>
                  <a:close/>
                  <a:moveTo>
                    <a:pt x="731215" y="834732"/>
                  </a:moveTo>
                  <a:lnTo>
                    <a:pt x="730890" y="722958"/>
                  </a:lnTo>
                  <a:lnTo>
                    <a:pt x="726066" y="722832"/>
                  </a:lnTo>
                  <a:cubicBezTo>
                    <a:pt x="683872" y="725813"/>
                    <a:pt x="643863" y="749020"/>
                    <a:pt x="621120" y="788411"/>
                  </a:cubicBezTo>
                  <a:cubicBezTo>
                    <a:pt x="616572" y="796289"/>
                    <a:pt x="612930" y="804441"/>
                    <a:pt x="610161" y="812748"/>
                  </a:cubicBezTo>
                  <a:lnTo>
                    <a:pt x="605101" y="835099"/>
                  </a:lnTo>
                  <a:cubicBezTo>
                    <a:pt x="647139" y="834977"/>
                    <a:pt x="689177" y="834855"/>
                    <a:pt x="731215" y="834732"/>
                  </a:cubicBezTo>
                  <a:close/>
                  <a:moveTo>
                    <a:pt x="774959" y="844780"/>
                  </a:moveTo>
                  <a:cubicBezTo>
                    <a:pt x="774966" y="848406"/>
                    <a:pt x="774238" y="851860"/>
                    <a:pt x="772915" y="855004"/>
                  </a:cubicBezTo>
                  <a:cubicBezTo>
                    <a:pt x="768947" y="864436"/>
                    <a:pt x="759628" y="871066"/>
                    <a:pt x="748753" y="871086"/>
                  </a:cubicBezTo>
                  <a:lnTo>
                    <a:pt x="319238" y="871898"/>
                  </a:lnTo>
                  <a:cubicBezTo>
                    <a:pt x="304737" y="871926"/>
                    <a:pt x="292959" y="860193"/>
                    <a:pt x="292932" y="845692"/>
                  </a:cubicBezTo>
                  <a:lnTo>
                    <a:pt x="291384" y="27118"/>
                  </a:lnTo>
                  <a:cubicBezTo>
                    <a:pt x="291357" y="12617"/>
                    <a:pt x="303090" y="839"/>
                    <a:pt x="317591" y="812"/>
                  </a:cubicBezTo>
                  <a:lnTo>
                    <a:pt x="747105" y="0"/>
                  </a:lnTo>
                  <a:cubicBezTo>
                    <a:pt x="761607" y="-28"/>
                    <a:pt x="773384" y="11705"/>
                    <a:pt x="773411" y="26206"/>
                  </a:cubicBezTo>
                  <a:close/>
                  <a:moveTo>
                    <a:pt x="807114" y="282672"/>
                  </a:moveTo>
                  <a:lnTo>
                    <a:pt x="807114" y="574936"/>
                  </a:lnTo>
                  <a:lnTo>
                    <a:pt x="790913" y="574936"/>
                  </a:lnTo>
                  <a:lnTo>
                    <a:pt x="790913" y="282672"/>
                  </a:lnTo>
                  <a:close/>
                  <a:moveTo>
                    <a:pt x="855715" y="282672"/>
                  </a:moveTo>
                  <a:lnTo>
                    <a:pt x="855715" y="574936"/>
                  </a:lnTo>
                  <a:lnTo>
                    <a:pt x="823314" y="574936"/>
                  </a:lnTo>
                  <a:lnTo>
                    <a:pt x="823314" y="282672"/>
                  </a:lnTo>
                  <a:close/>
                  <a:moveTo>
                    <a:pt x="863965" y="1037628"/>
                  </a:moveTo>
                  <a:lnTo>
                    <a:pt x="709624" y="1037628"/>
                  </a:lnTo>
                  <a:cubicBezTo>
                    <a:pt x="618190" y="1037628"/>
                    <a:pt x="541905" y="1102484"/>
                    <a:pt x="524263" y="1188702"/>
                  </a:cubicBezTo>
                  <a:lnTo>
                    <a:pt x="523000" y="1201229"/>
                  </a:lnTo>
                  <a:lnTo>
                    <a:pt x="492714" y="1201229"/>
                  </a:lnTo>
                  <a:lnTo>
                    <a:pt x="489210" y="1201229"/>
                  </a:lnTo>
                  <a:lnTo>
                    <a:pt x="458925" y="1201229"/>
                  </a:lnTo>
                  <a:lnTo>
                    <a:pt x="457662" y="1188702"/>
                  </a:lnTo>
                  <a:cubicBezTo>
                    <a:pt x="440019" y="1102484"/>
                    <a:pt x="363734" y="1037628"/>
                    <a:pt x="272301" y="1037628"/>
                  </a:cubicBezTo>
                  <a:lnTo>
                    <a:pt x="122065" y="1037628"/>
                  </a:lnTo>
                  <a:lnTo>
                    <a:pt x="122065" y="1091110"/>
                  </a:lnTo>
                  <a:lnTo>
                    <a:pt x="192320" y="1091110"/>
                  </a:lnTo>
                  <a:cubicBezTo>
                    <a:pt x="264323" y="1091110"/>
                    <a:pt x="324398" y="1142184"/>
                    <a:pt x="338292" y="1210080"/>
                  </a:cubicBezTo>
                  <a:lnTo>
                    <a:pt x="339452" y="1221594"/>
                  </a:lnTo>
                  <a:lnTo>
                    <a:pt x="543899" y="1221594"/>
                  </a:lnTo>
                  <a:lnTo>
                    <a:pt x="545488" y="1205839"/>
                  </a:lnTo>
                  <a:cubicBezTo>
                    <a:pt x="552283" y="1172632"/>
                    <a:pt x="568758" y="1142950"/>
                    <a:pt x="591837" y="1119871"/>
                  </a:cubicBezTo>
                  <a:lnTo>
                    <a:pt x="611088" y="1103988"/>
                  </a:lnTo>
                  <a:lnTo>
                    <a:pt x="611088" y="1376229"/>
                  </a:lnTo>
                  <a:lnTo>
                    <a:pt x="591837" y="1360346"/>
                  </a:lnTo>
                  <a:cubicBezTo>
                    <a:pt x="568758" y="1337267"/>
                    <a:pt x="552283" y="1307586"/>
                    <a:pt x="545488" y="1274378"/>
                  </a:cubicBezTo>
                  <a:lnTo>
                    <a:pt x="543899" y="1258624"/>
                  </a:lnTo>
                  <a:lnTo>
                    <a:pt x="339452" y="1258624"/>
                  </a:lnTo>
                  <a:lnTo>
                    <a:pt x="338292" y="1270137"/>
                  </a:lnTo>
                  <a:cubicBezTo>
                    <a:pt x="324398" y="1338034"/>
                    <a:pt x="264323" y="1389108"/>
                    <a:pt x="192320" y="1389108"/>
                  </a:cubicBezTo>
                  <a:lnTo>
                    <a:pt x="122065" y="1389108"/>
                  </a:lnTo>
                  <a:lnTo>
                    <a:pt x="122065" y="1440791"/>
                  </a:lnTo>
                  <a:lnTo>
                    <a:pt x="272301" y="1440791"/>
                  </a:lnTo>
                  <a:cubicBezTo>
                    <a:pt x="363734" y="1440791"/>
                    <a:pt x="440019" y="1375935"/>
                    <a:pt x="457662" y="1289717"/>
                  </a:cubicBezTo>
                  <a:lnTo>
                    <a:pt x="458925" y="1277190"/>
                  </a:lnTo>
                  <a:lnTo>
                    <a:pt x="489210" y="1277190"/>
                  </a:lnTo>
                  <a:lnTo>
                    <a:pt x="492714" y="1277190"/>
                  </a:lnTo>
                  <a:lnTo>
                    <a:pt x="522999" y="1277190"/>
                  </a:lnTo>
                  <a:lnTo>
                    <a:pt x="524262" y="1289717"/>
                  </a:lnTo>
                  <a:cubicBezTo>
                    <a:pt x="541905" y="1375935"/>
                    <a:pt x="618190" y="1440791"/>
                    <a:pt x="709623" y="1440791"/>
                  </a:cubicBezTo>
                  <a:lnTo>
                    <a:pt x="863965" y="1440791"/>
                  </a:lnTo>
                  <a:close/>
                  <a:moveTo>
                    <a:pt x="963170" y="995484"/>
                  </a:moveTo>
                  <a:lnTo>
                    <a:pt x="963170" y="1488204"/>
                  </a:lnTo>
                  <a:cubicBezTo>
                    <a:pt x="963170" y="1515599"/>
                    <a:pt x="940962" y="1537807"/>
                    <a:pt x="913568" y="1537807"/>
                  </a:cubicBezTo>
                  <a:cubicBezTo>
                    <a:pt x="886173" y="1537807"/>
                    <a:pt x="863965" y="1515599"/>
                    <a:pt x="863965" y="1488204"/>
                  </a:cubicBezTo>
                  <a:lnTo>
                    <a:pt x="863965" y="1478714"/>
                  </a:lnTo>
                  <a:lnTo>
                    <a:pt x="709624" y="1478714"/>
                  </a:lnTo>
                  <a:cubicBezTo>
                    <a:pt x="602086" y="1478714"/>
                    <a:pt x="512364" y="1402434"/>
                    <a:pt x="491614" y="1301030"/>
                  </a:cubicBezTo>
                  <a:lnTo>
                    <a:pt x="490962" y="1294565"/>
                  </a:lnTo>
                  <a:lnTo>
                    <a:pt x="490310" y="1301030"/>
                  </a:lnTo>
                  <a:cubicBezTo>
                    <a:pt x="469560" y="1402434"/>
                    <a:pt x="379839" y="1478714"/>
                    <a:pt x="272301" y="1478714"/>
                  </a:cubicBezTo>
                  <a:lnTo>
                    <a:pt x="122065" y="1478714"/>
                  </a:lnTo>
                  <a:lnTo>
                    <a:pt x="122065" y="1488204"/>
                  </a:lnTo>
                  <a:cubicBezTo>
                    <a:pt x="122065" y="1515599"/>
                    <a:pt x="99857" y="1537807"/>
                    <a:pt x="72462" y="1537807"/>
                  </a:cubicBezTo>
                  <a:cubicBezTo>
                    <a:pt x="45068" y="1537807"/>
                    <a:pt x="22860" y="1515599"/>
                    <a:pt x="22860" y="1488204"/>
                  </a:cubicBezTo>
                  <a:lnTo>
                    <a:pt x="22860" y="995484"/>
                  </a:lnTo>
                  <a:cubicBezTo>
                    <a:pt x="22860" y="971513"/>
                    <a:pt x="39863" y="951514"/>
                    <a:pt x="62466" y="946889"/>
                  </a:cubicBezTo>
                  <a:lnTo>
                    <a:pt x="72462" y="945881"/>
                  </a:lnTo>
                  <a:lnTo>
                    <a:pt x="82459" y="946889"/>
                  </a:lnTo>
                  <a:cubicBezTo>
                    <a:pt x="105062" y="951514"/>
                    <a:pt x="122065" y="971513"/>
                    <a:pt x="122065" y="995484"/>
                  </a:cubicBezTo>
                  <a:lnTo>
                    <a:pt x="122065" y="999705"/>
                  </a:lnTo>
                  <a:lnTo>
                    <a:pt x="272301" y="999705"/>
                  </a:lnTo>
                  <a:cubicBezTo>
                    <a:pt x="379839" y="999705"/>
                    <a:pt x="469560" y="1075985"/>
                    <a:pt x="490310" y="1177388"/>
                  </a:cubicBezTo>
                  <a:lnTo>
                    <a:pt x="490962" y="1183853"/>
                  </a:lnTo>
                  <a:lnTo>
                    <a:pt x="491614" y="1177388"/>
                  </a:lnTo>
                  <a:cubicBezTo>
                    <a:pt x="512364" y="1075985"/>
                    <a:pt x="602086" y="999705"/>
                    <a:pt x="709624" y="999705"/>
                  </a:cubicBezTo>
                  <a:lnTo>
                    <a:pt x="863965" y="999705"/>
                  </a:lnTo>
                  <a:lnTo>
                    <a:pt x="863965" y="995484"/>
                  </a:lnTo>
                  <a:cubicBezTo>
                    <a:pt x="863965" y="971513"/>
                    <a:pt x="880968" y="951514"/>
                    <a:pt x="903571" y="946889"/>
                  </a:cubicBezTo>
                  <a:lnTo>
                    <a:pt x="913568" y="945881"/>
                  </a:lnTo>
                  <a:lnTo>
                    <a:pt x="923564" y="946889"/>
                  </a:lnTo>
                  <a:cubicBezTo>
                    <a:pt x="946167" y="951514"/>
                    <a:pt x="963170" y="971513"/>
                    <a:pt x="963170" y="995484"/>
                  </a:cubicBezTo>
                  <a:close/>
                  <a:moveTo>
                    <a:pt x="1309329" y="428804"/>
                  </a:moveTo>
                  <a:lnTo>
                    <a:pt x="1040598" y="748057"/>
                  </a:lnTo>
                  <a:lnTo>
                    <a:pt x="1040598" y="574936"/>
                  </a:lnTo>
                  <a:lnTo>
                    <a:pt x="871916" y="574936"/>
                  </a:lnTo>
                  <a:lnTo>
                    <a:pt x="871916" y="282672"/>
                  </a:lnTo>
                  <a:lnTo>
                    <a:pt x="1040598" y="282672"/>
                  </a:lnTo>
                  <a:lnTo>
                    <a:pt x="1040598" y="109551"/>
                  </a:lnTo>
                  <a:close/>
                </a:path>
              </a:pathLst>
            </a:custGeom>
            <a:solidFill>
              <a:schemeClr val="bg1">
                <a:lumMod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231C3AD6-F15F-0C40-CB56-B428845C60FF}"/>
              </a:ext>
            </a:extLst>
          </p:cNvPr>
          <p:cNvGrpSpPr/>
          <p:nvPr/>
        </p:nvGrpSpPr>
        <p:grpSpPr>
          <a:xfrm>
            <a:off x="7427392" y="4159361"/>
            <a:ext cx="4322674" cy="1756608"/>
            <a:chOff x="7427392" y="3645635"/>
            <a:chExt cx="4322674" cy="1756608"/>
          </a:xfrm>
        </p:grpSpPr>
        <p:sp>
          <p:nvSpPr>
            <p:cNvPr id="58" name="Rectangle 57">
              <a:extLst>
                <a:ext uri="{FF2B5EF4-FFF2-40B4-BE49-F238E27FC236}">
                  <a16:creationId xmlns:a16="http://schemas.microsoft.com/office/drawing/2014/main" id="{EAD79A70-E9C9-02AA-C624-C0526B8E21E3}"/>
                </a:ext>
              </a:extLst>
            </p:cNvPr>
            <p:cNvSpPr/>
            <p:nvPr/>
          </p:nvSpPr>
          <p:spPr>
            <a:xfrm flipH="1">
              <a:off x="7897076" y="3645635"/>
              <a:ext cx="2974133"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0000"/>
                  </a:solidFill>
                  <a:latin typeface="Georgia" panose="02040502050405020303" pitchFamily="18" charset="0"/>
                  <a:cs typeface="Arial" panose="020B0604020202020204" pitchFamily="34" charset="0"/>
                </a:rPr>
                <a:t>Cash In</a:t>
              </a:r>
              <a:endParaRPr kumimoji="0" lang="en-US" sz="2400" b="1" i="0" u="none" strike="noStrike" kern="0" cap="none" spc="0" normalizeH="0" baseline="0" noProof="0" dirty="0">
                <a:ln>
                  <a:noFill/>
                </a:ln>
                <a:solidFill>
                  <a:srgbClr val="000000"/>
                </a:solidFill>
                <a:effectLst/>
                <a:uLnTx/>
                <a:uFillTx/>
                <a:latin typeface="Georgia" panose="02040502050405020303" pitchFamily="18" charset="0"/>
                <a:cs typeface="Arial" panose="020B0604020202020204" pitchFamily="34" charset="0"/>
              </a:endParaRPr>
            </a:p>
          </p:txBody>
        </p:sp>
        <p:sp>
          <p:nvSpPr>
            <p:cNvPr id="60" name="TextBox 59">
              <a:extLst>
                <a:ext uri="{FF2B5EF4-FFF2-40B4-BE49-F238E27FC236}">
                  <a16:creationId xmlns:a16="http://schemas.microsoft.com/office/drawing/2014/main" id="{F7C3D98F-F4F8-A01A-FE7A-FC931E3A953D}"/>
                </a:ext>
              </a:extLst>
            </p:cNvPr>
            <p:cNvSpPr txBox="1">
              <a:spLocks noGrp="1" noRot="1" noMove="1" noResize="1" noEditPoints="1" noAdjustHandles="1" noChangeArrowheads="1" noChangeShapeType="1"/>
            </p:cNvSpPr>
            <p:nvPr/>
          </p:nvSpPr>
          <p:spPr>
            <a:xfrm>
              <a:off x="7427392" y="4201914"/>
              <a:ext cx="4322674" cy="1200329"/>
            </a:xfrm>
            <a:prstGeom prst="rect">
              <a:avLst/>
            </a:prstGeom>
          </p:spPr>
          <p:txBody>
            <a:bodyPr wrap="square">
              <a:spAutoFit/>
            </a:bodyPr>
            <a:lstStyle>
              <a:defPPr>
                <a:defRPr lang="en-US"/>
              </a:defPPr>
              <a:lvl1pPr>
                <a:defRPr/>
              </a:lvl1pPr>
              <a:lvl2pPr lvl="1">
                <a:defRPr/>
              </a:lvl2pPr>
            </a:lstStyle>
            <a:p>
              <a:pPr marL="285750" indent="-285750">
                <a:buFont typeface="Wingdings" panose="05000000000000000000" pitchFamily="2" charset="2"/>
                <a:buChar char="ü"/>
              </a:pPr>
              <a:r>
                <a:rPr lang="en-US" dirty="0"/>
                <a:t>Revenue shortfall</a:t>
              </a:r>
            </a:p>
            <a:p>
              <a:pPr marL="285750" indent="-285750">
                <a:buFont typeface="Wingdings" panose="05000000000000000000" pitchFamily="2" charset="2"/>
                <a:buChar char="ü"/>
              </a:pPr>
              <a:r>
                <a:rPr lang="en-US" dirty="0"/>
                <a:t>Investments maturing</a:t>
              </a:r>
            </a:p>
            <a:p>
              <a:pPr marL="285750" indent="-285750">
                <a:buFont typeface="Wingdings" panose="05000000000000000000" pitchFamily="2" charset="2"/>
                <a:buChar char="ü"/>
              </a:pPr>
              <a:r>
                <a:rPr lang="en-US" dirty="0"/>
                <a:t>State Cash Flow Loans received</a:t>
              </a:r>
            </a:p>
            <a:p>
              <a:endParaRPr lang="en-US" dirty="0"/>
            </a:p>
          </p:txBody>
        </p:sp>
      </p:grpSp>
      <p:sp>
        <p:nvSpPr>
          <p:cNvPr id="3" name="TextBox 2">
            <a:extLst>
              <a:ext uri="{FF2B5EF4-FFF2-40B4-BE49-F238E27FC236}">
                <a16:creationId xmlns:a16="http://schemas.microsoft.com/office/drawing/2014/main" id="{7A3D60C5-6D56-DAF3-A425-D9242A57FDC4}"/>
              </a:ext>
            </a:extLst>
          </p:cNvPr>
          <p:cNvSpPr txBox="1"/>
          <p:nvPr/>
        </p:nvSpPr>
        <p:spPr>
          <a:xfrm>
            <a:off x="1137920" y="181218"/>
            <a:ext cx="9022670" cy="523220"/>
          </a:xfrm>
          <a:prstGeom prst="rect">
            <a:avLst/>
          </a:prstGeom>
          <a:solidFill>
            <a:schemeClr val="tx1">
              <a:lumMod val="50000"/>
              <a:lumOff val="50000"/>
            </a:schemeClr>
          </a:solidFill>
        </p:spPr>
        <p:txBody>
          <a:bodyPr wrap="square" rtlCol="0">
            <a:spAutoFit/>
          </a:bodyPr>
          <a:lstStyle>
            <a:defPPr>
              <a:defRPr lang="en-US"/>
            </a:defPPr>
            <a:lvl1pPr>
              <a:defRPr sz="2800" b="1">
                <a:solidFill>
                  <a:schemeClr val="bg1"/>
                </a:solidFill>
                <a:latin typeface="Eras Demi ITC" panose="020B0805030504020804" pitchFamily="34" charset="0"/>
              </a:defRPr>
            </a:lvl1pPr>
          </a:lstStyle>
          <a:p>
            <a:r>
              <a:rPr lang="en-US" dirty="0"/>
              <a:t>Cash Gives you Options</a:t>
            </a:r>
          </a:p>
        </p:txBody>
      </p:sp>
    </p:spTree>
    <p:extLst>
      <p:ext uri="{BB962C8B-B14F-4D97-AF65-F5344CB8AC3E}">
        <p14:creationId xmlns:p14="http://schemas.microsoft.com/office/powerpoint/2010/main" val="330366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F9987-694E-C670-14A4-65F9119F2CA6}"/>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772ECD8-EADC-9299-6DAD-CA29C08A4CF2}"/>
              </a:ext>
            </a:extLst>
          </p:cNvPr>
          <p:cNvGrpSpPr/>
          <p:nvPr/>
        </p:nvGrpSpPr>
        <p:grpSpPr>
          <a:xfrm>
            <a:off x="1017742" y="1426456"/>
            <a:ext cx="2492375" cy="4212909"/>
            <a:chOff x="1017742" y="1650206"/>
            <a:chExt cx="2492375" cy="4212909"/>
          </a:xfrm>
        </p:grpSpPr>
        <p:grpSp>
          <p:nvGrpSpPr>
            <p:cNvPr id="53" name="Group 52">
              <a:extLst>
                <a:ext uri="{FF2B5EF4-FFF2-40B4-BE49-F238E27FC236}">
                  <a16:creationId xmlns:a16="http://schemas.microsoft.com/office/drawing/2014/main" id="{4ABA5391-2E82-BA29-5A4E-4C97079D2936}"/>
                </a:ext>
              </a:extLst>
            </p:cNvPr>
            <p:cNvGrpSpPr/>
            <p:nvPr/>
          </p:nvGrpSpPr>
          <p:grpSpPr>
            <a:xfrm>
              <a:off x="1441017" y="1650206"/>
              <a:ext cx="1645824" cy="1917422"/>
              <a:chOff x="1466850" y="1925222"/>
              <a:chExt cx="1219200" cy="1420397"/>
            </a:xfrm>
          </p:grpSpPr>
          <p:sp>
            <p:nvSpPr>
              <p:cNvPr id="58" name="Freeform 9">
                <a:extLst>
                  <a:ext uri="{FF2B5EF4-FFF2-40B4-BE49-F238E27FC236}">
                    <a16:creationId xmlns:a16="http://schemas.microsoft.com/office/drawing/2014/main" id="{C4A7798C-8948-571B-8969-839E3760EA04}"/>
                  </a:ext>
                </a:extLst>
              </p:cNvPr>
              <p:cNvSpPr/>
              <p:nvPr/>
            </p:nvSpPr>
            <p:spPr>
              <a:xfrm>
                <a:off x="1466850" y="1925222"/>
                <a:ext cx="1219200" cy="1420397"/>
              </a:xfrm>
              <a:custGeom>
                <a:avLst/>
                <a:gdLst>
                  <a:gd name="connsiteX0" fmla="*/ 609600 w 1219200"/>
                  <a:gd name="connsiteY0" fmla="*/ 167738 h 1420397"/>
                  <a:gd name="connsiteX1" fmla="*/ 167738 w 1219200"/>
                  <a:gd name="connsiteY1" fmla="*/ 609600 h 1420397"/>
                  <a:gd name="connsiteX2" fmla="*/ 609600 w 1219200"/>
                  <a:gd name="connsiteY2" fmla="*/ 1051462 h 1420397"/>
                  <a:gd name="connsiteX3" fmla="*/ 1051462 w 1219200"/>
                  <a:gd name="connsiteY3" fmla="*/ 609600 h 1420397"/>
                  <a:gd name="connsiteX4" fmla="*/ 609600 w 1219200"/>
                  <a:gd name="connsiteY4" fmla="*/ 167738 h 1420397"/>
                  <a:gd name="connsiteX5" fmla="*/ 609600 w 1219200"/>
                  <a:gd name="connsiteY5" fmla="*/ 0 h 1420397"/>
                  <a:gd name="connsiteX6" fmla="*/ 1219200 w 1219200"/>
                  <a:gd name="connsiteY6" fmla="*/ 609600 h 1420397"/>
                  <a:gd name="connsiteX7" fmla="*/ 846884 w 1219200"/>
                  <a:gd name="connsiteY7" fmla="*/ 1171295 h 1420397"/>
                  <a:gd name="connsiteX8" fmla="*/ 757085 w 1219200"/>
                  <a:gd name="connsiteY8" fmla="*/ 1199170 h 1420397"/>
                  <a:gd name="connsiteX9" fmla="*/ 609600 w 1219200"/>
                  <a:gd name="connsiteY9" fmla="*/ 1420397 h 1420397"/>
                  <a:gd name="connsiteX10" fmla="*/ 462115 w 1219200"/>
                  <a:gd name="connsiteY10" fmla="*/ 1199170 h 1420397"/>
                  <a:gd name="connsiteX11" fmla="*/ 372316 w 1219200"/>
                  <a:gd name="connsiteY11" fmla="*/ 1171295 h 1420397"/>
                  <a:gd name="connsiteX12" fmla="*/ 0 w 1219200"/>
                  <a:gd name="connsiteY12" fmla="*/ 609600 h 1420397"/>
                  <a:gd name="connsiteX13" fmla="*/ 609600 w 1219200"/>
                  <a:gd name="connsiteY13" fmla="*/ 0 h 14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 h="1420397">
                    <a:moveTo>
                      <a:pt x="609600" y="167738"/>
                    </a:moveTo>
                    <a:cubicBezTo>
                      <a:pt x="365566" y="167738"/>
                      <a:pt x="167738" y="365566"/>
                      <a:pt x="167738" y="609600"/>
                    </a:cubicBezTo>
                    <a:cubicBezTo>
                      <a:pt x="167738" y="853634"/>
                      <a:pt x="365566" y="1051462"/>
                      <a:pt x="609600" y="1051462"/>
                    </a:cubicBezTo>
                    <a:cubicBezTo>
                      <a:pt x="853634" y="1051462"/>
                      <a:pt x="1051462" y="853634"/>
                      <a:pt x="1051462" y="609600"/>
                    </a:cubicBezTo>
                    <a:cubicBezTo>
                      <a:pt x="1051462" y="365566"/>
                      <a:pt x="853634" y="167738"/>
                      <a:pt x="609600" y="167738"/>
                    </a:cubicBezTo>
                    <a:close/>
                    <a:moveTo>
                      <a:pt x="609600" y="0"/>
                    </a:moveTo>
                    <a:cubicBezTo>
                      <a:pt x="946273" y="0"/>
                      <a:pt x="1219200" y="272927"/>
                      <a:pt x="1219200" y="609600"/>
                    </a:cubicBezTo>
                    <a:cubicBezTo>
                      <a:pt x="1219200" y="862105"/>
                      <a:pt x="1065679" y="1078752"/>
                      <a:pt x="846884" y="1171295"/>
                    </a:cubicBezTo>
                    <a:lnTo>
                      <a:pt x="757085" y="1199170"/>
                    </a:lnTo>
                    <a:lnTo>
                      <a:pt x="609600" y="1420397"/>
                    </a:lnTo>
                    <a:lnTo>
                      <a:pt x="462115" y="1199170"/>
                    </a:lnTo>
                    <a:lnTo>
                      <a:pt x="372316" y="1171295"/>
                    </a:lnTo>
                    <a:cubicBezTo>
                      <a:pt x="153522" y="1078752"/>
                      <a:pt x="0" y="862105"/>
                      <a:pt x="0" y="609600"/>
                    </a:cubicBezTo>
                    <a:cubicBezTo>
                      <a:pt x="0" y="272927"/>
                      <a:pt x="272927" y="0"/>
                      <a:pt x="609600" y="0"/>
                    </a:cubicBezTo>
                    <a:close/>
                  </a:path>
                </a:pathLst>
              </a:custGeom>
              <a:solidFill>
                <a:srgbClr val="004E95"/>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88D753BD-4D8A-7FF8-3FB4-A5753F1D41BD}"/>
                  </a:ext>
                </a:extLst>
              </p:cNvPr>
              <p:cNvSpPr/>
              <p:nvPr/>
            </p:nvSpPr>
            <p:spPr>
              <a:xfrm>
                <a:off x="1628410" y="2086783"/>
                <a:ext cx="896081" cy="896080"/>
              </a:xfrm>
              <a:prstGeom prst="ellipse">
                <a:avLst/>
              </a:prstGeom>
              <a:solidFill>
                <a:srgbClr val="FFFFFF"/>
              </a:solidFill>
              <a:ln w="12700" cap="flat" cmpd="sng" algn="ctr">
                <a:noFill/>
                <a:prstDash val="solid"/>
                <a:miter lim="800000"/>
              </a:ln>
              <a:effectLst>
                <a:innerShdw blurRad="38100" dist="50800" dir="10800000">
                  <a:prstClr val="black">
                    <a:alpha val="27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70758782-FAD9-888C-79AA-BDCC5CFDBE94}"/>
                </a:ext>
              </a:extLst>
            </p:cNvPr>
            <p:cNvGrpSpPr/>
            <p:nvPr/>
          </p:nvGrpSpPr>
          <p:grpSpPr>
            <a:xfrm>
              <a:off x="1949323" y="2184666"/>
              <a:ext cx="629213" cy="576905"/>
              <a:chOff x="3168656" y="4554266"/>
              <a:chExt cx="837482" cy="767861"/>
            </a:xfrm>
            <a:solidFill>
              <a:srgbClr val="004E95"/>
            </a:solidFill>
          </p:grpSpPr>
          <p:sp>
            <p:nvSpPr>
              <p:cNvPr id="55" name="Freeform 53">
                <a:extLst>
                  <a:ext uri="{FF2B5EF4-FFF2-40B4-BE49-F238E27FC236}">
                    <a16:creationId xmlns:a16="http://schemas.microsoft.com/office/drawing/2014/main" id="{6DCB3113-FF42-17A2-AC12-6856B9D29F16}"/>
                  </a:ext>
                </a:extLst>
              </p:cNvPr>
              <p:cNvSpPr>
                <a:spLocks/>
              </p:cNvSpPr>
              <p:nvPr/>
            </p:nvSpPr>
            <p:spPr bwMode="auto">
              <a:xfrm>
                <a:off x="3168656" y="4658544"/>
                <a:ext cx="555515" cy="558439"/>
              </a:xfrm>
              <a:custGeom>
                <a:avLst/>
                <a:gdLst>
                  <a:gd name="connsiteX0" fmla="*/ 305935 w 555515"/>
                  <a:gd name="connsiteY0" fmla="*/ 170871 h 558439"/>
                  <a:gd name="connsiteX1" fmla="*/ 258251 w 555515"/>
                  <a:gd name="connsiteY1" fmla="*/ 171795 h 558439"/>
                  <a:gd name="connsiteX2" fmla="*/ 304751 w 555515"/>
                  <a:gd name="connsiteY2" fmla="*/ 387511 h 558439"/>
                  <a:gd name="connsiteX3" fmla="*/ 305935 w 555515"/>
                  <a:gd name="connsiteY3" fmla="*/ 170871 h 558439"/>
                  <a:gd name="connsiteX4" fmla="*/ 262506 w 555515"/>
                  <a:gd name="connsiteY4" fmla="*/ 0 h 558439"/>
                  <a:gd name="connsiteX5" fmla="*/ 344995 w 555515"/>
                  <a:gd name="connsiteY5" fmla="*/ 76806 h 558439"/>
                  <a:gd name="connsiteX6" fmla="*/ 433929 w 555515"/>
                  <a:gd name="connsiteY6" fmla="*/ 49190 h 558439"/>
                  <a:gd name="connsiteX7" fmla="*/ 506107 w 555515"/>
                  <a:gd name="connsiteY7" fmla="*/ 121681 h 558439"/>
                  <a:gd name="connsiteX8" fmla="*/ 482907 w 555515"/>
                  <a:gd name="connsiteY8" fmla="*/ 215747 h 558439"/>
                  <a:gd name="connsiteX9" fmla="*/ 555515 w 555515"/>
                  <a:gd name="connsiteY9" fmla="*/ 228691 h 558439"/>
                  <a:gd name="connsiteX10" fmla="*/ 554656 w 555515"/>
                  <a:gd name="connsiteY10" fmla="*/ 332681 h 558439"/>
                  <a:gd name="connsiteX11" fmla="*/ 479041 w 555515"/>
                  <a:gd name="connsiteY11" fmla="*/ 345194 h 558439"/>
                  <a:gd name="connsiteX12" fmla="*/ 507396 w 555515"/>
                  <a:gd name="connsiteY12" fmla="*/ 434082 h 558439"/>
                  <a:gd name="connsiteX13" fmla="*/ 433929 w 555515"/>
                  <a:gd name="connsiteY13" fmla="*/ 509593 h 558439"/>
                  <a:gd name="connsiteX14" fmla="*/ 360462 w 555515"/>
                  <a:gd name="connsiteY14" fmla="*/ 474211 h 558439"/>
                  <a:gd name="connsiteX15" fmla="*/ 328239 w 555515"/>
                  <a:gd name="connsiteY15" fmla="*/ 557920 h 558439"/>
                  <a:gd name="connsiteX16" fmla="*/ 208372 w 555515"/>
                  <a:gd name="connsiteY16" fmla="*/ 481115 h 558439"/>
                  <a:gd name="connsiteX17" fmla="*/ 122875 w 555515"/>
                  <a:gd name="connsiteY17" fmla="*/ 509593 h 558439"/>
                  <a:gd name="connsiteX18" fmla="*/ 51986 w 555515"/>
                  <a:gd name="connsiteY18" fmla="*/ 440554 h 558439"/>
                  <a:gd name="connsiteX19" fmla="*/ 85067 w 555515"/>
                  <a:gd name="connsiteY19" fmla="*/ 363317 h 558439"/>
                  <a:gd name="connsiteX20" fmla="*/ 0 w 555515"/>
                  <a:gd name="connsiteY20" fmla="*/ 325777 h 558439"/>
                  <a:gd name="connsiteX21" fmla="*/ 2148 w 555515"/>
                  <a:gd name="connsiteY21" fmla="*/ 227397 h 558439"/>
                  <a:gd name="connsiteX22" fmla="*/ 72178 w 555515"/>
                  <a:gd name="connsiteY22" fmla="*/ 213158 h 558439"/>
                  <a:gd name="connsiteX23" fmla="*/ 49838 w 555515"/>
                  <a:gd name="connsiteY23" fmla="*/ 121681 h 558439"/>
                  <a:gd name="connsiteX24" fmla="*/ 122875 w 555515"/>
                  <a:gd name="connsiteY24" fmla="*/ 49622 h 558439"/>
                  <a:gd name="connsiteX25" fmla="*/ 211809 w 555515"/>
                  <a:gd name="connsiteY25" fmla="*/ 76806 h 558439"/>
                  <a:gd name="connsiteX26" fmla="*/ 262506 w 555515"/>
                  <a:gd name="connsiteY26" fmla="*/ 0 h 55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5515" h="558439">
                    <a:moveTo>
                      <a:pt x="305935" y="170871"/>
                    </a:moveTo>
                    <a:cubicBezTo>
                      <a:pt x="291734" y="167838"/>
                      <a:pt x="275797" y="167858"/>
                      <a:pt x="258251" y="171795"/>
                    </a:cubicBezTo>
                    <a:cubicBezTo>
                      <a:pt x="111862" y="204584"/>
                      <a:pt x="158362" y="419005"/>
                      <a:pt x="304751" y="387511"/>
                    </a:cubicBezTo>
                    <a:cubicBezTo>
                      <a:pt x="419656" y="362973"/>
                      <a:pt x="405340" y="192106"/>
                      <a:pt x="305935" y="170871"/>
                    </a:cubicBezTo>
                    <a:close/>
                    <a:moveTo>
                      <a:pt x="262506" y="0"/>
                    </a:moveTo>
                    <a:cubicBezTo>
                      <a:pt x="390536" y="0"/>
                      <a:pt x="310195" y="39266"/>
                      <a:pt x="344995" y="76806"/>
                    </a:cubicBezTo>
                    <a:cubicBezTo>
                      <a:pt x="392255" y="100538"/>
                      <a:pt x="393114" y="66882"/>
                      <a:pt x="433929" y="49190"/>
                    </a:cubicBezTo>
                    <a:cubicBezTo>
                      <a:pt x="460566" y="61704"/>
                      <a:pt x="492789" y="94929"/>
                      <a:pt x="506107" y="121681"/>
                    </a:cubicBezTo>
                    <a:cubicBezTo>
                      <a:pt x="491500" y="166556"/>
                      <a:pt x="448537" y="168282"/>
                      <a:pt x="482907" y="215747"/>
                    </a:cubicBezTo>
                    <a:lnTo>
                      <a:pt x="555515" y="228691"/>
                    </a:lnTo>
                    <a:lnTo>
                      <a:pt x="554656" y="332681"/>
                    </a:lnTo>
                    <a:lnTo>
                      <a:pt x="479041" y="345194"/>
                    </a:lnTo>
                    <a:cubicBezTo>
                      <a:pt x="460137" y="406466"/>
                      <a:pt x="481189" y="384460"/>
                      <a:pt x="507396" y="434082"/>
                    </a:cubicBezTo>
                    <a:cubicBezTo>
                      <a:pt x="498804" y="459108"/>
                      <a:pt x="460137" y="498374"/>
                      <a:pt x="433929" y="509593"/>
                    </a:cubicBezTo>
                    <a:cubicBezTo>
                      <a:pt x="406003" y="497943"/>
                      <a:pt x="388388" y="466012"/>
                      <a:pt x="360462" y="474211"/>
                    </a:cubicBezTo>
                    <a:cubicBezTo>
                      <a:pt x="330817" y="482841"/>
                      <a:pt x="342417" y="521675"/>
                      <a:pt x="328239" y="557920"/>
                    </a:cubicBezTo>
                    <a:cubicBezTo>
                      <a:pt x="147364" y="563098"/>
                      <a:pt x="257780" y="529010"/>
                      <a:pt x="208372" y="481115"/>
                    </a:cubicBezTo>
                    <a:cubicBezTo>
                      <a:pt x="181305" y="454794"/>
                      <a:pt x="149083" y="498374"/>
                      <a:pt x="122875" y="509593"/>
                    </a:cubicBezTo>
                    <a:cubicBezTo>
                      <a:pt x="101393" y="499669"/>
                      <a:pt x="63586" y="461697"/>
                      <a:pt x="51986" y="440554"/>
                    </a:cubicBezTo>
                    <a:cubicBezTo>
                      <a:pt x="60149" y="398700"/>
                      <a:pt x="97527" y="396974"/>
                      <a:pt x="85067" y="363317"/>
                    </a:cubicBezTo>
                    <a:cubicBezTo>
                      <a:pt x="70890" y="323620"/>
                      <a:pt x="36519" y="348215"/>
                      <a:pt x="0" y="325777"/>
                    </a:cubicBezTo>
                    <a:lnTo>
                      <a:pt x="2148" y="227397"/>
                    </a:lnTo>
                    <a:lnTo>
                      <a:pt x="72178" y="213158"/>
                    </a:lnTo>
                    <a:cubicBezTo>
                      <a:pt x="115571" y="188563"/>
                      <a:pt x="49408" y="138509"/>
                      <a:pt x="49838" y="121681"/>
                    </a:cubicBezTo>
                    <a:cubicBezTo>
                      <a:pt x="61867" y="91477"/>
                      <a:pt x="92371" y="62567"/>
                      <a:pt x="122875" y="49622"/>
                    </a:cubicBezTo>
                    <a:cubicBezTo>
                      <a:pt x="163261" y="65587"/>
                      <a:pt x="164120" y="102696"/>
                      <a:pt x="211809" y="76806"/>
                    </a:cubicBezTo>
                    <a:cubicBezTo>
                      <a:pt x="231142" y="24595"/>
                      <a:pt x="199350" y="0"/>
                      <a:pt x="2625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 name="Freeform 54">
                <a:extLst>
                  <a:ext uri="{FF2B5EF4-FFF2-40B4-BE49-F238E27FC236}">
                    <a16:creationId xmlns:a16="http://schemas.microsoft.com/office/drawing/2014/main" id="{1E49FB33-09BC-0391-285B-0085E885078A}"/>
                  </a:ext>
                </a:extLst>
              </p:cNvPr>
              <p:cNvSpPr>
                <a:spLocks/>
              </p:cNvSpPr>
              <p:nvPr/>
            </p:nvSpPr>
            <p:spPr bwMode="auto">
              <a:xfrm>
                <a:off x="3669188" y="4554266"/>
                <a:ext cx="336950" cy="322312"/>
              </a:xfrm>
              <a:custGeom>
                <a:avLst/>
                <a:gdLst>
                  <a:gd name="connsiteX0" fmla="*/ 176595 w 336950"/>
                  <a:gd name="connsiteY0" fmla="*/ 106609 h 322312"/>
                  <a:gd name="connsiteX1" fmla="*/ 153055 w 336950"/>
                  <a:gd name="connsiteY1" fmla="*/ 108161 h 322312"/>
                  <a:gd name="connsiteX2" fmla="*/ 179340 w 336950"/>
                  <a:gd name="connsiteY2" fmla="*/ 213818 h 322312"/>
                  <a:gd name="connsiteX3" fmla="*/ 176595 w 336950"/>
                  <a:gd name="connsiteY3" fmla="*/ 106609 h 322312"/>
                  <a:gd name="connsiteX4" fmla="*/ 225545 w 336950"/>
                  <a:gd name="connsiteY4" fmla="*/ 0 h 322312"/>
                  <a:gd name="connsiteX5" fmla="*/ 277000 w 336950"/>
                  <a:gd name="connsiteY5" fmla="*/ 27293 h 322312"/>
                  <a:gd name="connsiteX6" fmla="*/ 271426 w 336950"/>
                  <a:gd name="connsiteY6" fmla="*/ 110037 h 322312"/>
                  <a:gd name="connsiteX7" fmla="*/ 331885 w 336950"/>
                  <a:gd name="connsiteY7" fmla="*/ 195813 h 322312"/>
                  <a:gd name="connsiteX8" fmla="*/ 270997 w 336950"/>
                  <a:gd name="connsiteY8" fmla="*/ 207077 h 322312"/>
                  <a:gd name="connsiteX9" fmla="*/ 276571 w 336950"/>
                  <a:gd name="connsiteY9" fmla="*/ 290254 h 322312"/>
                  <a:gd name="connsiteX10" fmla="*/ 219113 w 336950"/>
                  <a:gd name="connsiteY10" fmla="*/ 320146 h 322312"/>
                  <a:gd name="connsiteX11" fmla="*/ 162084 w 336950"/>
                  <a:gd name="connsiteY11" fmla="*/ 273359 h 322312"/>
                  <a:gd name="connsiteX12" fmla="*/ 111057 w 336950"/>
                  <a:gd name="connsiteY12" fmla="*/ 322312 h 322312"/>
                  <a:gd name="connsiteX13" fmla="*/ 58745 w 336950"/>
                  <a:gd name="connsiteY13" fmla="*/ 290254 h 322312"/>
                  <a:gd name="connsiteX14" fmla="*/ 71180 w 336950"/>
                  <a:gd name="connsiteY14" fmla="*/ 214442 h 322312"/>
                  <a:gd name="connsiteX15" fmla="*/ 0 w 336950"/>
                  <a:gd name="connsiteY15" fmla="*/ 191481 h 322312"/>
                  <a:gd name="connsiteX16" fmla="*/ 1715 w 336950"/>
                  <a:gd name="connsiteY16" fmla="*/ 127799 h 322312"/>
                  <a:gd name="connsiteX17" fmla="*/ 69036 w 336950"/>
                  <a:gd name="connsiteY17" fmla="*/ 107871 h 322312"/>
                  <a:gd name="connsiteX18" fmla="*/ 57029 w 336950"/>
                  <a:gd name="connsiteY18" fmla="*/ 34224 h 322312"/>
                  <a:gd name="connsiteX19" fmla="*/ 120491 w 336950"/>
                  <a:gd name="connsiteY19" fmla="*/ 433 h 322312"/>
                  <a:gd name="connsiteX20" fmla="*/ 225545 w 336950"/>
                  <a:gd name="connsiteY20" fmla="*/ 0 h 3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950" h="322312">
                    <a:moveTo>
                      <a:pt x="176595" y="106609"/>
                    </a:moveTo>
                    <a:cubicBezTo>
                      <a:pt x="169402" y="105407"/>
                      <a:pt x="161511" y="105780"/>
                      <a:pt x="153055" y="108161"/>
                    </a:cubicBezTo>
                    <a:cubicBezTo>
                      <a:pt x="91005" y="125482"/>
                      <a:pt x="103501" y="229407"/>
                      <a:pt x="179340" y="213818"/>
                    </a:cubicBezTo>
                    <a:cubicBezTo>
                      <a:pt x="243059" y="200557"/>
                      <a:pt x="226941" y="115022"/>
                      <a:pt x="176595" y="106609"/>
                    </a:cubicBezTo>
                    <a:close/>
                    <a:moveTo>
                      <a:pt x="225545" y="0"/>
                    </a:moveTo>
                    <a:lnTo>
                      <a:pt x="277000" y="27293"/>
                    </a:lnTo>
                    <a:cubicBezTo>
                      <a:pt x="276571" y="72780"/>
                      <a:pt x="244840" y="84477"/>
                      <a:pt x="271426" y="110037"/>
                    </a:cubicBezTo>
                    <a:cubicBezTo>
                      <a:pt x="313876" y="142528"/>
                      <a:pt x="350752" y="92708"/>
                      <a:pt x="331885" y="195813"/>
                    </a:cubicBezTo>
                    <a:lnTo>
                      <a:pt x="270997" y="207077"/>
                    </a:lnTo>
                    <a:cubicBezTo>
                      <a:pt x="246556" y="243900"/>
                      <a:pt x="275285" y="240868"/>
                      <a:pt x="276571" y="290254"/>
                    </a:cubicBezTo>
                    <a:cubicBezTo>
                      <a:pt x="259419" y="304117"/>
                      <a:pt x="239266" y="317114"/>
                      <a:pt x="219113" y="320146"/>
                    </a:cubicBezTo>
                    <a:cubicBezTo>
                      <a:pt x="194243" y="297186"/>
                      <a:pt x="196387" y="275958"/>
                      <a:pt x="162084" y="273359"/>
                    </a:cubicBezTo>
                    <a:cubicBezTo>
                      <a:pt x="140644" y="282456"/>
                      <a:pt x="134212" y="308016"/>
                      <a:pt x="111057" y="322312"/>
                    </a:cubicBezTo>
                    <a:lnTo>
                      <a:pt x="58745" y="290254"/>
                    </a:lnTo>
                    <a:cubicBezTo>
                      <a:pt x="59173" y="249532"/>
                      <a:pt x="78469" y="251698"/>
                      <a:pt x="71180" y="214442"/>
                    </a:cubicBezTo>
                    <a:cubicBezTo>
                      <a:pt x="49740" y="197113"/>
                      <a:pt x="26585" y="205344"/>
                      <a:pt x="0" y="191481"/>
                    </a:cubicBezTo>
                    <a:lnTo>
                      <a:pt x="1715" y="127799"/>
                    </a:lnTo>
                    <a:cubicBezTo>
                      <a:pt x="27872" y="118268"/>
                      <a:pt x="51884" y="121734"/>
                      <a:pt x="69036" y="107871"/>
                    </a:cubicBezTo>
                    <a:cubicBezTo>
                      <a:pt x="80613" y="76246"/>
                      <a:pt x="62175" y="68015"/>
                      <a:pt x="57029" y="34224"/>
                    </a:cubicBezTo>
                    <a:cubicBezTo>
                      <a:pt x="71608" y="19062"/>
                      <a:pt x="93906" y="4766"/>
                      <a:pt x="120491" y="433"/>
                    </a:cubicBezTo>
                    <a:cubicBezTo>
                      <a:pt x="181379" y="94008"/>
                      <a:pt x="175376" y="28159"/>
                      <a:pt x="2255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Freeform 55">
                <a:extLst>
                  <a:ext uri="{FF2B5EF4-FFF2-40B4-BE49-F238E27FC236}">
                    <a16:creationId xmlns:a16="http://schemas.microsoft.com/office/drawing/2014/main" id="{6EE75845-7DD6-0629-1221-A51A8FCD9115}"/>
                  </a:ext>
                </a:extLst>
              </p:cNvPr>
              <p:cNvSpPr>
                <a:spLocks/>
              </p:cNvSpPr>
              <p:nvPr/>
            </p:nvSpPr>
            <p:spPr bwMode="auto">
              <a:xfrm>
                <a:off x="3669188" y="5001711"/>
                <a:ext cx="335584" cy="320416"/>
              </a:xfrm>
              <a:custGeom>
                <a:avLst/>
                <a:gdLst>
                  <a:gd name="connsiteX0" fmla="*/ 174148 w 335584"/>
                  <a:gd name="connsiteY0" fmla="*/ 104063 h 320416"/>
                  <a:gd name="connsiteX1" fmla="*/ 150332 w 335584"/>
                  <a:gd name="connsiteY1" fmla="*/ 108746 h 320416"/>
                  <a:gd name="connsiteX2" fmla="*/ 185253 w 335584"/>
                  <a:gd name="connsiteY2" fmla="*/ 211746 h 320416"/>
                  <a:gd name="connsiteX3" fmla="*/ 174148 w 335584"/>
                  <a:gd name="connsiteY3" fmla="*/ 104063 h 320416"/>
                  <a:gd name="connsiteX4" fmla="*/ 119913 w 335584"/>
                  <a:gd name="connsiteY4" fmla="*/ 0 h 320416"/>
                  <a:gd name="connsiteX5" fmla="*/ 219553 w 335584"/>
                  <a:gd name="connsiteY5" fmla="*/ 1723 h 320416"/>
                  <a:gd name="connsiteX6" fmla="*/ 278647 w 335584"/>
                  <a:gd name="connsiteY6" fmla="*/ 33592 h 320416"/>
                  <a:gd name="connsiteX7" fmla="*/ 275628 w 335584"/>
                  <a:gd name="connsiteY7" fmla="*/ 110682 h 320416"/>
                  <a:gd name="connsiteX8" fmla="*/ 285117 w 335584"/>
                  <a:gd name="connsiteY8" fmla="*/ 114988 h 320416"/>
                  <a:gd name="connsiteX9" fmla="*/ 335584 w 335584"/>
                  <a:gd name="connsiteY9" fmla="*/ 129200 h 320416"/>
                  <a:gd name="connsiteX10" fmla="*/ 332996 w 335584"/>
                  <a:gd name="connsiteY10" fmla="*/ 192508 h 320416"/>
                  <a:gd name="connsiteX11" fmla="*/ 265275 w 335584"/>
                  <a:gd name="connsiteY11" fmla="*/ 211027 h 320416"/>
                  <a:gd name="connsiteX12" fmla="*/ 277353 w 335584"/>
                  <a:gd name="connsiteY12" fmla="*/ 288116 h 320416"/>
                  <a:gd name="connsiteX13" fmla="*/ 218259 w 335584"/>
                  <a:gd name="connsiteY13" fmla="*/ 319124 h 320416"/>
                  <a:gd name="connsiteX14" fmla="*/ 162185 w 335584"/>
                  <a:gd name="connsiteY14" fmla="*/ 271320 h 320416"/>
                  <a:gd name="connsiteX15" fmla="*/ 110424 w 335584"/>
                  <a:gd name="connsiteY15" fmla="*/ 320416 h 320416"/>
                  <a:gd name="connsiteX16" fmla="*/ 58231 w 335584"/>
                  <a:gd name="connsiteY16" fmla="*/ 288116 h 320416"/>
                  <a:gd name="connsiteX17" fmla="*/ 70740 w 335584"/>
                  <a:gd name="connsiteY17" fmla="*/ 213180 h 320416"/>
                  <a:gd name="connsiteX18" fmla="*/ 0 w 335584"/>
                  <a:gd name="connsiteY18" fmla="*/ 192508 h 320416"/>
                  <a:gd name="connsiteX19" fmla="*/ 431 w 335584"/>
                  <a:gd name="connsiteY19" fmla="*/ 125324 h 320416"/>
                  <a:gd name="connsiteX20" fmla="*/ 66427 w 335584"/>
                  <a:gd name="connsiteY20" fmla="*/ 109820 h 320416"/>
                  <a:gd name="connsiteX21" fmla="*/ 58663 w 335584"/>
                  <a:gd name="connsiteY21" fmla="*/ 25840 h 320416"/>
                  <a:gd name="connsiteX22" fmla="*/ 119913 w 335584"/>
                  <a:gd name="connsiteY22" fmla="*/ 0 h 3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5584" h="320416">
                    <a:moveTo>
                      <a:pt x="174148" y="104063"/>
                    </a:moveTo>
                    <a:cubicBezTo>
                      <a:pt x="166924" y="103700"/>
                      <a:pt x="158955" y="105106"/>
                      <a:pt x="150332" y="108746"/>
                    </a:cubicBezTo>
                    <a:cubicBezTo>
                      <a:pt x="79628" y="138733"/>
                      <a:pt x="117998" y="231303"/>
                      <a:pt x="185253" y="211746"/>
                    </a:cubicBezTo>
                    <a:cubicBezTo>
                      <a:pt x="238820" y="195774"/>
                      <a:pt x="224721" y="106600"/>
                      <a:pt x="174148" y="104063"/>
                    </a:cubicBezTo>
                    <a:close/>
                    <a:moveTo>
                      <a:pt x="119913" y="0"/>
                    </a:moveTo>
                    <a:cubicBezTo>
                      <a:pt x="171243" y="87426"/>
                      <a:pt x="186340" y="33592"/>
                      <a:pt x="219553" y="1723"/>
                    </a:cubicBezTo>
                    <a:cubicBezTo>
                      <a:pt x="244140" y="5168"/>
                      <a:pt x="263550" y="18950"/>
                      <a:pt x="278647" y="33592"/>
                    </a:cubicBezTo>
                    <a:cubicBezTo>
                      <a:pt x="273471" y="62447"/>
                      <a:pt x="245434" y="97331"/>
                      <a:pt x="275628" y="110682"/>
                    </a:cubicBezTo>
                    <a:lnTo>
                      <a:pt x="285117" y="114988"/>
                    </a:lnTo>
                    <a:cubicBezTo>
                      <a:pt x="305822" y="121879"/>
                      <a:pt x="312723" y="116711"/>
                      <a:pt x="335584" y="129200"/>
                    </a:cubicBezTo>
                    <a:lnTo>
                      <a:pt x="332996" y="192508"/>
                    </a:lnTo>
                    <a:cubicBezTo>
                      <a:pt x="305822" y="203706"/>
                      <a:pt x="286411" y="197676"/>
                      <a:pt x="265275" y="211027"/>
                    </a:cubicBezTo>
                    <a:cubicBezTo>
                      <a:pt x="254061" y="245050"/>
                      <a:pt x="276059" y="246342"/>
                      <a:pt x="277353" y="288116"/>
                    </a:cubicBezTo>
                    <a:cubicBezTo>
                      <a:pt x="259668" y="302759"/>
                      <a:pt x="241552" y="314818"/>
                      <a:pt x="218259" y="319124"/>
                    </a:cubicBezTo>
                    <a:cubicBezTo>
                      <a:pt x="199711" y="299744"/>
                      <a:pt x="194967" y="274335"/>
                      <a:pt x="162185" y="271320"/>
                    </a:cubicBezTo>
                    <a:cubicBezTo>
                      <a:pt x="141049" y="280364"/>
                      <a:pt x="134147" y="305774"/>
                      <a:pt x="110424" y="320416"/>
                    </a:cubicBezTo>
                    <a:lnTo>
                      <a:pt x="58231" y="288116"/>
                    </a:lnTo>
                    <a:cubicBezTo>
                      <a:pt x="59525" y="246342"/>
                      <a:pt x="78073" y="251079"/>
                      <a:pt x="70740" y="213180"/>
                    </a:cubicBezTo>
                    <a:cubicBezTo>
                      <a:pt x="47016" y="195092"/>
                      <a:pt x="32351" y="204998"/>
                      <a:pt x="0" y="192508"/>
                    </a:cubicBezTo>
                    <a:lnTo>
                      <a:pt x="431" y="125324"/>
                    </a:lnTo>
                    <a:lnTo>
                      <a:pt x="66427" y="109820"/>
                    </a:lnTo>
                    <a:cubicBezTo>
                      <a:pt x="84974" y="77090"/>
                      <a:pt x="57369" y="71491"/>
                      <a:pt x="58663" y="25840"/>
                    </a:cubicBezTo>
                    <a:cubicBezTo>
                      <a:pt x="81092" y="16366"/>
                      <a:pt x="92307" y="4738"/>
                      <a:pt x="1199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 name="Group 6">
              <a:extLst>
                <a:ext uri="{FF2B5EF4-FFF2-40B4-BE49-F238E27FC236}">
                  <a16:creationId xmlns:a16="http://schemas.microsoft.com/office/drawing/2014/main" id="{6E291B51-CEC2-D5AE-58F7-DB86B9D4239E}"/>
                </a:ext>
              </a:extLst>
            </p:cNvPr>
            <p:cNvGrpSpPr/>
            <p:nvPr/>
          </p:nvGrpSpPr>
          <p:grpSpPr>
            <a:xfrm>
              <a:off x="1017742" y="3546226"/>
              <a:ext cx="2492375" cy="2316889"/>
              <a:chOff x="674843" y="3789270"/>
              <a:chExt cx="2492375" cy="2316889"/>
            </a:xfrm>
          </p:grpSpPr>
          <p:sp>
            <p:nvSpPr>
              <p:cNvPr id="23" name="Rounded Rectangle 2">
                <a:extLst>
                  <a:ext uri="{FF2B5EF4-FFF2-40B4-BE49-F238E27FC236}">
                    <a16:creationId xmlns:a16="http://schemas.microsoft.com/office/drawing/2014/main" id="{2594811E-A1DF-CD57-B3C1-21F15144A864}"/>
                  </a:ext>
                </a:extLst>
              </p:cNvPr>
              <p:cNvSpPr/>
              <p:nvPr/>
            </p:nvSpPr>
            <p:spPr>
              <a:xfrm>
                <a:off x="674843" y="3789270"/>
                <a:ext cx="2492375" cy="2316889"/>
              </a:xfrm>
              <a:custGeom>
                <a:avLst/>
                <a:gdLst>
                  <a:gd name="connsiteX0" fmla="*/ 0 w 2200275"/>
                  <a:gd name="connsiteY0" fmla="*/ 64902 h 2176463"/>
                  <a:gd name="connsiteX1" fmla="*/ 64902 w 2200275"/>
                  <a:gd name="connsiteY1" fmla="*/ 0 h 2176463"/>
                  <a:gd name="connsiteX2" fmla="*/ 2135373 w 2200275"/>
                  <a:gd name="connsiteY2" fmla="*/ 0 h 2176463"/>
                  <a:gd name="connsiteX3" fmla="*/ 2200275 w 2200275"/>
                  <a:gd name="connsiteY3" fmla="*/ 64902 h 2176463"/>
                  <a:gd name="connsiteX4" fmla="*/ 2200275 w 2200275"/>
                  <a:gd name="connsiteY4" fmla="*/ 2111561 h 2176463"/>
                  <a:gd name="connsiteX5" fmla="*/ 2135373 w 2200275"/>
                  <a:gd name="connsiteY5" fmla="*/ 2176463 h 2176463"/>
                  <a:gd name="connsiteX6" fmla="*/ 64902 w 2200275"/>
                  <a:gd name="connsiteY6" fmla="*/ 2176463 h 2176463"/>
                  <a:gd name="connsiteX7" fmla="*/ 0 w 2200275"/>
                  <a:gd name="connsiteY7" fmla="*/ 2111561 h 2176463"/>
                  <a:gd name="connsiteX8" fmla="*/ 0 w 2200275"/>
                  <a:gd name="connsiteY8" fmla="*/ 64902 h 2176463"/>
                  <a:gd name="connsiteX0" fmla="*/ 0 w 2200275"/>
                  <a:gd name="connsiteY0" fmla="*/ 64902 h 2176463"/>
                  <a:gd name="connsiteX1" fmla="*/ 64902 w 2200275"/>
                  <a:gd name="connsiteY1" fmla="*/ 0 h 2176463"/>
                  <a:gd name="connsiteX2" fmla="*/ 1495425 w 2200275"/>
                  <a:gd name="connsiteY2" fmla="*/ 0 h 2176463"/>
                  <a:gd name="connsiteX3" fmla="*/ 2135373 w 2200275"/>
                  <a:gd name="connsiteY3" fmla="*/ 0 h 2176463"/>
                  <a:gd name="connsiteX4" fmla="*/ 2200275 w 2200275"/>
                  <a:gd name="connsiteY4" fmla="*/ 64902 h 2176463"/>
                  <a:gd name="connsiteX5" fmla="*/ 2200275 w 2200275"/>
                  <a:gd name="connsiteY5" fmla="*/ 2111561 h 2176463"/>
                  <a:gd name="connsiteX6" fmla="*/ 2135373 w 2200275"/>
                  <a:gd name="connsiteY6" fmla="*/ 2176463 h 2176463"/>
                  <a:gd name="connsiteX7" fmla="*/ 64902 w 2200275"/>
                  <a:gd name="connsiteY7" fmla="*/ 2176463 h 2176463"/>
                  <a:gd name="connsiteX8" fmla="*/ 0 w 2200275"/>
                  <a:gd name="connsiteY8" fmla="*/ 2111561 h 2176463"/>
                  <a:gd name="connsiteX9" fmla="*/ 0 w 2200275"/>
                  <a:gd name="connsiteY9" fmla="*/ 64902 h 2176463"/>
                  <a:gd name="connsiteX0" fmla="*/ 2200275 w 2291715"/>
                  <a:gd name="connsiteY0" fmla="*/ 64902 h 2176463"/>
                  <a:gd name="connsiteX1" fmla="*/ 2200275 w 2291715"/>
                  <a:gd name="connsiteY1" fmla="*/ 2111561 h 2176463"/>
                  <a:gd name="connsiteX2" fmla="*/ 2135373 w 2291715"/>
                  <a:gd name="connsiteY2" fmla="*/ 2176463 h 2176463"/>
                  <a:gd name="connsiteX3" fmla="*/ 64902 w 2291715"/>
                  <a:gd name="connsiteY3" fmla="*/ 2176463 h 2176463"/>
                  <a:gd name="connsiteX4" fmla="*/ 0 w 2291715"/>
                  <a:gd name="connsiteY4" fmla="*/ 2111561 h 2176463"/>
                  <a:gd name="connsiteX5" fmla="*/ 0 w 2291715"/>
                  <a:gd name="connsiteY5" fmla="*/ 64902 h 2176463"/>
                  <a:gd name="connsiteX6" fmla="*/ 64902 w 2291715"/>
                  <a:gd name="connsiteY6" fmla="*/ 0 h 2176463"/>
                  <a:gd name="connsiteX7" fmla="*/ 1495425 w 2291715"/>
                  <a:gd name="connsiteY7" fmla="*/ 0 h 2176463"/>
                  <a:gd name="connsiteX8" fmla="*/ 2135373 w 2291715"/>
                  <a:gd name="connsiteY8" fmla="*/ 0 h 2176463"/>
                  <a:gd name="connsiteX9" fmla="*/ 2291715 w 2291715"/>
                  <a:gd name="connsiteY9" fmla="*/ 156342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8" fmla="*/ 2135373 w 2200275"/>
                  <a:gd name="connsiteY8" fmla="*/ 0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8" fmla="*/ 1495425 w 2200275"/>
                  <a:gd name="connsiteY8" fmla="*/ 4762 h 2181225"/>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69664 h 2181225"/>
                  <a:gd name="connsiteX1" fmla="*/ 2200275 w 2200275"/>
                  <a:gd name="connsiteY1" fmla="*/ 1595437 h 2181225"/>
                  <a:gd name="connsiteX2" fmla="*/ 2200275 w 2200275"/>
                  <a:gd name="connsiteY2" fmla="*/ 2116323 h 2181225"/>
                  <a:gd name="connsiteX3" fmla="*/ 2135373 w 2200275"/>
                  <a:gd name="connsiteY3" fmla="*/ 2181225 h 2181225"/>
                  <a:gd name="connsiteX4" fmla="*/ 64902 w 2200275"/>
                  <a:gd name="connsiteY4" fmla="*/ 2181225 h 2181225"/>
                  <a:gd name="connsiteX5" fmla="*/ 0 w 2200275"/>
                  <a:gd name="connsiteY5" fmla="*/ 2116323 h 2181225"/>
                  <a:gd name="connsiteX6" fmla="*/ 0 w 2200275"/>
                  <a:gd name="connsiteY6" fmla="*/ 69664 h 2181225"/>
                  <a:gd name="connsiteX7" fmla="*/ 64902 w 2200275"/>
                  <a:gd name="connsiteY7" fmla="*/ 4762 h 2181225"/>
                  <a:gd name="connsiteX8" fmla="*/ 604838 w 2200275"/>
                  <a:gd name="connsiteY8" fmla="*/ 0 h 2181225"/>
                  <a:gd name="connsiteX0" fmla="*/ 2200275 w 2200275"/>
                  <a:gd name="connsiteY0" fmla="*/ 1595437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275" h="2181225">
                    <a:moveTo>
                      <a:pt x="2200275" y="1647824"/>
                    </a:moveTo>
                    <a:lnTo>
                      <a:pt x="2200275" y="2116323"/>
                    </a:lnTo>
                    <a:cubicBezTo>
                      <a:pt x="2200275" y="2152167"/>
                      <a:pt x="2171217" y="2181225"/>
                      <a:pt x="2135373" y="2181225"/>
                    </a:cubicBezTo>
                    <a:lnTo>
                      <a:pt x="64902" y="2181225"/>
                    </a:lnTo>
                    <a:cubicBezTo>
                      <a:pt x="29058" y="2181225"/>
                      <a:pt x="0" y="2152167"/>
                      <a:pt x="0" y="2116323"/>
                    </a:cubicBezTo>
                    <a:lnTo>
                      <a:pt x="0" y="69664"/>
                    </a:lnTo>
                    <a:cubicBezTo>
                      <a:pt x="0" y="33820"/>
                      <a:pt x="29058" y="4762"/>
                      <a:pt x="64902" y="4762"/>
                    </a:cubicBezTo>
                    <a:lnTo>
                      <a:pt x="833438" y="0"/>
                    </a:lnTo>
                  </a:path>
                </a:pathLst>
              </a:custGeom>
              <a:noFill/>
              <a:ln w="28575" cap="flat" cmpd="sng" algn="ctr">
                <a:solidFill>
                  <a:srgbClr val="004E95"/>
                </a:solidFill>
                <a:prstDash val="solid"/>
                <a:miter lim="800000"/>
                <a:headEnd type="oval" w="lg" len="lg"/>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1EA7E816-BF70-D9A3-D4AD-E4258D628644}"/>
                  </a:ext>
                </a:extLst>
              </p:cNvPr>
              <p:cNvGrpSpPr/>
              <p:nvPr/>
            </p:nvGrpSpPr>
            <p:grpSpPr>
              <a:xfrm>
                <a:off x="757481" y="4002997"/>
                <a:ext cx="2327098" cy="1791729"/>
                <a:chOff x="766739" y="3965887"/>
                <a:chExt cx="2327098" cy="1791729"/>
              </a:xfrm>
            </p:grpSpPr>
            <p:sp>
              <p:nvSpPr>
                <p:cNvPr id="25" name="Rectangle 24">
                  <a:extLst>
                    <a:ext uri="{FF2B5EF4-FFF2-40B4-BE49-F238E27FC236}">
                      <a16:creationId xmlns:a16="http://schemas.microsoft.com/office/drawing/2014/main" id="{21C05E18-2567-2CC5-43BF-6B1DCC83D264}"/>
                    </a:ext>
                  </a:extLst>
                </p:cNvPr>
                <p:cNvSpPr/>
                <p:nvPr/>
              </p:nvSpPr>
              <p:spPr>
                <a:xfrm>
                  <a:off x="766739" y="3965887"/>
                  <a:ext cx="2327098" cy="369332"/>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004E95"/>
                      </a:solidFill>
                      <a:effectLst/>
                      <a:uLnTx/>
                      <a:uFillTx/>
                      <a:latin typeface="Century Gothic" panose="020B0502020202020204" pitchFamily="34" charset="0"/>
                      <a:ea typeface="+mn-ea"/>
                      <a:cs typeface="+mn-cs"/>
                    </a:rPr>
                    <a:t>Policy</a:t>
                  </a:r>
                </a:p>
              </p:txBody>
            </p:sp>
            <p:sp>
              <p:nvSpPr>
                <p:cNvPr id="26" name="Rectangle 25">
                  <a:extLst>
                    <a:ext uri="{FF2B5EF4-FFF2-40B4-BE49-F238E27FC236}">
                      <a16:creationId xmlns:a16="http://schemas.microsoft.com/office/drawing/2014/main" id="{524E035E-848D-5006-DE6D-088BCDA53F10}"/>
                    </a:ext>
                  </a:extLst>
                </p:cNvPr>
                <p:cNvSpPr/>
                <p:nvPr/>
              </p:nvSpPr>
              <p:spPr>
                <a:xfrm>
                  <a:off x="844621" y="4434177"/>
                  <a:ext cx="2208216"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1600" i="1" dirty="0">
                      <a:solidFill>
                        <a:srgbClr val="000000">
                          <a:lumMod val="65000"/>
                          <a:lumOff val="35000"/>
                        </a:srgbClr>
                      </a:solidFill>
                      <a:latin typeface="Arial" panose="020B0604020202020204" pitchFamily="34" charset="0"/>
                      <a:cs typeface="Arial" panose="020B0604020202020204" pitchFamily="34" charset="0"/>
                    </a:rPr>
                    <a:t>Weekly cash needs to fund recurring operations.</a:t>
                  </a:r>
                </a:p>
                <a:p>
                  <a:pPr lvl="0" algn="ctr">
                    <a:defRPr/>
                  </a:pPr>
                  <a:r>
                    <a:rPr lang="en-US" sz="1600" i="1" dirty="0">
                      <a:solidFill>
                        <a:srgbClr val="000000">
                          <a:lumMod val="65000"/>
                          <a:lumOff val="35000"/>
                        </a:srgbClr>
                      </a:solidFill>
                      <a:latin typeface="Arial" panose="020B0604020202020204" pitchFamily="34" charset="0"/>
                      <a:cs typeface="Arial" panose="020B0604020202020204" pitchFamily="34" charset="0"/>
                    </a:rPr>
                    <a:t>Seasonal spikes</a:t>
                  </a:r>
                </a:p>
                <a:p>
                  <a:pPr lvl="0" algn="ctr">
                    <a:defRPr/>
                  </a:pPr>
                  <a:r>
                    <a:rPr lang="en-US" sz="1600" i="1" dirty="0">
                      <a:solidFill>
                        <a:srgbClr val="000000">
                          <a:lumMod val="65000"/>
                          <a:lumOff val="35000"/>
                        </a:srgbClr>
                      </a:solidFill>
                      <a:latin typeface="Arial" panose="020B0604020202020204" pitchFamily="34" charset="0"/>
                      <a:cs typeface="Arial" panose="020B0604020202020204" pitchFamily="34" charset="0"/>
                    </a:rPr>
                    <a:t>Sudden changes</a:t>
                  </a:r>
                </a:p>
              </p:txBody>
            </p:sp>
          </p:grpSp>
        </p:grpSp>
      </p:grpSp>
      <p:grpSp>
        <p:nvGrpSpPr>
          <p:cNvPr id="4" name="Group 3">
            <a:extLst>
              <a:ext uri="{FF2B5EF4-FFF2-40B4-BE49-F238E27FC236}">
                <a16:creationId xmlns:a16="http://schemas.microsoft.com/office/drawing/2014/main" id="{AF1D15D2-4BD6-70AA-B2FF-30CB96E4A938}"/>
              </a:ext>
            </a:extLst>
          </p:cNvPr>
          <p:cNvGrpSpPr/>
          <p:nvPr/>
        </p:nvGrpSpPr>
        <p:grpSpPr>
          <a:xfrm>
            <a:off x="4857416" y="1426456"/>
            <a:ext cx="2492375" cy="4212909"/>
            <a:chOff x="3760136" y="1650206"/>
            <a:chExt cx="2492375" cy="4212909"/>
          </a:xfrm>
        </p:grpSpPr>
        <p:grpSp>
          <p:nvGrpSpPr>
            <p:cNvPr id="44" name="Group 43">
              <a:extLst>
                <a:ext uri="{FF2B5EF4-FFF2-40B4-BE49-F238E27FC236}">
                  <a16:creationId xmlns:a16="http://schemas.microsoft.com/office/drawing/2014/main" id="{9CC8503A-5264-AFB3-E589-374DD247CDA3}"/>
                </a:ext>
              </a:extLst>
            </p:cNvPr>
            <p:cNvGrpSpPr/>
            <p:nvPr/>
          </p:nvGrpSpPr>
          <p:grpSpPr>
            <a:xfrm>
              <a:off x="4243145" y="1650206"/>
              <a:ext cx="1645824" cy="1917422"/>
              <a:chOff x="1466850" y="1925222"/>
              <a:chExt cx="1219200" cy="1420397"/>
            </a:xfrm>
          </p:grpSpPr>
          <p:sp>
            <p:nvSpPr>
              <p:cNvPr id="51" name="Freeform 20">
                <a:extLst>
                  <a:ext uri="{FF2B5EF4-FFF2-40B4-BE49-F238E27FC236}">
                    <a16:creationId xmlns:a16="http://schemas.microsoft.com/office/drawing/2014/main" id="{39369840-7F19-C058-7899-566985A98AEC}"/>
                  </a:ext>
                </a:extLst>
              </p:cNvPr>
              <p:cNvSpPr/>
              <p:nvPr/>
            </p:nvSpPr>
            <p:spPr>
              <a:xfrm>
                <a:off x="1466850" y="1925222"/>
                <a:ext cx="1219200" cy="1420397"/>
              </a:xfrm>
              <a:custGeom>
                <a:avLst/>
                <a:gdLst>
                  <a:gd name="connsiteX0" fmla="*/ 609600 w 1219200"/>
                  <a:gd name="connsiteY0" fmla="*/ 167738 h 1420397"/>
                  <a:gd name="connsiteX1" fmla="*/ 167738 w 1219200"/>
                  <a:gd name="connsiteY1" fmla="*/ 609600 h 1420397"/>
                  <a:gd name="connsiteX2" fmla="*/ 609600 w 1219200"/>
                  <a:gd name="connsiteY2" fmla="*/ 1051462 h 1420397"/>
                  <a:gd name="connsiteX3" fmla="*/ 1051462 w 1219200"/>
                  <a:gd name="connsiteY3" fmla="*/ 609600 h 1420397"/>
                  <a:gd name="connsiteX4" fmla="*/ 609600 w 1219200"/>
                  <a:gd name="connsiteY4" fmla="*/ 167738 h 1420397"/>
                  <a:gd name="connsiteX5" fmla="*/ 609600 w 1219200"/>
                  <a:gd name="connsiteY5" fmla="*/ 0 h 1420397"/>
                  <a:gd name="connsiteX6" fmla="*/ 1219200 w 1219200"/>
                  <a:gd name="connsiteY6" fmla="*/ 609600 h 1420397"/>
                  <a:gd name="connsiteX7" fmla="*/ 846884 w 1219200"/>
                  <a:gd name="connsiteY7" fmla="*/ 1171295 h 1420397"/>
                  <a:gd name="connsiteX8" fmla="*/ 757085 w 1219200"/>
                  <a:gd name="connsiteY8" fmla="*/ 1199170 h 1420397"/>
                  <a:gd name="connsiteX9" fmla="*/ 609600 w 1219200"/>
                  <a:gd name="connsiteY9" fmla="*/ 1420397 h 1420397"/>
                  <a:gd name="connsiteX10" fmla="*/ 462115 w 1219200"/>
                  <a:gd name="connsiteY10" fmla="*/ 1199170 h 1420397"/>
                  <a:gd name="connsiteX11" fmla="*/ 372316 w 1219200"/>
                  <a:gd name="connsiteY11" fmla="*/ 1171295 h 1420397"/>
                  <a:gd name="connsiteX12" fmla="*/ 0 w 1219200"/>
                  <a:gd name="connsiteY12" fmla="*/ 609600 h 1420397"/>
                  <a:gd name="connsiteX13" fmla="*/ 609600 w 1219200"/>
                  <a:gd name="connsiteY13" fmla="*/ 0 h 14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 h="1420397">
                    <a:moveTo>
                      <a:pt x="609600" y="167738"/>
                    </a:moveTo>
                    <a:cubicBezTo>
                      <a:pt x="365566" y="167738"/>
                      <a:pt x="167738" y="365566"/>
                      <a:pt x="167738" y="609600"/>
                    </a:cubicBezTo>
                    <a:cubicBezTo>
                      <a:pt x="167738" y="853634"/>
                      <a:pt x="365566" y="1051462"/>
                      <a:pt x="609600" y="1051462"/>
                    </a:cubicBezTo>
                    <a:cubicBezTo>
                      <a:pt x="853634" y="1051462"/>
                      <a:pt x="1051462" y="853634"/>
                      <a:pt x="1051462" y="609600"/>
                    </a:cubicBezTo>
                    <a:cubicBezTo>
                      <a:pt x="1051462" y="365566"/>
                      <a:pt x="853634" y="167738"/>
                      <a:pt x="609600" y="167738"/>
                    </a:cubicBezTo>
                    <a:close/>
                    <a:moveTo>
                      <a:pt x="609600" y="0"/>
                    </a:moveTo>
                    <a:cubicBezTo>
                      <a:pt x="946273" y="0"/>
                      <a:pt x="1219200" y="272927"/>
                      <a:pt x="1219200" y="609600"/>
                    </a:cubicBezTo>
                    <a:cubicBezTo>
                      <a:pt x="1219200" y="862105"/>
                      <a:pt x="1065679" y="1078752"/>
                      <a:pt x="846884" y="1171295"/>
                    </a:cubicBezTo>
                    <a:lnTo>
                      <a:pt x="757085" y="1199170"/>
                    </a:lnTo>
                    <a:lnTo>
                      <a:pt x="609600" y="1420397"/>
                    </a:lnTo>
                    <a:lnTo>
                      <a:pt x="462115" y="1199170"/>
                    </a:lnTo>
                    <a:lnTo>
                      <a:pt x="372316" y="1171295"/>
                    </a:lnTo>
                    <a:cubicBezTo>
                      <a:pt x="153522" y="1078752"/>
                      <a:pt x="0" y="862105"/>
                      <a:pt x="0" y="609600"/>
                    </a:cubicBezTo>
                    <a:cubicBezTo>
                      <a:pt x="0" y="272927"/>
                      <a:pt x="272927" y="0"/>
                      <a:pt x="609600" y="0"/>
                    </a:cubicBezTo>
                    <a:close/>
                  </a:path>
                </a:pathLst>
              </a:custGeom>
              <a:solidFill>
                <a:srgbClr val="BC133E"/>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5262494-3915-0C58-203D-26377CA0676C}"/>
                  </a:ext>
                </a:extLst>
              </p:cNvPr>
              <p:cNvSpPr/>
              <p:nvPr/>
            </p:nvSpPr>
            <p:spPr>
              <a:xfrm>
                <a:off x="1628410" y="2086783"/>
                <a:ext cx="896081" cy="896080"/>
              </a:xfrm>
              <a:prstGeom prst="ellipse">
                <a:avLst/>
              </a:prstGeom>
              <a:solidFill>
                <a:srgbClr val="FFFFFF"/>
              </a:solidFill>
              <a:ln w="12700" cap="flat" cmpd="sng" algn="ctr">
                <a:noFill/>
                <a:prstDash val="solid"/>
                <a:miter lim="800000"/>
              </a:ln>
              <a:effectLst>
                <a:innerShdw blurRad="38100" dist="50800" dir="10800000">
                  <a:prstClr val="black">
                    <a:alpha val="27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CF87ABE6-37A1-8331-6109-83A9C0D03E6D}"/>
                </a:ext>
              </a:extLst>
            </p:cNvPr>
            <p:cNvGrpSpPr>
              <a:grpSpLocks noChangeAspect="1"/>
            </p:cNvGrpSpPr>
            <p:nvPr/>
          </p:nvGrpSpPr>
          <p:grpSpPr bwMode="auto">
            <a:xfrm>
              <a:off x="4792447" y="2200092"/>
              <a:ext cx="547220" cy="546052"/>
              <a:chOff x="-1" y="0"/>
              <a:chExt cx="2806" cy="2800"/>
            </a:xfrm>
            <a:solidFill>
              <a:srgbClr val="BC133E"/>
            </a:solidFill>
          </p:grpSpPr>
          <p:sp>
            <p:nvSpPr>
              <p:cNvPr id="46" name="Freeform 5">
                <a:extLst>
                  <a:ext uri="{FF2B5EF4-FFF2-40B4-BE49-F238E27FC236}">
                    <a16:creationId xmlns:a16="http://schemas.microsoft.com/office/drawing/2014/main" id="{DA48E5E9-61A9-D2AF-0FAB-3993E31F4773}"/>
                  </a:ext>
                </a:extLst>
              </p:cNvPr>
              <p:cNvSpPr>
                <a:spLocks/>
              </p:cNvSpPr>
              <p:nvPr/>
            </p:nvSpPr>
            <p:spPr bwMode="auto">
              <a:xfrm>
                <a:off x="735" y="2426"/>
                <a:ext cx="1333" cy="374"/>
              </a:xfrm>
              <a:custGeom>
                <a:avLst/>
                <a:gdLst>
                  <a:gd name="T0" fmla="*/ 561 w 586"/>
                  <a:gd name="T1" fmla="*/ 116 h 165"/>
                  <a:gd name="T2" fmla="*/ 512 w 586"/>
                  <a:gd name="T3" fmla="*/ 116 h 165"/>
                  <a:gd name="T4" fmla="*/ 443 w 586"/>
                  <a:gd name="T5" fmla="*/ 0 h 165"/>
                  <a:gd name="T6" fmla="*/ 143 w 586"/>
                  <a:gd name="T7" fmla="*/ 0 h 165"/>
                  <a:gd name="T8" fmla="*/ 74 w 586"/>
                  <a:gd name="T9" fmla="*/ 116 h 165"/>
                  <a:gd name="T10" fmla="*/ 25 w 586"/>
                  <a:gd name="T11" fmla="*/ 116 h 165"/>
                  <a:gd name="T12" fmla="*/ 0 w 586"/>
                  <a:gd name="T13" fmla="*/ 140 h 165"/>
                  <a:gd name="T14" fmla="*/ 25 w 586"/>
                  <a:gd name="T15" fmla="*/ 165 h 165"/>
                  <a:gd name="T16" fmla="*/ 85 w 586"/>
                  <a:gd name="T17" fmla="*/ 165 h 165"/>
                  <a:gd name="T18" fmla="*/ 501 w 586"/>
                  <a:gd name="T19" fmla="*/ 165 h 165"/>
                  <a:gd name="T20" fmla="*/ 561 w 586"/>
                  <a:gd name="T21" fmla="*/ 165 h 165"/>
                  <a:gd name="T22" fmla="*/ 586 w 586"/>
                  <a:gd name="T23" fmla="*/ 140 h 165"/>
                  <a:gd name="T24" fmla="*/ 561 w 586"/>
                  <a:gd name="T25" fmla="*/ 1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65">
                    <a:moveTo>
                      <a:pt x="561" y="116"/>
                    </a:moveTo>
                    <a:cubicBezTo>
                      <a:pt x="512" y="116"/>
                      <a:pt x="512" y="116"/>
                      <a:pt x="512" y="116"/>
                    </a:cubicBezTo>
                    <a:cubicBezTo>
                      <a:pt x="476" y="78"/>
                      <a:pt x="453" y="40"/>
                      <a:pt x="443" y="0"/>
                    </a:cubicBezTo>
                    <a:cubicBezTo>
                      <a:pt x="143" y="0"/>
                      <a:pt x="143" y="0"/>
                      <a:pt x="143" y="0"/>
                    </a:cubicBezTo>
                    <a:cubicBezTo>
                      <a:pt x="133" y="40"/>
                      <a:pt x="110" y="78"/>
                      <a:pt x="74" y="116"/>
                    </a:cubicBezTo>
                    <a:cubicBezTo>
                      <a:pt x="25" y="116"/>
                      <a:pt x="25" y="116"/>
                      <a:pt x="25" y="116"/>
                    </a:cubicBezTo>
                    <a:cubicBezTo>
                      <a:pt x="11" y="116"/>
                      <a:pt x="0" y="127"/>
                      <a:pt x="0" y="140"/>
                    </a:cubicBezTo>
                    <a:cubicBezTo>
                      <a:pt x="0" y="154"/>
                      <a:pt x="11" y="165"/>
                      <a:pt x="25" y="165"/>
                    </a:cubicBezTo>
                    <a:cubicBezTo>
                      <a:pt x="85" y="165"/>
                      <a:pt x="85" y="165"/>
                      <a:pt x="85" y="165"/>
                    </a:cubicBezTo>
                    <a:cubicBezTo>
                      <a:pt x="501" y="165"/>
                      <a:pt x="501" y="165"/>
                      <a:pt x="501" y="165"/>
                    </a:cubicBezTo>
                    <a:cubicBezTo>
                      <a:pt x="561" y="165"/>
                      <a:pt x="561" y="165"/>
                      <a:pt x="561" y="165"/>
                    </a:cubicBezTo>
                    <a:cubicBezTo>
                      <a:pt x="575" y="165"/>
                      <a:pt x="586" y="154"/>
                      <a:pt x="586" y="140"/>
                    </a:cubicBezTo>
                    <a:cubicBezTo>
                      <a:pt x="586" y="127"/>
                      <a:pt x="575" y="116"/>
                      <a:pt x="561"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Freeform 6">
                <a:extLst>
                  <a:ext uri="{FF2B5EF4-FFF2-40B4-BE49-F238E27FC236}">
                    <a16:creationId xmlns:a16="http://schemas.microsoft.com/office/drawing/2014/main" id="{D52F1527-8879-4DBA-FB04-40530C9E402C}"/>
                  </a:ext>
                </a:extLst>
              </p:cNvPr>
              <p:cNvSpPr>
                <a:spLocks/>
              </p:cNvSpPr>
              <p:nvPr/>
            </p:nvSpPr>
            <p:spPr bwMode="auto">
              <a:xfrm>
                <a:off x="-1" y="186"/>
                <a:ext cx="527" cy="1597"/>
              </a:xfrm>
              <a:custGeom>
                <a:avLst/>
                <a:gdLst>
                  <a:gd name="T0" fmla="*/ 232 w 232"/>
                  <a:gd name="T1" fmla="*/ 0 h 704"/>
                  <a:gd name="T2" fmla="*/ 232 w 232"/>
                  <a:gd name="T3" fmla="*/ 704 h 704"/>
                  <a:gd name="T4" fmla="*/ 0 w 232"/>
                  <a:gd name="T5" fmla="*/ 704 h 704"/>
                  <a:gd name="T6" fmla="*/ 0 w 232"/>
                  <a:gd name="T7" fmla="*/ 74 h 704"/>
                  <a:gd name="T8" fmla="*/ 74 w 232"/>
                  <a:gd name="T9" fmla="*/ 0 h 704"/>
                  <a:gd name="T10" fmla="*/ 232 w 232"/>
                  <a:gd name="T11" fmla="*/ 0 h 704"/>
                </a:gdLst>
                <a:ahLst/>
                <a:cxnLst>
                  <a:cxn ang="0">
                    <a:pos x="T0" y="T1"/>
                  </a:cxn>
                  <a:cxn ang="0">
                    <a:pos x="T2" y="T3"/>
                  </a:cxn>
                  <a:cxn ang="0">
                    <a:pos x="T4" y="T5"/>
                  </a:cxn>
                  <a:cxn ang="0">
                    <a:pos x="T6" y="T7"/>
                  </a:cxn>
                  <a:cxn ang="0">
                    <a:pos x="T8" y="T9"/>
                  </a:cxn>
                  <a:cxn ang="0">
                    <a:pos x="T10" y="T11"/>
                  </a:cxn>
                </a:cxnLst>
                <a:rect l="0" t="0" r="r" b="b"/>
                <a:pathLst>
                  <a:path w="232" h="704">
                    <a:moveTo>
                      <a:pt x="232" y="0"/>
                    </a:moveTo>
                    <a:cubicBezTo>
                      <a:pt x="232" y="704"/>
                      <a:pt x="232" y="704"/>
                      <a:pt x="232" y="704"/>
                    </a:cubicBezTo>
                    <a:cubicBezTo>
                      <a:pt x="0" y="704"/>
                      <a:pt x="0" y="704"/>
                      <a:pt x="0" y="704"/>
                    </a:cubicBezTo>
                    <a:cubicBezTo>
                      <a:pt x="0" y="74"/>
                      <a:pt x="0" y="74"/>
                      <a:pt x="0" y="74"/>
                    </a:cubicBezTo>
                    <a:cubicBezTo>
                      <a:pt x="0" y="33"/>
                      <a:pt x="33" y="0"/>
                      <a:pt x="74" y="0"/>
                    </a:cubicBezTo>
                    <a:lnTo>
                      <a:pt x="2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8" name="Freeform 7">
                <a:extLst>
                  <a:ext uri="{FF2B5EF4-FFF2-40B4-BE49-F238E27FC236}">
                    <a16:creationId xmlns:a16="http://schemas.microsoft.com/office/drawing/2014/main" id="{ED6EC93A-2AB4-3C25-514D-44DA5ADF6412}"/>
                  </a:ext>
                </a:extLst>
              </p:cNvPr>
              <p:cNvSpPr>
                <a:spLocks/>
              </p:cNvSpPr>
              <p:nvPr/>
            </p:nvSpPr>
            <p:spPr bwMode="auto">
              <a:xfrm>
                <a:off x="2277" y="186"/>
                <a:ext cx="528" cy="1597"/>
              </a:xfrm>
              <a:custGeom>
                <a:avLst/>
                <a:gdLst>
                  <a:gd name="T0" fmla="*/ 232 w 232"/>
                  <a:gd name="T1" fmla="*/ 74 h 704"/>
                  <a:gd name="T2" fmla="*/ 232 w 232"/>
                  <a:gd name="T3" fmla="*/ 704 h 704"/>
                  <a:gd name="T4" fmla="*/ 0 w 232"/>
                  <a:gd name="T5" fmla="*/ 704 h 704"/>
                  <a:gd name="T6" fmla="*/ 0 w 232"/>
                  <a:gd name="T7" fmla="*/ 0 h 704"/>
                  <a:gd name="T8" fmla="*/ 158 w 232"/>
                  <a:gd name="T9" fmla="*/ 0 h 704"/>
                  <a:gd name="T10" fmla="*/ 232 w 232"/>
                  <a:gd name="T11" fmla="*/ 74 h 704"/>
                </a:gdLst>
                <a:ahLst/>
                <a:cxnLst>
                  <a:cxn ang="0">
                    <a:pos x="T0" y="T1"/>
                  </a:cxn>
                  <a:cxn ang="0">
                    <a:pos x="T2" y="T3"/>
                  </a:cxn>
                  <a:cxn ang="0">
                    <a:pos x="T4" y="T5"/>
                  </a:cxn>
                  <a:cxn ang="0">
                    <a:pos x="T6" y="T7"/>
                  </a:cxn>
                  <a:cxn ang="0">
                    <a:pos x="T8" y="T9"/>
                  </a:cxn>
                  <a:cxn ang="0">
                    <a:pos x="T10" y="T11"/>
                  </a:cxn>
                </a:cxnLst>
                <a:rect l="0" t="0" r="r" b="b"/>
                <a:pathLst>
                  <a:path w="232" h="704">
                    <a:moveTo>
                      <a:pt x="232" y="74"/>
                    </a:moveTo>
                    <a:cubicBezTo>
                      <a:pt x="232" y="704"/>
                      <a:pt x="232" y="704"/>
                      <a:pt x="232" y="704"/>
                    </a:cubicBezTo>
                    <a:cubicBezTo>
                      <a:pt x="0" y="704"/>
                      <a:pt x="0" y="704"/>
                      <a:pt x="0" y="704"/>
                    </a:cubicBezTo>
                    <a:cubicBezTo>
                      <a:pt x="0" y="0"/>
                      <a:pt x="0" y="0"/>
                      <a:pt x="0" y="0"/>
                    </a:cubicBezTo>
                    <a:cubicBezTo>
                      <a:pt x="158" y="0"/>
                      <a:pt x="158" y="0"/>
                      <a:pt x="158" y="0"/>
                    </a:cubicBezTo>
                    <a:cubicBezTo>
                      <a:pt x="199" y="0"/>
                      <a:pt x="232" y="33"/>
                      <a:pt x="232"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9" name="Freeform 8">
                <a:extLst>
                  <a:ext uri="{FF2B5EF4-FFF2-40B4-BE49-F238E27FC236}">
                    <a16:creationId xmlns:a16="http://schemas.microsoft.com/office/drawing/2014/main" id="{C56B7F67-8CD8-F27F-D07F-80FFF8E280AE}"/>
                  </a:ext>
                </a:extLst>
              </p:cNvPr>
              <p:cNvSpPr>
                <a:spLocks noEditPoints="1"/>
              </p:cNvSpPr>
              <p:nvPr/>
            </p:nvSpPr>
            <p:spPr bwMode="auto">
              <a:xfrm>
                <a:off x="640" y="0"/>
                <a:ext cx="1524" cy="1783"/>
              </a:xfrm>
              <a:custGeom>
                <a:avLst/>
                <a:gdLst>
                  <a:gd name="T0" fmla="*/ 670 w 670"/>
                  <a:gd name="T1" fmla="*/ 25 h 786"/>
                  <a:gd name="T2" fmla="*/ 646 w 670"/>
                  <a:gd name="T3" fmla="*/ 0 h 786"/>
                  <a:gd name="T4" fmla="*/ 24 w 670"/>
                  <a:gd name="T5" fmla="*/ 0 h 786"/>
                  <a:gd name="T6" fmla="*/ 0 w 670"/>
                  <a:gd name="T7" fmla="*/ 25 h 786"/>
                  <a:gd name="T8" fmla="*/ 0 w 670"/>
                  <a:gd name="T9" fmla="*/ 786 h 786"/>
                  <a:gd name="T10" fmla="*/ 670 w 670"/>
                  <a:gd name="T11" fmla="*/ 786 h 786"/>
                  <a:gd name="T12" fmla="*/ 670 w 670"/>
                  <a:gd name="T13" fmla="*/ 25 h 786"/>
                  <a:gd name="T14" fmla="*/ 247 w 670"/>
                  <a:gd name="T15" fmla="*/ 557 h 786"/>
                  <a:gd name="T16" fmla="*/ 168 w 670"/>
                  <a:gd name="T17" fmla="*/ 637 h 786"/>
                  <a:gd name="T18" fmla="*/ 150 w 670"/>
                  <a:gd name="T19" fmla="*/ 644 h 786"/>
                  <a:gd name="T20" fmla="*/ 133 w 670"/>
                  <a:gd name="T21" fmla="*/ 637 h 786"/>
                  <a:gd name="T22" fmla="*/ 90 w 670"/>
                  <a:gd name="T23" fmla="*/ 594 h 786"/>
                  <a:gd name="T24" fmla="*/ 90 w 670"/>
                  <a:gd name="T25" fmla="*/ 559 h 786"/>
                  <a:gd name="T26" fmla="*/ 125 w 670"/>
                  <a:gd name="T27" fmla="*/ 559 h 786"/>
                  <a:gd name="T28" fmla="*/ 150 w 670"/>
                  <a:gd name="T29" fmla="*/ 584 h 786"/>
                  <a:gd name="T30" fmla="*/ 212 w 670"/>
                  <a:gd name="T31" fmla="*/ 522 h 786"/>
                  <a:gd name="T32" fmla="*/ 247 w 670"/>
                  <a:gd name="T33" fmla="*/ 522 h 786"/>
                  <a:gd name="T34" fmla="*/ 247 w 670"/>
                  <a:gd name="T35" fmla="*/ 557 h 786"/>
                  <a:gd name="T36" fmla="*/ 247 w 670"/>
                  <a:gd name="T37" fmla="*/ 351 h 786"/>
                  <a:gd name="T38" fmla="*/ 168 w 670"/>
                  <a:gd name="T39" fmla="*/ 431 h 786"/>
                  <a:gd name="T40" fmla="*/ 150 w 670"/>
                  <a:gd name="T41" fmla="*/ 438 h 786"/>
                  <a:gd name="T42" fmla="*/ 133 w 670"/>
                  <a:gd name="T43" fmla="*/ 431 h 786"/>
                  <a:gd name="T44" fmla="*/ 90 w 670"/>
                  <a:gd name="T45" fmla="*/ 388 h 786"/>
                  <a:gd name="T46" fmla="*/ 90 w 670"/>
                  <a:gd name="T47" fmla="*/ 353 h 786"/>
                  <a:gd name="T48" fmla="*/ 125 w 670"/>
                  <a:gd name="T49" fmla="*/ 353 h 786"/>
                  <a:gd name="T50" fmla="*/ 150 w 670"/>
                  <a:gd name="T51" fmla="*/ 378 h 786"/>
                  <a:gd name="T52" fmla="*/ 212 w 670"/>
                  <a:gd name="T53" fmla="*/ 316 h 786"/>
                  <a:gd name="T54" fmla="*/ 247 w 670"/>
                  <a:gd name="T55" fmla="*/ 316 h 786"/>
                  <a:gd name="T56" fmla="*/ 247 w 670"/>
                  <a:gd name="T57" fmla="*/ 351 h 786"/>
                  <a:gd name="T58" fmla="*/ 247 w 670"/>
                  <a:gd name="T59" fmla="*/ 146 h 786"/>
                  <a:gd name="T60" fmla="*/ 168 w 670"/>
                  <a:gd name="T61" fmla="*/ 224 h 786"/>
                  <a:gd name="T62" fmla="*/ 150 w 670"/>
                  <a:gd name="T63" fmla="*/ 232 h 786"/>
                  <a:gd name="T64" fmla="*/ 133 w 670"/>
                  <a:gd name="T65" fmla="*/ 224 h 786"/>
                  <a:gd name="T66" fmla="*/ 90 w 670"/>
                  <a:gd name="T67" fmla="*/ 182 h 786"/>
                  <a:gd name="T68" fmla="*/ 90 w 670"/>
                  <a:gd name="T69" fmla="*/ 147 h 786"/>
                  <a:gd name="T70" fmla="*/ 125 w 670"/>
                  <a:gd name="T71" fmla="*/ 147 h 786"/>
                  <a:gd name="T72" fmla="*/ 150 w 670"/>
                  <a:gd name="T73" fmla="*/ 172 h 786"/>
                  <a:gd name="T74" fmla="*/ 212 w 670"/>
                  <a:gd name="T75" fmla="*/ 110 h 786"/>
                  <a:gd name="T76" fmla="*/ 247 w 670"/>
                  <a:gd name="T77" fmla="*/ 110 h 786"/>
                  <a:gd name="T78" fmla="*/ 247 w 670"/>
                  <a:gd name="T79" fmla="*/ 146 h 786"/>
                  <a:gd name="T80" fmla="*/ 563 w 670"/>
                  <a:gd name="T81" fmla="*/ 604 h 786"/>
                  <a:gd name="T82" fmla="*/ 325 w 670"/>
                  <a:gd name="T83" fmla="*/ 604 h 786"/>
                  <a:gd name="T84" fmla="*/ 300 w 670"/>
                  <a:gd name="T85" fmla="*/ 579 h 786"/>
                  <a:gd name="T86" fmla="*/ 325 w 670"/>
                  <a:gd name="T87" fmla="*/ 555 h 786"/>
                  <a:gd name="T88" fmla="*/ 563 w 670"/>
                  <a:gd name="T89" fmla="*/ 555 h 786"/>
                  <a:gd name="T90" fmla="*/ 587 w 670"/>
                  <a:gd name="T91" fmla="*/ 579 h 786"/>
                  <a:gd name="T92" fmla="*/ 563 w 670"/>
                  <a:gd name="T93" fmla="*/ 604 h 786"/>
                  <a:gd name="T94" fmla="*/ 563 w 670"/>
                  <a:gd name="T95" fmla="*/ 398 h 786"/>
                  <a:gd name="T96" fmla="*/ 325 w 670"/>
                  <a:gd name="T97" fmla="*/ 398 h 786"/>
                  <a:gd name="T98" fmla="*/ 300 w 670"/>
                  <a:gd name="T99" fmla="*/ 373 h 786"/>
                  <a:gd name="T100" fmla="*/ 325 w 670"/>
                  <a:gd name="T101" fmla="*/ 349 h 786"/>
                  <a:gd name="T102" fmla="*/ 563 w 670"/>
                  <a:gd name="T103" fmla="*/ 349 h 786"/>
                  <a:gd name="T104" fmla="*/ 587 w 670"/>
                  <a:gd name="T105" fmla="*/ 373 h 786"/>
                  <a:gd name="T106" fmla="*/ 563 w 670"/>
                  <a:gd name="T107" fmla="*/ 398 h 786"/>
                  <a:gd name="T108" fmla="*/ 563 w 670"/>
                  <a:gd name="T109" fmla="*/ 192 h 786"/>
                  <a:gd name="T110" fmla="*/ 325 w 670"/>
                  <a:gd name="T111" fmla="*/ 192 h 786"/>
                  <a:gd name="T112" fmla="*/ 300 w 670"/>
                  <a:gd name="T113" fmla="*/ 167 h 786"/>
                  <a:gd name="T114" fmla="*/ 325 w 670"/>
                  <a:gd name="T115" fmla="*/ 143 h 786"/>
                  <a:gd name="T116" fmla="*/ 563 w 670"/>
                  <a:gd name="T117" fmla="*/ 143 h 786"/>
                  <a:gd name="T118" fmla="*/ 587 w 670"/>
                  <a:gd name="T119" fmla="*/ 167 h 786"/>
                  <a:gd name="T120" fmla="*/ 563 w 670"/>
                  <a:gd name="T121" fmla="*/ 192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0" h="786">
                    <a:moveTo>
                      <a:pt x="670" y="25"/>
                    </a:moveTo>
                    <a:cubicBezTo>
                      <a:pt x="670" y="11"/>
                      <a:pt x="659" y="0"/>
                      <a:pt x="646" y="0"/>
                    </a:cubicBezTo>
                    <a:cubicBezTo>
                      <a:pt x="24" y="0"/>
                      <a:pt x="24" y="0"/>
                      <a:pt x="24" y="0"/>
                    </a:cubicBezTo>
                    <a:cubicBezTo>
                      <a:pt x="11" y="0"/>
                      <a:pt x="0" y="11"/>
                      <a:pt x="0" y="25"/>
                    </a:cubicBezTo>
                    <a:cubicBezTo>
                      <a:pt x="0" y="786"/>
                      <a:pt x="0" y="786"/>
                      <a:pt x="0" y="786"/>
                    </a:cubicBezTo>
                    <a:cubicBezTo>
                      <a:pt x="670" y="786"/>
                      <a:pt x="670" y="786"/>
                      <a:pt x="670" y="786"/>
                    </a:cubicBezTo>
                    <a:lnTo>
                      <a:pt x="670" y="25"/>
                    </a:lnTo>
                    <a:close/>
                    <a:moveTo>
                      <a:pt x="247" y="557"/>
                    </a:moveTo>
                    <a:cubicBezTo>
                      <a:pt x="168" y="637"/>
                      <a:pt x="168" y="637"/>
                      <a:pt x="168" y="637"/>
                    </a:cubicBezTo>
                    <a:cubicBezTo>
                      <a:pt x="163" y="641"/>
                      <a:pt x="157" y="644"/>
                      <a:pt x="150" y="644"/>
                    </a:cubicBezTo>
                    <a:cubicBezTo>
                      <a:pt x="144" y="644"/>
                      <a:pt x="138" y="641"/>
                      <a:pt x="133" y="637"/>
                    </a:cubicBezTo>
                    <a:cubicBezTo>
                      <a:pt x="90" y="594"/>
                      <a:pt x="90" y="594"/>
                      <a:pt x="90" y="594"/>
                    </a:cubicBezTo>
                    <a:cubicBezTo>
                      <a:pt x="80" y="584"/>
                      <a:pt x="80" y="568"/>
                      <a:pt x="90" y="559"/>
                    </a:cubicBezTo>
                    <a:cubicBezTo>
                      <a:pt x="100" y="549"/>
                      <a:pt x="115" y="549"/>
                      <a:pt x="125" y="559"/>
                    </a:cubicBezTo>
                    <a:cubicBezTo>
                      <a:pt x="150" y="584"/>
                      <a:pt x="150" y="584"/>
                      <a:pt x="150" y="584"/>
                    </a:cubicBezTo>
                    <a:cubicBezTo>
                      <a:pt x="212" y="522"/>
                      <a:pt x="212" y="522"/>
                      <a:pt x="212" y="522"/>
                    </a:cubicBezTo>
                    <a:cubicBezTo>
                      <a:pt x="222" y="513"/>
                      <a:pt x="237" y="513"/>
                      <a:pt x="247" y="522"/>
                    </a:cubicBezTo>
                    <a:cubicBezTo>
                      <a:pt x="257" y="532"/>
                      <a:pt x="257" y="548"/>
                      <a:pt x="247" y="557"/>
                    </a:cubicBezTo>
                    <a:close/>
                    <a:moveTo>
                      <a:pt x="247" y="351"/>
                    </a:moveTo>
                    <a:cubicBezTo>
                      <a:pt x="168" y="431"/>
                      <a:pt x="168" y="431"/>
                      <a:pt x="168" y="431"/>
                    </a:cubicBezTo>
                    <a:cubicBezTo>
                      <a:pt x="163" y="435"/>
                      <a:pt x="157" y="438"/>
                      <a:pt x="150" y="438"/>
                    </a:cubicBezTo>
                    <a:cubicBezTo>
                      <a:pt x="144" y="438"/>
                      <a:pt x="138" y="435"/>
                      <a:pt x="133" y="431"/>
                    </a:cubicBezTo>
                    <a:cubicBezTo>
                      <a:pt x="90" y="388"/>
                      <a:pt x="90" y="388"/>
                      <a:pt x="90" y="388"/>
                    </a:cubicBezTo>
                    <a:cubicBezTo>
                      <a:pt x="80" y="378"/>
                      <a:pt x="80" y="362"/>
                      <a:pt x="90" y="353"/>
                    </a:cubicBezTo>
                    <a:cubicBezTo>
                      <a:pt x="100" y="343"/>
                      <a:pt x="115" y="343"/>
                      <a:pt x="125" y="353"/>
                    </a:cubicBezTo>
                    <a:cubicBezTo>
                      <a:pt x="150" y="378"/>
                      <a:pt x="150" y="378"/>
                      <a:pt x="150" y="378"/>
                    </a:cubicBezTo>
                    <a:cubicBezTo>
                      <a:pt x="212" y="316"/>
                      <a:pt x="212" y="316"/>
                      <a:pt x="212" y="316"/>
                    </a:cubicBezTo>
                    <a:cubicBezTo>
                      <a:pt x="222" y="307"/>
                      <a:pt x="237" y="307"/>
                      <a:pt x="247" y="316"/>
                    </a:cubicBezTo>
                    <a:cubicBezTo>
                      <a:pt x="257" y="326"/>
                      <a:pt x="257" y="342"/>
                      <a:pt x="247" y="351"/>
                    </a:cubicBezTo>
                    <a:close/>
                    <a:moveTo>
                      <a:pt x="247" y="146"/>
                    </a:moveTo>
                    <a:cubicBezTo>
                      <a:pt x="168" y="224"/>
                      <a:pt x="168" y="224"/>
                      <a:pt x="168" y="224"/>
                    </a:cubicBezTo>
                    <a:cubicBezTo>
                      <a:pt x="163" y="229"/>
                      <a:pt x="157" y="232"/>
                      <a:pt x="150" y="232"/>
                    </a:cubicBezTo>
                    <a:cubicBezTo>
                      <a:pt x="144" y="232"/>
                      <a:pt x="138" y="229"/>
                      <a:pt x="133" y="224"/>
                    </a:cubicBezTo>
                    <a:cubicBezTo>
                      <a:pt x="90" y="182"/>
                      <a:pt x="90" y="182"/>
                      <a:pt x="90" y="182"/>
                    </a:cubicBezTo>
                    <a:cubicBezTo>
                      <a:pt x="80" y="172"/>
                      <a:pt x="80" y="157"/>
                      <a:pt x="90" y="147"/>
                    </a:cubicBezTo>
                    <a:cubicBezTo>
                      <a:pt x="100" y="137"/>
                      <a:pt x="115" y="137"/>
                      <a:pt x="125" y="147"/>
                    </a:cubicBezTo>
                    <a:cubicBezTo>
                      <a:pt x="150" y="172"/>
                      <a:pt x="150" y="172"/>
                      <a:pt x="150" y="172"/>
                    </a:cubicBezTo>
                    <a:cubicBezTo>
                      <a:pt x="212" y="110"/>
                      <a:pt x="212" y="110"/>
                      <a:pt x="212" y="110"/>
                    </a:cubicBezTo>
                    <a:cubicBezTo>
                      <a:pt x="222" y="101"/>
                      <a:pt x="237" y="101"/>
                      <a:pt x="247" y="110"/>
                    </a:cubicBezTo>
                    <a:cubicBezTo>
                      <a:pt x="257" y="120"/>
                      <a:pt x="257" y="136"/>
                      <a:pt x="247" y="146"/>
                    </a:cubicBezTo>
                    <a:close/>
                    <a:moveTo>
                      <a:pt x="563" y="604"/>
                    </a:moveTo>
                    <a:cubicBezTo>
                      <a:pt x="325" y="604"/>
                      <a:pt x="325" y="604"/>
                      <a:pt x="325" y="604"/>
                    </a:cubicBezTo>
                    <a:cubicBezTo>
                      <a:pt x="311" y="604"/>
                      <a:pt x="300" y="593"/>
                      <a:pt x="300" y="579"/>
                    </a:cubicBezTo>
                    <a:cubicBezTo>
                      <a:pt x="300" y="566"/>
                      <a:pt x="311" y="555"/>
                      <a:pt x="325" y="555"/>
                    </a:cubicBezTo>
                    <a:cubicBezTo>
                      <a:pt x="563" y="555"/>
                      <a:pt x="563" y="555"/>
                      <a:pt x="563" y="555"/>
                    </a:cubicBezTo>
                    <a:cubicBezTo>
                      <a:pt x="576" y="555"/>
                      <a:pt x="587" y="566"/>
                      <a:pt x="587" y="579"/>
                    </a:cubicBezTo>
                    <a:cubicBezTo>
                      <a:pt x="587" y="593"/>
                      <a:pt x="576" y="604"/>
                      <a:pt x="563" y="604"/>
                    </a:cubicBezTo>
                    <a:close/>
                    <a:moveTo>
                      <a:pt x="563" y="398"/>
                    </a:moveTo>
                    <a:cubicBezTo>
                      <a:pt x="325" y="398"/>
                      <a:pt x="325" y="398"/>
                      <a:pt x="325" y="398"/>
                    </a:cubicBezTo>
                    <a:cubicBezTo>
                      <a:pt x="311" y="398"/>
                      <a:pt x="300" y="387"/>
                      <a:pt x="300" y="373"/>
                    </a:cubicBezTo>
                    <a:cubicBezTo>
                      <a:pt x="300" y="360"/>
                      <a:pt x="311" y="349"/>
                      <a:pt x="325" y="349"/>
                    </a:cubicBezTo>
                    <a:cubicBezTo>
                      <a:pt x="563" y="349"/>
                      <a:pt x="563" y="349"/>
                      <a:pt x="563" y="349"/>
                    </a:cubicBezTo>
                    <a:cubicBezTo>
                      <a:pt x="576" y="349"/>
                      <a:pt x="587" y="360"/>
                      <a:pt x="587" y="373"/>
                    </a:cubicBezTo>
                    <a:cubicBezTo>
                      <a:pt x="587" y="387"/>
                      <a:pt x="576" y="398"/>
                      <a:pt x="563" y="398"/>
                    </a:cubicBezTo>
                    <a:close/>
                    <a:moveTo>
                      <a:pt x="563" y="192"/>
                    </a:moveTo>
                    <a:cubicBezTo>
                      <a:pt x="325" y="192"/>
                      <a:pt x="325" y="192"/>
                      <a:pt x="325" y="192"/>
                    </a:cubicBezTo>
                    <a:cubicBezTo>
                      <a:pt x="311" y="192"/>
                      <a:pt x="300" y="181"/>
                      <a:pt x="300" y="167"/>
                    </a:cubicBezTo>
                    <a:cubicBezTo>
                      <a:pt x="300" y="154"/>
                      <a:pt x="311" y="143"/>
                      <a:pt x="325" y="143"/>
                    </a:cubicBezTo>
                    <a:cubicBezTo>
                      <a:pt x="563" y="143"/>
                      <a:pt x="563" y="143"/>
                      <a:pt x="563" y="143"/>
                    </a:cubicBezTo>
                    <a:cubicBezTo>
                      <a:pt x="576" y="143"/>
                      <a:pt x="587" y="154"/>
                      <a:pt x="587" y="167"/>
                    </a:cubicBezTo>
                    <a:cubicBezTo>
                      <a:pt x="587" y="181"/>
                      <a:pt x="576" y="192"/>
                      <a:pt x="563"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50" name="Freeform 9">
                <a:extLst>
                  <a:ext uri="{FF2B5EF4-FFF2-40B4-BE49-F238E27FC236}">
                    <a16:creationId xmlns:a16="http://schemas.microsoft.com/office/drawing/2014/main" id="{5BE1177F-424D-1DF7-9131-55D587F98213}"/>
                  </a:ext>
                </a:extLst>
              </p:cNvPr>
              <p:cNvSpPr>
                <a:spLocks/>
              </p:cNvSpPr>
              <p:nvPr/>
            </p:nvSpPr>
            <p:spPr bwMode="auto">
              <a:xfrm>
                <a:off x="-1" y="1895"/>
                <a:ext cx="2806" cy="419"/>
              </a:xfrm>
              <a:custGeom>
                <a:avLst/>
                <a:gdLst>
                  <a:gd name="T0" fmla="*/ 1234 w 1234"/>
                  <a:gd name="T1" fmla="*/ 0 h 185"/>
                  <a:gd name="T2" fmla="*/ 1234 w 1234"/>
                  <a:gd name="T3" fmla="*/ 111 h 185"/>
                  <a:gd name="T4" fmla="*/ 1160 w 1234"/>
                  <a:gd name="T5" fmla="*/ 185 h 185"/>
                  <a:gd name="T6" fmla="*/ 74 w 1234"/>
                  <a:gd name="T7" fmla="*/ 185 h 185"/>
                  <a:gd name="T8" fmla="*/ 0 w 1234"/>
                  <a:gd name="T9" fmla="*/ 111 h 185"/>
                  <a:gd name="T10" fmla="*/ 0 w 1234"/>
                  <a:gd name="T11" fmla="*/ 0 h 185"/>
                  <a:gd name="T12" fmla="*/ 1234 w 1234"/>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1234" h="185">
                    <a:moveTo>
                      <a:pt x="1234" y="0"/>
                    </a:moveTo>
                    <a:cubicBezTo>
                      <a:pt x="1234" y="111"/>
                      <a:pt x="1234" y="111"/>
                      <a:pt x="1234" y="111"/>
                    </a:cubicBezTo>
                    <a:cubicBezTo>
                      <a:pt x="1234" y="152"/>
                      <a:pt x="1201" y="185"/>
                      <a:pt x="1160" y="185"/>
                    </a:cubicBezTo>
                    <a:cubicBezTo>
                      <a:pt x="74" y="185"/>
                      <a:pt x="74" y="185"/>
                      <a:pt x="74" y="185"/>
                    </a:cubicBezTo>
                    <a:cubicBezTo>
                      <a:pt x="33" y="185"/>
                      <a:pt x="0" y="152"/>
                      <a:pt x="0" y="111"/>
                    </a:cubicBezTo>
                    <a:cubicBezTo>
                      <a:pt x="0" y="0"/>
                      <a:pt x="0" y="0"/>
                      <a:pt x="0" y="0"/>
                    </a:cubicBezTo>
                    <a:lnTo>
                      <a:pt x="12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grpSp>
        <p:grpSp>
          <p:nvGrpSpPr>
            <p:cNvPr id="8" name="Group 7">
              <a:extLst>
                <a:ext uri="{FF2B5EF4-FFF2-40B4-BE49-F238E27FC236}">
                  <a16:creationId xmlns:a16="http://schemas.microsoft.com/office/drawing/2014/main" id="{5D191805-9A10-084B-AE4C-53DDEE32FCD0}"/>
                </a:ext>
              </a:extLst>
            </p:cNvPr>
            <p:cNvGrpSpPr/>
            <p:nvPr/>
          </p:nvGrpSpPr>
          <p:grpSpPr>
            <a:xfrm>
              <a:off x="3760136" y="3546226"/>
              <a:ext cx="2492375" cy="2316889"/>
              <a:chOff x="3417237" y="3789270"/>
              <a:chExt cx="2492375" cy="2316889"/>
            </a:xfrm>
          </p:grpSpPr>
          <p:sp>
            <p:nvSpPr>
              <p:cNvPr id="19" name="Rounded Rectangle 2">
                <a:extLst>
                  <a:ext uri="{FF2B5EF4-FFF2-40B4-BE49-F238E27FC236}">
                    <a16:creationId xmlns:a16="http://schemas.microsoft.com/office/drawing/2014/main" id="{EC4466F4-3C52-DF93-EDB5-EC24E897FAA2}"/>
                  </a:ext>
                </a:extLst>
              </p:cNvPr>
              <p:cNvSpPr/>
              <p:nvPr/>
            </p:nvSpPr>
            <p:spPr>
              <a:xfrm>
                <a:off x="3417237" y="3789270"/>
                <a:ext cx="2492375" cy="2316889"/>
              </a:xfrm>
              <a:custGeom>
                <a:avLst/>
                <a:gdLst>
                  <a:gd name="connsiteX0" fmla="*/ 0 w 2200275"/>
                  <a:gd name="connsiteY0" fmla="*/ 64902 h 2176463"/>
                  <a:gd name="connsiteX1" fmla="*/ 64902 w 2200275"/>
                  <a:gd name="connsiteY1" fmla="*/ 0 h 2176463"/>
                  <a:gd name="connsiteX2" fmla="*/ 2135373 w 2200275"/>
                  <a:gd name="connsiteY2" fmla="*/ 0 h 2176463"/>
                  <a:gd name="connsiteX3" fmla="*/ 2200275 w 2200275"/>
                  <a:gd name="connsiteY3" fmla="*/ 64902 h 2176463"/>
                  <a:gd name="connsiteX4" fmla="*/ 2200275 w 2200275"/>
                  <a:gd name="connsiteY4" fmla="*/ 2111561 h 2176463"/>
                  <a:gd name="connsiteX5" fmla="*/ 2135373 w 2200275"/>
                  <a:gd name="connsiteY5" fmla="*/ 2176463 h 2176463"/>
                  <a:gd name="connsiteX6" fmla="*/ 64902 w 2200275"/>
                  <a:gd name="connsiteY6" fmla="*/ 2176463 h 2176463"/>
                  <a:gd name="connsiteX7" fmla="*/ 0 w 2200275"/>
                  <a:gd name="connsiteY7" fmla="*/ 2111561 h 2176463"/>
                  <a:gd name="connsiteX8" fmla="*/ 0 w 2200275"/>
                  <a:gd name="connsiteY8" fmla="*/ 64902 h 2176463"/>
                  <a:gd name="connsiteX0" fmla="*/ 0 w 2200275"/>
                  <a:gd name="connsiteY0" fmla="*/ 64902 h 2176463"/>
                  <a:gd name="connsiteX1" fmla="*/ 64902 w 2200275"/>
                  <a:gd name="connsiteY1" fmla="*/ 0 h 2176463"/>
                  <a:gd name="connsiteX2" fmla="*/ 1495425 w 2200275"/>
                  <a:gd name="connsiteY2" fmla="*/ 0 h 2176463"/>
                  <a:gd name="connsiteX3" fmla="*/ 2135373 w 2200275"/>
                  <a:gd name="connsiteY3" fmla="*/ 0 h 2176463"/>
                  <a:gd name="connsiteX4" fmla="*/ 2200275 w 2200275"/>
                  <a:gd name="connsiteY4" fmla="*/ 64902 h 2176463"/>
                  <a:gd name="connsiteX5" fmla="*/ 2200275 w 2200275"/>
                  <a:gd name="connsiteY5" fmla="*/ 2111561 h 2176463"/>
                  <a:gd name="connsiteX6" fmla="*/ 2135373 w 2200275"/>
                  <a:gd name="connsiteY6" fmla="*/ 2176463 h 2176463"/>
                  <a:gd name="connsiteX7" fmla="*/ 64902 w 2200275"/>
                  <a:gd name="connsiteY7" fmla="*/ 2176463 h 2176463"/>
                  <a:gd name="connsiteX8" fmla="*/ 0 w 2200275"/>
                  <a:gd name="connsiteY8" fmla="*/ 2111561 h 2176463"/>
                  <a:gd name="connsiteX9" fmla="*/ 0 w 2200275"/>
                  <a:gd name="connsiteY9" fmla="*/ 64902 h 2176463"/>
                  <a:gd name="connsiteX0" fmla="*/ 2200275 w 2291715"/>
                  <a:gd name="connsiteY0" fmla="*/ 64902 h 2176463"/>
                  <a:gd name="connsiteX1" fmla="*/ 2200275 w 2291715"/>
                  <a:gd name="connsiteY1" fmla="*/ 2111561 h 2176463"/>
                  <a:gd name="connsiteX2" fmla="*/ 2135373 w 2291715"/>
                  <a:gd name="connsiteY2" fmla="*/ 2176463 h 2176463"/>
                  <a:gd name="connsiteX3" fmla="*/ 64902 w 2291715"/>
                  <a:gd name="connsiteY3" fmla="*/ 2176463 h 2176463"/>
                  <a:gd name="connsiteX4" fmla="*/ 0 w 2291715"/>
                  <a:gd name="connsiteY4" fmla="*/ 2111561 h 2176463"/>
                  <a:gd name="connsiteX5" fmla="*/ 0 w 2291715"/>
                  <a:gd name="connsiteY5" fmla="*/ 64902 h 2176463"/>
                  <a:gd name="connsiteX6" fmla="*/ 64902 w 2291715"/>
                  <a:gd name="connsiteY6" fmla="*/ 0 h 2176463"/>
                  <a:gd name="connsiteX7" fmla="*/ 1495425 w 2291715"/>
                  <a:gd name="connsiteY7" fmla="*/ 0 h 2176463"/>
                  <a:gd name="connsiteX8" fmla="*/ 2135373 w 2291715"/>
                  <a:gd name="connsiteY8" fmla="*/ 0 h 2176463"/>
                  <a:gd name="connsiteX9" fmla="*/ 2291715 w 2291715"/>
                  <a:gd name="connsiteY9" fmla="*/ 156342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8" fmla="*/ 2135373 w 2200275"/>
                  <a:gd name="connsiteY8" fmla="*/ 0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8" fmla="*/ 1495425 w 2200275"/>
                  <a:gd name="connsiteY8" fmla="*/ 4762 h 2181225"/>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69664 h 2181225"/>
                  <a:gd name="connsiteX1" fmla="*/ 2200275 w 2200275"/>
                  <a:gd name="connsiteY1" fmla="*/ 1595437 h 2181225"/>
                  <a:gd name="connsiteX2" fmla="*/ 2200275 w 2200275"/>
                  <a:gd name="connsiteY2" fmla="*/ 2116323 h 2181225"/>
                  <a:gd name="connsiteX3" fmla="*/ 2135373 w 2200275"/>
                  <a:gd name="connsiteY3" fmla="*/ 2181225 h 2181225"/>
                  <a:gd name="connsiteX4" fmla="*/ 64902 w 2200275"/>
                  <a:gd name="connsiteY4" fmla="*/ 2181225 h 2181225"/>
                  <a:gd name="connsiteX5" fmla="*/ 0 w 2200275"/>
                  <a:gd name="connsiteY5" fmla="*/ 2116323 h 2181225"/>
                  <a:gd name="connsiteX6" fmla="*/ 0 w 2200275"/>
                  <a:gd name="connsiteY6" fmla="*/ 69664 h 2181225"/>
                  <a:gd name="connsiteX7" fmla="*/ 64902 w 2200275"/>
                  <a:gd name="connsiteY7" fmla="*/ 4762 h 2181225"/>
                  <a:gd name="connsiteX8" fmla="*/ 604838 w 2200275"/>
                  <a:gd name="connsiteY8" fmla="*/ 0 h 2181225"/>
                  <a:gd name="connsiteX0" fmla="*/ 2200275 w 2200275"/>
                  <a:gd name="connsiteY0" fmla="*/ 1595437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275" h="2181225">
                    <a:moveTo>
                      <a:pt x="2200275" y="1647824"/>
                    </a:moveTo>
                    <a:lnTo>
                      <a:pt x="2200275" y="2116323"/>
                    </a:lnTo>
                    <a:cubicBezTo>
                      <a:pt x="2200275" y="2152167"/>
                      <a:pt x="2171217" y="2181225"/>
                      <a:pt x="2135373" y="2181225"/>
                    </a:cubicBezTo>
                    <a:lnTo>
                      <a:pt x="64902" y="2181225"/>
                    </a:lnTo>
                    <a:cubicBezTo>
                      <a:pt x="29058" y="2181225"/>
                      <a:pt x="0" y="2152167"/>
                      <a:pt x="0" y="2116323"/>
                    </a:cubicBezTo>
                    <a:lnTo>
                      <a:pt x="0" y="69664"/>
                    </a:lnTo>
                    <a:cubicBezTo>
                      <a:pt x="0" y="33820"/>
                      <a:pt x="29058" y="4762"/>
                      <a:pt x="64902" y="4762"/>
                    </a:cubicBezTo>
                    <a:lnTo>
                      <a:pt x="833438" y="0"/>
                    </a:lnTo>
                  </a:path>
                </a:pathLst>
              </a:custGeom>
              <a:noFill/>
              <a:ln w="28575" cap="flat" cmpd="sng" algn="ctr">
                <a:solidFill>
                  <a:srgbClr val="BC133E"/>
                </a:solidFill>
                <a:prstDash val="solid"/>
                <a:miter lim="800000"/>
                <a:headEnd type="oval" w="lg" len="lg"/>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57EB84D5-2F8F-2D73-3119-C1B40BF5E242}"/>
                  </a:ext>
                </a:extLst>
              </p:cNvPr>
              <p:cNvGrpSpPr/>
              <p:nvPr/>
            </p:nvGrpSpPr>
            <p:grpSpPr>
              <a:xfrm>
                <a:off x="3551713" y="4028403"/>
                <a:ext cx="2208216" cy="1531072"/>
                <a:chOff x="3551713" y="3991293"/>
                <a:chExt cx="2208216" cy="1531072"/>
              </a:xfrm>
            </p:grpSpPr>
            <p:sp>
              <p:nvSpPr>
                <p:cNvPr id="21" name="Rectangle 20">
                  <a:extLst>
                    <a:ext uri="{FF2B5EF4-FFF2-40B4-BE49-F238E27FC236}">
                      <a16:creationId xmlns:a16="http://schemas.microsoft.com/office/drawing/2014/main" id="{4B1AA058-B0E2-CAEA-D546-7CA397B593D9}"/>
                    </a:ext>
                  </a:extLst>
                </p:cNvPr>
                <p:cNvSpPr/>
                <p:nvPr/>
              </p:nvSpPr>
              <p:spPr>
                <a:xfrm>
                  <a:off x="3551713" y="3991293"/>
                  <a:ext cx="2208216" cy="369332"/>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BC133E"/>
                      </a:solidFill>
                      <a:effectLst/>
                      <a:uLnTx/>
                      <a:uFillTx/>
                      <a:latin typeface="Century Gothic" panose="020B0502020202020204" pitchFamily="34" charset="0"/>
                      <a:ea typeface="+mn-ea"/>
                      <a:cs typeface="+mn-cs"/>
                    </a:rPr>
                    <a:t>Fund Balance</a:t>
                  </a:r>
                </a:p>
              </p:txBody>
            </p:sp>
            <p:sp>
              <p:nvSpPr>
                <p:cNvPr id="22" name="Rectangle 21">
                  <a:extLst>
                    <a:ext uri="{FF2B5EF4-FFF2-40B4-BE49-F238E27FC236}">
                      <a16:creationId xmlns:a16="http://schemas.microsoft.com/office/drawing/2014/main" id="{9F97D399-9AE8-3035-DF07-2142A5F6D4F4}"/>
                    </a:ext>
                  </a:extLst>
                </p:cNvPr>
                <p:cNvSpPr/>
                <p:nvPr/>
              </p:nvSpPr>
              <p:spPr>
                <a:xfrm>
                  <a:off x="3551713" y="4445147"/>
                  <a:ext cx="2208216"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1600" i="1" dirty="0">
                      <a:solidFill>
                        <a:srgbClr val="000000">
                          <a:lumMod val="65000"/>
                          <a:lumOff val="35000"/>
                        </a:srgbClr>
                      </a:solidFill>
                      <a:latin typeface="Arial" panose="020B0604020202020204" pitchFamily="34" charset="0"/>
                      <a:cs typeface="Arial" panose="020B0604020202020204" pitchFamily="34" charset="0"/>
                    </a:rPr>
                    <a:t>Cash inflows based on reimbursement</a:t>
                  </a:r>
                </a:p>
                <a:p>
                  <a:pPr lvl="0" algn="ctr">
                    <a:defRPr/>
                  </a:pPr>
                  <a:r>
                    <a:rPr lang="en-US" sz="1600" i="1" dirty="0">
                      <a:solidFill>
                        <a:srgbClr val="000000">
                          <a:lumMod val="65000"/>
                          <a:lumOff val="35000"/>
                        </a:srgbClr>
                      </a:solidFill>
                      <a:latin typeface="Arial" panose="020B0604020202020204" pitchFamily="34" charset="0"/>
                      <a:cs typeface="Arial" panose="020B0604020202020204" pitchFamily="34" charset="0"/>
                    </a:rPr>
                    <a:t>Warning signs</a:t>
                  </a:r>
                </a:p>
                <a:p>
                  <a:pPr lvl="0" algn="ctr">
                    <a:defRPr/>
                  </a:pPr>
                  <a:endParaRPr lang="en-US" sz="1600" i="1" dirty="0">
                    <a:solidFill>
                      <a:srgbClr val="000000">
                        <a:lumMod val="65000"/>
                        <a:lumOff val="35000"/>
                      </a:srgbClr>
                    </a:solidFill>
                    <a:latin typeface="Arial" panose="020B0604020202020204" pitchFamily="34" charset="0"/>
                    <a:cs typeface="Arial" panose="020B0604020202020204" pitchFamily="34" charset="0"/>
                  </a:endParaRPr>
                </a:p>
              </p:txBody>
            </p:sp>
          </p:grpSp>
        </p:grpSp>
      </p:grpSp>
      <p:grpSp>
        <p:nvGrpSpPr>
          <p:cNvPr id="5" name="Group 4">
            <a:extLst>
              <a:ext uri="{FF2B5EF4-FFF2-40B4-BE49-F238E27FC236}">
                <a16:creationId xmlns:a16="http://schemas.microsoft.com/office/drawing/2014/main" id="{FD8CBADE-A585-1A97-DCC9-C79AB4C3D49F}"/>
              </a:ext>
            </a:extLst>
          </p:cNvPr>
          <p:cNvGrpSpPr/>
          <p:nvPr/>
        </p:nvGrpSpPr>
        <p:grpSpPr>
          <a:xfrm>
            <a:off x="8458500" y="1426456"/>
            <a:ext cx="2492375" cy="4212909"/>
            <a:chOff x="6576360" y="1650206"/>
            <a:chExt cx="2492375" cy="4212909"/>
          </a:xfrm>
        </p:grpSpPr>
        <p:grpSp>
          <p:nvGrpSpPr>
            <p:cNvPr id="37" name="Group 36">
              <a:extLst>
                <a:ext uri="{FF2B5EF4-FFF2-40B4-BE49-F238E27FC236}">
                  <a16:creationId xmlns:a16="http://schemas.microsoft.com/office/drawing/2014/main" id="{BAA6DE65-49EC-106B-C114-9DB3DA1F754F}"/>
                </a:ext>
              </a:extLst>
            </p:cNvPr>
            <p:cNvGrpSpPr/>
            <p:nvPr/>
          </p:nvGrpSpPr>
          <p:grpSpPr>
            <a:xfrm>
              <a:off x="6993033" y="1650206"/>
              <a:ext cx="1645824" cy="1917422"/>
              <a:chOff x="1466850" y="1925222"/>
              <a:chExt cx="1219200" cy="1420397"/>
            </a:xfrm>
          </p:grpSpPr>
          <p:sp>
            <p:nvSpPr>
              <p:cNvPr id="42" name="Freeform 42">
                <a:extLst>
                  <a:ext uri="{FF2B5EF4-FFF2-40B4-BE49-F238E27FC236}">
                    <a16:creationId xmlns:a16="http://schemas.microsoft.com/office/drawing/2014/main" id="{11F89762-42C4-D4F6-A7E7-43B8318540CA}"/>
                  </a:ext>
                </a:extLst>
              </p:cNvPr>
              <p:cNvSpPr/>
              <p:nvPr/>
            </p:nvSpPr>
            <p:spPr>
              <a:xfrm>
                <a:off x="1466850" y="1925222"/>
                <a:ext cx="1219200" cy="1420397"/>
              </a:xfrm>
              <a:custGeom>
                <a:avLst/>
                <a:gdLst>
                  <a:gd name="connsiteX0" fmla="*/ 609600 w 1219200"/>
                  <a:gd name="connsiteY0" fmla="*/ 167738 h 1420397"/>
                  <a:gd name="connsiteX1" fmla="*/ 167738 w 1219200"/>
                  <a:gd name="connsiteY1" fmla="*/ 609600 h 1420397"/>
                  <a:gd name="connsiteX2" fmla="*/ 609600 w 1219200"/>
                  <a:gd name="connsiteY2" fmla="*/ 1051462 h 1420397"/>
                  <a:gd name="connsiteX3" fmla="*/ 1051462 w 1219200"/>
                  <a:gd name="connsiteY3" fmla="*/ 609600 h 1420397"/>
                  <a:gd name="connsiteX4" fmla="*/ 609600 w 1219200"/>
                  <a:gd name="connsiteY4" fmla="*/ 167738 h 1420397"/>
                  <a:gd name="connsiteX5" fmla="*/ 609600 w 1219200"/>
                  <a:gd name="connsiteY5" fmla="*/ 0 h 1420397"/>
                  <a:gd name="connsiteX6" fmla="*/ 1219200 w 1219200"/>
                  <a:gd name="connsiteY6" fmla="*/ 609600 h 1420397"/>
                  <a:gd name="connsiteX7" fmla="*/ 846884 w 1219200"/>
                  <a:gd name="connsiteY7" fmla="*/ 1171295 h 1420397"/>
                  <a:gd name="connsiteX8" fmla="*/ 757085 w 1219200"/>
                  <a:gd name="connsiteY8" fmla="*/ 1199170 h 1420397"/>
                  <a:gd name="connsiteX9" fmla="*/ 609600 w 1219200"/>
                  <a:gd name="connsiteY9" fmla="*/ 1420397 h 1420397"/>
                  <a:gd name="connsiteX10" fmla="*/ 462115 w 1219200"/>
                  <a:gd name="connsiteY10" fmla="*/ 1199170 h 1420397"/>
                  <a:gd name="connsiteX11" fmla="*/ 372316 w 1219200"/>
                  <a:gd name="connsiteY11" fmla="*/ 1171295 h 1420397"/>
                  <a:gd name="connsiteX12" fmla="*/ 0 w 1219200"/>
                  <a:gd name="connsiteY12" fmla="*/ 609600 h 1420397"/>
                  <a:gd name="connsiteX13" fmla="*/ 609600 w 1219200"/>
                  <a:gd name="connsiteY13" fmla="*/ 0 h 14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 h="1420397">
                    <a:moveTo>
                      <a:pt x="609600" y="167738"/>
                    </a:moveTo>
                    <a:cubicBezTo>
                      <a:pt x="365566" y="167738"/>
                      <a:pt x="167738" y="365566"/>
                      <a:pt x="167738" y="609600"/>
                    </a:cubicBezTo>
                    <a:cubicBezTo>
                      <a:pt x="167738" y="853634"/>
                      <a:pt x="365566" y="1051462"/>
                      <a:pt x="609600" y="1051462"/>
                    </a:cubicBezTo>
                    <a:cubicBezTo>
                      <a:pt x="853634" y="1051462"/>
                      <a:pt x="1051462" y="853634"/>
                      <a:pt x="1051462" y="609600"/>
                    </a:cubicBezTo>
                    <a:cubicBezTo>
                      <a:pt x="1051462" y="365566"/>
                      <a:pt x="853634" y="167738"/>
                      <a:pt x="609600" y="167738"/>
                    </a:cubicBezTo>
                    <a:close/>
                    <a:moveTo>
                      <a:pt x="609600" y="0"/>
                    </a:moveTo>
                    <a:cubicBezTo>
                      <a:pt x="946273" y="0"/>
                      <a:pt x="1219200" y="272927"/>
                      <a:pt x="1219200" y="609600"/>
                    </a:cubicBezTo>
                    <a:cubicBezTo>
                      <a:pt x="1219200" y="862105"/>
                      <a:pt x="1065679" y="1078752"/>
                      <a:pt x="846884" y="1171295"/>
                    </a:cubicBezTo>
                    <a:lnTo>
                      <a:pt x="757085" y="1199170"/>
                    </a:lnTo>
                    <a:lnTo>
                      <a:pt x="609600" y="1420397"/>
                    </a:lnTo>
                    <a:lnTo>
                      <a:pt x="462115" y="1199170"/>
                    </a:lnTo>
                    <a:lnTo>
                      <a:pt x="372316" y="1171295"/>
                    </a:lnTo>
                    <a:cubicBezTo>
                      <a:pt x="153522" y="1078752"/>
                      <a:pt x="0" y="862105"/>
                      <a:pt x="0" y="609600"/>
                    </a:cubicBezTo>
                    <a:cubicBezTo>
                      <a:pt x="0" y="272927"/>
                      <a:pt x="272927" y="0"/>
                      <a:pt x="609600" y="0"/>
                    </a:cubicBezTo>
                    <a:close/>
                  </a:path>
                </a:pathLst>
              </a:custGeom>
              <a:solidFill>
                <a:srgbClr val="4E4E4E"/>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DFB1B151-9874-1070-6129-941FE03B65A5}"/>
                  </a:ext>
                </a:extLst>
              </p:cNvPr>
              <p:cNvSpPr/>
              <p:nvPr/>
            </p:nvSpPr>
            <p:spPr>
              <a:xfrm>
                <a:off x="1628410" y="2086783"/>
                <a:ext cx="896081" cy="896080"/>
              </a:xfrm>
              <a:prstGeom prst="ellipse">
                <a:avLst/>
              </a:prstGeom>
              <a:solidFill>
                <a:srgbClr val="FFFFFF"/>
              </a:solidFill>
              <a:ln w="12700" cap="flat" cmpd="sng" algn="ctr">
                <a:noFill/>
                <a:prstDash val="solid"/>
                <a:miter lim="800000"/>
              </a:ln>
              <a:effectLst>
                <a:innerShdw blurRad="38100" dist="50800" dir="10800000">
                  <a:prstClr val="black">
                    <a:alpha val="27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61CACE7A-7A3D-022C-E4F9-BCDA8E6E198F}"/>
                </a:ext>
              </a:extLst>
            </p:cNvPr>
            <p:cNvGrpSpPr>
              <a:grpSpLocks noChangeAspect="1"/>
            </p:cNvGrpSpPr>
            <p:nvPr/>
          </p:nvGrpSpPr>
          <p:grpSpPr bwMode="auto">
            <a:xfrm>
              <a:off x="7563464" y="2212111"/>
              <a:ext cx="504962" cy="522013"/>
              <a:chOff x="3" y="4"/>
              <a:chExt cx="3791" cy="3919"/>
            </a:xfrm>
            <a:solidFill>
              <a:srgbClr val="4E4E4E"/>
            </a:solidFill>
          </p:grpSpPr>
          <p:sp>
            <p:nvSpPr>
              <p:cNvPr id="39" name="Freeform 13">
                <a:extLst>
                  <a:ext uri="{FF2B5EF4-FFF2-40B4-BE49-F238E27FC236}">
                    <a16:creationId xmlns:a16="http://schemas.microsoft.com/office/drawing/2014/main" id="{4C32F4D7-6D53-16E2-9166-DB1234B93B53}"/>
                  </a:ext>
                </a:extLst>
              </p:cNvPr>
              <p:cNvSpPr>
                <a:spLocks/>
              </p:cNvSpPr>
              <p:nvPr/>
            </p:nvSpPr>
            <p:spPr bwMode="auto">
              <a:xfrm>
                <a:off x="815" y="3315"/>
                <a:ext cx="2168" cy="608"/>
              </a:xfrm>
              <a:custGeom>
                <a:avLst/>
                <a:gdLst>
                  <a:gd name="T0" fmla="*/ 924 w 954"/>
                  <a:gd name="T1" fmla="*/ 208 h 268"/>
                  <a:gd name="T2" fmla="*/ 596 w 954"/>
                  <a:gd name="T3" fmla="*/ 208 h 268"/>
                  <a:gd name="T4" fmla="*/ 596 w 954"/>
                  <a:gd name="T5" fmla="*/ 0 h 268"/>
                  <a:gd name="T6" fmla="*/ 358 w 954"/>
                  <a:gd name="T7" fmla="*/ 0 h 268"/>
                  <a:gd name="T8" fmla="*/ 358 w 954"/>
                  <a:gd name="T9" fmla="*/ 208 h 268"/>
                  <a:gd name="T10" fmla="*/ 30 w 954"/>
                  <a:gd name="T11" fmla="*/ 208 h 268"/>
                  <a:gd name="T12" fmla="*/ 0 w 954"/>
                  <a:gd name="T13" fmla="*/ 238 h 268"/>
                  <a:gd name="T14" fmla="*/ 30 w 954"/>
                  <a:gd name="T15" fmla="*/ 268 h 268"/>
                  <a:gd name="T16" fmla="*/ 924 w 954"/>
                  <a:gd name="T17" fmla="*/ 268 h 268"/>
                  <a:gd name="T18" fmla="*/ 954 w 954"/>
                  <a:gd name="T19" fmla="*/ 238 h 268"/>
                  <a:gd name="T20" fmla="*/ 924 w 954"/>
                  <a:gd name="T21" fmla="*/ 20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4" h="268">
                    <a:moveTo>
                      <a:pt x="924" y="208"/>
                    </a:moveTo>
                    <a:cubicBezTo>
                      <a:pt x="596" y="208"/>
                      <a:pt x="596" y="208"/>
                      <a:pt x="596" y="208"/>
                    </a:cubicBezTo>
                    <a:cubicBezTo>
                      <a:pt x="596" y="0"/>
                      <a:pt x="596" y="0"/>
                      <a:pt x="596" y="0"/>
                    </a:cubicBezTo>
                    <a:cubicBezTo>
                      <a:pt x="358" y="0"/>
                      <a:pt x="358" y="0"/>
                      <a:pt x="358" y="0"/>
                    </a:cubicBezTo>
                    <a:cubicBezTo>
                      <a:pt x="358" y="208"/>
                      <a:pt x="358" y="208"/>
                      <a:pt x="358" y="208"/>
                    </a:cubicBezTo>
                    <a:cubicBezTo>
                      <a:pt x="30" y="208"/>
                      <a:pt x="30" y="208"/>
                      <a:pt x="30" y="208"/>
                    </a:cubicBezTo>
                    <a:cubicBezTo>
                      <a:pt x="14" y="208"/>
                      <a:pt x="0" y="222"/>
                      <a:pt x="0" y="238"/>
                    </a:cubicBezTo>
                    <a:cubicBezTo>
                      <a:pt x="0" y="255"/>
                      <a:pt x="14" y="268"/>
                      <a:pt x="30" y="268"/>
                    </a:cubicBezTo>
                    <a:cubicBezTo>
                      <a:pt x="924" y="268"/>
                      <a:pt x="924" y="268"/>
                      <a:pt x="924" y="268"/>
                    </a:cubicBezTo>
                    <a:cubicBezTo>
                      <a:pt x="940" y="268"/>
                      <a:pt x="954" y="255"/>
                      <a:pt x="954" y="238"/>
                    </a:cubicBezTo>
                    <a:cubicBezTo>
                      <a:pt x="954" y="222"/>
                      <a:pt x="940" y="208"/>
                      <a:pt x="924"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0" name="Freeform 14">
                <a:extLst>
                  <a:ext uri="{FF2B5EF4-FFF2-40B4-BE49-F238E27FC236}">
                    <a16:creationId xmlns:a16="http://schemas.microsoft.com/office/drawing/2014/main" id="{09651EC2-A4F0-EFC4-2AE6-B71242762D3C}"/>
                  </a:ext>
                </a:extLst>
              </p:cNvPr>
              <p:cNvSpPr>
                <a:spLocks/>
              </p:cNvSpPr>
              <p:nvPr/>
            </p:nvSpPr>
            <p:spPr bwMode="auto">
              <a:xfrm>
                <a:off x="3" y="2776"/>
                <a:ext cx="3791" cy="403"/>
              </a:xfrm>
              <a:custGeom>
                <a:avLst/>
                <a:gdLst>
                  <a:gd name="T0" fmla="*/ 0 w 1668"/>
                  <a:gd name="T1" fmla="*/ 148 h 178"/>
                  <a:gd name="T2" fmla="*/ 30 w 1668"/>
                  <a:gd name="T3" fmla="*/ 178 h 178"/>
                  <a:gd name="T4" fmla="*/ 1638 w 1668"/>
                  <a:gd name="T5" fmla="*/ 178 h 178"/>
                  <a:gd name="T6" fmla="*/ 1668 w 1668"/>
                  <a:gd name="T7" fmla="*/ 148 h 178"/>
                  <a:gd name="T8" fmla="*/ 1668 w 1668"/>
                  <a:gd name="T9" fmla="*/ 0 h 178"/>
                  <a:gd name="T10" fmla="*/ 0 w 1668"/>
                  <a:gd name="T11" fmla="*/ 0 h 178"/>
                  <a:gd name="T12" fmla="*/ 0 w 1668"/>
                  <a:gd name="T13" fmla="*/ 148 h 178"/>
                </a:gdLst>
                <a:ahLst/>
                <a:cxnLst>
                  <a:cxn ang="0">
                    <a:pos x="T0" y="T1"/>
                  </a:cxn>
                  <a:cxn ang="0">
                    <a:pos x="T2" y="T3"/>
                  </a:cxn>
                  <a:cxn ang="0">
                    <a:pos x="T4" y="T5"/>
                  </a:cxn>
                  <a:cxn ang="0">
                    <a:pos x="T6" y="T7"/>
                  </a:cxn>
                  <a:cxn ang="0">
                    <a:pos x="T8" y="T9"/>
                  </a:cxn>
                  <a:cxn ang="0">
                    <a:pos x="T10" y="T11"/>
                  </a:cxn>
                  <a:cxn ang="0">
                    <a:pos x="T12" y="T13"/>
                  </a:cxn>
                </a:cxnLst>
                <a:rect l="0" t="0" r="r" b="b"/>
                <a:pathLst>
                  <a:path w="1668" h="178">
                    <a:moveTo>
                      <a:pt x="0" y="148"/>
                    </a:moveTo>
                    <a:cubicBezTo>
                      <a:pt x="0" y="165"/>
                      <a:pt x="13" y="178"/>
                      <a:pt x="30" y="178"/>
                    </a:cubicBezTo>
                    <a:cubicBezTo>
                      <a:pt x="1638" y="178"/>
                      <a:pt x="1638" y="178"/>
                      <a:pt x="1638" y="178"/>
                    </a:cubicBezTo>
                    <a:cubicBezTo>
                      <a:pt x="1655" y="178"/>
                      <a:pt x="1668" y="165"/>
                      <a:pt x="1668" y="148"/>
                    </a:cubicBezTo>
                    <a:cubicBezTo>
                      <a:pt x="1668" y="0"/>
                      <a:pt x="1668" y="0"/>
                      <a:pt x="1668" y="0"/>
                    </a:cubicBezTo>
                    <a:cubicBezTo>
                      <a:pt x="0" y="0"/>
                      <a:pt x="0" y="0"/>
                      <a:pt x="0" y="0"/>
                    </a:cubicBezTo>
                    <a:lnTo>
                      <a:pt x="0"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Freeform 15">
                <a:extLst>
                  <a:ext uri="{FF2B5EF4-FFF2-40B4-BE49-F238E27FC236}">
                    <a16:creationId xmlns:a16="http://schemas.microsoft.com/office/drawing/2014/main" id="{0EDE8A2B-784F-B277-5BC7-BDD131A9346B}"/>
                  </a:ext>
                </a:extLst>
              </p:cNvPr>
              <p:cNvSpPr>
                <a:spLocks noEditPoints="1"/>
              </p:cNvSpPr>
              <p:nvPr/>
            </p:nvSpPr>
            <p:spPr bwMode="auto">
              <a:xfrm>
                <a:off x="3" y="4"/>
                <a:ext cx="3791" cy="2636"/>
              </a:xfrm>
              <a:custGeom>
                <a:avLst/>
                <a:gdLst>
                  <a:gd name="T0" fmla="*/ 30 w 1668"/>
                  <a:gd name="T1" fmla="*/ 0 h 1162"/>
                  <a:gd name="T2" fmla="*/ 0 w 1668"/>
                  <a:gd name="T3" fmla="*/ 1162 h 1162"/>
                  <a:gd name="T4" fmla="*/ 1668 w 1668"/>
                  <a:gd name="T5" fmla="*/ 30 h 1162"/>
                  <a:gd name="T6" fmla="*/ 1311 w 1668"/>
                  <a:gd name="T7" fmla="*/ 745 h 1162"/>
                  <a:gd name="T8" fmla="*/ 1251 w 1668"/>
                  <a:gd name="T9" fmla="*/ 715 h 1162"/>
                  <a:gd name="T10" fmla="*/ 1311 w 1668"/>
                  <a:gd name="T11" fmla="*/ 685 h 1162"/>
                  <a:gd name="T12" fmla="*/ 1311 w 1668"/>
                  <a:gd name="T13" fmla="*/ 745 h 1162"/>
                  <a:gd name="T14" fmla="*/ 1043 w 1668"/>
                  <a:gd name="T15" fmla="*/ 626 h 1162"/>
                  <a:gd name="T16" fmla="*/ 1043 w 1668"/>
                  <a:gd name="T17" fmla="*/ 566 h 1162"/>
                  <a:gd name="T18" fmla="*/ 1340 w 1668"/>
                  <a:gd name="T19" fmla="*/ 596 h 1162"/>
                  <a:gd name="T20" fmla="*/ 923 w 1668"/>
                  <a:gd name="T21" fmla="*/ 626 h 1162"/>
                  <a:gd name="T22" fmla="*/ 685 w 1668"/>
                  <a:gd name="T23" fmla="*/ 596 h 1162"/>
                  <a:gd name="T24" fmla="*/ 923 w 1668"/>
                  <a:gd name="T25" fmla="*/ 566 h 1162"/>
                  <a:gd name="T26" fmla="*/ 923 w 1668"/>
                  <a:gd name="T27" fmla="*/ 626 h 1162"/>
                  <a:gd name="T28" fmla="*/ 923 w 1668"/>
                  <a:gd name="T29" fmla="*/ 745 h 1162"/>
                  <a:gd name="T30" fmla="*/ 685 w 1668"/>
                  <a:gd name="T31" fmla="*/ 715 h 1162"/>
                  <a:gd name="T32" fmla="*/ 923 w 1668"/>
                  <a:gd name="T33" fmla="*/ 685 h 1162"/>
                  <a:gd name="T34" fmla="*/ 715 w 1668"/>
                  <a:gd name="T35" fmla="*/ 506 h 1162"/>
                  <a:gd name="T36" fmla="*/ 715 w 1668"/>
                  <a:gd name="T37" fmla="*/ 447 h 1162"/>
                  <a:gd name="T38" fmla="*/ 1132 w 1668"/>
                  <a:gd name="T39" fmla="*/ 477 h 1162"/>
                  <a:gd name="T40" fmla="*/ 715 w 1668"/>
                  <a:gd name="T41" fmla="*/ 506 h 1162"/>
                  <a:gd name="T42" fmla="*/ 1162 w 1668"/>
                  <a:gd name="T43" fmla="*/ 745 h 1162"/>
                  <a:gd name="T44" fmla="*/ 1013 w 1668"/>
                  <a:gd name="T45" fmla="*/ 715 h 1162"/>
                  <a:gd name="T46" fmla="*/ 1162 w 1668"/>
                  <a:gd name="T47" fmla="*/ 685 h 1162"/>
                  <a:gd name="T48" fmla="*/ 1311 w 1668"/>
                  <a:gd name="T49" fmla="*/ 506 h 1162"/>
                  <a:gd name="T50" fmla="*/ 1192 w 1668"/>
                  <a:gd name="T51" fmla="*/ 477 h 1162"/>
                  <a:gd name="T52" fmla="*/ 1311 w 1668"/>
                  <a:gd name="T53" fmla="*/ 447 h 1162"/>
                  <a:gd name="T54" fmla="*/ 1311 w 1668"/>
                  <a:gd name="T55" fmla="*/ 506 h 1162"/>
                  <a:gd name="T56" fmla="*/ 1489 w 1668"/>
                  <a:gd name="T57" fmla="*/ 953 h 1162"/>
                  <a:gd name="T58" fmla="*/ 1460 w 1668"/>
                  <a:gd name="T59" fmla="*/ 268 h 1162"/>
                  <a:gd name="T60" fmla="*/ 208 w 1668"/>
                  <a:gd name="T61" fmla="*/ 894 h 1162"/>
                  <a:gd name="T62" fmla="*/ 1311 w 1668"/>
                  <a:gd name="T63" fmla="*/ 924 h 1162"/>
                  <a:gd name="T64" fmla="*/ 208 w 1668"/>
                  <a:gd name="T65" fmla="*/ 953 h 1162"/>
                  <a:gd name="T66" fmla="*/ 149 w 1668"/>
                  <a:gd name="T67" fmla="*/ 268 h 1162"/>
                  <a:gd name="T68" fmla="*/ 1460 w 1668"/>
                  <a:gd name="T69" fmla="*/ 209 h 1162"/>
                  <a:gd name="T70" fmla="*/ 1519 w 1668"/>
                  <a:gd name="T71" fmla="*/ 924 h 1162"/>
                  <a:gd name="T72" fmla="*/ 417 w 1668"/>
                  <a:gd name="T73" fmla="*/ 655 h 1162"/>
                  <a:gd name="T74" fmla="*/ 447 w 1668"/>
                  <a:gd name="T75" fmla="*/ 566 h 1162"/>
                  <a:gd name="T76" fmla="*/ 536 w 1668"/>
                  <a:gd name="T77" fmla="*/ 492 h 1162"/>
                  <a:gd name="T78" fmla="*/ 387 w 1668"/>
                  <a:gd name="T79" fmla="*/ 492 h 1162"/>
                  <a:gd name="T80" fmla="*/ 328 w 1668"/>
                  <a:gd name="T81" fmla="*/ 492 h 1162"/>
                  <a:gd name="T82" fmla="*/ 595 w 1668"/>
                  <a:gd name="T83" fmla="*/ 482 h 1162"/>
                  <a:gd name="T84" fmla="*/ 476 w 1668"/>
                  <a:gd name="T85" fmla="*/ 655 h 1162"/>
                  <a:gd name="T86" fmla="*/ 476 w 1668"/>
                  <a:gd name="T87" fmla="*/ 775 h 1162"/>
                  <a:gd name="T88" fmla="*/ 426 w 1668"/>
                  <a:gd name="T89" fmla="*/ 796 h 1162"/>
                  <a:gd name="T90" fmla="*/ 458 w 1668"/>
                  <a:gd name="T91" fmla="*/ 747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8" h="1162">
                    <a:moveTo>
                      <a:pt x="1638" y="0"/>
                    </a:moveTo>
                    <a:cubicBezTo>
                      <a:pt x="30" y="0"/>
                      <a:pt x="30" y="0"/>
                      <a:pt x="30" y="0"/>
                    </a:cubicBezTo>
                    <a:cubicBezTo>
                      <a:pt x="13" y="0"/>
                      <a:pt x="0" y="13"/>
                      <a:pt x="0" y="30"/>
                    </a:cubicBezTo>
                    <a:cubicBezTo>
                      <a:pt x="0" y="1162"/>
                      <a:pt x="0" y="1162"/>
                      <a:pt x="0" y="1162"/>
                    </a:cubicBezTo>
                    <a:cubicBezTo>
                      <a:pt x="1668" y="1162"/>
                      <a:pt x="1668" y="1162"/>
                      <a:pt x="1668" y="1162"/>
                    </a:cubicBezTo>
                    <a:cubicBezTo>
                      <a:pt x="1668" y="30"/>
                      <a:pt x="1668" y="30"/>
                      <a:pt x="1668" y="30"/>
                    </a:cubicBezTo>
                    <a:cubicBezTo>
                      <a:pt x="1668" y="13"/>
                      <a:pt x="1655" y="0"/>
                      <a:pt x="1638" y="0"/>
                    </a:cubicBezTo>
                    <a:close/>
                    <a:moveTo>
                      <a:pt x="1311" y="745"/>
                    </a:moveTo>
                    <a:cubicBezTo>
                      <a:pt x="1281" y="745"/>
                      <a:pt x="1281" y="745"/>
                      <a:pt x="1281" y="745"/>
                    </a:cubicBezTo>
                    <a:cubicBezTo>
                      <a:pt x="1264" y="745"/>
                      <a:pt x="1251" y="731"/>
                      <a:pt x="1251" y="715"/>
                    </a:cubicBezTo>
                    <a:cubicBezTo>
                      <a:pt x="1251" y="699"/>
                      <a:pt x="1264" y="685"/>
                      <a:pt x="1281" y="685"/>
                    </a:cubicBezTo>
                    <a:cubicBezTo>
                      <a:pt x="1311" y="685"/>
                      <a:pt x="1311" y="685"/>
                      <a:pt x="1311" y="685"/>
                    </a:cubicBezTo>
                    <a:cubicBezTo>
                      <a:pt x="1327" y="685"/>
                      <a:pt x="1340" y="699"/>
                      <a:pt x="1340" y="715"/>
                    </a:cubicBezTo>
                    <a:cubicBezTo>
                      <a:pt x="1340" y="731"/>
                      <a:pt x="1327" y="745"/>
                      <a:pt x="1311" y="745"/>
                    </a:cubicBezTo>
                    <a:close/>
                    <a:moveTo>
                      <a:pt x="1311" y="626"/>
                    </a:moveTo>
                    <a:cubicBezTo>
                      <a:pt x="1043" y="626"/>
                      <a:pt x="1043" y="626"/>
                      <a:pt x="1043" y="626"/>
                    </a:cubicBezTo>
                    <a:cubicBezTo>
                      <a:pt x="1026" y="626"/>
                      <a:pt x="1013" y="612"/>
                      <a:pt x="1013" y="596"/>
                    </a:cubicBezTo>
                    <a:cubicBezTo>
                      <a:pt x="1013" y="579"/>
                      <a:pt x="1026" y="566"/>
                      <a:pt x="1043" y="566"/>
                    </a:cubicBezTo>
                    <a:cubicBezTo>
                      <a:pt x="1311" y="566"/>
                      <a:pt x="1311" y="566"/>
                      <a:pt x="1311" y="566"/>
                    </a:cubicBezTo>
                    <a:cubicBezTo>
                      <a:pt x="1327" y="566"/>
                      <a:pt x="1340" y="579"/>
                      <a:pt x="1340" y="596"/>
                    </a:cubicBezTo>
                    <a:cubicBezTo>
                      <a:pt x="1340" y="612"/>
                      <a:pt x="1327" y="626"/>
                      <a:pt x="1311" y="626"/>
                    </a:cubicBezTo>
                    <a:close/>
                    <a:moveTo>
                      <a:pt x="923" y="626"/>
                    </a:moveTo>
                    <a:cubicBezTo>
                      <a:pt x="715" y="626"/>
                      <a:pt x="715" y="626"/>
                      <a:pt x="715" y="626"/>
                    </a:cubicBezTo>
                    <a:cubicBezTo>
                      <a:pt x="698" y="626"/>
                      <a:pt x="685" y="612"/>
                      <a:pt x="685" y="596"/>
                    </a:cubicBezTo>
                    <a:cubicBezTo>
                      <a:pt x="685" y="579"/>
                      <a:pt x="698" y="566"/>
                      <a:pt x="715" y="566"/>
                    </a:cubicBezTo>
                    <a:cubicBezTo>
                      <a:pt x="923" y="566"/>
                      <a:pt x="923" y="566"/>
                      <a:pt x="923" y="566"/>
                    </a:cubicBezTo>
                    <a:cubicBezTo>
                      <a:pt x="940" y="566"/>
                      <a:pt x="953" y="579"/>
                      <a:pt x="953" y="596"/>
                    </a:cubicBezTo>
                    <a:cubicBezTo>
                      <a:pt x="953" y="612"/>
                      <a:pt x="940" y="626"/>
                      <a:pt x="923" y="626"/>
                    </a:cubicBezTo>
                    <a:close/>
                    <a:moveTo>
                      <a:pt x="953" y="715"/>
                    </a:moveTo>
                    <a:cubicBezTo>
                      <a:pt x="953" y="731"/>
                      <a:pt x="940" y="745"/>
                      <a:pt x="923" y="745"/>
                    </a:cubicBezTo>
                    <a:cubicBezTo>
                      <a:pt x="715" y="745"/>
                      <a:pt x="715" y="745"/>
                      <a:pt x="715" y="745"/>
                    </a:cubicBezTo>
                    <a:cubicBezTo>
                      <a:pt x="698" y="745"/>
                      <a:pt x="685" y="731"/>
                      <a:pt x="685" y="715"/>
                    </a:cubicBezTo>
                    <a:cubicBezTo>
                      <a:pt x="685" y="699"/>
                      <a:pt x="698" y="685"/>
                      <a:pt x="715" y="685"/>
                    </a:cubicBezTo>
                    <a:cubicBezTo>
                      <a:pt x="923" y="685"/>
                      <a:pt x="923" y="685"/>
                      <a:pt x="923" y="685"/>
                    </a:cubicBezTo>
                    <a:cubicBezTo>
                      <a:pt x="940" y="685"/>
                      <a:pt x="953" y="699"/>
                      <a:pt x="953" y="715"/>
                    </a:cubicBezTo>
                    <a:close/>
                    <a:moveTo>
                      <a:pt x="715" y="506"/>
                    </a:moveTo>
                    <a:cubicBezTo>
                      <a:pt x="698" y="506"/>
                      <a:pt x="685" y="493"/>
                      <a:pt x="685" y="477"/>
                    </a:cubicBezTo>
                    <a:cubicBezTo>
                      <a:pt x="685" y="460"/>
                      <a:pt x="698" y="447"/>
                      <a:pt x="715" y="447"/>
                    </a:cubicBezTo>
                    <a:cubicBezTo>
                      <a:pt x="1102" y="447"/>
                      <a:pt x="1102" y="447"/>
                      <a:pt x="1102" y="447"/>
                    </a:cubicBezTo>
                    <a:cubicBezTo>
                      <a:pt x="1119" y="447"/>
                      <a:pt x="1132" y="460"/>
                      <a:pt x="1132" y="477"/>
                    </a:cubicBezTo>
                    <a:cubicBezTo>
                      <a:pt x="1132" y="493"/>
                      <a:pt x="1119" y="506"/>
                      <a:pt x="1102" y="506"/>
                    </a:cubicBezTo>
                    <a:lnTo>
                      <a:pt x="715" y="506"/>
                    </a:lnTo>
                    <a:close/>
                    <a:moveTo>
                      <a:pt x="1192" y="715"/>
                    </a:moveTo>
                    <a:cubicBezTo>
                      <a:pt x="1192" y="731"/>
                      <a:pt x="1178" y="745"/>
                      <a:pt x="1162" y="745"/>
                    </a:cubicBezTo>
                    <a:cubicBezTo>
                      <a:pt x="1043" y="745"/>
                      <a:pt x="1043" y="745"/>
                      <a:pt x="1043" y="745"/>
                    </a:cubicBezTo>
                    <a:cubicBezTo>
                      <a:pt x="1026" y="745"/>
                      <a:pt x="1013" y="731"/>
                      <a:pt x="1013" y="715"/>
                    </a:cubicBezTo>
                    <a:cubicBezTo>
                      <a:pt x="1013" y="699"/>
                      <a:pt x="1026" y="685"/>
                      <a:pt x="1043" y="685"/>
                    </a:cubicBezTo>
                    <a:cubicBezTo>
                      <a:pt x="1162" y="685"/>
                      <a:pt x="1162" y="685"/>
                      <a:pt x="1162" y="685"/>
                    </a:cubicBezTo>
                    <a:cubicBezTo>
                      <a:pt x="1178" y="685"/>
                      <a:pt x="1192" y="699"/>
                      <a:pt x="1192" y="715"/>
                    </a:cubicBezTo>
                    <a:close/>
                    <a:moveTo>
                      <a:pt x="1311" y="506"/>
                    </a:moveTo>
                    <a:cubicBezTo>
                      <a:pt x="1221" y="506"/>
                      <a:pt x="1221" y="506"/>
                      <a:pt x="1221" y="506"/>
                    </a:cubicBezTo>
                    <a:cubicBezTo>
                      <a:pt x="1205" y="506"/>
                      <a:pt x="1192" y="493"/>
                      <a:pt x="1192" y="477"/>
                    </a:cubicBezTo>
                    <a:cubicBezTo>
                      <a:pt x="1192" y="460"/>
                      <a:pt x="1205" y="447"/>
                      <a:pt x="1221" y="447"/>
                    </a:cubicBezTo>
                    <a:cubicBezTo>
                      <a:pt x="1311" y="447"/>
                      <a:pt x="1311" y="447"/>
                      <a:pt x="1311" y="447"/>
                    </a:cubicBezTo>
                    <a:cubicBezTo>
                      <a:pt x="1327" y="447"/>
                      <a:pt x="1340" y="460"/>
                      <a:pt x="1340" y="477"/>
                    </a:cubicBezTo>
                    <a:cubicBezTo>
                      <a:pt x="1340" y="493"/>
                      <a:pt x="1327" y="506"/>
                      <a:pt x="1311" y="506"/>
                    </a:cubicBezTo>
                    <a:close/>
                    <a:moveTo>
                      <a:pt x="1519" y="924"/>
                    </a:moveTo>
                    <a:cubicBezTo>
                      <a:pt x="1519" y="940"/>
                      <a:pt x="1506" y="953"/>
                      <a:pt x="1489" y="953"/>
                    </a:cubicBezTo>
                    <a:cubicBezTo>
                      <a:pt x="1473" y="953"/>
                      <a:pt x="1460" y="940"/>
                      <a:pt x="1460" y="924"/>
                    </a:cubicBezTo>
                    <a:cubicBezTo>
                      <a:pt x="1460" y="268"/>
                      <a:pt x="1460" y="268"/>
                      <a:pt x="1460" y="268"/>
                    </a:cubicBezTo>
                    <a:cubicBezTo>
                      <a:pt x="208" y="268"/>
                      <a:pt x="208" y="268"/>
                      <a:pt x="208" y="268"/>
                    </a:cubicBezTo>
                    <a:cubicBezTo>
                      <a:pt x="208" y="894"/>
                      <a:pt x="208" y="894"/>
                      <a:pt x="208" y="894"/>
                    </a:cubicBezTo>
                    <a:cubicBezTo>
                      <a:pt x="1281" y="894"/>
                      <a:pt x="1281" y="894"/>
                      <a:pt x="1281" y="894"/>
                    </a:cubicBezTo>
                    <a:cubicBezTo>
                      <a:pt x="1297" y="894"/>
                      <a:pt x="1311" y="907"/>
                      <a:pt x="1311" y="924"/>
                    </a:cubicBezTo>
                    <a:cubicBezTo>
                      <a:pt x="1311" y="940"/>
                      <a:pt x="1297" y="953"/>
                      <a:pt x="1281" y="953"/>
                    </a:cubicBezTo>
                    <a:cubicBezTo>
                      <a:pt x="208" y="953"/>
                      <a:pt x="208" y="953"/>
                      <a:pt x="208" y="953"/>
                    </a:cubicBezTo>
                    <a:cubicBezTo>
                      <a:pt x="175" y="953"/>
                      <a:pt x="149" y="927"/>
                      <a:pt x="149" y="894"/>
                    </a:cubicBezTo>
                    <a:cubicBezTo>
                      <a:pt x="149" y="268"/>
                      <a:pt x="149" y="268"/>
                      <a:pt x="149" y="268"/>
                    </a:cubicBezTo>
                    <a:cubicBezTo>
                      <a:pt x="149" y="235"/>
                      <a:pt x="175" y="209"/>
                      <a:pt x="208" y="209"/>
                    </a:cubicBezTo>
                    <a:cubicBezTo>
                      <a:pt x="1460" y="209"/>
                      <a:pt x="1460" y="209"/>
                      <a:pt x="1460" y="209"/>
                    </a:cubicBezTo>
                    <a:cubicBezTo>
                      <a:pt x="1493" y="209"/>
                      <a:pt x="1519" y="235"/>
                      <a:pt x="1519" y="268"/>
                    </a:cubicBezTo>
                    <a:lnTo>
                      <a:pt x="1519" y="924"/>
                    </a:lnTo>
                    <a:close/>
                    <a:moveTo>
                      <a:pt x="447" y="685"/>
                    </a:moveTo>
                    <a:cubicBezTo>
                      <a:pt x="430" y="685"/>
                      <a:pt x="417" y="672"/>
                      <a:pt x="417" y="655"/>
                    </a:cubicBezTo>
                    <a:cubicBezTo>
                      <a:pt x="417" y="596"/>
                      <a:pt x="417" y="596"/>
                      <a:pt x="417" y="596"/>
                    </a:cubicBezTo>
                    <a:cubicBezTo>
                      <a:pt x="417" y="579"/>
                      <a:pt x="430" y="566"/>
                      <a:pt x="447" y="566"/>
                    </a:cubicBezTo>
                    <a:cubicBezTo>
                      <a:pt x="462" y="566"/>
                      <a:pt x="462" y="566"/>
                      <a:pt x="462" y="566"/>
                    </a:cubicBezTo>
                    <a:cubicBezTo>
                      <a:pt x="503" y="566"/>
                      <a:pt x="536" y="533"/>
                      <a:pt x="536" y="492"/>
                    </a:cubicBezTo>
                    <a:cubicBezTo>
                      <a:pt x="536" y="450"/>
                      <a:pt x="503" y="417"/>
                      <a:pt x="462" y="417"/>
                    </a:cubicBezTo>
                    <a:cubicBezTo>
                      <a:pt x="420" y="417"/>
                      <a:pt x="387" y="450"/>
                      <a:pt x="387" y="492"/>
                    </a:cubicBezTo>
                    <a:cubicBezTo>
                      <a:pt x="387" y="508"/>
                      <a:pt x="374" y="521"/>
                      <a:pt x="357" y="521"/>
                    </a:cubicBezTo>
                    <a:cubicBezTo>
                      <a:pt x="341" y="521"/>
                      <a:pt x="328" y="508"/>
                      <a:pt x="328" y="492"/>
                    </a:cubicBezTo>
                    <a:cubicBezTo>
                      <a:pt x="328" y="419"/>
                      <a:pt x="385" y="360"/>
                      <a:pt x="457" y="358"/>
                    </a:cubicBezTo>
                    <a:cubicBezTo>
                      <a:pt x="529" y="355"/>
                      <a:pt x="590" y="410"/>
                      <a:pt x="595" y="482"/>
                    </a:cubicBezTo>
                    <a:cubicBezTo>
                      <a:pt x="601" y="554"/>
                      <a:pt x="548" y="617"/>
                      <a:pt x="476" y="625"/>
                    </a:cubicBezTo>
                    <a:cubicBezTo>
                      <a:pt x="476" y="655"/>
                      <a:pt x="476" y="655"/>
                      <a:pt x="476" y="655"/>
                    </a:cubicBezTo>
                    <a:cubicBezTo>
                      <a:pt x="476" y="672"/>
                      <a:pt x="463" y="685"/>
                      <a:pt x="447" y="685"/>
                    </a:cubicBezTo>
                    <a:close/>
                    <a:moveTo>
                      <a:pt x="476" y="775"/>
                    </a:moveTo>
                    <a:cubicBezTo>
                      <a:pt x="477" y="787"/>
                      <a:pt x="469" y="798"/>
                      <a:pt x="458" y="802"/>
                    </a:cubicBezTo>
                    <a:cubicBezTo>
                      <a:pt x="447" y="807"/>
                      <a:pt x="434" y="804"/>
                      <a:pt x="426" y="796"/>
                    </a:cubicBezTo>
                    <a:cubicBezTo>
                      <a:pt x="414" y="784"/>
                      <a:pt x="414" y="765"/>
                      <a:pt x="426" y="753"/>
                    </a:cubicBezTo>
                    <a:cubicBezTo>
                      <a:pt x="434" y="745"/>
                      <a:pt x="447" y="742"/>
                      <a:pt x="458" y="747"/>
                    </a:cubicBezTo>
                    <a:cubicBezTo>
                      <a:pt x="469" y="752"/>
                      <a:pt x="477" y="763"/>
                      <a:pt x="476" y="7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2D7F2924-0435-65B4-11B2-4C1938CA349C}"/>
                </a:ext>
              </a:extLst>
            </p:cNvPr>
            <p:cNvGrpSpPr/>
            <p:nvPr/>
          </p:nvGrpSpPr>
          <p:grpSpPr>
            <a:xfrm>
              <a:off x="6576360" y="3546226"/>
              <a:ext cx="2492375" cy="2316889"/>
              <a:chOff x="6233461" y="3789270"/>
              <a:chExt cx="2492375" cy="2316889"/>
            </a:xfrm>
          </p:grpSpPr>
          <p:sp>
            <p:nvSpPr>
              <p:cNvPr id="15" name="Rounded Rectangle 2">
                <a:extLst>
                  <a:ext uri="{FF2B5EF4-FFF2-40B4-BE49-F238E27FC236}">
                    <a16:creationId xmlns:a16="http://schemas.microsoft.com/office/drawing/2014/main" id="{EC185EC9-01FC-72C7-91FD-D2B69D4FE305}"/>
                  </a:ext>
                </a:extLst>
              </p:cNvPr>
              <p:cNvSpPr/>
              <p:nvPr/>
            </p:nvSpPr>
            <p:spPr>
              <a:xfrm>
                <a:off x="6233461" y="3789270"/>
                <a:ext cx="2492375" cy="2316889"/>
              </a:xfrm>
              <a:custGeom>
                <a:avLst/>
                <a:gdLst>
                  <a:gd name="connsiteX0" fmla="*/ 0 w 2200275"/>
                  <a:gd name="connsiteY0" fmla="*/ 64902 h 2176463"/>
                  <a:gd name="connsiteX1" fmla="*/ 64902 w 2200275"/>
                  <a:gd name="connsiteY1" fmla="*/ 0 h 2176463"/>
                  <a:gd name="connsiteX2" fmla="*/ 2135373 w 2200275"/>
                  <a:gd name="connsiteY2" fmla="*/ 0 h 2176463"/>
                  <a:gd name="connsiteX3" fmla="*/ 2200275 w 2200275"/>
                  <a:gd name="connsiteY3" fmla="*/ 64902 h 2176463"/>
                  <a:gd name="connsiteX4" fmla="*/ 2200275 w 2200275"/>
                  <a:gd name="connsiteY4" fmla="*/ 2111561 h 2176463"/>
                  <a:gd name="connsiteX5" fmla="*/ 2135373 w 2200275"/>
                  <a:gd name="connsiteY5" fmla="*/ 2176463 h 2176463"/>
                  <a:gd name="connsiteX6" fmla="*/ 64902 w 2200275"/>
                  <a:gd name="connsiteY6" fmla="*/ 2176463 h 2176463"/>
                  <a:gd name="connsiteX7" fmla="*/ 0 w 2200275"/>
                  <a:gd name="connsiteY7" fmla="*/ 2111561 h 2176463"/>
                  <a:gd name="connsiteX8" fmla="*/ 0 w 2200275"/>
                  <a:gd name="connsiteY8" fmla="*/ 64902 h 2176463"/>
                  <a:gd name="connsiteX0" fmla="*/ 0 w 2200275"/>
                  <a:gd name="connsiteY0" fmla="*/ 64902 h 2176463"/>
                  <a:gd name="connsiteX1" fmla="*/ 64902 w 2200275"/>
                  <a:gd name="connsiteY1" fmla="*/ 0 h 2176463"/>
                  <a:gd name="connsiteX2" fmla="*/ 1495425 w 2200275"/>
                  <a:gd name="connsiteY2" fmla="*/ 0 h 2176463"/>
                  <a:gd name="connsiteX3" fmla="*/ 2135373 w 2200275"/>
                  <a:gd name="connsiteY3" fmla="*/ 0 h 2176463"/>
                  <a:gd name="connsiteX4" fmla="*/ 2200275 w 2200275"/>
                  <a:gd name="connsiteY4" fmla="*/ 64902 h 2176463"/>
                  <a:gd name="connsiteX5" fmla="*/ 2200275 w 2200275"/>
                  <a:gd name="connsiteY5" fmla="*/ 2111561 h 2176463"/>
                  <a:gd name="connsiteX6" fmla="*/ 2135373 w 2200275"/>
                  <a:gd name="connsiteY6" fmla="*/ 2176463 h 2176463"/>
                  <a:gd name="connsiteX7" fmla="*/ 64902 w 2200275"/>
                  <a:gd name="connsiteY7" fmla="*/ 2176463 h 2176463"/>
                  <a:gd name="connsiteX8" fmla="*/ 0 w 2200275"/>
                  <a:gd name="connsiteY8" fmla="*/ 2111561 h 2176463"/>
                  <a:gd name="connsiteX9" fmla="*/ 0 w 2200275"/>
                  <a:gd name="connsiteY9" fmla="*/ 64902 h 2176463"/>
                  <a:gd name="connsiteX0" fmla="*/ 2200275 w 2291715"/>
                  <a:gd name="connsiteY0" fmla="*/ 64902 h 2176463"/>
                  <a:gd name="connsiteX1" fmla="*/ 2200275 w 2291715"/>
                  <a:gd name="connsiteY1" fmla="*/ 2111561 h 2176463"/>
                  <a:gd name="connsiteX2" fmla="*/ 2135373 w 2291715"/>
                  <a:gd name="connsiteY2" fmla="*/ 2176463 h 2176463"/>
                  <a:gd name="connsiteX3" fmla="*/ 64902 w 2291715"/>
                  <a:gd name="connsiteY3" fmla="*/ 2176463 h 2176463"/>
                  <a:gd name="connsiteX4" fmla="*/ 0 w 2291715"/>
                  <a:gd name="connsiteY4" fmla="*/ 2111561 h 2176463"/>
                  <a:gd name="connsiteX5" fmla="*/ 0 w 2291715"/>
                  <a:gd name="connsiteY5" fmla="*/ 64902 h 2176463"/>
                  <a:gd name="connsiteX6" fmla="*/ 64902 w 2291715"/>
                  <a:gd name="connsiteY6" fmla="*/ 0 h 2176463"/>
                  <a:gd name="connsiteX7" fmla="*/ 1495425 w 2291715"/>
                  <a:gd name="connsiteY7" fmla="*/ 0 h 2176463"/>
                  <a:gd name="connsiteX8" fmla="*/ 2135373 w 2291715"/>
                  <a:gd name="connsiteY8" fmla="*/ 0 h 2176463"/>
                  <a:gd name="connsiteX9" fmla="*/ 2291715 w 2291715"/>
                  <a:gd name="connsiteY9" fmla="*/ 156342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8" fmla="*/ 2135373 w 2200275"/>
                  <a:gd name="connsiteY8" fmla="*/ 0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8" fmla="*/ 1495425 w 2200275"/>
                  <a:gd name="connsiteY8" fmla="*/ 4762 h 2181225"/>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69664 h 2181225"/>
                  <a:gd name="connsiteX1" fmla="*/ 2200275 w 2200275"/>
                  <a:gd name="connsiteY1" fmla="*/ 1595437 h 2181225"/>
                  <a:gd name="connsiteX2" fmla="*/ 2200275 w 2200275"/>
                  <a:gd name="connsiteY2" fmla="*/ 2116323 h 2181225"/>
                  <a:gd name="connsiteX3" fmla="*/ 2135373 w 2200275"/>
                  <a:gd name="connsiteY3" fmla="*/ 2181225 h 2181225"/>
                  <a:gd name="connsiteX4" fmla="*/ 64902 w 2200275"/>
                  <a:gd name="connsiteY4" fmla="*/ 2181225 h 2181225"/>
                  <a:gd name="connsiteX5" fmla="*/ 0 w 2200275"/>
                  <a:gd name="connsiteY5" fmla="*/ 2116323 h 2181225"/>
                  <a:gd name="connsiteX6" fmla="*/ 0 w 2200275"/>
                  <a:gd name="connsiteY6" fmla="*/ 69664 h 2181225"/>
                  <a:gd name="connsiteX7" fmla="*/ 64902 w 2200275"/>
                  <a:gd name="connsiteY7" fmla="*/ 4762 h 2181225"/>
                  <a:gd name="connsiteX8" fmla="*/ 604838 w 2200275"/>
                  <a:gd name="connsiteY8" fmla="*/ 0 h 2181225"/>
                  <a:gd name="connsiteX0" fmla="*/ 2200275 w 2200275"/>
                  <a:gd name="connsiteY0" fmla="*/ 1595437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275" h="2181225">
                    <a:moveTo>
                      <a:pt x="2200275" y="1647824"/>
                    </a:moveTo>
                    <a:lnTo>
                      <a:pt x="2200275" y="2116323"/>
                    </a:lnTo>
                    <a:cubicBezTo>
                      <a:pt x="2200275" y="2152167"/>
                      <a:pt x="2171217" y="2181225"/>
                      <a:pt x="2135373" y="2181225"/>
                    </a:cubicBezTo>
                    <a:lnTo>
                      <a:pt x="64902" y="2181225"/>
                    </a:lnTo>
                    <a:cubicBezTo>
                      <a:pt x="29058" y="2181225"/>
                      <a:pt x="0" y="2152167"/>
                      <a:pt x="0" y="2116323"/>
                    </a:cubicBezTo>
                    <a:lnTo>
                      <a:pt x="0" y="69664"/>
                    </a:lnTo>
                    <a:cubicBezTo>
                      <a:pt x="0" y="33820"/>
                      <a:pt x="29058" y="4762"/>
                      <a:pt x="64902" y="4762"/>
                    </a:cubicBezTo>
                    <a:lnTo>
                      <a:pt x="833438" y="0"/>
                    </a:lnTo>
                  </a:path>
                </a:pathLst>
              </a:custGeom>
              <a:noFill/>
              <a:ln w="28575" cap="flat" cmpd="sng" algn="ctr">
                <a:solidFill>
                  <a:srgbClr val="4E4E4E"/>
                </a:solidFill>
                <a:prstDash val="solid"/>
                <a:miter lim="800000"/>
                <a:headEnd type="oval" w="lg" len="lg"/>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D648AEE-B4CD-367F-ED40-3DD90FFA82EA}"/>
                  </a:ext>
                </a:extLst>
              </p:cNvPr>
              <p:cNvGrpSpPr/>
              <p:nvPr/>
            </p:nvGrpSpPr>
            <p:grpSpPr>
              <a:xfrm>
                <a:off x="6375540" y="4028403"/>
                <a:ext cx="2208216" cy="1520102"/>
                <a:chOff x="6214661" y="3991293"/>
                <a:chExt cx="2208216" cy="1520102"/>
              </a:xfrm>
            </p:grpSpPr>
            <p:sp>
              <p:nvSpPr>
                <p:cNvPr id="17" name="Rectangle 16">
                  <a:extLst>
                    <a:ext uri="{FF2B5EF4-FFF2-40B4-BE49-F238E27FC236}">
                      <a16:creationId xmlns:a16="http://schemas.microsoft.com/office/drawing/2014/main" id="{EABC0376-4614-5B50-F77B-327B0647D245}"/>
                    </a:ext>
                  </a:extLst>
                </p:cNvPr>
                <p:cNvSpPr/>
                <p:nvPr/>
              </p:nvSpPr>
              <p:spPr>
                <a:xfrm>
                  <a:off x="6360509" y="3991293"/>
                  <a:ext cx="1903316" cy="369332"/>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4E4E4E"/>
                      </a:solidFill>
                      <a:latin typeface="Century Gothic" panose="020B0502020202020204" pitchFamily="34" charset="0"/>
                    </a:rPr>
                    <a:t>Liquidity</a:t>
                  </a:r>
                  <a:endParaRPr kumimoji="0" lang="en-US" b="1" i="1" u="none" strike="noStrike" kern="1200" cap="none" spc="0" normalizeH="0" baseline="0" noProof="0" dirty="0">
                    <a:ln>
                      <a:noFill/>
                    </a:ln>
                    <a:solidFill>
                      <a:srgbClr val="4E4E4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69902A59-300D-86D2-6C34-B48A69CA3C70}"/>
                    </a:ext>
                  </a:extLst>
                </p:cNvPr>
                <p:cNvSpPr/>
                <p:nvPr/>
              </p:nvSpPr>
              <p:spPr>
                <a:xfrm>
                  <a:off x="6214661" y="4434177"/>
                  <a:ext cx="2208216"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1600" i="1" dirty="0">
                      <a:solidFill>
                        <a:srgbClr val="000000">
                          <a:lumMod val="65000"/>
                          <a:lumOff val="35000"/>
                        </a:srgbClr>
                      </a:solidFill>
                      <a:latin typeface="Arial" panose="020B0604020202020204" pitchFamily="34" charset="0"/>
                      <a:cs typeface="Arial" panose="020B0604020202020204" pitchFamily="34" charset="0"/>
                    </a:rPr>
                    <a:t>Rating downgrade items to watch for: fund balance and loss of tax base</a:t>
                  </a:r>
                </a:p>
              </p:txBody>
            </p:sp>
          </p:grpSp>
        </p:grpSp>
      </p:grpSp>
      <p:sp>
        <p:nvSpPr>
          <p:cNvPr id="6" name="TextBox 5">
            <a:extLst>
              <a:ext uri="{FF2B5EF4-FFF2-40B4-BE49-F238E27FC236}">
                <a16:creationId xmlns:a16="http://schemas.microsoft.com/office/drawing/2014/main" id="{C39FBCEE-BA39-9575-D34B-D3F058649EB0}"/>
              </a:ext>
            </a:extLst>
          </p:cNvPr>
          <p:cNvSpPr txBox="1"/>
          <p:nvPr/>
        </p:nvSpPr>
        <p:spPr>
          <a:xfrm>
            <a:off x="1137920" y="181218"/>
            <a:ext cx="9022670" cy="523220"/>
          </a:xfrm>
          <a:prstGeom prst="rect">
            <a:avLst/>
          </a:prstGeom>
          <a:solidFill>
            <a:schemeClr val="tx1">
              <a:lumMod val="50000"/>
              <a:lumOff val="50000"/>
            </a:schemeClr>
          </a:solidFill>
        </p:spPr>
        <p:txBody>
          <a:bodyPr wrap="square" rtlCol="0">
            <a:spAutoFit/>
          </a:bodyPr>
          <a:lstStyle>
            <a:defPPr>
              <a:defRPr lang="en-US"/>
            </a:defPPr>
            <a:lvl1pPr>
              <a:defRPr sz="2800" b="1">
                <a:solidFill>
                  <a:schemeClr val="bg1"/>
                </a:solidFill>
                <a:latin typeface="Eras Demi ITC" panose="020B0805030504020804" pitchFamily="34" charset="0"/>
              </a:defRPr>
            </a:lvl1pPr>
          </a:lstStyle>
          <a:p>
            <a:r>
              <a:rPr lang="en-US" dirty="0"/>
              <a:t>Are you Fiscally Resilient?</a:t>
            </a:r>
          </a:p>
        </p:txBody>
      </p:sp>
    </p:spTree>
    <p:extLst>
      <p:ext uri="{BB962C8B-B14F-4D97-AF65-F5344CB8AC3E}">
        <p14:creationId xmlns:p14="http://schemas.microsoft.com/office/powerpoint/2010/main" val="1496200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plant&#10;&#10;AI-generated content may be incorrect.">
            <a:extLst>
              <a:ext uri="{FF2B5EF4-FFF2-40B4-BE49-F238E27FC236}">
                <a16:creationId xmlns:a16="http://schemas.microsoft.com/office/drawing/2014/main" id="{1B21B67A-F5DC-EC79-3CBD-CAA51C3BFE83}"/>
              </a:ext>
            </a:extLst>
          </p:cNvPr>
          <p:cNvPicPr>
            <a:picLocks noChangeAspect="1"/>
          </p:cNvPicPr>
          <p:nvPr/>
        </p:nvPicPr>
        <p:blipFill>
          <a:blip r:embed="rId3"/>
          <a:stretch>
            <a:fillRect/>
          </a:stretch>
        </p:blipFill>
        <p:spPr>
          <a:xfrm>
            <a:off x="643183" y="450074"/>
            <a:ext cx="5436438" cy="3617101"/>
          </a:xfrm>
          <a:prstGeom prst="rect">
            <a:avLst/>
          </a:prstGeom>
        </p:spPr>
      </p:pic>
      <p:pic>
        <p:nvPicPr>
          <p:cNvPr id="7" name="Picture 6" descr="A picture containing outdoor, ground, dirt, sandy&#10;&#10;AI-generated content may be incorrect.">
            <a:extLst>
              <a:ext uri="{FF2B5EF4-FFF2-40B4-BE49-F238E27FC236}">
                <a16:creationId xmlns:a16="http://schemas.microsoft.com/office/drawing/2014/main" id="{7F78540B-33D2-8078-2703-38218E3DD218}"/>
              </a:ext>
            </a:extLst>
          </p:cNvPr>
          <p:cNvPicPr>
            <a:picLocks noChangeAspect="1"/>
          </p:cNvPicPr>
          <p:nvPr/>
        </p:nvPicPr>
        <p:blipFill>
          <a:blip r:embed="rId4"/>
          <a:stretch>
            <a:fillRect/>
          </a:stretch>
        </p:blipFill>
        <p:spPr>
          <a:xfrm>
            <a:off x="6467475" y="2840459"/>
            <a:ext cx="5221100" cy="3270892"/>
          </a:xfrm>
          <a:prstGeom prst="rect">
            <a:avLst/>
          </a:prstGeom>
        </p:spPr>
      </p:pic>
      <p:sp>
        <p:nvSpPr>
          <p:cNvPr id="12" name="TextBox 11">
            <a:extLst>
              <a:ext uri="{FF2B5EF4-FFF2-40B4-BE49-F238E27FC236}">
                <a16:creationId xmlns:a16="http://schemas.microsoft.com/office/drawing/2014/main" id="{47DB3116-DC21-4D4A-0BF7-09D08FF20435}"/>
              </a:ext>
            </a:extLst>
          </p:cNvPr>
          <p:cNvSpPr txBox="1"/>
          <p:nvPr/>
        </p:nvSpPr>
        <p:spPr>
          <a:xfrm>
            <a:off x="6985290" y="536689"/>
            <a:ext cx="3429850"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rPr>
              <a:t>Never assume….</a:t>
            </a:r>
          </a:p>
        </p:txBody>
      </p:sp>
      <p:sp>
        <p:nvSpPr>
          <p:cNvPr id="13" name="TextBox 12">
            <a:extLst>
              <a:ext uri="{FF2B5EF4-FFF2-40B4-BE49-F238E27FC236}">
                <a16:creationId xmlns:a16="http://schemas.microsoft.com/office/drawing/2014/main" id="{479CA20B-1BE4-159C-9DCF-CD9098CFF080}"/>
              </a:ext>
            </a:extLst>
          </p:cNvPr>
          <p:cNvSpPr txBox="1"/>
          <p:nvPr/>
        </p:nvSpPr>
        <p:spPr>
          <a:xfrm>
            <a:off x="1116829" y="5365519"/>
            <a:ext cx="5071325"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rPr>
              <a:t>it will never happen here.</a:t>
            </a:r>
          </a:p>
        </p:txBody>
      </p:sp>
    </p:spTree>
    <p:extLst>
      <p:ext uri="{BB962C8B-B14F-4D97-AF65-F5344CB8AC3E}">
        <p14:creationId xmlns:p14="http://schemas.microsoft.com/office/powerpoint/2010/main" val="2147504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A232DE-B144-8543-AB56-C2B5B4A51FE8}"/>
              </a:ext>
            </a:extLst>
          </p:cNvPr>
          <p:cNvGrpSpPr/>
          <p:nvPr/>
        </p:nvGrpSpPr>
        <p:grpSpPr>
          <a:xfrm flipH="1">
            <a:off x="706581" y="3847653"/>
            <a:ext cx="7319818" cy="2208557"/>
            <a:chOff x="4165601" y="3847653"/>
            <a:chExt cx="8026399" cy="2208557"/>
          </a:xfrm>
        </p:grpSpPr>
        <p:sp>
          <p:nvSpPr>
            <p:cNvPr id="5" name="Rectangle 20">
              <a:extLst>
                <a:ext uri="{FF2B5EF4-FFF2-40B4-BE49-F238E27FC236}">
                  <a16:creationId xmlns:a16="http://schemas.microsoft.com/office/drawing/2014/main" id="{36F36A93-E03A-6695-2489-1441E0DCC5C1}"/>
                </a:ext>
              </a:extLst>
            </p:cNvPr>
            <p:cNvSpPr/>
            <p:nvPr/>
          </p:nvSpPr>
          <p:spPr>
            <a:xfrm flipH="1">
              <a:off x="4165601" y="3847653"/>
              <a:ext cx="8026399" cy="2208557"/>
            </a:xfrm>
            <a:custGeom>
              <a:avLst/>
              <a:gdLst>
                <a:gd name="connsiteX0" fmla="*/ 0 w 6415314"/>
                <a:gd name="connsiteY0" fmla="*/ 0 h 2208557"/>
                <a:gd name="connsiteX1" fmla="*/ 6415314 w 6415314"/>
                <a:gd name="connsiteY1" fmla="*/ 0 h 2208557"/>
                <a:gd name="connsiteX2" fmla="*/ 6415314 w 6415314"/>
                <a:gd name="connsiteY2" fmla="*/ 2208557 h 2208557"/>
                <a:gd name="connsiteX3" fmla="*/ 0 w 6415314"/>
                <a:gd name="connsiteY3" fmla="*/ 2208557 h 2208557"/>
                <a:gd name="connsiteX4" fmla="*/ 0 w 6415314"/>
                <a:gd name="connsiteY4" fmla="*/ 0 h 2208557"/>
                <a:gd name="connsiteX0" fmla="*/ 0 w 7779656"/>
                <a:gd name="connsiteY0" fmla="*/ 0 h 2208557"/>
                <a:gd name="connsiteX1" fmla="*/ 6415314 w 7779656"/>
                <a:gd name="connsiteY1" fmla="*/ 0 h 2208557"/>
                <a:gd name="connsiteX2" fmla="*/ 7779656 w 7779656"/>
                <a:gd name="connsiteY2" fmla="*/ 2208557 h 2208557"/>
                <a:gd name="connsiteX3" fmla="*/ 0 w 7779656"/>
                <a:gd name="connsiteY3" fmla="*/ 2208557 h 2208557"/>
                <a:gd name="connsiteX4" fmla="*/ 0 w 7779656"/>
                <a:gd name="connsiteY4" fmla="*/ 0 h 2208557"/>
                <a:gd name="connsiteX0" fmla="*/ 0 w 7779656"/>
                <a:gd name="connsiteY0" fmla="*/ 0 h 2208557"/>
                <a:gd name="connsiteX1" fmla="*/ 6415314 w 7779656"/>
                <a:gd name="connsiteY1" fmla="*/ 0 h 2208557"/>
                <a:gd name="connsiteX2" fmla="*/ 7779656 w 7779656"/>
                <a:gd name="connsiteY2" fmla="*/ 2208557 h 2208557"/>
                <a:gd name="connsiteX3" fmla="*/ 0 w 7779656"/>
                <a:gd name="connsiteY3" fmla="*/ 2208557 h 2208557"/>
                <a:gd name="connsiteX4" fmla="*/ 0 w 7779656"/>
                <a:gd name="connsiteY4" fmla="*/ 0 h 2208557"/>
                <a:gd name="connsiteX0" fmla="*/ 0 w 7779656"/>
                <a:gd name="connsiteY0" fmla="*/ 0 h 2208557"/>
                <a:gd name="connsiteX1" fmla="*/ 6415314 w 7779656"/>
                <a:gd name="connsiteY1" fmla="*/ 0 h 2208557"/>
                <a:gd name="connsiteX2" fmla="*/ 7779656 w 7779656"/>
                <a:gd name="connsiteY2" fmla="*/ 2208557 h 2208557"/>
                <a:gd name="connsiteX3" fmla="*/ 0 w 7779656"/>
                <a:gd name="connsiteY3" fmla="*/ 2208557 h 2208557"/>
                <a:gd name="connsiteX4" fmla="*/ 0 w 7779656"/>
                <a:gd name="connsiteY4" fmla="*/ 0 h 220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656" h="2208557">
                  <a:moveTo>
                    <a:pt x="0" y="0"/>
                  </a:moveTo>
                  <a:lnTo>
                    <a:pt x="6415314" y="0"/>
                  </a:lnTo>
                  <a:cubicBezTo>
                    <a:pt x="6579809" y="1345786"/>
                    <a:pt x="7121675" y="1544942"/>
                    <a:pt x="7779656" y="2208557"/>
                  </a:cubicBezTo>
                  <a:lnTo>
                    <a:pt x="0" y="2208557"/>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7702C6B-D8E9-C73F-E599-9F7EFDCC915C}"/>
                </a:ext>
              </a:extLst>
            </p:cNvPr>
            <p:cNvSpPr txBox="1"/>
            <p:nvPr/>
          </p:nvSpPr>
          <p:spPr>
            <a:xfrm>
              <a:off x="6156745" y="4351767"/>
              <a:ext cx="5336718"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Georgia" panose="02040502050405020303" pitchFamily="18" charset="0"/>
                  <a:ea typeface="Verdana" panose="020B0604030504040204" pitchFamily="34" charset="0"/>
                  <a:cs typeface="Verdana" panose="020B0604030504040204" pitchFamily="34" charset="0"/>
                </a:rPr>
                <a:t>Thank You</a:t>
              </a:r>
              <a:endParaRPr kumimoji="0" lang="en-IN" sz="7200" b="1" i="0" u="none" strike="noStrike" kern="1200" cap="none" spc="0" normalizeH="0" baseline="0" noProof="0" dirty="0">
                <a:ln>
                  <a:noFill/>
                </a:ln>
                <a:solidFill>
                  <a:srgbClr val="FFFFFF"/>
                </a:solidFill>
                <a:effectLst/>
                <a:uLnTx/>
                <a:uFillTx/>
                <a:latin typeface="Georgia" panose="02040502050405020303" pitchFamily="18" charset="0"/>
                <a:ea typeface="Verdana" panose="020B0604030504040204" pitchFamily="34" charset="0"/>
                <a:cs typeface="Verdana" panose="020B0604030504040204" pitchFamily="34" charset="0"/>
              </a:endParaRPr>
            </a:p>
          </p:txBody>
        </p:sp>
      </p:grpSp>
      <p:sp>
        <p:nvSpPr>
          <p:cNvPr id="7" name="Freeform: Shape 6">
            <a:extLst>
              <a:ext uri="{FF2B5EF4-FFF2-40B4-BE49-F238E27FC236}">
                <a16:creationId xmlns:a16="http://schemas.microsoft.com/office/drawing/2014/main" id="{5FBC50F5-B637-662C-936A-ABB3B5F3B8B1}"/>
              </a:ext>
            </a:extLst>
          </p:cNvPr>
          <p:cNvSpPr/>
          <p:nvPr/>
        </p:nvSpPr>
        <p:spPr>
          <a:xfrm>
            <a:off x="6342745" y="926000"/>
            <a:ext cx="4591082" cy="5411766"/>
          </a:xfrm>
          <a:custGeom>
            <a:avLst/>
            <a:gdLst>
              <a:gd name="connsiteX0" fmla="*/ 2211943 w 4091534"/>
              <a:gd name="connsiteY0" fmla="*/ 0 h 4822920"/>
              <a:gd name="connsiteX1" fmla="*/ 2014177 w 4091534"/>
              <a:gd name="connsiteY1" fmla="*/ 50851 h 4822920"/>
              <a:gd name="connsiteX2" fmla="*/ 377369 w 4091534"/>
              <a:gd name="connsiteY2" fmla="*/ 2275662 h 4822920"/>
              <a:gd name="connsiteX3" fmla="*/ 2706912 w 4091534"/>
              <a:gd name="connsiteY3" fmla="*/ 4605205 h 4822920"/>
              <a:gd name="connsiteX4" fmla="*/ 4009382 w 4091534"/>
              <a:gd name="connsiteY4" fmla="*/ 4207356 h 4822920"/>
              <a:gd name="connsiteX5" fmla="*/ 4091534 w 4091534"/>
              <a:gd name="connsiteY5" fmla="*/ 4145924 h 4822920"/>
              <a:gd name="connsiteX6" fmla="*/ 3953828 w 4091534"/>
              <a:gd name="connsiteY6" fmla="*/ 4271080 h 4822920"/>
              <a:gd name="connsiteX7" fmla="*/ 2416628 w 4091534"/>
              <a:gd name="connsiteY7" fmla="*/ 4822920 h 4822920"/>
              <a:gd name="connsiteX8" fmla="*/ 0 w 4091534"/>
              <a:gd name="connsiteY8" fmla="*/ 2406292 h 4822920"/>
              <a:gd name="connsiteX9" fmla="*/ 2169542 w 4091534"/>
              <a:gd name="connsiteY9" fmla="*/ 2141 h 4822920"/>
              <a:gd name="connsiteX10" fmla="*/ 2211943 w 4091534"/>
              <a:gd name="connsiteY10" fmla="*/ 0 h 482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1534" h="4822920">
                <a:moveTo>
                  <a:pt x="2211943" y="0"/>
                </a:moveTo>
                <a:lnTo>
                  <a:pt x="2014177" y="50851"/>
                </a:lnTo>
                <a:cubicBezTo>
                  <a:pt x="1065894" y="345798"/>
                  <a:pt x="377369" y="1230323"/>
                  <a:pt x="377369" y="2275662"/>
                </a:cubicBezTo>
                <a:cubicBezTo>
                  <a:pt x="377369" y="3562233"/>
                  <a:pt x="1420341" y="4605205"/>
                  <a:pt x="2706912" y="4605205"/>
                </a:cubicBezTo>
                <a:cubicBezTo>
                  <a:pt x="3189376" y="4605205"/>
                  <a:pt x="3637584" y="4458537"/>
                  <a:pt x="4009382" y="4207356"/>
                </a:cubicBezTo>
                <a:lnTo>
                  <a:pt x="4091534" y="4145924"/>
                </a:lnTo>
                <a:lnTo>
                  <a:pt x="3953828" y="4271080"/>
                </a:lnTo>
                <a:cubicBezTo>
                  <a:pt x="3536092" y="4615826"/>
                  <a:pt x="3000545" y="4822920"/>
                  <a:pt x="2416628" y="4822920"/>
                </a:cubicBezTo>
                <a:cubicBezTo>
                  <a:pt x="1081961" y="4822920"/>
                  <a:pt x="0" y="3740959"/>
                  <a:pt x="0" y="2406292"/>
                </a:cubicBezTo>
                <a:cubicBezTo>
                  <a:pt x="0" y="1155042"/>
                  <a:pt x="950943" y="125896"/>
                  <a:pt x="2169542" y="2141"/>
                </a:cubicBezTo>
                <a:lnTo>
                  <a:pt x="2211943" y="0"/>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close up of a sign&#10;&#10;Description automatically generated">
            <a:extLst>
              <a:ext uri="{FF2B5EF4-FFF2-40B4-BE49-F238E27FC236}">
                <a16:creationId xmlns:a16="http://schemas.microsoft.com/office/drawing/2014/main" id="{51F6B818-5184-1025-C966-2FE5CC8360F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13117" y="1187340"/>
            <a:ext cx="4660723" cy="4660723"/>
          </a:xfrm>
          <a:prstGeom prst="rect">
            <a:avLst/>
          </a:prstGeom>
        </p:spPr>
      </p:pic>
      <p:grpSp>
        <p:nvGrpSpPr>
          <p:cNvPr id="16" name="Group 15">
            <a:extLst>
              <a:ext uri="{FF2B5EF4-FFF2-40B4-BE49-F238E27FC236}">
                <a16:creationId xmlns:a16="http://schemas.microsoft.com/office/drawing/2014/main" id="{6F9D96C3-244A-2026-8EB4-1ED39A64C2F1}"/>
              </a:ext>
            </a:extLst>
          </p:cNvPr>
          <p:cNvGrpSpPr/>
          <p:nvPr/>
        </p:nvGrpSpPr>
        <p:grpSpPr>
          <a:xfrm>
            <a:off x="614282" y="439893"/>
            <a:ext cx="3668158" cy="3226089"/>
            <a:chOff x="822102" y="439893"/>
            <a:chExt cx="3421741" cy="3226089"/>
          </a:xfrm>
        </p:grpSpPr>
        <p:grpSp>
          <p:nvGrpSpPr>
            <p:cNvPr id="17" name="Group 16">
              <a:extLst>
                <a:ext uri="{FF2B5EF4-FFF2-40B4-BE49-F238E27FC236}">
                  <a16:creationId xmlns:a16="http://schemas.microsoft.com/office/drawing/2014/main" id="{B8A35C9E-DB6A-433D-D613-6749E1957919}"/>
                </a:ext>
              </a:extLst>
            </p:cNvPr>
            <p:cNvGrpSpPr/>
            <p:nvPr/>
          </p:nvGrpSpPr>
          <p:grpSpPr>
            <a:xfrm>
              <a:off x="822102" y="439893"/>
              <a:ext cx="3032696" cy="851386"/>
              <a:chOff x="822102" y="439893"/>
              <a:chExt cx="3032696" cy="851386"/>
            </a:xfrm>
          </p:grpSpPr>
          <p:grpSp>
            <p:nvGrpSpPr>
              <p:cNvPr id="28" name="Group 27">
                <a:extLst>
                  <a:ext uri="{FF2B5EF4-FFF2-40B4-BE49-F238E27FC236}">
                    <a16:creationId xmlns:a16="http://schemas.microsoft.com/office/drawing/2014/main" id="{857F722B-2477-B953-ECBD-0F01FC9C0283}"/>
                  </a:ext>
                </a:extLst>
              </p:cNvPr>
              <p:cNvGrpSpPr/>
              <p:nvPr/>
            </p:nvGrpSpPr>
            <p:grpSpPr>
              <a:xfrm>
                <a:off x="822102" y="439893"/>
                <a:ext cx="851386" cy="851386"/>
                <a:chOff x="901580" y="1363290"/>
                <a:chExt cx="851386" cy="851386"/>
              </a:xfrm>
            </p:grpSpPr>
            <p:sp>
              <p:nvSpPr>
                <p:cNvPr id="30" name="Oval 29">
                  <a:extLst>
                    <a:ext uri="{FF2B5EF4-FFF2-40B4-BE49-F238E27FC236}">
                      <a16:creationId xmlns:a16="http://schemas.microsoft.com/office/drawing/2014/main" id="{3E2F214B-A3E4-E0BD-7A90-FAF55FCA754C}"/>
                    </a:ext>
                  </a:extLst>
                </p:cNvPr>
                <p:cNvSpPr/>
                <p:nvPr/>
              </p:nvSpPr>
              <p:spPr>
                <a:xfrm>
                  <a:off x="901580" y="1363290"/>
                  <a:ext cx="851386" cy="851386"/>
                </a:xfrm>
                <a:prstGeom prst="ellipse">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31" name="Freeform 22">
                  <a:extLst>
                    <a:ext uri="{FF2B5EF4-FFF2-40B4-BE49-F238E27FC236}">
                      <a16:creationId xmlns:a16="http://schemas.microsoft.com/office/drawing/2014/main" id="{1369106A-86AE-7878-523C-A248F632EE93}"/>
                    </a:ext>
                  </a:extLst>
                </p:cNvPr>
                <p:cNvSpPr/>
                <p:nvPr/>
              </p:nvSpPr>
              <p:spPr>
                <a:xfrm>
                  <a:off x="1065721" y="1552991"/>
                  <a:ext cx="523104" cy="471984"/>
                </a:xfrm>
                <a:custGeom>
                  <a:avLst/>
                  <a:gdLst>
                    <a:gd name="connsiteX0" fmla="*/ 279556 w 541851"/>
                    <a:gd name="connsiteY0" fmla="*/ 114725 h 488900"/>
                    <a:gd name="connsiteX1" fmla="*/ 463795 w 541851"/>
                    <a:gd name="connsiteY1" fmla="*/ 248127 h 488900"/>
                    <a:gd name="connsiteX2" fmla="*/ 460948 w 541851"/>
                    <a:gd name="connsiteY2" fmla="*/ 488900 h 488900"/>
                    <a:gd name="connsiteX3" fmla="*/ 348494 w 541851"/>
                    <a:gd name="connsiteY3" fmla="*/ 488899 h 488900"/>
                    <a:gd name="connsiteX4" fmla="*/ 348493 w 541851"/>
                    <a:gd name="connsiteY4" fmla="*/ 308319 h 488900"/>
                    <a:gd name="connsiteX5" fmla="*/ 208176 w 541851"/>
                    <a:gd name="connsiteY5" fmla="*/ 308320 h 488900"/>
                    <a:gd name="connsiteX6" fmla="*/ 208177 w 541851"/>
                    <a:gd name="connsiteY6" fmla="*/ 488898 h 488900"/>
                    <a:gd name="connsiteX7" fmla="*/ 92876 w 541851"/>
                    <a:gd name="connsiteY7" fmla="*/ 488899 h 488900"/>
                    <a:gd name="connsiteX8" fmla="*/ 92876 w 541851"/>
                    <a:gd name="connsiteY8" fmla="*/ 248126 h 488900"/>
                    <a:gd name="connsiteX9" fmla="*/ 279556 w 541851"/>
                    <a:gd name="connsiteY9" fmla="*/ 114725 h 488900"/>
                    <a:gd name="connsiteX10" fmla="*/ 269949 w 541851"/>
                    <a:gd name="connsiteY10" fmla="*/ 202 h 488900"/>
                    <a:gd name="connsiteX11" fmla="*/ 303164 w 541851"/>
                    <a:gd name="connsiteY11" fmla="*/ 11020 h 488900"/>
                    <a:gd name="connsiteX12" fmla="*/ 526781 w 541851"/>
                    <a:gd name="connsiteY12" fmla="*/ 164841 h 488900"/>
                    <a:gd name="connsiteX13" fmla="*/ 535724 w 541851"/>
                    <a:gd name="connsiteY13" fmla="*/ 213199 h 488900"/>
                    <a:gd name="connsiteX14" fmla="*/ 487366 w 541851"/>
                    <a:gd name="connsiteY14" fmla="*/ 222141 h 488900"/>
                    <a:gd name="connsiteX15" fmla="*/ 274490 w 541851"/>
                    <a:gd name="connsiteY15" fmla="*/ 75709 h 488900"/>
                    <a:gd name="connsiteX16" fmla="*/ 54903 w 541851"/>
                    <a:gd name="connsiteY16" fmla="*/ 231552 h 488900"/>
                    <a:gd name="connsiteX17" fmla="*/ 6419 w 541851"/>
                    <a:gd name="connsiteY17" fmla="*/ 223320 h 488900"/>
                    <a:gd name="connsiteX18" fmla="*/ 14652 w 541851"/>
                    <a:gd name="connsiteY18" fmla="*/ 174838 h 488900"/>
                    <a:gd name="connsiteX19" fmla="*/ 243609 w 541851"/>
                    <a:gd name="connsiteY19" fmla="*/ 12342 h 488900"/>
                    <a:gd name="connsiteX20" fmla="*/ 243637 w 541851"/>
                    <a:gd name="connsiteY20" fmla="*/ 12279 h 488900"/>
                    <a:gd name="connsiteX21" fmla="*/ 269949 w 541851"/>
                    <a:gd name="connsiteY21" fmla="*/ 202 h 4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1851" h="488900">
                      <a:moveTo>
                        <a:pt x="279556" y="114725"/>
                      </a:moveTo>
                      <a:lnTo>
                        <a:pt x="463795" y="248127"/>
                      </a:lnTo>
                      <a:lnTo>
                        <a:pt x="460948" y="488900"/>
                      </a:lnTo>
                      <a:lnTo>
                        <a:pt x="348494" y="488899"/>
                      </a:lnTo>
                      <a:lnTo>
                        <a:pt x="348493" y="308319"/>
                      </a:lnTo>
                      <a:lnTo>
                        <a:pt x="208176" y="308320"/>
                      </a:lnTo>
                      <a:lnTo>
                        <a:pt x="208177" y="488898"/>
                      </a:lnTo>
                      <a:lnTo>
                        <a:pt x="92876" y="488899"/>
                      </a:lnTo>
                      <a:lnTo>
                        <a:pt x="92876" y="248126"/>
                      </a:lnTo>
                      <a:cubicBezTo>
                        <a:pt x="157134" y="198507"/>
                        <a:pt x="230751" y="150515"/>
                        <a:pt x="279556" y="114725"/>
                      </a:cubicBezTo>
                      <a:close/>
                      <a:moveTo>
                        <a:pt x="269949" y="202"/>
                      </a:moveTo>
                      <a:cubicBezTo>
                        <a:pt x="279063" y="-824"/>
                        <a:pt x="289329" y="1967"/>
                        <a:pt x="303164" y="11020"/>
                      </a:cubicBezTo>
                      <a:lnTo>
                        <a:pt x="526781" y="164841"/>
                      </a:lnTo>
                      <a:cubicBezTo>
                        <a:pt x="542606" y="175725"/>
                        <a:pt x="546609" y="197376"/>
                        <a:pt x="535724" y="213199"/>
                      </a:cubicBezTo>
                      <a:cubicBezTo>
                        <a:pt x="524839" y="229021"/>
                        <a:pt x="503190" y="233025"/>
                        <a:pt x="487366" y="222141"/>
                      </a:cubicBezTo>
                      <a:lnTo>
                        <a:pt x="274490" y="75709"/>
                      </a:lnTo>
                      <a:lnTo>
                        <a:pt x="54903" y="231552"/>
                      </a:lnTo>
                      <a:cubicBezTo>
                        <a:pt x="39242" y="242667"/>
                        <a:pt x="17534" y="238982"/>
                        <a:pt x="6419" y="223320"/>
                      </a:cubicBezTo>
                      <a:cubicBezTo>
                        <a:pt x="-4696" y="207659"/>
                        <a:pt x="-1010" y="185951"/>
                        <a:pt x="14652" y="174838"/>
                      </a:cubicBezTo>
                      <a:lnTo>
                        <a:pt x="243609" y="12342"/>
                      </a:lnTo>
                      <a:cubicBezTo>
                        <a:pt x="243618" y="12322"/>
                        <a:pt x="243627" y="12301"/>
                        <a:pt x="243637" y="12279"/>
                      </a:cubicBezTo>
                      <a:cubicBezTo>
                        <a:pt x="252870" y="6069"/>
                        <a:pt x="260834" y="1227"/>
                        <a:pt x="269949" y="202"/>
                      </a:cubicBezTo>
                      <a:close/>
                    </a:path>
                  </a:pathLst>
                </a:custGeom>
                <a:solidFill>
                  <a:schemeClr val="bg1">
                    <a:lumMod val="8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sp>
            <p:nvSpPr>
              <p:cNvPr id="29" name="TextBox 28">
                <a:extLst>
                  <a:ext uri="{FF2B5EF4-FFF2-40B4-BE49-F238E27FC236}">
                    <a16:creationId xmlns:a16="http://schemas.microsoft.com/office/drawing/2014/main" id="{F29CB592-F8DD-6B3A-4E7C-F0FF8CAAF287}"/>
                  </a:ext>
                </a:extLst>
              </p:cNvPr>
              <p:cNvSpPr txBox="1"/>
              <p:nvPr/>
            </p:nvSpPr>
            <p:spPr>
              <a:xfrm>
                <a:off x="1870180" y="603976"/>
                <a:ext cx="1984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Georgia" panose="02040502050405020303" pitchFamily="18" charset="0"/>
                    <a:ea typeface="+mn-ea"/>
                    <a:cs typeface="Arial" panose="020B0604020202020204" pitchFamily="34" charset="0"/>
                  </a:rPr>
                  <a:t>Melissa Moore: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Chief Financial Officer</a:t>
                </a:r>
              </a:p>
            </p:txBody>
          </p:sp>
        </p:grpSp>
        <p:grpSp>
          <p:nvGrpSpPr>
            <p:cNvPr id="18" name="Group 17">
              <a:extLst>
                <a:ext uri="{FF2B5EF4-FFF2-40B4-BE49-F238E27FC236}">
                  <a16:creationId xmlns:a16="http://schemas.microsoft.com/office/drawing/2014/main" id="{515EEC61-80AB-FCBE-2A31-599DCB7A8939}"/>
                </a:ext>
              </a:extLst>
            </p:cNvPr>
            <p:cNvGrpSpPr/>
            <p:nvPr/>
          </p:nvGrpSpPr>
          <p:grpSpPr>
            <a:xfrm>
              <a:off x="822102" y="2794013"/>
              <a:ext cx="3421741" cy="871969"/>
              <a:chOff x="822102" y="2794013"/>
              <a:chExt cx="3421741" cy="871969"/>
            </a:xfrm>
          </p:grpSpPr>
          <p:grpSp>
            <p:nvGrpSpPr>
              <p:cNvPr id="24" name="Group 23">
                <a:extLst>
                  <a:ext uri="{FF2B5EF4-FFF2-40B4-BE49-F238E27FC236}">
                    <a16:creationId xmlns:a16="http://schemas.microsoft.com/office/drawing/2014/main" id="{C500D24B-8610-ED4D-3C4E-020C35E4442B}"/>
                  </a:ext>
                </a:extLst>
              </p:cNvPr>
              <p:cNvGrpSpPr/>
              <p:nvPr/>
            </p:nvGrpSpPr>
            <p:grpSpPr>
              <a:xfrm>
                <a:off x="822102" y="2794013"/>
                <a:ext cx="851386" cy="851386"/>
                <a:chOff x="4769493" y="1363290"/>
                <a:chExt cx="851386" cy="851386"/>
              </a:xfrm>
            </p:grpSpPr>
            <p:sp>
              <p:nvSpPr>
                <p:cNvPr id="26" name="Oval 25">
                  <a:extLst>
                    <a:ext uri="{FF2B5EF4-FFF2-40B4-BE49-F238E27FC236}">
                      <a16:creationId xmlns:a16="http://schemas.microsoft.com/office/drawing/2014/main" id="{405FD87F-FAB5-6D99-1422-3C0CBACBAD85}"/>
                    </a:ext>
                  </a:extLst>
                </p:cNvPr>
                <p:cNvSpPr/>
                <p:nvPr/>
              </p:nvSpPr>
              <p:spPr>
                <a:xfrm>
                  <a:off x="4769493" y="1363290"/>
                  <a:ext cx="851386" cy="851386"/>
                </a:xfrm>
                <a:prstGeom prst="ellipse">
                  <a:avLst/>
                </a:prstGeom>
                <a:solidFill>
                  <a:schemeClr val="bg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7" name="Freeform 16">
                  <a:extLst>
                    <a:ext uri="{FF2B5EF4-FFF2-40B4-BE49-F238E27FC236}">
                      <a16:creationId xmlns:a16="http://schemas.microsoft.com/office/drawing/2014/main" id="{2D639525-2CC9-FAFA-1F33-1CF839B1DF93}"/>
                    </a:ext>
                  </a:extLst>
                </p:cNvPr>
                <p:cNvSpPr/>
                <p:nvPr/>
              </p:nvSpPr>
              <p:spPr>
                <a:xfrm>
                  <a:off x="4956084" y="1546094"/>
                  <a:ext cx="478204" cy="485778"/>
                </a:xfrm>
                <a:custGeom>
                  <a:avLst/>
                  <a:gdLst/>
                  <a:ahLst/>
                  <a:cxnLst/>
                  <a:rect l="l" t="t" r="r" b="b"/>
                  <a:pathLst>
                    <a:path w="211410" h="214759">
                      <a:moveTo>
                        <a:pt x="110616" y="0"/>
                      </a:moveTo>
                      <a:cubicBezTo>
                        <a:pt x="129071" y="0"/>
                        <a:pt x="145647" y="3776"/>
                        <a:pt x="160343" y="11329"/>
                      </a:cubicBezTo>
                      <a:cubicBezTo>
                        <a:pt x="175040" y="18882"/>
                        <a:pt x="186630" y="30137"/>
                        <a:pt x="195113" y="45095"/>
                      </a:cubicBezTo>
                      <a:cubicBezTo>
                        <a:pt x="202331" y="57968"/>
                        <a:pt x="205940" y="71958"/>
                        <a:pt x="205940" y="87064"/>
                      </a:cubicBezTo>
                      <a:cubicBezTo>
                        <a:pt x="205940" y="108644"/>
                        <a:pt x="198350" y="127806"/>
                        <a:pt x="183170" y="144549"/>
                      </a:cubicBezTo>
                      <a:cubicBezTo>
                        <a:pt x="169626" y="159581"/>
                        <a:pt x="154818" y="167097"/>
                        <a:pt x="138745" y="167097"/>
                      </a:cubicBezTo>
                      <a:cubicBezTo>
                        <a:pt x="133610" y="167097"/>
                        <a:pt x="129461" y="166315"/>
                        <a:pt x="126299" y="164753"/>
                      </a:cubicBezTo>
                      <a:cubicBezTo>
                        <a:pt x="123136" y="163190"/>
                        <a:pt x="120811" y="160957"/>
                        <a:pt x="119323" y="158055"/>
                      </a:cubicBezTo>
                      <a:cubicBezTo>
                        <a:pt x="118355" y="156195"/>
                        <a:pt x="117648" y="152995"/>
                        <a:pt x="117202" y="148456"/>
                      </a:cubicBezTo>
                      <a:cubicBezTo>
                        <a:pt x="112365" y="154037"/>
                        <a:pt x="106951" y="158520"/>
                        <a:pt x="100961" y="161906"/>
                      </a:cubicBezTo>
                      <a:cubicBezTo>
                        <a:pt x="94971" y="165292"/>
                        <a:pt x="88962" y="166985"/>
                        <a:pt x="82934" y="166985"/>
                      </a:cubicBezTo>
                      <a:cubicBezTo>
                        <a:pt x="76311" y="166985"/>
                        <a:pt x="69874" y="165050"/>
                        <a:pt x="63624" y="161181"/>
                      </a:cubicBezTo>
                      <a:cubicBezTo>
                        <a:pt x="57373" y="157311"/>
                        <a:pt x="52294" y="151358"/>
                        <a:pt x="48387" y="143321"/>
                      </a:cubicBezTo>
                      <a:cubicBezTo>
                        <a:pt x="44481" y="135285"/>
                        <a:pt x="42527" y="126466"/>
                        <a:pt x="42527" y="116867"/>
                      </a:cubicBezTo>
                      <a:cubicBezTo>
                        <a:pt x="42527" y="105035"/>
                        <a:pt x="45560" y="93185"/>
                        <a:pt x="51624" y="81316"/>
                      </a:cubicBezTo>
                      <a:cubicBezTo>
                        <a:pt x="57689" y="69447"/>
                        <a:pt x="65224" y="60536"/>
                        <a:pt x="74228" y="54582"/>
                      </a:cubicBezTo>
                      <a:cubicBezTo>
                        <a:pt x="83232" y="48629"/>
                        <a:pt x="91975" y="45653"/>
                        <a:pt x="100459" y="45653"/>
                      </a:cubicBezTo>
                      <a:cubicBezTo>
                        <a:pt x="106933" y="45653"/>
                        <a:pt x="113109" y="47346"/>
                        <a:pt x="118988" y="50732"/>
                      </a:cubicBezTo>
                      <a:cubicBezTo>
                        <a:pt x="124866" y="54117"/>
                        <a:pt x="129927" y="59271"/>
                        <a:pt x="134168" y="66191"/>
                      </a:cubicBezTo>
                      <a:lnTo>
                        <a:pt x="137963" y="48890"/>
                      </a:lnTo>
                      <a:lnTo>
                        <a:pt x="157943" y="48890"/>
                      </a:lnTo>
                      <a:lnTo>
                        <a:pt x="141870" y="123788"/>
                      </a:lnTo>
                      <a:cubicBezTo>
                        <a:pt x="139638" y="134206"/>
                        <a:pt x="138521" y="139973"/>
                        <a:pt x="138521" y="141089"/>
                      </a:cubicBezTo>
                      <a:cubicBezTo>
                        <a:pt x="138521" y="143098"/>
                        <a:pt x="139284" y="144828"/>
                        <a:pt x="140810" y="146279"/>
                      </a:cubicBezTo>
                      <a:cubicBezTo>
                        <a:pt x="142335" y="147730"/>
                        <a:pt x="144177" y="148456"/>
                        <a:pt x="146335" y="148456"/>
                      </a:cubicBezTo>
                      <a:cubicBezTo>
                        <a:pt x="150279" y="148456"/>
                        <a:pt x="155451" y="146186"/>
                        <a:pt x="161850" y="141647"/>
                      </a:cubicBezTo>
                      <a:cubicBezTo>
                        <a:pt x="170333" y="135694"/>
                        <a:pt x="177049" y="127713"/>
                        <a:pt x="181998" y="117704"/>
                      </a:cubicBezTo>
                      <a:cubicBezTo>
                        <a:pt x="186946" y="107696"/>
                        <a:pt x="189421" y="97371"/>
                        <a:pt x="189421" y="86729"/>
                      </a:cubicBezTo>
                      <a:cubicBezTo>
                        <a:pt x="189421" y="74302"/>
                        <a:pt x="186239" y="62694"/>
                        <a:pt x="179877" y="51904"/>
                      </a:cubicBezTo>
                      <a:cubicBezTo>
                        <a:pt x="173515" y="41114"/>
                        <a:pt x="164027" y="32482"/>
                        <a:pt x="151414" y="26007"/>
                      </a:cubicBezTo>
                      <a:cubicBezTo>
                        <a:pt x="138800" y="19533"/>
                        <a:pt x="124866" y="16296"/>
                        <a:pt x="109611" y="16296"/>
                      </a:cubicBezTo>
                      <a:cubicBezTo>
                        <a:pt x="92199" y="16296"/>
                        <a:pt x="76293" y="20371"/>
                        <a:pt x="61893" y="28519"/>
                      </a:cubicBezTo>
                      <a:cubicBezTo>
                        <a:pt x="47494" y="36667"/>
                        <a:pt x="36332" y="48350"/>
                        <a:pt x="28407" y="63568"/>
                      </a:cubicBezTo>
                      <a:cubicBezTo>
                        <a:pt x="20482" y="78786"/>
                        <a:pt x="16519" y="95101"/>
                        <a:pt x="16519" y="112514"/>
                      </a:cubicBezTo>
                      <a:cubicBezTo>
                        <a:pt x="16519" y="130745"/>
                        <a:pt x="20482" y="146447"/>
                        <a:pt x="28407" y="159618"/>
                      </a:cubicBezTo>
                      <a:cubicBezTo>
                        <a:pt x="36332" y="172789"/>
                        <a:pt x="47792" y="182519"/>
                        <a:pt x="62786" y="188807"/>
                      </a:cubicBezTo>
                      <a:cubicBezTo>
                        <a:pt x="77781" y="195095"/>
                        <a:pt x="94394" y="198239"/>
                        <a:pt x="112625" y="198239"/>
                      </a:cubicBezTo>
                      <a:cubicBezTo>
                        <a:pt x="132122" y="198239"/>
                        <a:pt x="148456" y="194965"/>
                        <a:pt x="161627" y="188416"/>
                      </a:cubicBezTo>
                      <a:cubicBezTo>
                        <a:pt x="174798" y="181868"/>
                        <a:pt x="184658" y="173905"/>
                        <a:pt x="191207" y="164529"/>
                      </a:cubicBezTo>
                      <a:lnTo>
                        <a:pt x="211410" y="164529"/>
                      </a:lnTo>
                      <a:cubicBezTo>
                        <a:pt x="207615" y="172343"/>
                        <a:pt x="201104" y="180305"/>
                        <a:pt x="191876" y="188416"/>
                      </a:cubicBezTo>
                      <a:cubicBezTo>
                        <a:pt x="182649" y="196527"/>
                        <a:pt x="171673" y="202946"/>
                        <a:pt x="158948" y="207671"/>
                      </a:cubicBezTo>
                      <a:cubicBezTo>
                        <a:pt x="146223" y="212396"/>
                        <a:pt x="130894" y="214759"/>
                        <a:pt x="112960" y="214759"/>
                      </a:cubicBezTo>
                      <a:cubicBezTo>
                        <a:pt x="96440" y="214759"/>
                        <a:pt x="81204" y="212638"/>
                        <a:pt x="67251" y="208396"/>
                      </a:cubicBezTo>
                      <a:cubicBezTo>
                        <a:pt x="53299" y="204155"/>
                        <a:pt x="41411" y="197774"/>
                        <a:pt x="31588" y="189253"/>
                      </a:cubicBezTo>
                      <a:cubicBezTo>
                        <a:pt x="21766" y="180733"/>
                        <a:pt x="14361" y="170929"/>
                        <a:pt x="9376" y="159841"/>
                      </a:cubicBezTo>
                      <a:cubicBezTo>
                        <a:pt x="3125" y="145777"/>
                        <a:pt x="0" y="130596"/>
                        <a:pt x="0" y="114300"/>
                      </a:cubicBezTo>
                      <a:cubicBezTo>
                        <a:pt x="0" y="96143"/>
                        <a:pt x="3720" y="78841"/>
                        <a:pt x="11162" y="62396"/>
                      </a:cubicBezTo>
                      <a:cubicBezTo>
                        <a:pt x="20240" y="42230"/>
                        <a:pt x="33132" y="26789"/>
                        <a:pt x="49838" y="16073"/>
                      </a:cubicBezTo>
                      <a:cubicBezTo>
                        <a:pt x="66544" y="5358"/>
                        <a:pt x="86804" y="0"/>
                        <a:pt x="110616" y="0"/>
                      </a:cubicBezTo>
                      <a:close/>
                      <a:moveTo>
                        <a:pt x="101910" y="62284"/>
                      </a:moveTo>
                      <a:cubicBezTo>
                        <a:pt x="97147" y="62284"/>
                        <a:pt x="92664" y="63494"/>
                        <a:pt x="88459" y="65912"/>
                      </a:cubicBezTo>
                      <a:cubicBezTo>
                        <a:pt x="84255" y="68331"/>
                        <a:pt x="80181" y="72219"/>
                        <a:pt x="76237" y="77576"/>
                      </a:cubicBezTo>
                      <a:cubicBezTo>
                        <a:pt x="72293" y="82934"/>
                        <a:pt x="69130" y="89445"/>
                        <a:pt x="66749" y="97110"/>
                      </a:cubicBezTo>
                      <a:cubicBezTo>
                        <a:pt x="64368" y="104775"/>
                        <a:pt x="63177" y="111807"/>
                        <a:pt x="63177" y="118207"/>
                      </a:cubicBezTo>
                      <a:cubicBezTo>
                        <a:pt x="63177" y="128401"/>
                        <a:pt x="65596" y="136326"/>
                        <a:pt x="70432" y="141982"/>
                      </a:cubicBezTo>
                      <a:cubicBezTo>
                        <a:pt x="75269" y="147637"/>
                        <a:pt x="80813" y="150465"/>
                        <a:pt x="87064" y="150465"/>
                      </a:cubicBezTo>
                      <a:cubicBezTo>
                        <a:pt x="91231" y="150465"/>
                        <a:pt x="95622" y="149219"/>
                        <a:pt x="100235" y="146726"/>
                      </a:cubicBezTo>
                      <a:cubicBezTo>
                        <a:pt x="104849" y="144233"/>
                        <a:pt x="109258" y="140531"/>
                        <a:pt x="113462" y="135619"/>
                      </a:cubicBezTo>
                      <a:cubicBezTo>
                        <a:pt x="117667" y="130708"/>
                        <a:pt x="121108" y="124476"/>
                        <a:pt x="123787" y="116923"/>
                      </a:cubicBezTo>
                      <a:cubicBezTo>
                        <a:pt x="126466" y="109370"/>
                        <a:pt x="127806" y="101798"/>
                        <a:pt x="127806" y="94208"/>
                      </a:cubicBezTo>
                      <a:cubicBezTo>
                        <a:pt x="127806" y="84088"/>
                        <a:pt x="125294" y="76237"/>
                        <a:pt x="120271" y="70656"/>
                      </a:cubicBezTo>
                      <a:cubicBezTo>
                        <a:pt x="115248" y="65075"/>
                        <a:pt x="109128" y="62284"/>
                        <a:pt x="101910" y="62284"/>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sp>
            <p:nvSpPr>
              <p:cNvPr id="25" name="TextBox 24">
                <a:extLst>
                  <a:ext uri="{FF2B5EF4-FFF2-40B4-BE49-F238E27FC236}">
                    <a16:creationId xmlns:a16="http://schemas.microsoft.com/office/drawing/2014/main" id="{050E9792-2D41-3EA5-88AB-5F1658732501}"/>
                  </a:ext>
                </a:extLst>
              </p:cNvPr>
              <p:cNvSpPr txBox="1"/>
              <p:nvPr/>
            </p:nvSpPr>
            <p:spPr>
              <a:xfrm>
                <a:off x="1870180" y="2958096"/>
                <a:ext cx="23736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Georgia" panose="02040502050405020303" pitchFamily="18" charset="0"/>
                    <a:ea typeface="+mn-ea"/>
                    <a:cs typeface="Arial" panose="020B0604020202020204" pitchFamily="34" charset="0"/>
                  </a:rPr>
                  <a:t>Email Address</a:t>
                </a:r>
                <a:r>
                  <a:rPr kumimoji="0" lang="en-US" sz="1600" b="0" i="0" u="none" strike="noStrike" kern="0" cap="none" spc="0" normalizeH="0" baseline="0" noProof="0" dirty="0">
                    <a:ln>
                      <a:noFill/>
                    </a:ln>
                    <a:solidFill>
                      <a:schemeClr val="bg1"/>
                    </a:solidFill>
                    <a:effectLst/>
                    <a:uLnTx/>
                    <a:uFillTx/>
                    <a:latin typeface="Georgia" panose="02040502050405020303" pitchFamily="18"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Melissa.moore@buncombenc.gov</a:t>
                </a:r>
              </a:p>
            </p:txBody>
          </p:sp>
        </p:grpSp>
        <p:grpSp>
          <p:nvGrpSpPr>
            <p:cNvPr id="19" name="Group 18">
              <a:extLst>
                <a:ext uri="{FF2B5EF4-FFF2-40B4-BE49-F238E27FC236}">
                  <a16:creationId xmlns:a16="http://schemas.microsoft.com/office/drawing/2014/main" id="{849B3B7E-DA0A-FE83-7156-231BB47BFF63}"/>
                </a:ext>
              </a:extLst>
            </p:cNvPr>
            <p:cNvGrpSpPr/>
            <p:nvPr/>
          </p:nvGrpSpPr>
          <p:grpSpPr>
            <a:xfrm>
              <a:off x="822102" y="1616953"/>
              <a:ext cx="3322368" cy="851386"/>
              <a:chOff x="822102" y="1616953"/>
              <a:chExt cx="3322368" cy="851386"/>
            </a:xfrm>
          </p:grpSpPr>
          <p:grpSp>
            <p:nvGrpSpPr>
              <p:cNvPr id="20" name="Group 19">
                <a:extLst>
                  <a:ext uri="{FF2B5EF4-FFF2-40B4-BE49-F238E27FC236}">
                    <a16:creationId xmlns:a16="http://schemas.microsoft.com/office/drawing/2014/main" id="{0C351A48-BF22-B8C4-1B93-7D9AF5533261}"/>
                  </a:ext>
                </a:extLst>
              </p:cNvPr>
              <p:cNvGrpSpPr/>
              <p:nvPr/>
            </p:nvGrpSpPr>
            <p:grpSpPr>
              <a:xfrm>
                <a:off x="822102" y="1616953"/>
                <a:ext cx="851386" cy="851386"/>
                <a:chOff x="2835537" y="1363290"/>
                <a:chExt cx="851386" cy="851386"/>
              </a:xfrm>
            </p:grpSpPr>
            <p:sp>
              <p:nvSpPr>
                <p:cNvPr id="22" name="Oval 21">
                  <a:extLst>
                    <a:ext uri="{FF2B5EF4-FFF2-40B4-BE49-F238E27FC236}">
                      <a16:creationId xmlns:a16="http://schemas.microsoft.com/office/drawing/2014/main" id="{26CA856F-6041-BA7B-7F5F-5C72EFB85A6F}"/>
                    </a:ext>
                  </a:extLst>
                </p:cNvPr>
                <p:cNvSpPr/>
                <p:nvPr/>
              </p:nvSpPr>
              <p:spPr>
                <a:xfrm>
                  <a:off x="2835537" y="1363290"/>
                  <a:ext cx="851386" cy="851386"/>
                </a:xfrm>
                <a:prstGeom prst="ellipse">
                  <a:avLst/>
                </a:prstGeom>
                <a:solidFill>
                  <a:schemeClr val="tx1">
                    <a:lumMod val="40000"/>
                    <a:lumOff val="6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3" name="Freeform 19">
                  <a:extLst>
                    <a:ext uri="{FF2B5EF4-FFF2-40B4-BE49-F238E27FC236}">
                      <a16:creationId xmlns:a16="http://schemas.microsoft.com/office/drawing/2014/main" id="{B12DEDC7-8FB9-6809-CE53-7E3C0F8D831B}"/>
                    </a:ext>
                  </a:extLst>
                </p:cNvPr>
                <p:cNvSpPr>
                  <a:spLocks/>
                </p:cNvSpPr>
                <p:nvPr/>
              </p:nvSpPr>
              <p:spPr bwMode="auto">
                <a:xfrm>
                  <a:off x="3060321" y="1576010"/>
                  <a:ext cx="401818" cy="425946"/>
                </a:xfrm>
                <a:custGeom>
                  <a:avLst/>
                  <a:gdLst>
                    <a:gd name="connsiteX0" fmla="*/ 635731 w 2840325"/>
                    <a:gd name="connsiteY0" fmla="*/ 0 h 2761002"/>
                    <a:gd name="connsiteX1" fmla="*/ 729847 w 2840325"/>
                    <a:gd name="connsiteY1" fmla="*/ 3774 h 2761002"/>
                    <a:gd name="connsiteX2" fmla="*/ 1173306 w 2840325"/>
                    <a:gd name="connsiteY2" fmla="*/ 727041 h 2761002"/>
                    <a:gd name="connsiteX3" fmla="*/ 1154081 w 2840325"/>
                    <a:gd name="connsiteY3" fmla="*/ 759764 h 2761002"/>
                    <a:gd name="connsiteX4" fmla="*/ 697279 w 2840325"/>
                    <a:gd name="connsiteY4" fmla="*/ 987452 h 2761002"/>
                    <a:gd name="connsiteX5" fmla="*/ 1805584 w 2840325"/>
                    <a:gd name="connsiteY5" fmla="*/ 2170143 h 2761002"/>
                    <a:gd name="connsiteX6" fmla="*/ 2031669 w 2840325"/>
                    <a:gd name="connsiteY6" fmla="*/ 1788252 h 2761002"/>
                    <a:gd name="connsiteX7" fmla="*/ 2815144 w 2840325"/>
                    <a:gd name="connsiteY7" fmla="*/ 2141835 h 2761002"/>
                    <a:gd name="connsiteX8" fmla="*/ 2259643 w 2840325"/>
                    <a:gd name="connsiteY8" fmla="*/ 2681871 h 2761002"/>
                    <a:gd name="connsiteX9" fmla="*/ 185214 w 2840325"/>
                    <a:gd name="connsiteY9" fmla="*/ 538873 h 2761002"/>
                    <a:gd name="connsiteX10" fmla="*/ 635731 w 2840325"/>
                    <a:gd name="connsiteY10" fmla="*/ 0 h 2761002"/>
                    <a:gd name="connsiteX0" fmla="*/ 634951 w 2840042"/>
                    <a:gd name="connsiteY0" fmla="*/ 0 h 2779288"/>
                    <a:gd name="connsiteX1" fmla="*/ 729067 w 2840042"/>
                    <a:gd name="connsiteY1" fmla="*/ 3774 h 2779288"/>
                    <a:gd name="connsiteX2" fmla="*/ 1172526 w 2840042"/>
                    <a:gd name="connsiteY2" fmla="*/ 727041 h 2779288"/>
                    <a:gd name="connsiteX3" fmla="*/ 1153301 w 2840042"/>
                    <a:gd name="connsiteY3" fmla="*/ 759764 h 2779288"/>
                    <a:gd name="connsiteX4" fmla="*/ 696499 w 2840042"/>
                    <a:gd name="connsiteY4" fmla="*/ 987452 h 2779288"/>
                    <a:gd name="connsiteX5" fmla="*/ 1804804 w 2840042"/>
                    <a:gd name="connsiteY5" fmla="*/ 2170143 h 2779288"/>
                    <a:gd name="connsiteX6" fmla="*/ 2030889 w 2840042"/>
                    <a:gd name="connsiteY6" fmla="*/ 1788252 h 2779288"/>
                    <a:gd name="connsiteX7" fmla="*/ 2814364 w 2840042"/>
                    <a:gd name="connsiteY7" fmla="*/ 2141835 h 2779288"/>
                    <a:gd name="connsiteX8" fmla="*/ 2268388 w 2840042"/>
                    <a:gd name="connsiteY8" fmla="*/ 2700921 h 2779288"/>
                    <a:gd name="connsiteX9" fmla="*/ 184434 w 2840042"/>
                    <a:gd name="connsiteY9" fmla="*/ 538873 h 2779288"/>
                    <a:gd name="connsiteX10" fmla="*/ 634951 w 2840042"/>
                    <a:gd name="connsiteY10" fmla="*/ 0 h 2779288"/>
                    <a:gd name="connsiteX0" fmla="*/ 634951 w 2841036"/>
                    <a:gd name="connsiteY0" fmla="*/ 0 h 2779288"/>
                    <a:gd name="connsiteX1" fmla="*/ 729067 w 2841036"/>
                    <a:gd name="connsiteY1" fmla="*/ 3774 h 2779288"/>
                    <a:gd name="connsiteX2" fmla="*/ 1172526 w 2841036"/>
                    <a:gd name="connsiteY2" fmla="*/ 727041 h 2779288"/>
                    <a:gd name="connsiteX3" fmla="*/ 1153301 w 2841036"/>
                    <a:gd name="connsiteY3" fmla="*/ 759764 h 2779288"/>
                    <a:gd name="connsiteX4" fmla="*/ 696499 w 2841036"/>
                    <a:gd name="connsiteY4" fmla="*/ 987452 h 2779288"/>
                    <a:gd name="connsiteX5" fmla="*/ 1804804 w 2841036"/>
                    <a:gd name="connsiteY5" fmla="*/ 2170143 h 2779288"/>
                    <a:gd name="connsiteX6" fmla="*/ 2030889 w 2841036"/>
                    <a:gd name="connsiteY6" fmla="*/ 1788252 h 2779288"/>
                    <a:gd name="connsiteX7" fmla="*/ 2814364 w 2841036"/>
                    <a:gd name="connsiteY7" fmla="*/ 2141835 h 2779288"/>
                    <a:gd name="connsiteX8" fmla="*/ 2268388 w 2841036"/>
                    <a:gd name="connsiteY8" fmla="*/ 2700921 h 2779288"/>
                    <a:gd name="connsiteX9" fmla="*/ 184434 w 2841036"/>
                    <a:gd name="connsiteY9" fmla="*/ 538873 h 2779288"/>
                    <a:gd name="connsiteX10" fmla="*/ 634951 w 2841036"/>
                    <a:gd name="connsiteY10" fmla="*/ 0 h 2779288"/>
                    <a:gd name="connsiteX0" fmla="*/ 634951 w 2839113"/>
                    <a:gd name="connsiteY0" fmla="*/ 0 h 2779288"/>
                    <a:gd name="connsiteX1" fmla="*/ 729067 w 2839113"/>
                    <a:gd name="connsiteY1" fmla="*/ 3774 h 2779288"/>
                    <a:gd name="connsiteX2" fmla="*/ 1172526 w 2839113"/>
                    <a:gd name="connsiteY2" fmla="*/ 727041 h 2779288"/>
                    <a:gd name="connsiteX3" fmla="*/ 1153301 w 2839113"/>
                    <a:gd name="connsiteY3" fmla="*/ 759764 h 2779288"/>
                    <a:gd name="connsiteX4" fmla="*/ 696499 w 2839113"/>
                    <a:gd name="connsiteY4" fmla="*/ 987452 h 2779288"/>
                    <a:gd name="connsiteX5" fmla="*/ 1804804 w 2839113"/>
                    <a:gd name="connsiteY5" fmla="*/ 2170143 h 2779288"/>
                    <a:gd name="connsiteX6" fmla="*/ 2030889 w 2839113"/>
                    <a:gd name="connsiteY6" fmla="*/ 1788252 h 2779288"/>
                    <a:gd name="connsiteX7" fmla="*/ 2814364 w 2839113"/>
                    <a:gd name="connsiteY7" fmla="*/ 2141835 h 2779288"/>
                    <a:gd name="connsiteX8" fmla="*/ 2268388 w 2839113"/>
                    <a:gd name="connsiteY8" fmla="*/ 2700921 h 2779288"/>
                    <a:gd name="connsiteX9" fmla="*/ 184434 w 2839113"/>
                    <a:gd name="connsiteY9" fmla="*/ 538873 h 2779288"/>
                    <a:gd name="connsiteX10" fmla="*/ 634951 w 2839113"/>
                    <a:gd name="connsiteY10" fmla="*/ 0 h 2779288"/>
                    <a:gd name="connsiteX0" fmla="*/ 634951 w 2839113"/>
                    <a:gd name="connsiteY0" fmla="*/ 0 h 2779288"/>
                    <a:gd name="connsiteX1" fmla="*/ 729067 w 2839113"/>
                    <a:gd name="connsiteY1" fmla="*/ 3774 h 2779288"/>
                    <a:gd name="connsiteX2" fmla="*/ 1172526 w 2839113"/>
                    <a:gd name="connsiteY2" fmla="*/ 727041 h 2779288"/>
                    <a:gd name="connsiteX3" fmla="*/ 696499 w 2839113"/>
                    <a:gd name="connsiteY3" fmla="*/ 987452 h 2779288"/>
                    <a:gd name="connsiteX4" fmla="*/ 1804804 w 2839113"/>
                    <a:gd name="connsiteY4" fmla="*/ 2170143 h 2779288"/>
                    <a:gd name="connsiteX5" fmla="*/ 2030889 w 2839113"/>
                    <a:gd name="connsiteY5" fmla="*/ 1788252 h 2779288"/>
                    <a:gd name="connsiteX6" fmla="*/ 2814364 w 2839113"/>
                    <a:gd name="connsiteY6" fmla="*/ 2141835 h 2779288"/>
                    <a:gd name="connsiteX7" fmla="*/ 2268388 w 2839113"/>
                    <a:gd name="connsiteY7" fmla="*/ 2700921 h 2779288"/>
                    <a:gd name="connsiteX8" fmla="*/ 184434 w 2839113"/>
                    <a:gd name="connsiteY8" fmla="*/ 538873 h 2779288"/>
                    <a:gd name="connsiteX9" fmla="*/ 634951 w 2839113"/>
                    <a:gd name="connsiteY9" fmla="*/ 0 h 2779288"/>
                    <a:gd name="connsiteX0" fmla="*/ 634951 w 2839113"/>
                    <a:gd name="connsiteY0" fmla="*/ 0 h 2779288"/>
                    <a:gd name="connsiteX1" fmla="*/ 729067 w 2839113"/>
                    <a:gd name="connsiteY1" fmla="*/ 3774 h 2779288"/>
                    <a:gd name="connsiteX2" fmla="*/ 1172526 w 2839113"/>
                    <a:gd name="connsiteY2" fmla="*/ 727041 h 2779288"/>
                    <a:gd name="connsiteX3" fmla="*/ 696499 w 2839113"/>
                    <a:gd name="connsiteY3" fmla="*/ 987452 h 2779288"/>
                    <a:gd name="connsiteX4" fmla="*/ 1804804 w 2839113"/>
                    <a:gd name="connsiteY4" fmla="*/ 2170143 h 2779288"/>
                    <a:gd name="connsiteX5" fmla="*/ 2030889 w 2839113"/>
                    <a:gd name="connsiteY5" fmla="*/ 1788252 h 2779288"/>
                    <a:gd name="connsiteX6" fmla="*/ 2814364 w 2839113"/>
                    <a:gd name="connsiteY6" fmla="*/ 2141835 h 2779288"/>
                    <a:gd name="connsiteX7" fmla="*/ 2268388 w 2839113"/>
                    <a:gd name="connsiteY7" fmla="*/ 2700921 h 2779288"/>
                    <a:gd name="connsiteX8" fmla="*/ 184434 w 2839113"/>
                    <a:gd name="connsiteY8" fmla="*/ 538873 h 2779288"/>
                    <a:gd name="connsiteX9" fmla="*/ 634951 w 2839113"/>
                    <a:gd name="connsiteY9" fmla="*/ 0 h 2779288"/>
                    <a:gd name="connsiteX0" fmla="*/ 634951 w 2839113"/>
                    <a:gd name="connsiteY0" fmla="*/ 0 h 2779288"/>
                    <a:gd name="connsiteX1" fmla="*/ 729067 w 2839113"/>
                    <a:gd name="connsiteY1" fmla="*/ 3774 h 2779288"/>
                    <a:gd name="connsiteX2" fmla="*/ 1172526 w 2839113"/>
                    <a:gd name="connsiteY2" fmla="*/ 727041 h 2779288"/>
                    <a:gd name="connsiteX3" fmla="*/ 696499 w 2839113"/>
                    <a:gd name="connsiteY3" fmla="*/ 987452 h 2779288"/>
                    <a:gd name="connsiteX4" fmla="*/ 1804804 w 2839113"/>
                    <a:gd name="connsiteY4" fmla="*/ 2170143 h 2779288"/>
                    <a:gd name="connsiteX5" fmla="*/ 2030889 w 2839113"/>
                    <a:gd name="connsiteY5" fmla="*/ 1788252 h 2779288"/>
                    <a:gd name="connsiteX6" fmla="*/ 2814364 w 2839113"/>
                    <a:gd name="connsiteY6" fmla="*/ 2141835 h 2779288"/>
                    <a:gd name="connsiteX7" fmla="*/ 2268388 w 2839113"/>
                    <a:gd name="connsiteY7" fmla="*/ 2700921 h 2779288"/>
                    <a:gd name="connsiteX8" fmla="*/ 184434 w 2839113"/>
                    <a:gd name="connsiteY8" fmla="*/ 538873 h 2779288"/>
                    <a:gd name="connsiteX9" fmla="*/ 634951 w 2839113"/>
                    <a:gd name="connsiteY9" fmla="*/ 0 h 2779288"/>
                    <a:gd name="connsiteX0" fmla="*/ 634951 w 2839113"/>
                    <a:gd name="connsiteY0" fmla="*/ 0 h 2779288"/>
                    <a:gd name="connsiteX1" fmla="*/ 729067 w 2839113"/>
                    <a:gd name="connsiteY1" fmla="*/ 3774 h 2779288"/>
                    <a:gd name="connsiteX2" fmla="*/ 1172526 w 2839113"/>
                    <a:gd name="connsiteY2" fmla="*/ 727041 h 2779288"/>
                    <a:gd name="connsiteX3" fmla="*/ 696499 w 2839113"/>
                    <a:gd name="connsiteY3" fmla="*/ 987452 h 2779288"/>
                    <a:gd name="connsiteX4" fmla="*/ 1804804 w 2839113"/>
                    <a:gd name="connsiteY4" fmla="*/ 2170143 h 2779288"/>
                    <a:gd name="connsiteX5" fmla="*/ 2030889 w 2839113"/>
                    <a:gd name="connsiteY5" fmla="*/ 1788252 h 2779288"/>
                    <a:gd name="connsiteX6" fmla="*/ 2814364 w 2839113"/>
                    <a:gd name="connsiteY6" fmla="*/ 2141835 h 2779288"/>
                    <a:gd name="connsiteX7" fmla="*/ 2268388 w 2839113"/>
                    <a:gd name="connsiteY7" fmla="*/ 2700921 h 2779288"/>
                    <a:gd name="connsiteX8" fmla="*/ 184434 w 2839113"/>
                    <a:gd name="connsiteY8" fmla="*/ 538873 h 2779288"/>
                    <a:gd name="connsiteX9" fmla="*/ 634951 w 2839113"/>
                    <a:gd name="connsiteY9" fmla="*/ 0 h 2779288"/>
                    <a:gd name="connsiteX0" fmla="*/ 634951 w 2839113"/>
                    <a:gd name="connsiteY0" fmla="*/ 0 h 2779288"/>
                    <a:gd name="connsiteX1" fmla="*/ 1172526 w 2839113"/>
                    <a:gd name="connsiteY1" fmla="*/ 727041 h 2779288"/>
                    <a:gd name="connsiteX2" fmla="*/ 696499 w 2839113"/>
                    <a:gd name="connsiteY2" fmla="*/ 987452 h 2779288"/>
                    <a:gd name="connsiteX3" fmla="*/ 1804804 w 2839113"/>
                    <a:gd name="connsiteY3" fmla="*/ 2170143 h 2779288"/>
                    <a:gd name="connsiteX4" fmla="*/ 2030889 w 2839113"/>
                    <a:gd name="connsiteY4" fmla="*/ 1788252 h 2779288"/>
                    <a:gd name="connsiteX5" fmla="*/ 2814364 w 2839113"/>
                    <a:gd name="connsiteY5" fmla="*/ 2141835 h 2779288"/>
                    <a:gd name="connsiteX6" fmla="*/ 2268388 w 2839113"/>
                    <a:gd name="connsiteY6" fmla="*/ 2700921 h 2779288"/>
                    <a:gd name="connsiteX7" fmla="*/ 184434 w 2839113"/>
                    <a:gd name="connsiteY7" fmla="*/ 538873 h 2779288"/>
                    <a:gd name="connsiteX8" fmla="*/ 634951 w 2839113"/>
                    <a:gd name="connsiteY8" fmla="*/ 0 h 277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9113" h="2779288">
                      <a:moveTo>
                        <a:pt x="634951" y="0"/>
                      </a:moveTo>
                      <a:lnTo>
                        <a:pt x="1172526" y="727041"/>
                      </a:lnTo>
                      <a:cubicBezTo>
                        <a:pt x="1061475" y="975770"/>
                        <a:pt x="874225" y="1005423"/>
                        <a:pt x="696499" y="987452"/>
                      </a:cubicBezTo>
                      <a:cubicBezTo>
                        <a:pt x="251073" y="1846230"/>
                        <a:pt x="1559023" y="2431995"/>
                        <a:pt x="1804804" y="2170143"/>
                      </a:cubicBezTo>
                      <a:cubicBezTo>
                        <a:pt x="1811009" y="1988316"/>
                        <a:pt x="1835290" y="1864195"/>
                        <a:pt x="2030889" y="1788252"/>
                      </a:cubicBezTo>
                      <a:lnTo>
                        <a:pt x="2814364" y="2141835"/>
                      </a:lnTo>
                      <a:cubicBezTo>
                        <a:pt x="2940357" y="2610284"/>
                        <a:pt x="2558789" y="2740386"/>
                        <a:pt x="2268388" y="2700921"/>
                      </a:cubicBezTo>
                      <a:cubicBezTo>
                        <a:pt x="1034091" y="3148684"/>
                        <a:pt x="-543194" y="1577028"/>
                        <a:pt x="184434" y="538873"/>
                      </a:cubicBezTo>
                      <a:cubicBezTo>
                        <a:pt x="195816" y="545508"/>
                        <a:pt x="49512" y="10994"/>
                        <a:pt x="634951" y="0"/>
                      </a:cubicBezTo>
                      <a:close/>
                    </a:path>
                  </a:pathLst>
                </a:custGeom>
                <a:solidFill>
                  <a:srgbClr val="004E95"/>
                </a:solidFill>
                <a:ln w="19050">
                  <a:noFill/>
                  <a:prstDash val="solid"/>
                  <a:round/>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sp>
            <p:nvSpPr>
              <p:cNvPr id="21" name="TextBox 20">
                <a:extLst>
                  <a:ext uri="{FF2B5EF4-FFF2-40B4-BE49-F238E27FC236}">
                    <a16:creationId xmlns:a16="http://schemas.microsoft.com/office/drawing/2014/main" id="{9346EE76-F5A5-ACFF-F7C6-8B46CF357B6C}"/>
                  </a:ext>
                </a:extLst>
              </p:cNvPr>
              <p:cNvSpPr txBox="1"/>
              <p:nvPr/>
            </p:nvSpPr>
            <p:spPr>
              <a:xfrm>
                <a:off x="1873413" y="1781036"/>
                <a:ext cx="22710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Georgia" panose="02040502050405020303" pitchFamily="18" charset="0"/>
                    <a:ea typeface="+mn-ea"/>
                    <a:cs typeface="Arial" panose="020B0604020202020204" pitchFamily="34" charset="0"/>
                  </a:rPr>
                  <a:t>Contact Numbers</a:t>
                </a:r>
                <a:r>
                  <a:rPr kumimoji="0" lang="en-US" sz="1600" b="0" i="0" u="none" strike="noStrike" kern="0" cap="none" spc="0" normalizeH="0" baseline="0" noProof="0" dirty="0">
                    <a:ln>
                      <a:noFill/>
                    </a:ln>
                    <a:solidFill>
                      <a:schemeClr val="bg1"/>
                    </a:solidFill>
                    <a:effectLst/>
                    <a:uLnTx/>
                    <a:uFillTx/>
                    <a:latin typeface="Georgia" panose="02040502050405020303" pitchFamily="18"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828-793-0326</a:t>
                </a:r>
              </a:p>
            </p:txBody>
          </p:sp>
        </p:grpSp>
      </p:grpSp>
      <p:sp>
        <p:nvSpPr>
          <p:cNvPr id="32" name="Oval 31">
            <a:extLst>
              <a:ext uri="{FF2B5EF4-FFF2-40B4-BE49-F238E27FC236}">
                <a16:creationId xmlns:a16="http://schemas.microsoft.com/office/drawing/2014/main" id="{D9FB8D77-562C-0BEC-3842-5A3EE5542FB8}"/>
              </a:ext>
            </a:extLst>
          </p:cNvPr>
          <p:cNvSpPr/>
          <p:nvPr/>
        </p:nvSpPr>
        <p:spPr>
          <a:xfrm>
            <a:off x="6506644" y="861060"/>
            <a:ext cx="5654040" cy="5469086"/>
          </a:xfrm>
          <a:prstGeom prst="ellipse">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994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outdoor, sign&#10;&#10;AI-generated content may be incorrect.">
            <a:extLst>
              <a:ext uri="{FF2B5EF4-FFF2-40B4-BE49-F238E27FC236}">
                <a16:creationId xmlns:a16="http://schemas.microsoft.com/office/drawing/2014/main" id="{96367479-E0D4-CEE3-3D78-C18A9D69EEFD}"/>
              </a:ext>
            </a:extLst>
          </p:cNvPr>
          <p:cNvPicPr>
            <a:picLocks noGrp="1" noChangeAspect="1"/>
          </p:cNvPicPr>
          <p:nvPr>
            <p:ph sz="half" idx="13"/>
          </p:nvPr>
        </p:nvPicPr>
        <p:blipFill>
          <a:blip r:embed="rId3"/>
          <a:srcRect r="2" b="2025"/>
          <a:stretch>
            <a:fillRect/>
          </a:stretch>
        </p:blipFill>
        <p:spPr>
          <a:xfrm>
            <a:off x="838200" y="1409064"/>
            <a:ext cx="5034280" cy="4648835"/>
          </a:xfrm>
          <a:noFill/>
        </p:spPr>
      </p:pic>
      <p:sp>
        <p:nvSpPr>
          <p:cNvPr id="4" name="Content Placeholder 3">
            <a:extLst>
              <a:ext uri="{FF2B5EF4-FFF2-40B4-BE49-F238E27FC236}">
                <a16:creationId xmlns:a16="http://schemas.microsoft.com/office/drawing/2014/main" id="{7AF4339C-987B-DA2C-6DFE-0C85A2BD3EFF}"/>
              </a:ext>
            </a:extLst>
          </p:cNvPr>
          <p:cNvSpPr>
            <a:spLocks noGrp="1"/>
          </p:cNvSpPr>
          <p:nvPr>
            <p:ph sz="half" idx="14"/>
          </p:nvPr>
        </p:nvSpPr>
        <p:spPr>
          <a:xfrm>
            <a:off x="6096000" y="1409064"/>
            <a:ext cx="5619750" cy="4648835"/>
          </a:xfrm>
        </p:spPr>
        <p:txBody>
          <a:bodyPr>
            <a:normAutofit/>
          </a:bodyPr>
          <a:lstStyle/>
          <a:p>
            <a:r>
              <a:rPr lang="en-US" dirty="0"/>
              <a:t>State of Emergency </a:t>
            </a:r>
            <a:r>
              <a:rPr lang="en-US"/>
              <a:t>from         </a:t>
            </a:r>
            <a:r>
              <a:rPr lang="en-US" dirty="0"/>
              <a:t> </a:t>
            </a:r>
            <a:r>
              <a:rPr lang="en-US"/>
              <a:t>Sept </a:t>
            </a:r>
            <a:r>
              <a:rPr lang="en-US" dirty="0"/>
              <a:t>25, 2024 – June 30, 2025</a:t>
            </a:r>
          </a:p>
          <a:p>
            <a:endParaRPr lang="en-US" dirty="0"/>
          </a:p>
          <a:p>
            <a:r>
              <a:rPr lang="en-US" dirty="0"/>
              <a:t>Hurricane Helene hit Sept 27</a:t>
            </a:r>
            <a:r>
              <a:rPr lang="en-US" baseline="30000" dirty="0"/>
              <a:t>th</a:t>
            </a:r>
          </a:p>
          <a:p>
            <a:endParaRPr lang="en-US" dirty="0"/>
          </a:p>
          <a:p>
            <a:r>
              <a:rPr lang="en-US" dirty="0"/>
              <a:t>Presidential disaster declaration Sept 28</a:t>
            </a:r>
            <a:r>
              <a:rPr lang="en-US" baseline="30000" dirty="0"/>
              <a:t>th</a:t>
            </a:r>
            <a:r>
              <a:rPr lang="en-US" dirty="0"/>
              <a:t> – 100% for 6 month</a:t>
            </a:r>
          </a:p>
          <a:p>
            <a:endParaRPr lang="en-US" dirty="0"/>
          </a:p>
          <a:p>
            <a:r>
              <a:rPr lang="en-US" dirty="0"/>
              <a:t>Estimated damages $53-78B</a:t>
            </a:r>
          </a:p>
          <a:p>
            <a:endParaRPr lang="en-US" dirty="0"/>
          </a:p>
          <a:p>
            <a:pPr lvl="2"/>
            <a:endParaRPr lang="en-US" sz="2800" dirty="0"/>
          </a:p>
        </p:txBody>
      </p:sp>
      <p:sp>
        <p:nvSpPr>
          <p:cNvPr id="3" name="TextBox 2">
            <a:extLst>
              <a:ext uri="{FF2B5EF4-FFF2-40B4-BE49-F238E27FC236}">
                <a16:creationId xmlns:a16="http://schemas.microsoft.com/office/drawing/2014/main" id="{4C2536DC-6023-B119-2810-B35BDFE98097}"/>
              </a:ext>
            </a:extLst>
          </p:cNvPr>
          <p:cNvSpPr txBox="1"/>
          <p:nvPr/>
        </p:nvSpPr>
        <p:spPr>
          <a:xfrm>
            <a:off x="1137920" y="181218"/>
            <a:ext cx="9022670" cy="523220"/>
          </a:xfrm>
          <a:prstGeom prst="rect">
            <a:avLst/>
          </a:prstGeom>
          <a:solidFill>
            <a:schemeClr val="tx1">
              <a:lumMod val="50000"/>
              <a:lumOff val="50000"/>
            </a:schemeClr>
          </a:solidFill>
        </p:spPr>
        <p:txBody>
          <a:bodyPr wrap="square" rtlCol="0">
            <a:spAutoFit/>
          </a:bodyPr>
          <a:lstStyle/>
          <a:p>
            <a:r>
              <a:rPr lang="en-US" sz="2800" b="1" dirty="0">
                <a:solidFill>
                  <a:schemeClr val="bg1"/>
                </a:solidFill>
                <a:latin typeface="Eras Demi ITC" panose="020B0805030504020804" pitchFamily="34" charset="0"/>
              </a:rPr>
              <a:t>Natural Disasters Happen – Be Prepared</a:t>
            </a:r>
          </a:p>
        </p:txBody>
      </p:sp>
    </p:spTree>
    <p:extLst>
      <p:ext uri="{BB962C8B-B14F-4D97-AF65-F5344CB8AC3E}">
        <p14:creationId xmlns:p14="http://schemas.microsoft.com/office/powerpoint/2010/main" val="956112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9E3065-FA5A-09A8-3A42-793EB41BABEE}"/>
              </a:ext>
            </a:extLst>
          </p:cNvPr>
          <p:cNvGrpSpPr/>
          <p:nvPr/>
        </p:nvGrpSpPr>
        <p:grpSpPr>
          <a:xfrm>
            <a:off x="840932" y="331997"/>
            <a:ext cx="4763151" cy="3024259"/>
            <a:chOff x="94597" y="1113530"/>
            <a:chExt cx="3416344" cy="2119781"/>
          </a:xfrm>
        </p:grpSpPr>
        <p:sp>
          <p:nvSpPr>
            <p:cNvPr id="42" name="Rectangle 41">
              <a:extLst>
                <a:ext uri="{FF2B5EF4-FFF2-40B4-BE49-F238E27FC236}">
                  <a16:creationId xmlns:a16="http://schemas.microsoft.com/office/drawing/2014/main" id="{E9709D29-A1D5-11D1-6D51-AEC74F5C47D8}"/>
                </a:ext>
              </a:extLst>
            </p:cNvPr>
            <p:cNvSpPr/>
            <p:nvPr/>
          </p:nvSpPr>
          <p:spPr>
            <a:xfrm>
              <a:off x="604835" y="2997298"/>
              <a:ext cx="1393372" cy="45719"/>
            </a:xfrm>
            <a:prstGeom prst="rect">
              <a:avLst/>
            </a:prstGeom>
            <a:gradFill flip="none" rotWithShape="1">
              <a:gsLst>
                <a:gs pos="31000">
                  <a:srgbClr val="A8A7A7"/>
                </a:gs>
                <a:gs pos="0">
                  <a:schemeClr val="bg2">
                    <a:lumMod val="90000"/>
                  </a:schemeClr>
                </a:gs>
                <a:gs pos="99000">
                  <a:schemeClr val="tx1">
                    <a:lumMod val="75000"/>
                    <a:lumOff val="25000"/>
                  </a:schemeClr>
                </a:gs>
                <a:gs pos="65000">
                  <a:schemeClr val="tx1">
                    <a:lumMod val="50000"/>
                    <a:lumOff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0A8F259A-817B-B6D7-5520-04D3C76FF306}"/>
                </a:ext>
              </a:extLst>
            </p:cNvPr>
            <p:cNvGrpSpPr/>
            <p:nvPr/>
          </p:nvGrpSpPr>
          <p:grpSpPr>
            <a:xfrm>
              <a:off x="94597" y="1113530"/>
              <a:ext cx="3416344" cy="2119781"/>
              <a:chOff x="94597" y="1113530"/>
              <a:chExt cx="3416344" cy="2119781"/>
            </a:xfrm>
          </p:grpSpPr>
          <p:sp>
            <p:nvSpPr>
              <p:cNvPr id="44" name="TextBox 43">
                <a:extLst>
                  <a:ext uri="{FF2B5EF4-FFF2-40B4-BE49-F238E27FC236}">
                    <a16:creationId xmlns:a16="http://schemas.microsoft.com/office/drawing/2014/main" id="{C12D1F01-F922-08A6-E976-F6B0259DE136}"/>
                  </a:ext>
                </a:extLst>
              </p:cNvPr>
              <p:cNvSpPr txBox="1"/>
              <p:nvPr/>
            </p:nvSpPr>
            <p:spPr>
              <a:xfrm>
                <a:off x="94597" y="1113530"/>
                <a:ext cx="3286636" cy="453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Georgia" panose="02040502050405020303" pitchFamily="18" charset="0"/>
                    <a:ea typeface="+mn-ea"/>
                    <a:cs typeface="Arial" panose="020B0604020202020204" pitchFamily="34" charset="0"/>
                  </a:rPr>
                  <a:t>Fiscal Resilience</a:t>
                </a:r>
              </a:p>
            </p:txBody>
          </p:sp>
          <p:sp>
            <p:nvSpPr>
              <p:cNvPr id="45" name="Rectangle 44">
                <a:extLst>
                  <a:ext uri="{FF2B5EF4-FFF2-40B4-BE49-F238E27FC236}">
                    <a16:creationId xmlns:a16="http://schemas.microsoft.com/office/drawing/2014/main" id="{331DCEE4-D6C9-4929-43EB-FA9F57BA7836}"/>
                  </a:ext>
                </a:extLst>
              </p:cNvPr>
              <p:cNvSpPr/>
              <p:nvPr/>
            </p:nvSpPr>
            <p:spPr>
              <a:xfrm flipH="1">
                <a:off x="517891" y="1664315"/>
                <a:ext cx="2993050" cy="1568996"/>
              </a:xfrm>
              <a:prstGeom prst="rect">
                <a:avLst/>
              </a:prstGeom>
            </p:spPr>
            <p:txBody>
              <a:bodyPr wrap="square">
                <a:spAutoFit/>
              </a:bodyPr>
              <a:lstStyle/>
              <a:p>
                <a:pPr lvl="0"/>
                <a:r>
                  <a:rPr lang="en-US" sz="2000" i="1" dirty="0"/>
                  <a:t>the ability to respond and recover from economic shock without placing the organization at risk of financial failure, ensuring long-term financial health</a:t>
                </a:r>
                <a:endPar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grpSp>
      </p:grpSp>
      <p:pic>
        <p:nvPicPr>
          <p:cNvPr id="48" name="Picture 47" descr="A pile of rubble in front of a building&#10;&#10;AI-generated content may be incorrect.">
            <a:extLst>
              <a:ext uri="{FF2B5EF4-FFF2-40B4-BE49-F238E27FC236}">
                <a16:creationId xmlns:a16="http://schemas.microsoft.com/office/drawing/2014/main" id="{BB0AD8B0-E6CC-58EA-1383-6D12A84F1194}"/>
              </a:ext>
            </a:extLst>
          </p:cNvPr>
          <p:cNvPicPr>
            <a:picLocks noChangeAspect="1"/>
          </p:cNvPicPr>
          <p:nvPr/>
        </p:nvPicPr>
        <p:blipFill>
          <a:blip r:embed="rId2">
            <a:extLst>
              <a:ext uri="{28A0092B-C50C-407E-A947-70E740481C1C}">
                <a14:useLocalDpi xmlns:a14="http://schemas.microsoft.com/office/drawing/2010/main" val="0"/>
              </a:ext>
            </a:extLst>
          </a:blip>
          <a:srcRect l="47254" t="8250" r="10246" b="22211"/>
          <a:stretch>
            <a:fillRect/>
          </a:stretch>
        </p:blipFill>
        <p:spPr>
          <a:xfrm>
            <a:off x="5892525" y="0"/>
            <a:ext cx="6299476" cy="6858000"/>
          </a:xfrm>
          <a:prstGeom prst="rect">
            <a:avLst/>
          </a:prstGeom>
        </p:spPr>
      </p:pic>
    </p:spTree>
    <p:extLst>
      <p:ext uri="{BB962C8B-B14F-4D97-AF65-F5344CB8AC3E}">
        <p14:creationId xmlns:p14="http://schemas.microsoft.com/office/powerpoint/2010/main" val="3206037103"/>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D5C53-1B76-705C-81ED-1C5C6CEDD06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F623DAF-8EA4-106C-16D1-53B419032690}"/>
              </a:ext>
            </a:extLst>
          </p:cNvPr>
          <p:cNvGrpSpPr/>
          <p:nvPr/>
        </p:nvGrpSpPr>
        <p:grpSpPr>
          <a:xfrm>
            <a:off x="840932" y="331997"/>
            <a:ext cx="4763151" cy="3024259"/>
            <a:chOff x="94597" y="1113530"/>
            <a:chExt cx="3416344" cy="2119781"/>
          </a:xfrm>
        </p:grpSpPr>
        <p:sp>
          <p:nvSpPr>
            <p:cNvPr id="42" name="Rectangle 41">
              <a:extLst>
                <a:ext uri="{FF2B5EF4-FFF2-40B4-BE49-F238E27FC236}">
                  <a16:creationId xmlns:a16="http://schemas.microsoft.com/office/drawing/2014/main" id="{F2BFEB55-3630-DD56-36B2-9B6601B03C79}"/>
                </a:ext>
              </a:extLst>
            </p:cNvPr>
            <p:cNvSpPr/>
            <p:nvPr/>
          </p:nvSpPr>
          <p:spPr>
            <a:xfrm>
              <a:off x="604835" y="2997298"/>
              <a:ext cx="1393372" cy="45719"/>
            </a:xfrm>
            <a:prstGeom prst="rect">
              <a:avLst/>
            </a:prstGeom>
            <a:gradFill flip="none" rotWithShape="1">
              <a:gsLst>
                <a:gs pos="31000">
                  <a:srgbClr val="A8A7A7"/>
                </a:gs>
                <a:gs pos="0">
                  <a:schemeClr val="bg2">
                    <a:lumMod val="90000"/>
                  </a:schemeClr>
                </a:gs>
                <a:gs pos="99000">
                  <a:schemeClr val="tx1">
                    <a:lumMod val="75000"/>
                    <a:lumOff val="25000"/>
                  </a:schemeClr>
                </a:gs>
                <a:gs pos="65000">
                  <a:schemeClr val="tx1">
                    <a:lumMod val="50000"/>
                    <a:lumOff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07BE29D2-8D1D-4B66-7E4D-703F3265CF1E}"/>
                </a:ext>
              </a:extLst>
            </p:cNvPr>
            <p:cNvGrpSpPr/>
            <p:nvPr/>
          </p:nvGrpSpPr>
          <p:grpSpPr>
            <a:xfrm>
              <a:off x="94597" y="1113530"/>
              <a:ext cx="3416344" cy="2119781"/>
              <a:chOff x="94597" y="1113530"/>
              <a:chExt cx="3416344" cy="2119781"/>
            </a:xfrm>
          </p:grpSpPr>
          <p:sp>
            <p:nvSpPr>
              <p:cNvPr id="44" name="TextBox 43">
                <a:extLst>
                  <a:ext uri="{FF2B5EF4-FFF2-40B4-BE49-F238E27FC236}">
                    <a16:creationId xmlns:a16="http://schemas.microsoft.com/office/drawing/2014/main" id="{6270E7BC-C28A-266E-ABCD-B54269107405}"/>
                  </a:ext>
                </a:extLst>
              </p:cNvPr>
              <p:cNvSpPr txBox="1"/>
              <p:nvPr/>
            </p:nvSpPr>
            <p:spPr>
              <a:xfrm>
                <a:off x="94597" y="1113530"/>
                <a:ext cx="3286636" cy="453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Georgia" panose="02040502050405020303" pitchFamily="18" charset="0"/>
                    <a:ea typeface="+mn-ea"/>
                    <a:cs typeface="Arial" panose="020B0604020202020204" pitchFamily="34" charset="0"/>
                  </a:rPr>
                  <a:t>Fiscal Resilience</a:t>
                </a:r>
              </a:p>
            </p:txBody>
          </p:sp>
          <p:sp>
            <p:nvSpPr>
              <p:cNvPr id="45" name="Rectangle 44">
                <a:extLst>
                  <a:ext uri="{FF2B5EF4-FFF2-40B4-BE49-F238E27FC236}">
                    <a16:creationId xmlns:a16="http://schemas.microsoft.com/office/drawing/2014/main" id="{AB513601-D5C7-B77D-9EEC-9191581570D9}"/>
                  </a:ext>
                </a:extLst>
              </p:cNvPr>
              <p:cNvSpPr/>
              <p:nvPr/>
            </p:nvSpPr>
            <p:spPr>
              <a:xfrm flipH="1">
                <a:off x="517891" y="1664315"/>
                <a:ext cx="2993050" cy="1568996"/>
              </a:xfrm>
              <a:prstGeom prst="rect">
                <a:avLst/>
              </a:prstGeom>
            </p:spPr>
            <p:txBody>
              <a:bodyPr wrap="square">
                <a:spAutoFit/>
              </a:bodyPr>
              <a:lstStyle/>
              <a:p>
                <a:pPr lvl="0"/>
                <a:r>
                  <a:rPr lang="en-US" sz="2000" i="1" dirty="0"/>
                  <a:t>the ability to respond and recover from economic shock without placing the organization at risk of financial failure, ensuring long-term financial health</a:t>
                </a:r>
                <a:endPar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grpSp>
      </p:grpSp>
      <p:grpSp>
        <p:nvGrpSpPr>
          <p:cNvPr id="6" name="Group 5">
            <a:extLst>
              <a:ext uri="{FF2B5EF4-FFF2-40B4-BE49-F238E27FC236}">
                <a16:creationId xmlns:a16="http://schemas.microsoft.com/office/drawing/2014/main" id="{EAE7B35E-9523-CAF2-8FD4-4349EB2C4969}"/>
              </a:ext>
            </a:extLst>
          </p:cNvPr>
          <p:cNvGrpSpPr/>
          <p:nvPr/>
        </p:nvGrpSpPr>
        <p:grpSpPr>
          <a:xfrm>
            <a:off x="6912725" y="1115140"/>
            <a:ext cx="3893820" cy="1022466"/>
            <a:chOff x="7857307" y="493847"/>
            <a:chExt cx="3605320" cy="916274"/>
          </a:xfrm>
        </p:grpSpPr>
        <p:grpSp>
          <p:nvGrpSpPr>
            <p:cNvPr id="31" name="Group 30">
              <a:extLst>
                <a:ext uri="{FF2B5EF4-FFF2-40B4-BE49-F238E27FC236}">
                  <a16:creationId xmlns:a16="http://schemas.microsoft.com/office/drawing/2014/main" id="{80292ADC-2E53-AC7D-8EA3-0DC850E2B34A}"/>
                </a:ext>
              </a:extLst>
            </p:cNvPr>
            <p:cNvGrpSpPr/>
            <p:nvPr/>
          </p:nvGrpSpPr>
          <p:grpSpPr>
            <a:xfrm>
              <a:off x="8825894" y="540307"/>
              <a:ext cx="2636733" cy="661000"/>
              <a:chOff x="9105816" y="515279"/>
              <a:chExt cx="2636733" cy="661000"/>
            </a:xfrm>
          </p:grpSpPr>
          <p:sp>
            <p:nvSpPr>
              <p:cNvPr id="40" name="TextBox 39">
                <a:extLst>
                  <a:ext uri="{FF2B5EF4-FFF2-40B4-BE49-F238E27FC236}">
                    <a16:creationId xmlns:a16="http://schemas.microsoft.com/office/drawing/2014/main" id="{2FFC55F6-C7DE-8512-BBB8-F1CAD27CEB55}"/>
                  </a:ext>
                </a:extLst>
              </p:cNvPr>
              <p:cNvSpPr txBox="1"/>
              <p:nvPr/>
            </p:nvSpPr>
            <p:spPr>
              <a:xfrm flipH="1">
                <a:off x="9105816" y="515279"/>
                <a:ext cx="2515759" cy="358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rPr>
                  <a:t>Fiscal Policy</a:t>
                </a:r>
                <a:endParaRPr kumimoji="0" lang="en-US"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endParaRPr>
              </a:p>
            </p:txBody>
          </p:sp>
          <p:sp>
            <p:nvSpPr>
              <p:cNvPr id="41" name="Rectangle 40">
                <a:extLst>
                  <a:ext uri="{FF2B5EF4-FFF2-40B4-BE49-F238E27FC236}">
                    <a16:creationId xmlns:a16="http://schemas.microsoft.com/office/drawing/2014/main" id="{887310F4-D97D-DC4D-F690-C7A757437BA6}"/>
                  </a:ext>
                </a:extLst>
              </p:cNvPr>
              <p:cNvSpPr/>
              <p:nvPr/>
            </p:nvSpPr>
            <p:spPr>
              <a:xfrm flipH="1">
                <a:off x="9105816" y="899280"/>
                <a:ext cx="263673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What sets the guiderails?</a:t>
                </a:r>
              </a:p>
            </p:txBody>
          </p:sp>
        </p:grpSp>
        <p:grpSp>
          <p:nvGrpSpPr>
            <p:cNvPr id="32" name="Group 31">
              <a:extLst>
                <a:ext uri="{FF2B5EF4-FFF2-40B4-BE49-F238E27FC236}">
                  <a16:creationId xmlns:a16="http://schemas.microsoft.com/office/drawing/2014/main" id="{3AB2BD95-BB06-68DB-0904-922F362E5F76}"/>
                </a:ext>
              </a:extLst>
            </p:cNvPr>
            <p:cNvGrpSpPr/>
            <p:nvPr/>
          </p:nvGrpSpPr>
          <p:grpSpPr>
            <a:xfrm>
              <a:off x="7857307" y="493847"/>
              <a:ext cx="1566914" cy="916274"/>
              <a:chOff x="7586655" y="854123"/>
              <a:chExt cx="1728621" cy="1010836"/>
            </a:xfrm>
          </p:grpSpPr>
          <p:grpSp>
            <p:nvGrpSpPr>
              <p:cNvPr id="33" name="Group 32">
                <a:extLst>
                  <a:ext uri="{FF2B5EF4-FFF2-40B4-BE49-F238E27FC236}">
                    <a16:creationId xmlns:a16="http://schemas.microsoft.com/office/drawing/2014/main" id="{9FDF11B1-5647-D1CC-5950-CD236E61E80F}"/>
                  </a:ext>
                </a:extLst>
              </p:cNvPr>
              <p:cNvGrpSpPr/>
              <p:nvPr/>
            </p:nvGrpSpPr>
            <p:grpSpPr>
              <a:xfrm>
                <a:off x="7586655" y="854123"/>
                <a:ext cx="1728621" cy="1010836"/>
                <a:chOff x="7586655" y="854123"/>
                <a:chExt cx="1728621" cy="1010836"/>
              </a:xfrm>
            </p:grpSpPr>
            <p:sp>
              <p:nvSpPr>
                <p:cNvPr id="38" name="Freeform 16">
                  <a:extLst>
                    <a:ext uri="{FF2B5EF4-FFF2-40B4-BE49-F238E27FC236}">
                      <a16:creationId xmlns:a16="http://schemas.microsoft.com/office/drawing/2014/main" id="{15CB3B3A-609E-D75E-FAC5-FD4C5C49410B}"/>
                    </a:ext>
                  </a:extLst>
                </p:cNvPr>
                <p:cNvSpPr/>
                <p:nvPr/>
              </p:nvSpPr>
              <p:spPr>
                <a:xfrm>
                  <a:off x="7586655" y="854123"/>
                  <a:ext cx="1728621" cy="1010836"/>
                </a:xfrm>
                <a:custGeom>
                  <a:avLst/>
                  <a:gdLst>
                    <a:gd name="connsiteX0" fmla="*/ 0 w 1728621"/>
                    <a:gd name="connsiteY0" fmla="*/ 0 h 1010836"/>
                    <a:gd name="connsiteX1" fmla="*/ 979678 w 1728621"/>
                    <a:gd name="connsiteY1" fmla="*/ 0 h 1010836"/>
                    <a:gd name="connsiteX2" fmla="*/ 997674 w 1728621"/>
                    <a:gd name="connsiteY2" fmla="*/ 0 h 1010836"/>
                    <a:gd name="connsiteX3" fmla="*/ 1728621 w 1728621"/>
                    <a:gd name="connsiteY3" fmla="*/ 0 h 1010836"/>
                    <a:gd name="connsiteX4" fmla="*/ 1728621 w 1728621"/>
                    <a:gd name="connsiteY4" fmla="*/ 39964 h 1010836"/>
                    <a:gd name="connsiteX5" fmla="*/ 997674 w 1728621"/>
                    <a:gd name="connsiteY5" fmla="*/ 39964 h 1010836"/>
                    <a:gd name="connsiteX6" fmla="*/ 997674 w 1728621"/>
                    <a:gd name="connsiteY6" fmla="*/ 1010836 h 1010836"/>
                    <a:gd name="connsiteX7" fmla="*/ 0 w 1728621"/>
                    <a:gd name="connsiteY7" fmla="*/ 1010836 h 10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8621" h="1010836">
                      <a:moveTo>
                        <a:pt x="0" y="0"/>
                      </a:moveTo>
                      <a:lnTo>
                        <a:pt x="979678" y="0"/>
                      </a:lnTo>
                      <a:lnTo>
                        <a:pt x="997674" y="0"/>
                      </a:lnTo>
                      <a:lnTo>
                        <a:pt x="1728621" y="0"/>
                      </a:lnTo>
                      <a:lnTo>
                        <a:pt x="1728621" y="39964"/>
                      </a:lnTo>
                      <a:lnTo>
                        <a:pt x="997674" y="39964"/>
                      </a:lnTo>
                      <a:lnTo>
                        <a:pt x="997674" y="1010836"/>
                      </a:lnTo>
                      <a:lnTo>
                        <a:pt x="0" y="1010836"/>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6E8E215E-EEB0-0D98-6A8A-89D402D90318}"/>
                    </a:ext>
                  </a:extLst>
                </p:cNvPr>
                <p:cNvSpPr/>
                <p:nvPr/>
              </p:nvSpPr>
              <p:spPr>
                <a:xfrm>
                  <a:off x="7658081" y="926492"/>
                  <a:ext cx="854822" cy="866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4" name="Group 33">
                <a:extLst>
                  <a:ext uri="{FF2B5EF4-FFF2-40B4-BE49-F238E27FC236}">
                    <a16:creationId xmlns:a16="http://schemas.microsoft.com/office/drawing/2014/main" id="{0C87C687-6D33-22C2-C310-D576D6324F66}"/>
                  </a:ext>
                </a:extLst>
              </p:cNvPr>
              <p:cNvGrpSpPr/>
              <p:nvPr/>
            </p:nvGrpSpPr>
            <p:grpSpPr>
              <a:xfrm>
                <a:off x="7742113" y="1162322"/>
                <a:ext cx="686758" cy="394438"/>
                <a:chOff x="5288036" y="640017"/>
                <a:chExt cx="535498" cy="307561"/>
              </a:xfrm>
              <a:solidFill>
                <a:srgbClr val="69CCE3"/>
              </a:solidFill>
            </p:grpSpPr>
            <p:sp>
              <p:nvSpPr>
                <p:cNvPr id="35" name="Freeform 13">
                  <a:extLst>
                    <a:ext uri="{FF2B5EF4-FFF2-40B4-BE49-F238E27FC236}">
                      <a16:creationId xmlns:a16="http://schemas.microsoft.com/office/drawing/2014/main" id="{27FAD377-6FF1-A732-DCDD-DB4ECC6CD640}"/>
                    </a:ext>
                  </a:extLst>
                </p:cNvPr>
                <p:cNvSpPr/>
                <p:nvPr/>
              </p:nvSpPr>
              <p:spPr>
                <a:xfrm>
                  <a:off x="5288036" y="640017"/>
                  <a:ext cx="535498" cy="307561"/>
                </a:xfrm>
                <a:custGeom>
                  <a:avLst/>
                  <a:gdLst>
                    <a:gd name="connsiteX0" fmla="*/ 348129 w 535498"/>
                    <a:gd name="connsiteY0" fmla="*/ 766 h 307561"/>
                    <a:gd name="connsiteX1" fmla="*/ 388637 w 535498"/>
                    <a:gd name="connsiteY1" fmla="*/ 29568 h 307561"/>
                    <a:gd name="connsiteX2" fmla="*/ 481535 w 535498"/>
                    <a:gd name="connsiteY2" fmla="*/ 89201 h 307561"/>
                    <a:gd name="connsiteX3" fmla="*/ 533704 w 535498"/>
                    <a:gd name="connsiteY3" fmla="*/ 208694 h 307561"/>
                    <a:gd name="connsiteX4" fmla="*/ 397146 w 535498"/>
                    <a:gd name="connsiteY4" fmla="*/ 304479 h 307561"/>
                    <a:gd name="connsiteX5" fmla="*/ 299875 w 535498"/>
                    <a:gd name="connsiteY5" fmla="*/ 179905 h 307561"/>
                    <a:gd name="connsiteX6" fmla="*/ 300074 w 535498"/>
                    <a:gd name="connsiteY6" fmla="*/ 157816 h 307561"/>
                    <a:gd name="connsiteX7" fmla="*/ 294552 w 535498"/>
                    <a:gd name="connsiteY7" fmla="*/ 160950 h 307561"/>
                    <a:gd name="connsiteX8" fmla="*/ 257748 w 535498"/>
                    <a:gd name="connsiteY8" fmla="*/ 165490 h 307561"/>
                    <a:gd name="connsiteX9" fmla="*/ 245380 w 535498"/>
                    <a:gd name="connsiteY9" fmla="*/ 162011 h 307561"/>
                    <a:gd name="connsiteX10" fmla="*/ 234976 w 535498"/>
                    <a:gd name="connsiteY10" fmla="*/ 156665 h 307561"/>
                    <a:gd name="connsiteX11" fmla="*/ 235005 w 535498"/>
                    <a:gd name="connsiteY11" fmla="*/ 159254 h 307561"/>
                    <a:gd name="connsiteX12" fmla="*/ 51447 w 535498"/>
                    <a:gd name="connsiteY12" fmla="*/ 288124 h 307561"/>
                    <a:gd name="connsiteX13" fmla="*/ 0 w 535498"/>
                    <a:gd name="connsiteY13" fmla="*/ 186143 h 307561"/>
                    <a:gd name="connsiteX14" fmla="*/ 52387 w 535498"/>
                    <a:gd name="connsiteY14" fmla="*/ 89669 h 307561"/>
                    <a:gd name="connsiteX15" fmla="*/ 146801 w 535498"/>
                    <a:gd name="connsiteY15" fmla="*/ 29124 h 307561"/>
                    <a:gd name="connsiteX16" fmla="*/ 203218 w 535498"/>
                    <a:gd name="connsiteY16" fmla="*/ 1727 h 307561"/>
                    <a:gd name="connsiteX17" fmla="*/ 210112 w 535498"/>
                    <a:gd name="connsiteY17" fmla="*/ 3727 h 307561"/>
                    <a:gd name="connsiteX18" fmla="*/ 233838 w 535498"/>
                    <a:gd name="connsiteY18" fmla="*/ 49111 h 307561"/>
                    <a:gd name="connsiteX19" fmla="*/ 233849 w 535498"/>
                    <a:gd name="connsiteY19" fmla="*/ 50197 h 307561"/>
                    <a:gd name="connsiteX20" fmla="*/ 242872 w 535498"/>
                    <a:gd name="connsiteY20" fmla="*/ 45078 h 307561"/>
                    <a:gd name="connsiteX21" fmla="*/ 279675 w 535498"/>
                    <a:gd name="connsiteY21" fmla="*/ 40538 h 307561"/>
                    <a:gd name="connsiteX22" fmla="*/ 292044 w 535498"/>
                    <a:gd name="connsiteY22" fmla="*/ 44017 h 307561"/>
                    <a:gd name="connsiteX23" fmla="*/ 301056 w 535498"/>
                    <a:gd name="connsiteY23" fmla="*/ 48649 h 307561"/>
                    <a:gd name="connsiteX24" fmla="*/ 301070 w 535498"/>
                    <a:gd name="connsiteY24" fmla="*/ 47091 h 307561"/>
                    <a:gd name="connsiteX25" fmla="*/ 326067 w 535498"/>
                    <a:gd name="connsiteY25" fmla="*/ 2395 h 307561"/>
                    <a:gd name="connsiteX26" fmla="*/ 348129 w 535498"/>
                    <a:gd name="connsiteY26" fmla="*/ 766 h 307561"/>
                    <a:gd name="connsiteX27" fmla="*/ 273074 w 535498"/>
                    <a:gd name="connsiteY27" fmla="*/ 78155 h 307561"/>
                    <a:gd name="connsiteX28" fmla="*/ 243853 w 535498"/>
                    <a:gd name="connsiteY28" fmla="*/ 98652 h 307561"/>
                    <a:gd name="connsiteX29" fmla="*/ 264349 w 535498"/>
                    <a:gd name="connsiteY29" fmla="*/ 127873 h 307561"/>
                    <a:gd name="connsiteX30" fmla="*/ 293570 w 535498"/>
                    <a:gd name="connsiteY30" fmla="*/ 107376 h 307561"/>
                    <a:gd name="connsiteX31" fmla="*/ 273074 w 535498"/>
                    <a:gd name="connsiteY31" fmla="*/ 78155 h 307561"/>
                    <a:gd name="connsiteX32" fmla="*/ 433630 w 535498"/>
                    <a:gd name="connsiteY32" fmla="*/ 104240 h 307561"/>
                    <a:gd name="connsiteX33" fmla="*/ 333006 w 535498"/>
                    <a:gd name="connsiteY33" fmla="*/ 174820 h 307561"/>
                    <a:gd name="connsiteX34" fmla="*/ 403586 w 535498"/>
                    <a:gd name="connsiteY34" fmla="*/ 275444 h 307561"/>
                    <a:gd name="connsiteX35" fmla="*/ 504210 w 535498"/>
                    <a:gd name="connsiteY35" fmla="*/ 204864 h 307561"/>
                    <a:gd name="connsiteX36" fmla="*/ 433630 w 535498"/>
                    <a:gd name="connsiteY36" fmla="*/ 104240 h 307561"/>
                    <a:gd name="connsiteX37" fmla="*/ 131990 w 535498"/>
                    <a:gd name="connsiteY37" fmla="*/ 103761 h 307561"/>
                    <a:gd name="connsiteX38" fmla="*/ 31367 w 535498"/>
                    <a:gd name="connsiteY38" fmla="*/ 174342 h 307561"/>
                    <a:gd name="connsiteX39" fmla="*/ 101947 w 535498"/>
                    <a:gd name="connsiteY39" fmla="*/ 274966 h 307561"/>
                    <a:gd name="connsiteX40" fmla="*/ 202572 w 535498"/>
                    <a:gd name="connsiteY40" fmla="*/ 204385 h 307561"/>
                    <a:gd name="connsiteX41" fmla="*/ 131990 w 535498"/>
                    <a:gd name="connsiteY41" fmla="*/ 103761 h 30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5498" h="307561">
                      <a:moveTo>
                        <a:pt x="348129" y="766"/>
                      </a:moveTo>
                      <a:cubicBezTo>
                        <a:pt x="361247" y="3242"/>
                        <a:pt x="375404" y="11910"/>
                        <a:pt x="388637" y="29568"/>
                      </a:cubicBezTo>
                      <a:cubicBezTo>
                        <a:pt x="423335" y="24376"/>
                        <a:pt x="457428" y="62348"/>
                        <a:pt x="481535" y="89201"/>
                      </a:cubicBezTo>
                      <a:cubicBezTo>
                        <a:pt x="520136" y="114154"/>
                        <a:pt x="542149" y="160574"/>
                        <a:pt x="533704" y="208694"/>
                      </a:cubicBezTo>
                      <a:cubicBezTo>
                        <a:pt x="522446" y="272854"/>
                        <a:pt x="462974" y="313043"/>
                        <a:pt x="397146" y="304479"/>
                      </a:cubicBezTo>
                      <a:cubicBezTo>
                        <a:pt x="336587" y="296602"/>
                        <a:pt x="299707" y="239662"/>
                        <a:pt x="299875" y="179905"/>
                      </a:cubicBezTo>
                      <a:lnTo>
                        <a:pt x="300074" y="157816"/>
                      </a:lnTo>
                      <a:lnTo>
                        <a:pt x="294552" y="160950"/>
                      </a:lnTo>
                      <a:cubicBezTo>
                        <a:pt x="283398" y="165937"/>
                        <a:pt x="270687" y="167761"/>
                        <a:pt x="257748" y="165490"/>
                      </a:cubicBezTo>
                      <a:cubicBezTo>
                        <a:pt x="253435" y="164733"/>
                        <a:pt x="249301" y="163557"/>
                        <a:pt x="245380" y="162011"/>
                      </a:cubicBezTo>
                      <a:lnTo>
                        <a:pt x="234976" y="156665"/>
                      </a:lnTo>
                      <a:lnTo>
                        <a:pt x="235005" y="159254"/>
                      </a:lnTo>
                      <a:cubicBezTo>
                        <a:pt x="245402" y="279132"/>
                        <a:pt x="138487" y="341959"/>
                        <a:pt x="51447" y="288124"/>
                      </a:cubicBezTo>
                      <a:cubicBezTo>
                        <a:pt x="8107" y="255060"/>
                        <a:pt x="1726" y="223534"/>
                        <a:pt x="0" y="186143"/>
                      </a:cubicBezTo>
                      <a:cubicBezTo>
                        <a:pt x="2639" y="130687"/>
                        <a:pt x="32836" y="109677"/>
                        <a:pt x="52387" y="89669"/>
                      </a:cubicBezTo>
                      <a:cubicBezTo>
                        <a:pt x="73359" y="68840"/>
                        <a:pt x="106091" y="26404"/>
                        <a:pt x="146801" y="29124"/>
                      </a:cubicBezTo>
                      <a:cubicBezTo>
                        <a:pt x="166015" y="4935"/>
                        <a:pt x="186548" y="-1588"/>
                        <a:pt x="203218" y="1727"/>
                      </a:cubicBezTo>
                      <a:cubicBezTo>
                        <a:pt x="205601" y="2201"/>
                        <a:pt x="207903" y="2875"/>
                        <a:pt x="210112" y="3727"/>
                      </a:cubicBezTo>
                      <a:cubicBezTo>
                        <a:pt x="229936" y="13554"/>
                        <a:pt x="235786" y="29091"/>
                        <a:pt x="233838" y="49111"/>
                      </a:cubicBezTo>
                      <a:lnTo>
                        <a:pt x="233849" y="50197"/>
                      </a:lnTo>
                      <a:lnTo>
                        <a:pt x="242872" y="45078"/>
                      </a:lnTo>
                      <a:cubicBezTo>
                        <a:pt x="254025" y="40091"/>
                        <a:pt x="266736" y="38267"/>
                        <a:pt x="279675" y="40538"/>
                      </a:cubicBezTo>
                      <a:cubicBezTo>
                        <a:pt x="283989" y="41295"/>
                        <a:pt x="288122" y="42471"/>
                        <a:pt x="292044" y="44017"/>
                      </a:cubicBezTo>
                      <a:lnTo>
                        <a:pt x="301056" y="48649"/>
                      </a:lnTo>
                      <a:lnTo>
                        <a:pt x="301070" y="47091"/>
                      </a:lnTo>
                      <a:cubicBezTo>
                        <a:pt x="299687" y="27023"/>
                        <a:pt x="305974" y="11657"/>
                        <a:pt x="326067" y="2395"/>
                      </a:cubicBezTo>
                      <a:cubicBezTo>
                        <a:pt x="332763" y="25"/>
                        <a:pt x="340260" y="-718"/>
                        <a:pt x="348129" y="766"/>
                      </a:cubicBezTo>
                      <a:close/>
                      <a:moveTo>
                        <a:pt x="273074" y="78155"/>
                      </a:moveTo>
                      <a:cubicBezTo>
                        <a:pt x="259344" y="75745"/>
                        <a:pt x="246262" y="84922"/>
                        <a:pt x="243853" y="98652"/>
                      </a:cubicBezTo>
                      <a:cubicBezTo>
                        <a:pt x="241443" y="112381"/>
                        <a:pt x="250620" y="125464"/>
                        <a:pt x="264349" y="127873"/>
                      </a:cubicBezTo>
                      <a:cubicBezTo>
                        <a:pt x="278078" y="130283"/>
                        <a:pt x="291162" y="121106"/>
                        <a:pt x="293570" y="107376"/>
                      </a:cubicBezTo>
                      <a:cubicBezTo>
                        <a:pt x="295980" y="93647"/>
                        <a:pt x="286803" y="80563"/>
                        <a:pt x="273074" y="78155"/>
                      </a:cubicBezTo>
                      <a:close/>
                      <a:moveTo>
                        <a:pt x="433630" y="104240"/>
                      </a:moveTo>
                      <a:cubicBezTo>
                        <a:pt x="386353" y="95944"/>
                        <a:pt x="341302" y="127544"/>
                        <a:pt x="333006" y="174820"/>
                      </a:cubicBezTo>
                      <a:cubicBezTo>
                        <a:pt x="324710" y="222097"/>
                        <a:pt x="356310" y="267147"/>
                        <a:pt x="403586" y="275444"/>
                      </a:cubicBezTo>
                      <a:cubicBezTo>
                        <a:pt x="450863" y="283740"/>
                        <a:pt x="495914" y="252140"/>
                        <a:pt x="504210" y="204864"/>
                      </a:cubicBezTo>
                      <a:cubicBezTo>
                        <a:pt x="512506" y="157587"/>
                        <a:pt x="480906" y="112536"/>
                        <a:pt x="433630" y="104240"/>
                      </a:cubicBezTo>
                      <a:close/>
                      <a:moveTo>
                        <a:pt x="131990" y="103761"/>
                      </a:moveTo>
                      <a:cubicBezTo>
                        <a:pt x="84715" y="95465"/>
                        <a:pt x="39663" y="127065"/>
                        <a:pt x="31367" y="174342"/>
                      </a:cubicBezTo>
                      <a:cubicBezTo>
                        <a:pt x="23071" y="221618"/>
                        <a:pt x="54672" y="266669"/>
                        <a:pt x="101947" y="274966"/>
                      </a:cubicBezTo>
                      <a:cubicBezTo>
                        <a:pt x="149223" y="283261"/>
                        <a:pt x="194275" y="251661"/>
                        <a:pt x="202572" y="204385"/>
                      </a:cubicBezTo>
                      <a:cubicBezTo>
                        <a:pt x="210867" y="157109"/>
                        <a:pt x="179267" y="112057"/>
                        <a:pt x="131990" y="103761"/>
                      </a:cubicBezTo>
                      <a:close/>
                    </a:path>
                  </a:pathLst>
                </a:custGeom>
                <a:solidFill>
                  <a:srgbClr val="004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14">
                  <a:extLst>
                    <a:ext uri="{FF2B5EF4-FFF2-40B4-BE49-F238E27FC236}">
                      <a16:creationId xmlns:a16="http://schemas.microsoft.com/office/drawing/2014/main" id="{30F9C6BE-E4E7-7CCB-D158-04C48AAA146C}"/>
                    </a:ext>
                  </a:extLst>
                </p:cNvPr>
                <p:cNvSpPr/>
                <p:nvPr/>
              </p:nvSpPr>
              <p:spPr>
                <a:xfrm>
                  <a:off x="5651489" y="765247"/>
                  <a:ext cx="108381" cy="47018"/>
                </a:xfrm>
                <a:custGeom>
                  <a:avLst/>
                  <a:gdLst>
                    <a:gd name="connsiteX0" fmla="*/ 54192 w 108381"/>
                    <a:gd name="connsiteY0" fmla="*/ 11 h 47018"/>
                    <a:gd name="connsiteX1" fmla="*/ 108173 w 108381"/>
                    <a:gd name="connsiteY1" fmla="*/ 35716 h 47018"/>
                    <a:gd name="connsiteX2" fmla="*/ 100209 w 108381"/>
                    <a:gd name="connsiteY2" fmla="*/ 43734 h 47018"/>
                    <a:gd name="connsiteX3" fmla="*/ 12165 w 108381"/>
                    <a:gd name="connsiteY3" fmla="*/ 46042 h 47018"/>
                    <a:gd name="connsiteX4" fmla="*/ 7 w 108381"/>
                    <a:gd name="connsiteY4" fmla="*/ 41404 h 47018"/>
                    <a:gd name="connsiteX5" fmla="*/ 54192 w 108381"/>
                    <a:gd name="connsiteY5" fmla="*/ 11 h 4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81" h="47018">
                      <a:moveTo>
                        <a:pt x="54192" y="11"/>
                      </a:moveTo>
                      <a:cubicBezTo>
                        <a:pt x="77943" y="-404"/>
                        <a:pt x="101660" y="12032"/>
                        <a:pt x="108173" y="35716"/>
                      </a:cubicBezTo>
                      <a:cubicBezTo>
                        <a:pt x="109240" y="39027"/>
                        <a:pt x="106161" y="44498"/>
                        <a:pt x="100209" y="43734"/>
                      </a:cubicBezTo>
                      <a:cubicBezTo>
                        <a:pt x="71265" y="32069"/>
                        <a:pt x="40702" y="32574"/>
                        <a:pt x="12165" y="46042"/>
                      </a:cubicBezTo>
                      <a:cubicBezTo>
                        <a:pt x="5702" y="48465"/>
                        <a:pt x="-221" y="46177"/>
                        <a:pt x="7" y="41404"/>
                      </a:cubicBezTo>
                      <a:cubicBezTo>
                        <a:pt x="6655" y="13689"/>
                        <a:pt x="30441" y="425"/>
                        <a:pt x="54192" y="1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15">
                  <a:extLst>
                    <a:ext uri="{FF2B5EF4-FFF2-40B4-BE49-F238E27FC236}">
                      <a16:creationId xmlns:a16="http://schemas.microsoft.com/office/drawing/2014/main" id="{5A1611D5-D805-A095-B7DD-E09644C5C490}"/>
                    </a:ext>
                  </a:extLst>
                </p:cNvPr>
                <p:cNvSpPr/>
                <p:nvPr/>
              </p:nvSpPr>
              <p:spPr>
                <a:xfrm>
                  <a:off x="5349247" y="765571"/>
                  <a:ext cx="108351" cy="46872"/>
                </a:xfrm>
                <a:custGeom>
                  <a:avLst/>
                  <a:gdLst>
                    <a:gd name="connsiteX0" fmla="*/ 53970 w 108351"/>
                    <a:gd name="connsiteY0" fmla="*/ 17 h 46872"/>
                    <a:gd name="connsiteX1" fmla="*/ 108135 w 108351"/>
                    <a:gd name="connsiteY1" fmla="*/ 35442 h 46872"/>
                    <a:gd name="connsiteX2" fmla="*/ 100213 w 108351"/>
                    <a:gd name="connsiteY2" fmla="*/ 43501 h 46872"/>
                    <a:gd name="connsiteX3" fmla="*/ 12182 w 108351"/>
                    <a:gd name="connsiteY3" fmla="*/ 46265 h 46872"/>
                    <a:gd name="connsiteX4" fmla="*/ 0 w 108351"/>
                    <a:gd name="connsiteY4" fmla="*/ 41690 h 46872"/>
                    <a:gd name="connsiteX5" fmla="*/ 53970 w 108351"/>
                    <a:gd name="connsiteY5" fmla="*/ 17 h 4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51" h="46872">
                      <a:moveTo>
                        <a:pt x="53970" y="17"/>
                      </a:moveTo>
                      <a:cubicBezTo>
                        <a:pt x="77718" y="-520"/>
                        <a:pt x="101500" y="11792"/>
                        <a:pt x="108135" y="35442"/>
                      </a:cubicBezTo>
                      <a:cubicBezTo>
                        <a:pt x="109219" y="38747"/>
                        <a:pt x="106169" y="44235"/>
                        <a:pt x="100213" y="43501"/>
                      </a:cubicBezTo>
                      <a:cubicBezTo>
                        <a:pt x="71209" y="31986"/>
                        <a:pt x="41075" y="33203"/>
                        <a:pt x="12182" y="46265"/>
                      </a:cubicBezTo>
                      <a:cubicBezTo>
                        <a:pt x="7210" y="47321"/>
                        <a:pt x="2731" y="47644"/>
                        <a:pt x="0" y="41690"/>
                      </a:cubicBezTo>
                      <a:cubicBezTo>
                        <a:pt x="6504" y="13942"/>
                        <a:pt x="30221" y="554"/>
                        <a:pt x="53970" y="1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nvGrpSpPr>
          <p:cNvPr id="7" name="Group 6">
            <a:extLst>
              <a:ext uri="{FF2B5EF4-FFF2-40B4-BE49-F238E27FC236}">
                <a16:creationId xmlns:a16="http://schemas.microsoft.com/office/drawing/2014/main" id="{AE7B1C92-2B14-0D52-2ACE-2D6ADF5D3923}"/>
              </a:ext>
            </a:extLst>
          </p:cNvPr>
          <p:cNvGrpSpPr/>
          <p:nvPr/>
        </p:nvGrpSpPr>
        <p:grpSpPr>
          <a:xfrm>
            <a:off x="6912725" y="2845023"/>
            <a:ext cx="3893820" cy="1022466"/>
            <a:chOff x="7857307" y="2894000"/>
            <a:chExt cx="3605320" cy="916274"/>
          </a:xfrm>
        </p:grpSpPr>
        <p:grpSp>
          <p:nvGrpSpPr>
            <p:cNvPr id="19" name="Group 18">
              <a:extLst>
                <a:ext uri="{FF2B5EF4-FFF2-40B4-BE49-F238E27FC236}">
                  <a16:creationId xmlns:a16="http://schemas.microsoft.com/office/drawing/2014/main" id="{F9B55D80-00B4-1676-0C88-DEB80382BE3A}"/>
                </a:ext>
              </a:extLst>
            </p:cNvPr>
            <p:cNvGrpSpPr/>
            <p:nvPr/>
          </p:nvGrpSpPr>
          <p:grpSpPr>
            <a:xfrm>
              <a:off x="8825894" y="2912266"/>
              <a:ext cx="2636733" cy="632231"/>
              <a:chOff x="9105816" y="501832"/>
              <a:chExt cx="2636733" cy="632231"/>
            </a:xfrm>
          </p:grpSpPr>
          <p:sp>
            <p:nvSpPr>
              <p:cNvPr id="29" name="TextBox 28">
                <a:extLst>
                  <a:ext uri="{FF2B5EF4-FFF2-40B4-BE49-F238E27FC236}">
                    <a16:creationId xmlns:a16="http://schemas.microsoft.com/office/drawing/2014/main" id="{3E2C4FD8-A0A5-8026-B23E-BE13FDF0A1F3}"/>
                  </a:ext>
                </a:extLst>
              </p:cNvPr>
              <p:cNvSpPr txBox="1"/>
              <p:nvPr/>
            </p:nvSpPr>
            <p:spPr>
              <a:xfrm flipH="1">
                <a:off x="9105816" y="501832"/>
                <a:ext cx="2515758" cy="358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lumMod val="75000"/>
                        <a:lumOff val="25000"/>
                      </a:prstClr>
                    </a:solidFill>
                    <a:latin typeface="Arial" panose="020B0604020202020204" pitchFamily="34" charset="0"/>
                    <a:ea typeface="Adobe Fan Heiti Std B" panose="020B0700000000000000" pitchFamily="34" charset="-128"/>
                    <a:cs typeface="Arial" panose="020B0604020202020204" pitchFamily="34" charset="0"/>
                  </a:rPr>
                  <a:t>Fund Balance</a:t>
                </a:r>
                <a:endPar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dobe Fan Heiti Std B" panose="020B0700000000000000" pitchFamily="34" charset="-128"/>
                  <a:cs typeface="Arial" panose="020B0604020202020204" pitchFamily="34" charset="0"/>
                </a:endParaRPr>
              </a:p>
            </p:txBody>
          </p:sp>
          <p:sp>
            <p:nvSpPr>
              <p:cNvPr id="30" name="Rectangle 29">
                <a:extLst>
                  <a:ext uri="{FF2B5EF4-FFF2-40B4-BE49-F238E27FC236}">
                    <a16:creationId xmlns:a16="http://schemas.microsoft.com/office/drawing/2014/main" id="{88ACFF60-C0BC-8766-C929-6DBD94443EE1}"/>
                  </a:ext>
                </a:extLst>
              </p:cNvPr>
              <p:cNvSpPr/>
              <p:nvPr/>
            </p:nvSpPr>
            <p:spPr>
              <a:xfrm flipH="1">
                <a:off x="9105816" y="885833"/>
                <a:ext cx="2636733" cy="2482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65000"/>
                        <a:lumOff val="35000"/>
                      </a:prstClr>
                    </a:solidFill>
                    <a:latin typeface="Arial" panose="020B0604020202020204" pitchFamily="34" charset="0"/>
                    <a:cs typeface="Arial" panose="020B0604020202020204" pitchFamily="34" charset="0"/>
                  </a:rPr>
                  <a:t>Available funds </a:t>
                </a:r>
              </a:p>
            </p:txBody>
          </p:sp>
        </p:grpSp>
        <p:grpSp>
          <p:nvGrpSpPr>
            <p:cNvPr id="20" name="Group 19">
              <a:extLst>
                <a:ext uri="{FF2B5EF4-FFF2-40B4-BE49-F238E27FC236}">
                  <a16:creationId xmlns:a16="http://schemas.microsoft.com/office/drawing/2014/main" id="{6EF48E01-B2BA-C560-1631-D6B1D953E4ED}"/>
                </a:ext>
              </a:extLst>
            </p:cNvPr>
            <p:cNvGrpSpPr/>
            <p:nvPr/>
          </p:nvGrpSpPr>
          <p:grpSpPr>
            <a:xfrm>
              <a:off x="7857307" y="2894000"/>
              <a:ext cx="1566914" cy="916274"/>
              <a:chOff x="7707914" y="2844243"/>
              <a:chExt cx="1728621" cy="1010836"/>
            </a:xfrm>
          </p:grpSpPr>
          <p:grpSp>
            <p:nvGrpSpPr>
              <p:cNvPr id="21" name="Group 20">
                <a:extLst>
                  <a:ext uri="{FF2B5EF4-FFF2-40B4-BE49-F238E27FC236}">
                    <a16:creationId xmlns:a16="http://schemas.microsoft.com/office/drawing/2014/main" id="{3463E68C-A9C5-6BCD-68A2-6540140C94EF}"/>
                  </a:ext>
                </a:extLst>
              </p:cNvPr>
              <p:cNvGrpSpPr/>
              <p:nvPr/>
            </p:nvGrpSpPr>
            <p:grpSpPr>
              <a:xfrm>
                <a:off x="7707914" y="2844243"/>
                <a:ext cx="1728621" cy="1010836"/>
                <a:chOff x="7707914" y="2844243"/>
                <a:chExt cx="1728621" cy="1010836"/>
              </a:xfrm>
            </p:grpSpPr>
            <p:sp>
              <p:nvSpPr>
                <p:cNvPr id="27" name="Freeform 29">
                  <a:extLst>
                    <a:ext uri="{FF2B5EF4-FFF2-40B4-BE49-F238E27FC236}">
                      <a16:creationId xmlns:a16="http://schemas.microsoft.com/office/drawing/2014/main" id="{0D541483-5BF3-F2AC-C371-402ED11E487E}"/>
                    </a:ext>
                  </a:extLst>
                </p:cNvPr>
                <p:cNvSpPr/>
                <p:nvPr/>
              </p:nvSpPr>
              <p:spPr>
                <a:xfrm>
                  <a:off x="7707914" y="2844243"/>
                  <a:ext cx="1728621" cy="1010836"/>
                </a:xfrm>
                <a:custGeom>
                  <a:avLst/>
                  <a:gdLst>
                    <a:gd name="connsiteX0" fmla="*/ 0 w 1728621"/>
                    <a:gd name="connsiteY0" fmla="*/ 0 h 1010836"/>
                    <a:gd name="connsiteX1" fmla="*/ 979678 w 1728621"/>
                    <a:gd name="connsiteY1" fmla="*/ 0 h 1010836"/>
                    <a:gd name="connsiteX2" fmla="*/ 997674 w 1728621"/>
                    <a:gd name="connsiteY2" fmla="*/ 0 h 1010836"/>
                    <a:gd name="connsiteX3" fmla="*/ 1728621 w 1728621"/>
                    <a:gd name="connsiteY3" fmla="*/ 0 h 1010836"/>
                    <a:gd name="connsiteX4" fmla="*/ 1728621 w 1728621"/>
                    <a:gd name="connsiteY4" fmla="*/ 39964 h 1010836"/>
                    <a:gd name="connsiteX5" fmla="*/ 997674 w 1728621"/>
                    <a:gd name="connsiteY5" fmla="*/ 39964 h 1010836"/>
                    <a:gd name="connsiteX6" fmla="*/ 997674 w 1728621"/>
                    <a:gd name="connsiteY6" fmla="*/ 1010836 h 1010836"/>
                    <a:gd name="connsiteX7" fmla="*/ 0 w 1728621"/>
                    <a:gd name="connsiteY7" fmla="*/ 1010836 h 10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8621" h="1010836">
                      <a:moveTo>
                        <a:pt x="0" y="0"/>
                      </a:moveTo>
                      <a:lnTo>
                        <a:pt x="979678" y="0"/>
                      </a:lnTo>
                      <a:lnTo>
                        <a:pt x="997674" y="0"/>
                      </a:lnTo>
                      <a:lnTo>
                        <a:pt x="1728621" y="0"/>
                      </a:lnTo>
                      <a:lnTo>
                        <a:pt x="1728621" y="39964"/>
                      </a:lnTo>
                      <a:lnTo>
                        <a:pt x="997674" y="39964"/>
                      </a:lnTo>
                      <a:lnTo>
                        <a:pt x="997674" y="1010836"/>
                      </a:lnTo>
                      <a:lnTo>
                        <a:pt x="0" y="101083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FACCBD65-B48D-E70B-9AA9-034D5485C720}"/>
                    </a:ext>
                  </a:extLst>
                </p:cNvPr>
                <p:cNvSpPr/>
                <p:nvPr/>
              </p:nvSpPr>
              <p:spPr>
                <a:xfrm>
                  <a:off x="7779340" y="2916612"/>
                  <a:ext cx="854822" cy="866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14DF2945-417C-38DE-7AC8-D94AE7633AB2}"/>
                  </a:ext>
                </a:extLst>
              </p:cNvPr>
              <p:cNvGrpSpPr/>
              <p:nvPr/>
            </p:nvGrpSpPr>
            <p:grpSpPr>
              <a:xfrm>
                <a:off x="8007188" y="3064715"/>
                <a:ext cx="399126" cy="569892"/>
                <a:chOff x="4588163" y="3123819"/>
                <a:chExt cx="436742" cy="623602"/>
              </a:xfrm>
              <a:solidFill>
                <a:srgbClr val="FCB12E"/>
              </a:solidFill>
            </p:grpSpPr>
            <p:sp>
              <p:nvSpPr>
                <p:cNvPr id="23" name="Freeform 25">
                  <a:extLst>
                    <a:ext uri="{FF2B5EF4-FFF2-40B4-BE49-F238E27FC236}">
                      <a16:creationId xmlns:a16="http://schemas.microsoft.com/office/drawing/2014/main" id="{7BBF879C-03CF-EB4E-10AE-46FA7B078A8D}"/>
                    </a:ext>
                  </a:extLst>
                </p:cNvPr>
                <p:cNvSpPr/>
                <p:nvPr/>
              </p:nvSpPr>
              <p:spPr>
                <a:xfrm>
                  <a:off x="4588163" y="3123819"/>
                  <a:ext cx="436742" cy="489406"/>
                </a:xfrm>
                <a:custGeom>
                  <a:avLst/>
                  <a:gdLst>
                    <a:gd name="connsiteX0" fmla="*/ 218371 w 436742"/>
                    <a:gd name="connsiteY0" fmla="*/ 0 h 489406"/>
                    <a:gd name="connsiteX1" fmla="*/ 436742 w 436742"/>
                    <a:gd name="connsiteY1" fmla="*/ 214066 h 489406"/>
                    <a:gd name="connsiteX2" fmla="*/ 357276 w 436742"/>
                    <a:gd name="connsiteY2" fmla="*/ 379251 h 489406"/>
                    <a:gd name="connsiteX3" fmla="*/ 335084 w 436742"/>
                    <a:gd name="connsiteY3" fmla="*/ 394718 h 489406"/>
                    <a:gd name="connsiteX4" fmla="*/ 335307 w 436742"/>
                    <a:gd name="connsiteY4" fmla="*/ 474847 h 489406"/>
                    <a:gd name="connsiteX5" fmla="*/ 107124 w 436742"/>
                    <a:gd name="connsiteY5" fmla="*/ 489406 h 489406"/>
                    <a:gd name="connsiteX6" fmla="*/ 107124 w 436742"/>
                    <a:gd name="connsiteY6" fmla="*/ 398139 h 489406"/>
                    <a:gd name="connsiteX7" fmla="*/ 105138 w 436742"/>
                    <a:gd name="connsiteY7" fmla="*/ 397142 h 489406"/>
                    <a:gd name="connsiteX8" fmla="*/ 0 w 436742"/>
                    <a:gd name="connsiteY8" fmla="*/ 214066 h 489406"/>
                    <a:gd name="connsiteX9" fmla="*/ 218371 w 436742"/>
                    <a:gd name="connsiteY9" fmla="*/ 0 h 489406"/>
                    <a:gd name="connsiteX10" fmla="*/ 218371 w 436742"/>
                    <a:gd name="connsiteY10" fmla="*/ 32366 h 489406"/>
                    <a:gd name="connsiteX11" fmla="*/ 33017 w 436742"/>
                    <a:gd name="connsiteY11" fmla="*/ 214066 h 489406"/>
                    <a:gd name="connsiteX12" fmla="*/ 130021 w 436742"/>
                    <a:gd name="connsiteY12" fmla="*/ 373836 h 489406"/>
                    <a:gd name="connsiteX13" fmla="*/ 138324 w 436742"/>
                    <a:gd name="connsiteY13" fmla="*/ 377936 h 489406"/>
                    <a:gd name="connsiteX14" fmla="*/ 138377 w 436742"/>
                    <a:gd name="connsiteY14" fmla="*/ 446518 h 489406"/>
                    <a:gd name="connsiteX15" fmla="*/ 298298 w 436742"/>
                    <a:gd name="connsiteY15" fmla="*/ 446518 h 489406"/>
                    <a:gd name="connsiteX16" fmla="*/ 298419 w 436742"/>
                    <a:gd name="connsiteY16" fmla="*/ 377936 h 489406"/>
                    <a:gd name="connsiteX17" fmla="*/ 306722 w 436742"/>
                    <a:gd name="connsiteY17" fmla="*/ 373836 h 489406"/>
                    <a:gd name="connsiteX18" fmla="*/ 403725 w 436742"/>
                    <a:gd name="connsiteY18" fmla="*/ 214066 h 489406"/>
                    <a:gd name="connsiteX19" fmla="*/ 218371 w 436742"/>
                    <a:gd name="connsiteY19" fmla="*/ 32366 h 48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6742" h="489406">
                      <a:moveTo>
                        <a:pt x="218371" y="0"/>
                      </a:moveTo>
                      <a:cubicBezTo>
                        <a:pt x="338975" y="0"/>
                        <a:pt x="436742" y="95841"/>
                        <a:pt x="436742" y="214066"/>
                      </a:cubicBezTo>
                      <a:cubicBezTo>
                        <a:pt x="436742" y="280569"/>
                        <a:pt x="405808" y="339988"/>
                        <a:pt x="357276" y="379251"/>
                      </a:cubicBezTo>
                      <a:lnTo>
                        <a:pt x="335084" y="394718"/>
                      </a:lnTo>
                      <a:cubicBezTo>
                        <a:pt x="334947" y="420277"/>
                        <a:pt x="335443" y="449288"/>
                        <a:pt x="335307" y="474847"/>
                      </a:cubicBezTo>
                      <a:lnTo>
                        <a:pt x="107124" y="489406"/>
                      </a:lnTo>
                      <a:lnTo>
                        <a:pt x="107124" y="398139"/>
                      </a:lnTo>
                      <a:lnTo>
                        <a:pt x="105138" y="397142"/>
                      </a:lnTo>
                      <a:cubicBezTo>
                        <a:pt x="42106" y="359598"/>
                        <a:pt x="0" y="291652"/>
                        <a:pt x="0" y="214066"/>
                      </a:cubicBezTo>
                      <a:cubicBezTo>
                        <a:pt x="0" y="95841"/>
                        <a:pt x="97769" y="0"/>
                        <a:pt x="218371" y="0"/>
                      </a:cubicBezTo>
                      <a:close/>
                      <a:moveTo>
                        <a:pt x="218371" y="32366"/>
                      </a:moveTo>
                      <a:cubicBezTo>
                        <a:pt x="116003" y="32366"/>
                        <a:pt x="33017" y="113717"/>
                        <a:pt x="33017" y="214066"/>
                      </a:cubicBezTo>
                      <a:cubicBezTo>
                        <a:pt x="33017" y="283058"/>
                        <a:pt x="72241" y="343068"/>
                        <a:pt x="130021" y="373836"/>
                      </a:cubicBezTo>
                      <a:lnTo>
                        <a:pt x="138324" y="377936"/>
                      </a:lnTo>
                      <a:cubicBezTo>
                        <a:pt x="138215" y="400796"/>
                        <a:pt x="138485" y="423657"/>
                        <a:pt x="138377" y="446518"/>
                      </a:cubicBezTo>
                      <a:lnTo>
                        <a:pt x="298298" y="446518"/>
                      </a:lnTo>
                      <a:cubicBezTo>
                        <a:pt x="298212" y="423657"/>
                        <a:pt x="298505" y="400796"/>
                        <a:pt x="298419" y="377936"/>
                      </a:cubicBezTo>
                      <a:lnTo>
                        <a:pt x="306722" y="373836"/>
                      </a:lnTo>
                      <a:cubicBezTo>
                        <a:pt x="364501" y="343068"/>
                        <a:pt x="403725" y="283058"/>
                        <a:pt x="403725" y="214066"/>
                      </a:cubicBezTo>
                      <a:cubicBezTo>
                        <a:pt x="403725" y="113717"/>
                        <a:pt x="320739" y="32366"/>
                        <a:pt x="218371" y="32366"/>
                      </a:cubicBezTo>
                      <a:close/>
                    </a:path>
                  </a:pathLst>
                </a:custGeom>
                <a:solidFill>
                  <a:srgbClr val="004E95"/>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Freeform 26">
                  <a:extLst>
                    <a:ext uri="{FF2B5EF4-FFF2-40B4-BE49-F238E27FC236}">
                      <a16:creationId xmlns:a16="http://schemas.microsoft.com/office/drawing/2014/main" id="{7A1E78E6-849B-89C7-C6FF-6DF5CDF1186C}"/>
                    </a:ext>
                  </a:extLst>
                </p:cNvPr>
                <p:cNvSpPr/>
                <p:nvPr/>
              </p:nvSpPr>
              <p:spPr>
                <a:xfrm>
                  <a:off x="4646971" y="3183543"/>
                  <a:ext cx="195155" cy="181835"/>
                </a:xfrm>
                <a:custGeom>
                  <a:avLst/>
                  <a:gdLst>
                    <a:gd name="connsiteX0" fmla="*/ 186147 w 195155"/>
                    <a:gd name="connsiteY0" fmla="*/ 562 h 181835"/>
                    <a:gd name="connsiteX1" fmla="*/ 177369 w 195155"/>
                    <a:gd name="connsiteY1" fmla="*/ 21202 h 181835"/>
                    <a:gd name="connsiteX2" fmla="*/ 68414 w 195155"/>
                    <a:gd name="connsiteY2" fmla="*/ 71744 h 181835"/>
                    <a:gd name="connsiteX3" fmla="*/ 21929 w 195155"/>
                    <a:gd name="connsiteY3" fmla="*/ 171228 h 181835"/>
                    <a:gd name="connsiteX4" fmla="*/ 17 w 195155"/>
                    <a:gd name="connsiteY4" fmla="*/ 171679 h 181835"/>
                    <a:gd name="connsiteX5" fmla="*/ 50404 w 195155"/>
                    <a:gd name="connsiteY5" fmla="*/ 52881 h 181835"/>
                    <a:gd name="connsiteX6" fmla="*/ 186147 w 195155"/>
                    <a:gd name="connsiteY6" fmla="*/ 562 h 18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155" h="181835">
                      <a:moveTo>
                        <a:pt x="186147" y="562"/>
                      </a:moveTo>
                      <a:cubicBezTo>
                        <a:pt x="204167" y="5175"/>
                        <a:pt x="191957" y="20871"/>
                        <a:pt x="177369" y="21202"/>
                      </a:cubicBezTo>
                      <a:cubicBezTo>
                        <a:pt x="143307" y="25708"/>
                        <a:pt x="95676" y="47138"/>
                        <a:pt x="68414" y="71744"/>
                      </a:cubicBezTo>
                      <a:cubicBezTo>
                        <a:pt x="41150" y="96349"/>
                        <a:pt x="28527" y="136069"/>
                        <a:pt x="21929" y="171228"/>
                      </a:cubicBezTo>
                      <a:cubicBezTo>
                        <a:pt x="19103" y="186163"/>
                        <a:pt x="1072" y="184415"/>
                        <a:pt x="17" y="171679"/>
                      </a:cubicBezTo>
                      <a:cubicBezTo>
                        <a:pt x="-674" y="134617"/>
                        <a:pt x="21024" y="79857"/>
                        <a:pt x="50404" y="52881"/>
                      </a:cubicBezTo>
                      <a:cubicBezTo>
                        <a:pt x="92298" y="13378"/>
                        <a:pt x="154961" y="-3383"/>
                        <a:pt x="186147" y="562"/>
                      </a:cubicBezTo>
                      <a:close/>
                    </a:path>
                  </a:pathLst>
                </a:custGeom>
                <a:solidFill>
                  <a:schemeClr val="accent6"/>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Freeform 27">
                  <a:extLst>
                    <a:ext uri="{FF2B5EF4-FFF2-40B4-BE49-F238E27FC236}">
                      <a16:creationId xmlns:a16="http://schemas.microsoft.com/office/drawing/2014/main" id="{C01B451D-F913-E297-6646-E029E208EEA6}"/>
                    </a:ext>
                  </a:extLst>
                </p:cNvPr>
                <p:cNvSpPr/>
                <p:nvPr/>
              </p:nvSpPr>
              <p:spPr>
                <a:xfrm>
                  <a:off x="4696499" y="3611418"/>
                  <a:ext cx="227328" cy="61463"/>
                </a:xfrm>
                <a:custGeom>
                  <a:avLst/>
                  <a:gdLst>
                    <a:gd name="connsiteX0" fmla="*/ 227277 w 227328"/>
                    <a:gd name="connsiteY0" fmla="*/ 0 h 61463"/>
                    <a:gd name="connsiteX1" fmla="*/ 227328 w 227328"/>
                    <a:gd name="connsiteY1" fmla="*/ 36670 h 61463"/>
                    <a:gd name="connsiteX2" fmla="*/ 0 w 227328"/>
                    <a:gd name="connsiteY2" fmla="*/ 61463 h 61463"/>
                    <a:gd name="connsiteX3" fmla="*/ 0 w 227328"/>
                    <a:gd name="connsiteY3" fmla="*/ 22473 h 61463"/>
                    <a:gd name="connsiteX4" fmla="*/ 227277 w 227328"/>
                    <a:gd name="connsiteY4" fmla="*/ 0 h 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28" h="61463">
                      <a:moveTo>
                        <a:pt x="227277" y="0"/>
                      </a:moveTo>
                      <a:cubicBezTo>
                        <a:pt x="227277" y="9521"/>
                        <a:pt x="227328" y="27149"/>
                        <a:pt x="227328" y="36670"/>
                      </a:cubicBezTo>
                      <a:lnTo>
                        <a:pt x="0" y="61463"/>
                      </a:lnTo>
                      <a:lnTo>
                        <a:pt x="0" y="22473"/>
                      </a:lnTo>
                      <a:lnTo>
                        <a:pt x="227277" y="0"/>
                      </a:lnTo>
                      <a:close/>
                    </a:path>
                  </a:pathLst>
                </a:custGeom>
                <a:solidFill>
                  <a:schemeClr val="accent6"/>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Freeform 28">
                  <a:extLst>
                    <a:ext uri="{FF2B5EF4-FFF2-40B4-BE49-F238E27FC236}">
                      <a16:creationId xmlns:a16="http://schemas.microsoft.com/office/drawing/2014/main" id="{68A7C5FF-648D-D2BC-4737-7D57FD959D23}"/>
                    </a:ext>
                  </a:extLst>
                </p:cNvPr>
                <p:cNvSpPr/>
                <p:nvPr/>
              </p:nvSpPr>
              <p:spPr>
                <a:xfrm>
                  <a:off x="4696498" y="3660709"/>
                  <a:ext cx="226240" cy="86712"/>
                </a:xfrm>
                <a:custGeom>
                  <a:avLst/>
                  <a:gdLst>
                    <a:gd name="connsiteX0" fmla="*/ 226189 w 226240"/>
                    <a:gd name="connsiteY0" fmla="*/ 0 h 86712"/>
                    <a:gd name="connsiteX1" fmla="*/ 226240 w 226240"/>
                    <a:gd name="connsiteY1" fmla="*/ 49029 h 86712"/>
                    <a:gd name="connsiteX2" fmla="*/ 167381 w 226240"/>
                    <a:gd name="connsiteY2" fmla="*/ 48949 h 86712"/>
                    <a:gd name="connsiteX3" fmla="*/ 167381 w 226240"/>
                    <a:gd name="connsiteY3" fmla="*/ 56802 h 86712"/>
                    <a:gd name="connsiteX4" fmla="*/ 136869 w 226240"/>
                    <a:gd name="connsiteY4" fmla="*/ 86712 h 86712"/>
                    <a:gd name="connsiteX5" fmla="*/ 88616 w 226240"/>
                    <a:gd name="connsiteY5" fmla="*/ 86712 h 86712"/>
                    <a:gd name="connsiteX6" fmla="*/ 58104 w 226240"/>
                    <a:gd name="connsiteY6" fmla="*/ 56802 h 86712"/>
                    <a:gd name="connsiteX7" fmla="*/ 58104 w 226240"/>
                    <a:gd name="connsiteY7" fmla="*/ 48800 h 86712"/>
                    <a:gd name="connsiteX8" fmla="*/ 279 w 226240"/>
                    <a:gd name="connsiteY8" fmla="*/ 48720 h 86712"/>
                    <a:gd name="connsiteX9" fmla="*/ 0 w 226240"/>
                    <a:gd name="connsiteY9" fmla="*/ 30653 h 86712"/>
                    <a:gd name="connsiteX10" fmla="*/ 226189 w 226240"/>
                    <a:gd name="connsiteY10" fmla="*/ 0 h 8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40" h="86712">
                      <a:moveTo>
                        <a:pt x="226189" y="0"/>
                      </a:moveTo>
                      <a:cubicBezTo>
                        <a:pt x="226189" y="9522"/>
                        <a:pt x="226240" y="39508"/>
                        <a:pt x="226240" y="49029"/>
                      </a:cubicBezTo>
                      <a:lnTo>
                        <a:pt x="167381" y="48949"/>
                      </a:lnTo>
                      <a:lnTo>
                        <a:pt x="167381" y="56802"/>
                      </a:lnTo>
                      <a:cubicBezTo>
                        <a:pt x="167381" y="73321"/>
                        <a:pt x="153721" y="86712"/>
                        <a:pt x="136869" y="86712"/>
                      </a:cubicBezTo>
                      <a:lnTo>
                        <a:pt x="88616" y="86712"/>
                      </a:lnTo>
                      <a:cubicBezTo>
                        <a:pt x="71765" y="86712"/>
                        <a:pt x="58104" y="73321"/>
                        <a:pt x="58104" y="56802"/>
                      </a:cubicBezTo>
                      <a:lnTo>
                        <a:pt x="58104" y="48800"/>
                      </a:lnTo>
                      <a:lnTo>
                        <a:pt x="279" y="48720"/>
                      </a:lnTo>
                      <a:cubicBezTo>
                        <a:pt x="186" y="42698"/>
                        <a:pt x="93" y="36675"/>
                        <a:pt x="0" y="30653"/>
                      </a:cubicBezTo>
                      <a:lnTo>
                        <a:pt x="226189" y="0"/>
                      </a:lnTo>
                      <a:close/>
                    </a:path>
                  </a:pathLst>
                </a:custGeom>
                <a:solidFill>
                  <a:schemeClr val="accent6"/>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grpSp>
        <p:nvGrpSpPr>
          <p:cNvPr id="8" name="Group 7">
            <a:extLst>
              <a:ext uri="{FF2B5EF4-FFF2-40B4-BE49-F238E27FC236}">
                <a16:creationId xmlns:a16="http://schemas.microsoft.com/office/drawing/2014/main" id="{EDD04398-9085-2943-5ED6-BA9E99475A6C}"/>
              </a:ext>
            </a:extLst>
          </p:cNvPr>
          <p:cNvGrpSpPr/>
          <p:nvPr/>
        </p:nvGrpSpPr>
        <p:grpSpPr>
          <a:xfrm>
            <a:off x="6912725" y="4647192"/>
            <a:ext cx="3893820" cy="1022466"/>
            <a:chOff x="7857307" y="5294153"/>
            <a:chExt cx="3605320" cy="916274"/>
          </a:xfrm>
        </p:grpSpPr>
        <p:grpSp>
          <p:nvGrpSpPr>
            <p:cNvPr id="9" name="Group 8">
              <a:extLst>
                <a:ext uri="{FF2B5EF4-FFF2-40B4-BE49-F238E27FC236}">
                  <a16:creationId xmlns:a16="http://schemas.microsoft.com/office/drawing/2014/main" id="{DAFD992F-65B2-AAC4-BD40-C63DAE250498}"/>
                </a:ext>
              </a:extLst>
            </p:cNvPr>
            <p:cNvGrpSpPr/>
            <p:nvPr/>
          </p:nvGrpSpPr>
          <p:grpSpPr>
            <a:xfrm>
              <a:off x="8825894" y="5313720"/>
              <a:ext cx="2636733" cy="632231"/>
              <a:chOff x="9105816" y="488385"/>
              <a:chExt cx="2636733" cy="632231"/>
            </a:xfrm>
          </p:grpSpPr>
          <p:sp>
            <p:nvSpPr>
              <p:cNvPr id="17" name="TextBox 16">
                <a:extLst>
                  <a:ext uri="{FF2B5EF4-FFF2-40B4-BE49-F238E27FC236}">
                    <a16:creationId xmlns:a16="http://schemas.microsoft.com/office/drawing/2014/main" id="{FFB98A5D-5C79-E376-DB89-E2AB2F029E73}"/>
                  </a:ext>
                </a:extLst>
              </p:cNvPr>
              <p:cNvSpPr txBox="1"/>
              <p:nvPr/>
            </p:nvSpPr>
            <p:spPr>
              <a:xfrm flipH="1">
                <a:off x="9105816" y="488385"/>
                <a:ext cx="2542653" cy="358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Cash Flow</a:t>
                </a:r>
              </a:p>
            </p:txBody>
          </p:sp>
          <p:sp>
            <p:nvSpPr>
              <p:cNvPr id="18" name="Rectangle 17">
                <a:extLst>
                  <a:ext uri="{FF2B5EF4-FFF2-40B4-BE49-F238E27FC236}">
                    <a16:creationId xmlns:a16="http://schemas.microsoft.com/office/drawing/2014/main" id="{63A52FB7-53CD-9934-A521-630CEA05D9C4}"/>
                  </a:ext>
                </a:extLst>
              </p:cNvPr>
              <p:cNvSpPr/>
              <p:nvPr/>
            </p:nvSpPr>
            <p:spPr>
              <a:xfrm flipH="1">
                <a:off x="9105816" y="872386"/>
                <a:ext cx="2636733" cy="2482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Forecast your cash needs</a:t>
                </a:r>
              </a:p>
            </p:txBody>
          </p:sp>
        </p:grpSp>
        <p:grpSp>
          <p:nvGrpSpPr>
            <p:cNvPr id="10" name="Group 9">
              <a:extLst>
                <a:ext uri="{FF2B5EF4-FFF2-40B4-BE49-F238E27FC236}">
                  <a16:creationId xmlns:a16="http://schemas.microsoft.com/office/drawing/2014/main" id="{8E7FD673-B37C-2EB0-DBA2-5DD15533FDCA}"/>
                </a:ext>
              </a:extLst>
            </p:cNvPr>
            <p:cNvGrpSpPr/>
            <p:nvPr/>
          </p:nvGrpSpPr>
          <p:grpSpPr>
            <a:xfrm>
              <a:off x="7857307" y="5294153"/>
              <a:ext cx="1566914" cy="916274"/>
              <a:chOff x="7491457" y="5118207"/>
              <a:chExt cx="1728621" cy="1010836"/>
            </a:xfrm>
          </p:grpSpPr>
          <p:grpSp>
            <p:nvGrpSpPr>
              <p:cNvPr id="11" name="Group 10">
                <a:extLst>
                  <a:ext uri="{FF2B5EF4-FFF2-40B4-BE49-F238E27FC236}">
                    <a16:creationId xmlns:a16="http://schemas.microsoft.com/office/drawing/2014/main" id="{672352E3-FA3C-648C-14A1-6BB0275952B4}"/>
                  </a:ext>
                </a:extLst>
              </p:cNvPr>
              <p:cNvGrpSpPr/>
              <p:nvPr/>
            </p:nvGrpSpPr>
            <p:grpSpPr>
              <a:xfrm>
                <a:off x="7491457" y="5118207"/>
                <a:ext cx="1728621" cy="1010836"/>
                <a:chOff x="7491457" y="5118207"/>
                <a:chExt cx="1728621" cy="1010836"/>
              </a:xfrm>
            </p:grpSpPr>
            <p:sp>
              <p:nvSpPr>
                <p:cNvPr id="15" name="Freeform 40">
                  <a:extLst>
                    <a:ext uri="{FF2B5EF4-FFF2-40B4-BE49-F238E27FC236}">
                      <a16:creationId xmlns:a16="http://schemas.microsoft.com/office/drawing/2014/main" id="{9F263867-0646-4360-4A0D-2D848945535B}"/>
                    </a:ext>
                  </a:extLst>
                </p:cNvPr>
                <p:cNvSpPr/>
                <p:nvPr/>
              </p:nvSpPr>
              <p:spPr>
                <a:xfrm>
                  <a:off x="7491457" y="5118207"/>
                  <a:ext cx="1728621" cy="1010836"/>
                </a:xfrm>
                <a:custGeom>
                  <a:avLst/>
                  <a:gdLst>
                    <a:gd name="connsiteX0" fmla="*/ 0 w 1728621"/>
                    <a:gd name="connsiteY0" fmla="*/ 0 h 1010836"/>
                    <a:gd name="connsiteX1" fmla="*/ 979678 w 1728621"/>
                    <a:gd name="connsiteY1" fmla="*/ 0 h 1010836"/>
                    <a:gd name="connsiteX2" fmla="*/ 997674 w 1728621"/>
                    <a:gd name="connsiteY2" fmla="*/ 0 h 1010836"/>
                    <a:gd name="connsiteX3" fmla="*/ 1728621 w 1728621"/>
                    <a:gd name="connsiteY3" fmla="*/ 0 h 1010836"/>
                    <a:gd name="connsiteX4" fmla="*/ 1728621 w 1728621"/>
                    <a:gd name="connsiteY4" fmla="*/ 39964 h 1010836"/>
                    <a:gd name="connsiteX5" fmla="*/ 997674 w 1728621"/>
                    <a:gd name="connsiteY5" fmla="*/ 39964 h 1010836"/>
                    <a:gd name="connsiteX6" fmla="*/ 997674 w 1728621"/>
                    <a:gd name="connsiteY6" fmla="*/ 1010836 h 1010836"/>
                    <a:gd name="connsiteX7" fmla="*/ 0 w 1728621"/>
                    <a:gd name="connsiteY7" fmla="*/ 1010836 h 10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8621" h="1010836">
                      <a:moveTo>
                        <a:pt x="0" y="0"/>
                      </a:moveTo>
                      <a:lnTo>
                        <a:pt x="979678" y="0"/>
                      </a:lnTo>
                      <a:lnTo>
                        <a:pt x="997674" y="0"/>
                      </a:lnTo>
                      <a:lnTo>
                        <a:pt x="1728621" y="0"/>
                      </a:lnTo>
                      <a:lnTo>
                        <a:pt x="1728621" y="39964"/>
                      </a:lnTo>
                      <a:lnTo>
                        <a:pt x="997674" y="39964"/>
                      </a:lnTo>
                      <a:lnTo>
                        <a:pt x="997674" y="1010836"/>
                      </a:lnTo>
                      <a:lnTo>
                        <a:pt x="0" y="10108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2748FF84-B445-BB35-40CB-B20E656839E7}"/>
                    </a:ext>
                  </a:extLst>
                </p:cNvPr>
                <p:cNvSpPr/>
                <p:nvPr/>
              </p:nvSpPr>
              <p:spPr>
                <a:xfrm>
                  <a:off x="7562883" y="5190576"/>
                  <a:ext cx="854822" cy="866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BB0BB583-18A8-C495-6BF8-2D6950F40718}"/>
                  </a:ext>
                </a:extLst>
              </p:cNvPr>
              <p:cNvGrpSpPr/>
              <p:nvPr/>
            </p:nvGrpSpPr>
            <p:grpSpPr>
              <a:xfrm>
                <a:off x="7677939" y="5311270"/>
                <a:ext cx="624710" cy="624710"/>
                <a:chOff x="4497902" y="5021367"/>
                <a:chExt cx="617301" cy="617301"/>
              </a:xfrm>
              <a:solidFill>
                <a:srgbClr val="7B7C7F"/>
              </a:solidFill>
            </p:grpSpPr>
            <p:sp>
              <p:nvSpPr>
                <p:cNvPr id="13" name="Freeform 38">
                  <a:extLst>
                    <a:ext uri="{FF2B5EF4-FFF2-40B4-BE49-F238E27FC236}">
                      <a16:creationId xmlns:a16="http://schemas.microsoft.com/office/drawing/2014/main" id="{92DF3631-7AC6-6591-E7B7-D68E0721602A}"/>
                    </a:ext>
                  </a:extLst>
                </p:cNvPr>
                <p:cNvSpPr/>
                <p:nvPr/>
              </p:nvSpPr>
              <p:spPr>
                <a:xfrm>
                  <a:off x="4497902" y="5021367"/>
                  <a:ext cx="617301" cy="617301"/>
                </a:xfrm>
                <a:custGeom>
                  <a:avLst/>
                  <a:gdLst>
                    <a:gd name="connsiteX0" fmla="*/ 279559 w 617299"/>
                    <a:gd name="connsiteY0" fmla="*/ 0 h 617299"/>
                    <a:gd name="connsiteX1" fmla="*/ 337740 w 617299"/>
                    <a:gd name="connsiteY1" fmla="*/ 0 h 617299"/>
                    <a:gd name="connsiteX2" fmla="*/ 337740 w 617299"/>
                    <a:gd name="connsiteY2" fmla="*/ 51245 h 617299"/>
                    <a:gd name="connsiteX3" fmla="*/ 360875 w 617299"/>
                    <a:gd name="connsiteY3" fmla="*/ 54776 h 617299"/>
                    <a:gd name="connsiteX4" fmla="*/ 563742 w 617299"/>
                    <a:gd name="connsiteY4" fmla="*/ 262778 h 617299"/>
                    <a:gd name="connsiteX5" fmla="*/ 565222 w 617299"/>
                    <a:gd name="connsiteY5" fmla="*/ 279559 h 617299"/>
                    <a:gd name="connsiteX6" fmla="*/ 617299 w 617299"/>
                    <a:gd name="connsiteY6" fmla="*/ 279559 h 617299"/>
                    <a:gd name="connsiteX7" fmla="*/ 617299 w 617299"/>
                    <a:gd name="connsiteY7" fmla="*/ 337740 h 617299"/>
                    <a:gd name="connsiteX8" fmla="*/ 566055 w 617299"/>
                    <a:gd name="connsiteY8" fmla="*/ 337740 h 617299"/>
                    <a:gd name="connsiteX9" fmla="*/ 562524 w 617299"/>
                    <a:gd name="connsiteY9" fmla="*/ 360875 h 617299"/>
                    <a:gd name="connsiteX10" fmla="*/ 354522 w 617299"/>
                    <a:gd name="connsiteY10" fmla="*/ 563742 h 617299"/>
                    <a:gd name="connsiteX11" fmla="*/ 337740 w 617299"/>
                    <a:gd name="connsiteY11" fmla="*/ 565222 h 617299"/>
                    <a:gd name="connsiteX12" fmla="*/ 337740 w 617299"/>
                    <a:gd name="connsiteY12" fmla="*/ 617299 h 617299"/>
                    <a:gd name="connsiteX13" fmla="*/ 279559 w 617299"/>
                    <a:gd name="connsiteY13" fmla="*/ 617299 h 617299"/>
                    <a:gd name="connsiteX14" fmla="*/ 279559 w 617299"/>
                    <a:gd name="connsiteY14" fmla="*/ 565222 h 617299"/>
                    <a:gd name="connsiteX15" fmla="*/ 262778 w 617299"/>
                    <a:gd name="connsiteY15" fmla="*/ 563742 h 617299"/>
                    <a:gd name="connsiteX16" fmla="*/ 54775 w 617299"/>
                    <a:gd name="connsiteY16" fmla="*/ 360875 h 617299"/>
                    <a:gd name="connsiteX17" fmla="*/ 51244 w 617299"/>
                    <a:gd name="connsiteY17" fmla="*/ 337740 h 617299"/>
                    <a:gd name="connsiteX18" fmla="*/ 0 w 617299"/>
                    <a:gd name="connsiteY18" fmla="*/ 337740 h 617299"/>
                    <a:gd name="connsiteX19" fmla="*/ 0 w 617299"/>
                    <a:gd name="connsiteY19" fmla="*/ 279559 h 617299"/>
                    <a:gd name="connsiteX20" fmla="*/ 52077 w 617299"/>
                    <a:gd name="connsiteY20" fmla="*/ 279559 h 617299"/>
                    <a:gd name="connsiteX21" fmla="*/ 53558 w 617299"/>
                    <a:gd name="connsiteY21" fmla="*/ 262778 h 617299"/>
                    <a:gd name="connsiteX22" fmla="*/ 256424 w 617299"/>
                    <a:gd name="connsiteY22" fmla="*/ 54776 h 617299"/>
                    <a:gd name="connsiteX23" fmla="*/ 279559 w 617299"/>
                    <a:gd name="connsiteY23" fmla="*/ 51245 h 617299"/>
                    <a:gd name="connsiteX24" fmla="*/ 279559 w 617299"/>
                    <a:gd name="connsiteY24" fmla="*/ 0 h 617299"/>
                    <a:gd name="connsiteX25" fmla="*/ 279559 w 617299"/>
                    <a:gd name="connsiteY25" fmla="*/ 110247 h 617299"/>
                    <a:gd name="connsiteX26" fmla="*/ 268074 w 617299"/>
                    <a:gd name="connsiteY26" fmla="*/ 111405 h 617299"/>
                    <a:gd name="connsiteX27" fmla="*/ 110459 w 617299"/>
                    <a:gd name="connsiteY27" fmla="*/ 273010 h 617299"/>
                    <a:gd name="connsiteX28" fmla="*/ 109881 w 617299"/>
                    <a:gd name="connsiteY28" fmla="*/ 279559 h 617299"/>
                    <a:gd name="connsiteX29" fmla="*/ 154460 w 617299"/>
                    <a:gd name="connsiteY29" fmla="*/ 279559 h 617299"/>
                    <a:gd name="connsiteX30" fmla="*/ 154720 w 617299"/>
                    <a:gd name="connsiteY30" fmla="*/ 276984 h 617299"/>
                    <a:gd name="connsiteX31" fmla="*/ 276984 w 617299"/>
                    <a:gd name="connsiteY31" fmla="*/ 154720 h 617299"/>
                    <a:gd name="connsiteX32" fmla="*/ 279559 w 617299"/>
                    <a:gd name="connsiteY32" fmla="*/ 154460 h 617299"/>
                    <a:gd name="connsiteX33" fmla="*/ 279559 w 617299"/>
                    <a:gd name="connsiteY33" fmla="*/ 110247 h 617299"/>
                    <a:gd name="connsiteX34" fmla="*/ 337740 w 617299"/>
                    <a:gd name="connsiteY34" fmla="*/ 110247 h 617299"/>
                    <a:gd name="connsiteX35" fmla="*/ 337740 w 617299"/>
                    <a:gd name="connsiteY35" fmla="*/ 154460 h 617299"/>
                    <a:gd name="connsiteX36" fmla="*/ 340315 w 617299"/>
                    <a:gd name="connsiteY36" fmla="*/ 154720 h 617299"/>
                    <a:gd name="connsiteX37" fmla="*/ 462580 w 617299"/>
                    <a:gd name="connsiteY37" fmla="*/ 276984 h 617299"/>
                    <a:gd name="connsiteX38" fmla="*/ 462840 w 617299"/>
                    <a:gd name="connsiteY38" fmla="*/ 279559 h 617299"/>
                    <a:gd name="connsiteX39" fmla="*/ 507419 w 617299"/>
                    <a:gd name="connsiteY39" fmla="*/ 279559 h 617299"/>
                    <a:gd name="connsiteX40" fmla="*/ 506841 w 617299"/>
                    <a:gd name="connsiteY40" fmla="*/ 273010 h 617299"/>
                    <a:gd name="connsiteX41" fmla="*/ 349226 w 617299"/>
                    <a:gd name="connsiteY41" fmla="*/ 111405 h 617299"/>
                    <a:gd name="connsiteX42" fmla="*/ 337740 w 617299"/>
                    <a:gd name="connsiteY42" fmla="*/ 110247 h 617299"/>
                    <a:gd name="connsiteX43" fmla="*/ 308649 w 617299"/>
                    <a:gd name="connsiteY43" fmla="*/ 205528 h 617299"/>
                    <a:gd name="connsiteX44" fmla="*/ 287867 w 617299"/>
                    <a:gd name="connsiteY44" fmla="*/ 207623 h 617299"/>
                    <a:gd name="connsiteX45" fmla="*/ 279559 w 617299"/>
                    <a:gd name="connsiteY45" fmla="*/ 210201 h 617299"/>
                    <a:gd name="connsiteX46" fmla="*/ 268509 w 617299"/>
                    <a:gd name="connsiteY46" fmla="*/ 213632 h 617299"/>
                    <a:gd name="connsiteX47" fmla="*/ 213631 w 617299"/>
                    <a:gd name="connsiteY47" fmla="*/ 268510 h 617299"/>
                    <a:gd name="connsiteX48" fmla="*/ 210201 w 617299"/>
                    <a:gd name="connsiteY48" fmla="*/ 279559 h 617299"/>
                    <a:gd name="connsiteX49" fmla="*/ 207622 w 617299"/>
                    <a:gd name="connsiteY49" fmla="*/ 287867 h 617299"/>
                    <a:gd name="connsiteX50" fmla="*/ 205527 w 617299"/>
                    <a:gd name="connsiteY50" fmla="*/ 308650 h 617299"/>
                    <a:gd name="connsiteX51" fmla="*/ 207622 w 617299"/>
                    <a:gd name="connsiteY51" fmla="*/ 329433 h 617299"/>
                    <a:gd name="connsiteX52" fmla="*/ 210201 w 617299"/>
                    <a:gd name="connsiteY52" fmla="*/ 337740 h 617299"/>
                    <a:gd name="connsiteX53" fmla="*/ 213631 w 617299"/>
                    <a:gd name="connsiteY53" fmla="*/ 348790 h 617299"/>
                    <a:gd name="connsiteX54" fmla="*/ 268509 w 617299"/>
                    <a:gd name="connsiteY54" fmla="*/ 403668 h 617299"/>
                    <a:gd name="connsiteX55" fmla="*/ 279559 w 617299"/>
                    <a:gd name="connsiteY55" fmla="*/ 407098 h 617299"/>
                    <a:gd name="connsiteX56" fmla="*/ 287867 w 617299"/>
                    <a:gd name="connsiteY56" fmla="*/ 409677 h 617299"/>
                    <a:gd name="connsiteX57" fmla="*/ 308649 w 617299"/>
                    <a:gd name="connsiteY57" fmla="*/ 411772 h 617299"/>
                    <a:gd name="connsiteX58" fmla="*/ 329432 w 617299"/>
                    <a:gd name="connsiteY58" fmla="*/ 409677 h 617299"/>
                    <a:gd name="connsiteX59" fmla="*/ 337740 w 617299"/>
                    <a:gd name="connsiteY59" fmla="*/ 407098 h 617299"/>
                    <a:gd name="connsiteX60" fmla="*/ 348789 w 617299"/>
                    <a:gd name="connsiteY60" fmla="*/ 403668 h 617299"/>
                    <a:gd name="connsiteX61" fmla="*/ 403668 w 617299"/>
                    <a:gd name="connsiteY61" fmla="*/ 348790 h 617299"/>
                    <a:gd name="connsiteX62" fmla="*/ 407098 w 617299"/>
                    <a:gd name="connsiteY62" fmla="*/ 337740 h 617299"/>
                    <a:gd name="connsiteX63" fmla="*/ 409677 w 617299"/>
                    <a:gd name="connsiteY63" fmla="*/ 329433 h 617299"/>
                    <a:gd name="connsiteX64" fmla="*/ 411772 w 617299"/>
                    <a:gd name="connsiteY64" fmla="*/ 308650 h 617299"/>
                    <a:gd name="connsiteX65" fmla="*/ 409677 w 617299"/>
                    <a:gd name="connsiteY65" fmla="*/ 287867 h 617299"/>
                    <a:gd name="connsiteX66" fmla="*/ 407098 w 617299"/>
                    <a:gd name="connsiteY66" fmla="*/ 279559 h 617299"/>
                    <a:gd name="connsiteX67" fmla="*/ 403668 w 617299"/>
                    <a:gd name="connsiteY67" fmla="*/ 268510 h 617299"/>
                    <a:gd name="connsiteX68" fmla="*/ 348789 w 617299"/>
                    <a:gd name="connsiteY68" fmla="*/ 213632 h 617299"/>
                    <a:gd name="connsiteX69" fmla="*/ 337740 w 617299"/>
                    <a:gd name="connsiteY69" fmla="*/ 210202 h 617299"/>
                    <a:gd name="connsiteX70" fmla="*/ 329432 w 617299"/>
                    <a:gd name="connsiteY70" fmla="*/ 207623 h 617299"/>
                    <a:gd name="connsiteX71" fmla="*/ 308649 w 617299"/>
                    <a:gd name="connsiteY71" fmla="*/ 205528 h 617299"/>
                    <a:gd name="connsiteX72" fmla="*/ 462840 w 617299"/>
                    <a:gd name="connsiteY72" fmla="*/ 337740 h 617299"/>
                    <a:gd name="connsiteX73" fmla="*/ 462580 w 617299"/>
                    <a:gd name="connsiteY73" fmla="*/ 340316 h 617299"/>
                    <a:gd name="connsiteX74" fmla="*/ 340315 w 617299"/>
                    <a:gd name="connsiteY74" fmla="*/ 462580 h 617299"/>
                    <a:gd name="connsiteX75" fmla="*/ 337740 w 617299"/>
                    <a:gd name="connsiteY75" fmla="*/ 462840 h 617299"/>
                    <a:gd name="connsiteX76" fmla="*/ 337740 w 617299"/>
                    <a:gd name="connsiteY76" fmla="*/ 507419 h 617299"/>
                    <a:gd name="connsiteX77" fmla="*/ 344290 w 617299"/>
                    <a:gd name="connsiteY77" fmla="*/ 506841 h 617299"/>
                    <a:gd name="connsiteX78" fmla="*/ 505895 w 617299"/>
                    <a:gd name="connsiteY78" fmla="*/ 349226 h 617299"/>
                    <a:gd name="connsiteX79" fmla="*/ 507053 w 617299"/>
                    <a:gd name="connsiteY79" fmla="*/ 337740 h 617299"/>
                    <a:gd name="connsiteX80" fmla="*/ 462840 w 617299"/>
                    <a:gd name="connsiteY80" fmla="*/ 337740 h 617299"/>
                    <a:gd name="connsiteX81" fmla="*/ 110247 w 617299"/>
                    <a:gd name="connsiteY81" fmla="*/ 337740 h 617299"/>
                    <a:gd name="connsiteX82" fmla="*/ 111404 w 617299"/>
                    <a:gd name="connsiteY82" fmla="*/ 349226 h 617299"/>
                    <a:gd name="connsiteX83" fmla="*/ 273010 w 617299"/>
                    <a:gd name="connsiteY83" fmla="*/ 506841 h 617299"/>
                    <a:gd name="connsiteX84" fmla="*/ 279559 w 617299"/>
                    <a:gd name="connsiteY84" fmla="*/ 507419 h 617299"/>
                    <a:gd name="connsiteX85" fmla="*/ 279559 w 617299"/>
                    <a:gd name="connsiteY85" fmla="*/ 462839 h 617299"/>
                    <a:gd name="connsiteX86" fmla="*/ 276984 w 617299"/>
                    <a:gd name="connsiteY86" fmla="*/ 462580 h 617299"/>
                    <a:gd name="connsiteX87" fmla="*/ 154720 w 617299"/>
                    <a:gd name="connsiteY87" fmla="*/ 340316 h 617299"/>
                    <a:gd name="connsiteX88" fmla="*/ 154460 w 617299"/>
                    <a:gd name="connsiteY88" fmla="*/ 337740 h 617299"/>
                    <a:gd name="connsiteX89" fmla="*/ 110247 w 617299"/>
                    <a:gd name="connsiteY89" fmla="*/ 337740 h 6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7299" h="617299">
                      <a:moveTo>
                        <a:pt x="279559" y="0"/>
                      </a:moveTo>
                      <a:lnTo>
                        <a:pt x="337740" y="0"/>
                      </a:lnTo>
                      <a:lnTo>
                        <a:pt x="337740" y="51245"/>
                      </a:lnTo>
                      <a:lnTo>
                        <a:pt x="360875" y="54776"/>
                      </a:lnTo>
                      <a:cubicBezTo>
                        <a:pt x="464200" y="75919"/>
                        <a:pt x="545125" y="158556"/>
                        <a:pt x="563742" y="262778"/>
                      </a:cubicBezTo>
                      <a:lnTo>
                        <a:pt x="565222" y="279559"/>
                      </a:lnTo>
                      <a:lnTo>
                        <a:pt x="617299" y="279559"/>
                      </a:lnTo>
                      <a:lnTo>
                        <a:pt x="617299" y="337740"/>
                      </a:lnTo>
                      <a:lnTo>
                        <a:pt x="566055" y="337740"/>
                      </a:lnTo>
                      <a:lnTo>
                        <a:pt x="562524" y="360875"/>
                      </a:lnTo>
                      <a:cubicBezTo>
                        <a:pt x="541381" y="464200"/>
                        <a:pt x="458744" y="545125"/>
                        <a:pt x="354522" y="563742"/>
                      </a:cubicBezTo>
                      <a:lnTo>
                        <a:pt x="337740" y="565222"/>
                      </a:lnTo>
                      <a:lnTo>
                        <a:pt x="337740" y="617299"/>
                      </a:lnTo>
                      <a:lnTo>
                        <a:pt x="279559" y="617299"/>
                      </a:lnTo>
                      <a:lnTo>
                        <a:pt x="279559" y="565222"/>
                      </a:lnTo>
                      <a:lnTo>
                        <a:pt x="262778" y="563742"/>
                      </a:lnTo>
                      <a:cubicBezTo>
                        <a:pt x="158555" y="545125"/>
                        <a:pt x="75919" y="464200"/>
                        <a:pt x="54775" y="360875"/>
                      </a:cubicBezTo>
                      <a:lnTo>
                        <a:pt x="51244" y="337740"/>
                      </a:lnTo>
                      <a:lnTo>
                        <a:pt x="0" y="337740"/>
                      </a:lnTo>
                      <a:lnTo>
                        <a:pt x="0" y="279559"/>
                      </a:lnTo>
                      <a:lnTo>
                        <a:pt x="52077" y="279559"/>
                      </a:lnTo>
                      <a:lnTo>
                        <a:pt x="53558" y="262778"/>
                      </a:lnTo>
                      <a:cubicBezTo>
                        <a:pt x="72175" y="158556"/>
                        <a:pt x="153099" y="75919"/>
                        <a:pt x="256424" y="54776"/>
                      </a:cubicBezTo>
                      <a:lnTo>
                        <a:pt x="279559" y="51245"/>
                      </a:lnTo>
                      <a:lnTo>
                        <a:pt x="279559" y="0"/>
                      </a:lnTo>
                      <a:close/>
                      <a:moveTo>
                        <a:pt x="279559" y="110247"/>
                      </a:moveTo>
                      <a:lnTo>
                        <a:pt x="268074" y="111405"/>
                      </a:lnTo>
                      <a:cubicBezTo>
                        <a:pt x="187796" y="127832"/>
                        <a:pt x="124923" y="192036"/>
                        <a:pt x="110459" y="273010"/>
                      </a:cubicBezTo>
                      <a:lnTo>
                        <a:pt x="109881" y="279559"/>
                      </a:lnTo>
                      <a:lnTo>
                        <a:pt x="154460" y="279559"/>
                      </a:lnTo>
                      <a:lnTo>
                        <a:pt x="154720" y="276984"/>
                      </a:lnTo>
                      <a:cubicBezTo>
                        <a:pt x="167278" y="215615"/>
                        <a:pt x="215615" y="167278"/>
                        <a:pt x="276984" y="154720"/>
                      </a:cubicBezTo>
                      <a:lnTo>
                        <a:pt x="279559" y="154460"/>
                      </a:lnTo>
                      <a:lnTo>
                        <a:pt x="279559" y="110247"/>
                      </a:lnTo>
                      <a:close/>
                      <a:moveTo>
                        <a:pt x="337740" y="110247"/>
                      </a:moveTo>
                      <a:lnTo>
                        <a:pt x="337740" y="154460"/>
                      </a:lnTo>
                      <a:lnTo>
                        <a:pt x="340315" y="154720"/>
                      </a:lnTo>
                      <a:cubicBezTo>
                        <a:pt x="401685" y="167278"/>
                        <a:pt x="450022" y="215615"/>
                        <a:pt x="462580" y="276984"/>
                      </a:cubicBezTo>
                      <a:lnTo>
                        <a:pt x="462840" y="279559"/>
                      </a:lnTo>
                      <a:lnTo>
                        <a:pt x="507419" y="279559"/>
                      </a:lnTo>
                      <a:lnTo>
                        <a:pt x="506841" y="273010"/>
                      </a:lnTo>
                      <a:cubicBezTo>
                        <a:pt x="492377" y="192036"/>
                        <a:pt x="429503" y="127832"/>
                        <a:pt x="349226" y="111405"/>
                      </a:cubicBezTo>
                      <a:lnTo>
                        <a:pt x="337740" y="110247"/>
                      </a:lnTo>
                      <a:close/>
                      <a:moveTo>
                        <a:pt x="308649" y="205528"/>
                      </a:moveTo>
                      <a:cubicBezTo>
                        <a:pt x="301531" y="205528"/>
                        <a:pt x="294580" y="206249"/>
                        <a:pt x="287867" y="207623"/>
                      </a:cubicBezTo>
                      <a:lnTo>
                        <a:pt x="279559" y="210201"/>
                      </a:lnTo>
                      <a:lnTo>
                        <a:pt x="268509" y="213632"/>
                      </a:lnTo>
                      <a:cubicBezTo>
                        <a:pt x="243835" y="224068"/>
                        <a:pt x="224068" y="243835"/>
                        <a:pt x="213631" y="268510"/>
                      </a:cubicBezTo>
                      <a:lnTo>
                        <a:pt x="210201" y="279559"/>
                      </a:lnTo>
                      <a:lnTo>
                        <a:pt x="207622" y="287867"/>
                      </a:lnTo>
                      <a:cubicBezTo>
                        <a:pt x="206249" y="294580"/>
                        <a:pt x="205527" y="301531"/>
                        <a:pt x="205527" y="308650"/>
                      </a:cubicBezTo>
                      <a:cubicBezTo>
                        <a:pt x="205527" y="315769"/>
                        <a:pt x="206249" y="322720"/>
                        <a:pt x="207622" y="329433"/>
                      </a:cubicBezTo>
                      <a:lnTo>
                        <a:pt x="210201" y="337740"/>
                      </a:lnTo>
                      <a:lnTo>
                        <a:pt x="213631" y="348790"/>
                      </a:lnTo>
                      <a:cubicBezTo>
                        <a:pt x="224068" y="373464"/>
                        <a:pt x="243835" y="393232"/>
                        <a:pt x="268509" y="403668"/>
                      </a:cubicBezTo>
                      <a:lnTo>
                        <a:pt x="279559" y="407098"/>
                      </a:lnTo>
                      <a:lnTo>
                        <a:pt x="287867" y="409677"/>
                      </a:lnTo>
                      <a:cubicBezTo>
                        <a:pt x="294580" y="411051"/>
                        <a:pt x="301531" y="411772"/>
                        <a:pt x="308649" y="411772"/>
                      </a:cubicBezTo>
                      <a:cubicBezTo>
                        <a:pt x="315769" y="411772"/>
                        <a:pt x="322719" y="411051"/>
                        <a:pt x="329432" y="409677"/>
                      </a:cubicBezTo>
                      <a:lnTo>
                        <a:pt x="337740" y="407098"/>
                      </a:lnTo>
                      <a:lnTo>
                        <a:pt x="348789" y="403668"/>
                      </a:lnTo>
                      <a:cubicBezTo>
                        <a:pt x="373464" y="393232"/>
                        <a:pt x="393231" y="373464"/>
                        <a:pt x="403668" y="348790"/>
                      </a:cubicBezTo>
                      <a:lnTo>
                        <a:pt x="407098" y="337740"/>
                      </a:lnTo>
                      <a:lnTo>
                        <a:pt x="409677" y="329433"/>
                      </a:lnTo>
                      <a:cubicBezTo>
                        <a:pt x="411050" y="322720"/>
                        <a:pt x="411772" y="315769"/>
                        <a:pt x="411772" y="308650"/>
                      </a:cubicBezTo>
                      <a:cubicBezTo>
                        <a:pt x="411772" y="301531"/>
                        <a:pt x="411050" y="294580"/>
                        <a:pt x="409677" y="287867"/>
                      </a:cubicBezTo>
                      <a:lnTo>
                        <a:pt x="407098" y="279559"/>
                      </a:lnTo>
                      <a:lnTo>
                        <a:pt x="403668" y="268510"/>
                      </a:lnTo>
                      <a:cubicBezTo>
                        <a:pt x="393231" y="243835"/>
                        <a:pt x="373464" y="224068"/>
                        <a:pt x="348789" y="213632"/>
                      </a:cubicBezTo>
                      <a:lnTo>
                        <a:pt x="337740" y="210202"/>
                      </a:lnTo>
                      <a:lnTo>
                        <a:pt x="329432" y="207623"/>
                      </a:lnTo>
                      <a:cubicBezTo>
                        <a:pt x="322719" y="206249"/>
                        <a:pt x="315769" y="205528"/>
                        <a:pt x="308649" y="205528"/>
                      </a:cubicBezTo>
                      <a:close/>
                      <a:moveTo>
                        <a:pt x="462840" y="337740"/>
                      </a:moveTo>
                      <a:lnTo>
                        <a:pt x="462580" y="340316"/>
                      </a:lnTo>
                      <a:cubicBezTo>
                        <a:pt x="450022" y="401685"/>
                        <a:pt x="401685" y="450022"/>
                        <a:pt x="340315" y="462580"/>
                      </a:cubicBezTo>
                      <a:lnTo>
                        <a:pt x="337740" y="462840"/>
                      </a:lnTo>
                      <a:lnTo>
                        <a:pt x="337740" y="507419"/>
                      </a:lnTo>
                      <a:lnTo>
                        <a:pt x="344290" y="506841"/>
                      </a:lnTo>
                      <a:cubicBezTo>
                        <a:pt x="425264" y="492377"/>
                        <a:pt x="489468" y="429503"/>
                        <a:pt x="505895" y="349226"/>
                      </a:cubicBezTo>
                      <a:lnTo>
                        <a:pt x="507053" y="337740"/>
                      </a:lnTo>
                      <a:lnTo>
                        <a:pt x="462840" y="337740"/>
                      </a:lnTo>
                      <a:close/>
                      <a:moveTo>
                        <a:pt x="110247" y="337740"/>
                      </a:moveTo>
                      <a:lnTo>
                        <a:pt x="111404" y="349226"/>
                      </a:lnTo>
                      <a:cubicBezTo>
                        <a:pt x="127832" y="429503"/>
                        <a:pt x="192036" y="492377"/>
                        <a:pt x="273010" y="506841"/>
                      </a:cubicBezTo>
                      <a:lnTo>
                        <a:pt x="279559" y="507419"/>
                      </a:lnTo>
                      <a:lnTo>
                        <a:pt x="279559" y="462839"/>
                      </a:lnTo>
                      <a:lnTo>
                        <a:pt x="276984" y="462580"/>
                      </a:lnTo>
                      <a:cubicBezTo>
                        <a:pt x="215615" y="450022"/>
                        <a:pt x="167278" y="401685"/>
                        <a:pt x="154720" y="340316"/>
                      </a:cubicBezTo>
                      <a:lnTo>
                        <a:pt x="154460" y="337740"/>
                      </a:lnTo>
                      <a:lnTo>
                        <a:pt x="110247" y="337740"/>
                      </a:lnTo>
                      <a:close/>
                    </a:path>
                  </a:pathLst>
                </a:custGeom>
                <a:solidFill>
                  <a:srgbClr val="004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39">
                  <a:extLst>
                    <a:ext uri="{FF2B5EF4-FFF2-40B4-BE49-F238E27FC236}">
                      <a16:creationId xmlns:a16="http://schemas.microsoft.com/office/drawing/2014/main" id="{F9EF37B7-5E86-C077-1671-737234CDF58F}"/>
                    </a:ext>
                  </a:extLst>
                </p:cNvPr>
                <p:cNvSpPr/>
                <p:nvPr/>
              </p:nvSpPr>
              <p:spPr>
                <a:xfrm>
                  <a:off x="4749623" y="5273085"/>
                  <a:ext cx="113822" cy="113822"/>
                </a:xfrm>
                <a:custGeom>
                  <a:avLst/>
                  <a:gdLst>
                    <a:gd name="connsiteX0" fmla="*/ 56911 w 113822"/>
                    <a:gd name="connsiteY0" fmla="*/ 0 h 113822"/>
                    <a:gd name="connsiteX1" fmla="*/ 113822 w 113822"/>
                    <a:gd name="connsiteY1" fmla="*/ 56911 h 113822"/>
                    <a:gd name="connsiteX2" fmla="*/ 56911 w 113822"/>
                    <a:gd name="connsiteY2" fmla="*/ 113822 h 113822"/>
                    <a:gd name="connsiteX3" fmla="*/ 0 w 113822"/>
                    <a:gd name="connsiteY3" fmla="*/ 56911 h 113822"/>
                    <a:gd name="connsiteX4" fmla="*/ 56911 w 113822"/>
                    <a:gd name="connsiteY4" fmla="*/ 0 h 113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2" h="113822">
                      <a:moveTo>
                        <a:pt x="56911" y="0"/>
                      </a:moveTo>
                      <a:cubicBezTo>
                        <a:pt x="88342" y="0"/>
                        <a:pt x="113822" y="25480"/>
                        <a:pt x="113822" y="56911"/>
                      </a:cubicBezTo>
                      <a:cubicBezTo>
                        <a:pt x="113822" y="88342"/>
                        <a:pt x="88342" y="113822"/>
                        <a:pt x="56911" y="113822"/>
                      </a:cubicBezTo>
                      <a:cubicBezTo>
                        <a:pt x="25479" y="113822"/>
                        <a:pt x="0" y="88342"/>
                        <a:pt x="0" y="56911"/>
                      </a:cubicBezTo>
                      <a:cubicBezTo>
                        <a:pt x="0" y="25480"/>
                        <a:pt x="25479" y="0"/>
                        <a:pt x="569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spTree>
    <p:extLst>
      <p:ext uri="{BB962C8B-B14F-4D97-AF65-F5344CB8AC3E}">
        <p14:creationId xmlns:p14="http://schemas.microsoft.com/office/powerpoint/2010/main" val="1495550241"/>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1DE5-89F9-02E2-0592-98280F32C28C}"/>
              </a:ext>
            </a:extLst>
          </p:cNvPr>
          <p:cNvSpPr>
            <a:spLocks noGrp="1"/>
          </p:cNvSpPr>
          <p:nvPr>
            <p:ph type="ctrTitle"/>
          </p:nvPr>
        </p:nvSpPr>
        <p:spPr/>
        <p:txBody>
          <a:bodyPr/>
          <a:lstStyle/>
          <a:p>
            <a:r>
              <a:rPr lang="en-US" dirty="0"/>
              <a:t>FISCAL POLICY</a:t>
            </a:r>
          </a:p>
        </p:txBody>
      </p:sp>
    </p:spTree>
    <p:extLst>
      <p:ext uri="{BB962C8B-B14F-4D97-AF65-F5344CB8AC3E}">
        <p14:creationId xmlns:p14="http://schemas.microsoft.com/office/powerpoint/2010/main" val="1053966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14CB2-3EFF-A9D4-1730-8A2B7CFD5C1E}"/>
              </a:ext>
            </a:extLst>
          </p:cNvPr>
          <p:cNvSpPr>
            <a:spLocks noGrp="1"/>
          </p:cNvSpPr>
          <p:nvPr>
            <p:ph type="title"/>
          </p:nvPr>
        </p:nvSpPr>
        <p:spPr>
          <a:xfrm>
            <a:off x="839788" y="1232964"/>
            <a:ext cx="3932237" cy="866776"/>
          </a:xfrm>
        </p:spPr>
        <p:txBody>
          <a:bodyPr anchor="t"/>
          <a:lstStyle/>
          <a:p>
            <a:r>
              <a:rPr lang="en-US" dirty="0"/>
              <a:t>Revenue Shortfall</a:t>
            </a:r>
          </a:p>
        </p:txBody>
      </p:sp>
      <p:sp>
        <p:nvSpPr>
          <p:cNvPr id="3" name="Content Placeholder 2">
            <a:extLst>
              <a:ext uri="{FF2B5EF4-FFF2-40B4-BE49-F238E27FC236}">
                <a16:creationId xmlns:a16="http://schemas.microsoft.com/office/drawing/2014/main" id="{1567E4F2-9DEF-2B5C-4803-06341EE7BB45}"/>
              </a:ext>
            </a:extLst>
          </p:cNvPr>
          <p:cNvSpPr>
            <a:spLocks noGrp="1"/>
          </p:cNvSpPr>
          <p:nvPr>
            <p:ph idx="1"/>
          </p:nvPr>
        </p:nvSpPr>
        <p:spPr/>
        <p:txBody>
          <a:bodyPr>
            <a:normAutofit fontScale="62500" lnSpcReduction="20000"/>
          </a:bodyPr>
          <a:lstStyle/>
          <a:p>
            <a:r>
              <a:rPr lang="en-US" b="1" dirty="0"/>
              <a:t>ALERT</a:t>
            </a:r>
            <a:r>
              <a:rPr lang="en-US" dirty="0"/>
              <a:t>: Projected revenue shortfall is 1.5% less than the adopted tax revenue budget.</a:t>
            </a:r>
          </a:p>
          <a:p>
            <a:pPr lvl="1"/>
            <a:r>
              <a:rPr lang="en-US" dirty="0"/>
              <a:t>Freeze newly created positions</a:t>
            </a:r>
          </a:p>
          <a:p>
            <a:pPr lvl="1"/>
            <a:r>
              <a:rPr lang="en-US" dirty="0"/>
              <a:t>Implement a time delay in filling vacant positions</a:t>
            </a:r>
          </a:p>
          <a:p>
            <a:r>
              <a:rPr lang="en-US" b="1" dirty="0"/>
              <a:t>MINOR</a:t>
            </a:r>
            <a:r>
              <a:rPr lang="en-US" dirty="0"/>
              <a:t>: Projected shortfall 2.5%</a:t>
            </a:r>
          </a:p>
          <a:p>
            <a:pPr lvl="1"/>
            <a:r>
              <a:rPr lang="en-US" dirty="0"/>
              <a:t>Suspend funding capital maintenance</a:t>
            </a:r>
          </a:p>
          <a:p>
            <a:pPr lvl="1"/>
            <a:r>
              <a:rPr lang="en-US" dirty="0"/>
              <a:t>Suspend capital outlay purchases</a:t>
            </a:r>
          </a:p>
          <a:p>
            <a:pPr lvl="1"/>
            <a:r>
              <a:rPr lang="en-US" dirty="0"/>
              <a:t>Reduce number of temporary workers</a:t>
            </a:r>
          </a:p>
          <a:p>
            <a:r>
              <a:rPr lang="en-US" b="1" dirty="0"/>
              <a:t>MODERATE</a:t>
            </a:r>
            <a:r>
              <a:rPr lang="en-US" dirty="0"/>
              <a:t>: Projected shortfall 3.5%</a:t>
            </a:r>
          </a:p>
          <a:p>
            <a:pPr lvl="1"/>
            <a:r>
              <a:rPr lang="en-US" dirty="0"/>
              <a:t>Managed hiring/freeze vacant positions</a:t>
            </a:r>
          </a:p>
          <a:p>
            <a:pPr lvl="1"/>
            <a:r>
              <a:rPr lang="en-US" dirty="0"/>
              <a:t>Reduce travel, training, office supplies</a:t>
            </a:r>
          </a:p>
          <a:p>
            <a:r>
              <a:rPr lang="en-US" b="1" dirty="0"/>
              <a:t>MAJOR</a:t>
            </a:r>
            <a:r>
              <a:rPr lang="en-US" dirty="0"/>
              <a:t>:  Projected shortfall 4.5%</a:t>
            </a:r>
          </a:p>
          <a:p>
            <a:pPr lvl="1"/>
            <a:r>
              <a:rPr lang="en-US" dirty="0"/>
              <a:t>Reduce overtime, critical repairs only, freeze publications</a:t>
            </a:r>
          </a:p>
          <a:p>
            <a:pPr lvl="1"/>
            <a:r>
              <a:rPr lang="en-US" dirty="0"/>
              <a:t>Prepare reduction in force plans</a:t>
            </a:r>
          </a:p>
          <a:p>
            <a:r>
              <a:rPr lang="en-US" b="1" dirty="0"/>
              <a:t>CRISIS</a:t>
            </a:r>
            <a:r>
              <a:rPr lang="en-US" dirty="0"/>
              <a:t>: Projected shortfall 5%</a:t>
            </a:r>
          </a:p>
          <a:p>
            <a:pPr lvl="1"/>
            <a:r>
              <a:rPr lang="en-US" dirty="0"/>
              <a:t>Reduction of service, elimination of programs, reduction in force plan activated</a:t>
            </a:r>
          </a:p>
          <a:p>
            <a:pPr marL="457200" lvl="1" indent="0">
              <a:buNone/>
            </a:pPr>
            <a:endParaRPr lang="en-US" dirty="0"/>
          </a:p>
        </p:txBody>
      </p:sp>
      <p:sp>
        <p:nvSpPr>
          <p:cNvPr id="4" name="Text Placeholder 3">
            <a:extLst>
              <a:ext uri="{FF2B5EF4-FFF2-40B4-BE49-F238E27FC236}">
                <a16:creationId xmlns:a16="http://schemas.microsoft.com/office/drawing/2014/main" id="{D9E9432C-5AC4-8887-A868-4B9BA21D9A86}"/>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1800" dirty="0"/>
              <a:t>Indicators – Warning signs present in leading economic indicators.  Monthly reports to monitor revenue impact.</a:t>
            </a:r>
          </a:p>
          <a:p>
            <a:pPr marL="285750" indent="-285750">
              <a:buFont typeface="Arial" panose="020B0604020202020204" pitchFamily="34" charset="0"/>
              <a:buChar char="•"/>
            </a:pPr>
            <a:r>
              <a:rPr lang="en-US" sz="1800" dirty="0"/>
              <a:t>Phases – Serve to classify and communicate the severity of the estimated revenue shortfall.</a:t>
            </a:r>
          </a:p>
          <a:p>
            <a:pPr marL="285750" indent="-285750">
              <a:buFont typeface="Arial" panose="020B0604020202020204" pitchFamily="34" charset="0"/>
              <a:buChar char="•"/>
            </a:pPr>
            <a:r>
              <a:rPr lang="en-US" sz="1800" dirty="0"/>
              <a:t>Actions – Preplanned steps to be taken to counteract projected revenue shortfall.</a:t>
            </a:r>
          </a:p>
        </p:txBody>
      </p:sp>
      <p:sp>
        <p:nvSpPr>
          <p:cNvPr id="7" name="TextBox 6">
            <a:extLst>
              <a:ext uri="{FF2B5EF4-FFF2-40B4-BE49-F238E27FC236}">
                <a16:creationId xmlns:a16="http://schemas.microsoft.com/office/drawing/2014/main" id="{93F94C28-D0E3-A0FC-4E59-43B9F70953EA}"/>
              </a:ext>
            </a:extLst>
          </p:cNvPr>
          <p:cNvSpPr txBox="1"/>
          <p:nvPr/>
        </p:nvSpPr>
        <p:spPr>
          <a:xfrm>
            <a:off x="1137920" y="181218"/>
            <a:ext cx="9022670" cy="523220"/>
          </a:xfrm>
          <a:prstGeom prst="rect">
            <a:avLst/>
          </a:prstGeom>
          <a:solidFill>
            <a:schemeClr val="tx1">
              <a:lumMod val="50000"/>
              <a:lumOff val="50000"/>
            </a:schemeClr>
          </a:solidFill>
        </p:spPr>
        <p:txBody>
          <a:bodyPr wrap="square" rtlCol="0">
            <a:spAutoFit/>
          </a:bodyPr>
          <a:lstStyle/>
          <a:p>
            <a:r>
              <a:rPr lang="en-US" sz="2800" b="1" dirty="0">
                <a:solidFill>
                  <a:schemeClr val="bg1"/>
                </a:solidFill>
                <a:latin typeface="Eras Demi ITC" panose="020B0805030504020804" pitchFamily="34" charset="0"/>
              </a:rPr>
              <a:t>Policy Driven Fiscal Discipline</a:t>
            </a:r>
          </a:p>
        </p:txBody>
      </p:sp>
    </p:spTree>
    <p:extLst>
      <p:ext uri="{BB962C8B-B14F-4D97-AF65-F5344CB8AC3E}">
        <p14:creationId xmlns:p14="http://schemas.microsoft.com/office/powerpoint/2010/main" val="136615298"/>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4BD25-08DD-0C7B-34E7-6AFDC3C20EE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7F46B7A-0F39-2BB3-1E2E-32D51D4B3B78}"/>
              </a:ext>
            </a:extLst>
          </p:cNvPr>
          <p:cNvSpPr txBox="1"/>
          <p:nvPr/>
        </p:nvSpPr>
        <p:spPr>
          <a:xfrm>
            <a:off x="1137920" y="181218"/>
            <a:ext cx="9022670" cy="523220"/>
          </a:xfrm>
          <a:prstGeom prst="rect">
            <a:avLst/>
          </a:prstGeom>
          <a:solidFill>
            <a:schemeClr val="tx1">
              <a:lumMod val="50000"/>
              <a:lumOff val="50000"/>
            </a:schemeClr>
          </a:solidFill>
        </p:spPr>
        <p:txBody>
          <a:bodyPr wrap="square" rtlCol="0">
            <a:spAutoFit/>
          </a:bodyPr>
          <a:lstStyle>
            <a:defPPr>
              <a:defRPr lang="en-US"/>
            </a:defPPr>
            <a:lvl1pPr>
              <a:defRPr sz="2800" b="1">
                <a:solidFill>
                  <a:schemeClr val="bg1"/>
                </a:solidFill>
                <a:latin typeface="Eras Demi ITC" panose="020B0805030504020804" pitchFamily="34" charset="0"/>
              </a:defRPr>
            </a:lvl1pPr>
          </a:lstStyle>
          <a:p>
            <a:r>
              <a:rPr lang="en-US" dirty="0"/>
              <a:t>Revenue Shortfall</a:t>
            </a:r>
          </a:p>
        </p:txBody>
      </p:sp>
      <p:grpSp>
        <p:nvGrpSpPr>
          <p:cNvPr id="60" name="Group 59">
            <a:extLst>
              <a:ext uri="{FF2B5EF4-FFF2-40B4-BE49-F238E27FC236}">
                <a16:creationId xmlns:a16="http://schemas.microsoft.com/office/drawing/2014/main" id="{9D578D66-D204-B9D6-8F87-84218EA97401}"/>
              </a:ext>
            </a:extLst>
          </p:cNvPr>
          <p:cNvGrpSpPr/>
          <p:nvPr/>
        </p:nvGrpSpPr>
        <p:grpSpPr>
          <a:xfrm>
            <a:off x="1017742" y="1412601"/>
            <a:ext cx="2492375" cy="4212909"/>
            <a:chOff x="1017742" y="1650206"/>
            <a:chExt cx="2492375" cy="4212909"/>
          </a:xfrm>
        </p:grpSpPr>
        <p:grpSp>
          <p:nvGrpSpPr>
            <p:cNvPr id="53" name="Group 52">
              <a:extLst>
                <a:ext uri="{FF2B5EF4-FFF2-40B4-BE49-F238E27FC236}">
                  <a16:creationId xmlns:a16="http://schemas.microsoft.com/office/drawing/2014/main" id="{0CEF654F-8046-2A28-BA60-2EF09616D56A}"/>
                </a:ext>
              </a:extLst>
            </p:cNvPr>
            <p:cNvGrpSpPr/>
            <p:nvPr/>
          </p:nvGrpSpPr>
          <p:grpSpPr>
            <a:xfrm>
              <a:off x="1441017" y="1650206"/>
              <a:ext cx="1645824" cy="1917422"/>
              <a:chOff x="1466850" y="1925222"/>
              <a:chExt cx="1219200" cy="1420397"/>
            </a:xfrm>
          </p:grpSpPr>
          <p:sp>
            <p:nvSpPr>
              <p:cNvPr id="58" name="Freeform 9">
                <a:extLst>
                  <a:ext uri="{FF2B5EF4-FFF2-40B4-BE49-F238E27FC236}">
                    <a16:creationId xmlns:a16="http://schemas.microsoft.com/office/drawing/2014/main" id="{3E22DD70-2257-A366-D9BB-B1B0B0F90C74}"/>
                  </a:ext>
                </a:extLst>
              </p:cNvPr>
              <p:cNvSpPr/>
              <p:nvPr/>
            </p:nvSpPr>
            <p:spPr>
              <a:xfrm>
                <a:off x="1466850" y="1925222"/>
                <a:ext cx="1219200" cy="1420397"/>
              </a:xfrm>
              <a:custGeom>
                <a:avLst/>
                <a:gdLst>
                  <a:gd name="connsiteX0" fmla="*/ 609600 w 1219200"/>
                  <a:gd name="connsiteY0" fmla="*/ 167738 h 1420397"/>
                  <a:gd name="connsiteX1" fmla="*/ 167738 w 1219200"/>
                  <a:gd name="connsiteY1" fmla="*/ 609600 h 1420397"/>
                  <a:gd name="connsiteX2" fmla="*/ 609600 w 1219200"/>
                  <a:gd name="connsiteY2" fmla="*/ 1051462 h 1420397"/>
                  <a:gd name="connsiteX3" fmla="*/ 1051462 w 1219200"/>
                  <a:gd name="connsiteY3" fmla="*/ 609600 h 1420397"/>
                  <a:gd name="connsiteX4" fmla="*/ 609600 w 1219200"/>
                  <a:gd name="connsiteY4" fmla="*/ 167738 h 1420397"/>
                  <a:gd name="connsiteX5" fmla="*/ 609600 w 1219200"/>
                  <a:gd name="connsiteY5" fmla="*/ 0 h 1420397"/>
                  <a:gd name="connsiteX6" fmla="*/ 1219200 w 1219200"/>
                  <a:gd name="connsiteY6" fmla="*/ 609600 h 1420397"/>
                  <a:gd name="connsiteX7" fmla="*/ 846884 w 1219200"/>
                  <a:gd name="connsiteY7" fmla="*/ 1171295 h 1420397"/>
                  <a:gd name="connsiteX8" fmla="*/ 757085 w 1219200"/>
                  <a:gd name="connsiteY8" fmla="*/ 1199170 h 1420397"/>
                  <a:gd name="connsiteX9" fmla="*/ 609600 w 1219200"/>
                  <a:gd name="connsiteY9" fmla="*/ 1420397 h 1420397"/>
                  <a:gd name="connsiteX10" fmla="*/ 462115 w 1219200"/>
                  <a:gd name="connsiteY10" fmla="*/ 1199170 h 1420397"/>
                  <a:gd name="connsiteX11" fmla="*/ 372316 w 1219200"/>
                  <a:gd name="connsiteY11" fmla="*/ 1171295 h 1420397"/>
                  <a:gd name="connsiteX12" fmla="*/ 0 w 1219200"/>
                  <a:gd name="connsiteY12" fmla="*/ 609600 h 1420397"/>
                  <a:gd name="connsiteX13" fmla="*/ 609600 w 1219200"/>
                  <a:gd name="connsiteY13" fmla="*/ 0 h 14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 h="1420397">
                    <a:moveTo>
                      <a:pt x="609600" y="167738"/>
                    </a:moveTo>
                    <a:cubicBezTo>
                      <a:pt x="365566" y="167738"/>
                      <a:pt x="167738" y="365566"/>
                      <a:pt x="167738" y="609600"/>
                    </a:cubicBezTo>
                    <a:cubicBezTo>
                      <a:pt x="167738" y="853634"/>
                      <a:pt x="365566" y="1051462"/>
                      <a:pt x="609600" y="1051462"/>
                    </a:cubicBezTo>
                    <a:cubicBezTo>
                      <a:pt x="853634" y="1051462"/>
                      <a:pt x="1051462" y="853634"/>
                      <a:pt x="1051462" y="609600"/>
                    </a:cubicBezTo>
                    <a:cubicBezTo>
                      <a:pt x="1051462" y="365566"/>
                      <a:pt x="853634" y="167738"/>
                      <a:pt x="609600" y="167738"/>
                    </a:cubicBezTo>
                    <a:close/>
                    <a:moveTo>
                      <a:pt x="609600" y="0"/>
                    </a:moveTo>
                    <a:cubicBezTo>
                      <a:pt x="946273" y="0"/>
                      <a:pt x="1219200" y="272927"/>
                      <a:pt x="1219200" y="609600"/>
                    </a:cubicBezTo>
                    <a:cubicBezTo>
                      <a:pt x="1219200" y="862105"/>
                      <a:pt x="1065679" y="1078752"/>
                      <a:pt x="846884" y="1171295"/>
                    </a:cubicBezTo>
                    <a:lnTo>
                      <a:pt x="757085" y="1199170"/>
                    </a:lnTo>
                    <a:lnTo>
                      <a:pt x="609600" y="1420397"/>
                    </a:lnTo>
                    <a:lnTo>
                      <a:pt x="462115" y="1199170"/>
                    </a:lnTo>
                    <a:lnTo>
                      <a:pt x="372316" y="1171295"/>
                    </a:lnTo>
                    <a:cubicBezTo>
                      <a:pt x="153522" y="1078752"/>
                      <a:pt x="0" y="862105"/>
                      <a:pt x="0" y="609600"/>
                    </a:cubicBezTo>
                    <a:cubicBezTo>
                      <a:pt x="0" y="272927"/>
                      <a:pt x="272927" y="0"/>
                      <a:pt x="609600" y="0"/>
                    </a:cubicBezTo>
                    <a:close/>
                  </a:path>
                </a:pathLst>
              </a:custGeom>
              <a:solidFill>
                <a:srgbClr val="004E95"/>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9B9D4E2D-CF8B-4619-A324-BC14B5605A91}"/>
                  </a:ext>
                </a:extLst>
              </p:cNvPr>
              <p:cNvSpPr/>
              <p:nvPr/>
            </p:nvSpPr>
            <p:spPr>
              <a:xfrm>
                <a:off x="1628410" y="2086783"/>
                <a:ext cx="896081" cy="896080"/>
              </a:xfrm>
              <a:prstGeom prst="ellipse">
                <a:avLst/>
              </a:prstGeom>
              <a:solidFill>
                <a:srgbClr val="FFFFFF"/>
              </a:solidFill>
              <a:ln w="12700" cap="flat" cmpd="sng" algn="ctr">
                <a:noFill/>
                <a:prstDash val="solid"/>
                <a:miter lim="800000"/>
              </a:ln>
              <a:effectLst>
                <a:innerShdw blurRad="38100" dist="50800" dir="10800000">
                  <a:prstClr val="black">
                    <a:alpha val="27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6DECC64-E5AF-3DFC-974C-E8CA1E907B11}"/>
                </a:ext>
              </a:extLst>
            </p:cNvPr>
            <p:cNvGrpSpPr/>
            <p:nvPr/>
          </p:nvGrpSpPr>
          <p:grpSpPr>
            <a:xfrm>
              <a:off x="1949323" y="2184666"/>
              <a:ext cx="629213" cy="576905"/>
              <a:chOff x="3168656" y="4554266"/>
              <a:chExt cx="837482" cy="767861"/>
            </a:xfrm>
            <a:solidFill>
              <a:srgbClr val="004E95"/>
            </a:solidFill>
          </p:grpSpPr>
          <p:sp>
            <p:nvSpPr>
              <p:cNvPr id="55" name="Freeform 53">
                <a:extLst>
                  <a:ext uri="{FF2B5EF4-FFF2-40B4-BE49-F238E27FC236}">
                    <a16:creationId xmlns:a16="http://schemas.microsoft.com/office/drawing/2014/main" id="{760EB373-FE02-47AB-2D16-83BEC48798AC}"/>
                  </a:ext>
                </a:extLst>
              </p:cNvPr>
              <p:cNvSpPr>
                <a:spLocks/>
              </p:cNvSpPr>
              <p:nvPr/>
            </p:nvSpPr>
            <p:spPr bwMode="auto">
              <a:xfrm>
                <a:off x="3168656" y="4658544"/>
                <a:ext cx="555515" cy="558439"/>
              </a:xfrm>
              <a:custGeom>
                <a:avLst/>
                <a:gdLst>
                  <a:gd name="connsiteX0" fmla="*/ 305935 w 555515"/>
                  <a:gd name="connsiteY0" fmla="*/ 170871 h 558439"/>
                  <a:gd name="connsiteX1" fmla="*/ 258251 w 555515"/>
                  <a:gd name="connsiteY1" fmla="*/ 171795 h 558439"/>
                  <a:gd name="connsiteX2" fmla="*/ 304751 w 555515"/>
                  <a:gd name="connsiteY2" fmla="*/ 387511 h 558439"/>
                  <a:gd name="connsiteX3" fmla="*/ 305935 w 555515"/>
                  <a:gd name="connsiteY3" fmla="*/ 170871 h 558439"/>
                  <a:gd name="connsiteX4" fmla="*/ 262506 w 555515"/>
                  <a:gd name="connsiteY4" fmla="*/ 0 h 558439"/>
                  <a:gd name="connsiteX5" fmla="*/ 344995 w 555515"/>
                  <a:gd name="connsiteY5" fmla="*/ 76806 h 558439"/>
                  <a:gd name="connsiteX6" fmla="*/ 433929 w 555515"/>
                  <a:gd name="connsiteY6" fmla="*/ 49190 h 558439"/>
                  <a:gd name="connsiteX7" fmla="*/ 506107 w 555515"/>
                  <a:gd name="connsiteY7" fmla="*/ 121681 h 558439"/>
                  <a:gd name="connsiteX8" fmla="*/ 482907 w 555515"/>
                  <a:gd name="connsiteY8" fmla="*/ 215747 h 558439"/>
                  <a:gd name="connsiteX9" fmla="*/ 555515 w 555515"/>
                  <a:gd name="connsiteY9" fmla="*/ 228691 h 558439"/>
                  <a:gd name="connsiteX10" fmla="*/ 554656 w 555515"/>
                  <a:gd name="connsiteY10" fmla="*/ 332681 h 558439"/>
                  <a:gd name="connsiteX11" fmla="*/ 479041 w 555515"/>
                  <a:gd name="connsiteY11" fmla="*/ 345194 h 558439"/>
                  <a:gd name="connsiteX12" fmla="*/ 507396 w 555515"/>
                  <a:gd name="connsiteY12" fmla="*/ 434082 h 558439"/>
                  <a:gd name="connsiteX13" fmla="*/ 433929 w 555515"/>
                  <a:gd name="connsiteY13" fmla="*/ 509593 h 558439"/>
                  <a:gd name="connsiteX14" fmla="*/ 360462 w 555515"/>
                  <a:gd name="connsiteY14" fmla="*/ 474211 h 558439"/>
                  <a:gd name="connsiteX15" fmla="*/ 328239 w 555515"/>
                  <a:gd name="connsiteY15" fmla="*/ 557920 h 558439"/>
                  <a:gd name="connsiteX16" fmla="*/ 208372 w 555515"/>
                  <a:gd name="connsiteY16" fmla="*/ 481115 h 558439"/>
                  <a:gd name="connsiteX17" fmla="*/ 122875 w 555515"/>
                  <a:gd name="connsiteY17" fmla="*/ 509593 h 558439"/>
                  <a:gd name="connsiteX18" fmla="*/ 51986 w 555515"/>
                  <a:gd name="connsiteY18" fmla="*/ 440554 h 558439"/>
                  <a:gd name="connsiteX19" fmla="*/ 85067 w 555515"/>
                  <a:gd name="connsiteY19" fmla="*/ 363317 h 558439"/>
                  <a:gd name="connsiteX20" fmla="*/ 0 w 555515"/>
                  <a:gd name="connsiteY20" fmla="*/ 325777 h 558439"/>
                  <a:gd name="connsiteX21" fmla="*/ 2148 w 555515"/>
                  <a:gd name="connsiteY21" fmla="*/ 227397 h 558439"/>
                  <a:gd name="connsiteX22" fmla="*/ 72178 w 555515"/>
                  <a:gd name="connsiteY22" fmla="*/ 213158 h 558439"/>
                  <a:gd name="connsiteX23" fmla="*/ 49838 w 555515"/>
                  <a:gd name="connsiteY23" fmla="*/ 121681 h 558439"/>
                  <a:gd name="connsiteX24" fmla="*/ 122875 w 555515"/>
                  <a:gd name="connsiteY24" fmla="*/ 49622 h 558439"/>
                  <a:gd name="connsiteX25" fmla="*/ 211809 w 555515"/>
                  <a:gd name="connsiteY25" fmla="*/ 76806 h 558439"/>
                  <a:gd name="connsiteX26" fmla="*/ 262506 w 555515"/>
                  <a:gd name="connsiteY26" fmla="*/ 0 h 55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5515" h="558439">
                    <a:moveTo>
                      <a:pt x="305935" y="170871"/>
                    </a:moveTo>
                    <a:cubicBezTo>
                      <a:pt x="291734" y="167838"/>
                      <a:pt x="275797" y="167858"/>
                      <a:pt x="258251" y="171795"/>
                    </a:cubicBezTo>
                    <a:cubicBezTo>
                      <a:pt x="111862" y="204584"/>
                      <a:pt x="158362" y="419005"/>
                      <a:pt x="304751" y="387511"/>
                    </a:cubicBezTo>
                    <a:cubicBezTo>
                      <a:pt x="419656" y="362973"/>
                      <a:pt x="405340" y="192106"/>
                      <a:pt x="305935" y="170871"/>
                    </a:cubicBezTo>
                    <a:close/>
                    <a:moveTo>
                      <a:pt x="262506" y="0"/>
                    </a:moveTo>
                    <a:cubicBezTo>
                      <a:pt x="390536" y="0"/>
                      <a:pt x="310195" y="39266"/>
                      <a:pt x="344995" y="76806"/>
                    </a:cubicBezTo>
                    <a:cubicBezTo>
                      <a:pt x="392255" y="100538"/>
                      <a:pt x="393114" y="66882"/>
                      <a:pt x="433929" y="49190"/>
                    </a:cubicBezTo>
                    <a:cubicBezTo>
                      <a:pt x="460566" y="61704"/>
                      <a:pt x="492789" y="94929"/>
                      <a:pt x="506107" y="121681"/>
                    </a:cubicBezTo>
                    <a:cubicBezTo>
                      <a:pt x="491500" y="166556"/>
                      <a:pt x="448537" y="168282"/>
                      <a:pt x="482907" y="215747"/>
                    </a:cubicBezTo>
                    <a:lnTo>
                      <a:pt x="555515" y="228691"/>
                    </a:lnTo>
                    <a:lnTo>
                      <a:pt x="554656" y="332681"/>
                    </a:lnTo>
                    <a:lnTo>
                      <a:pt x="479041" y="345194"/>
                    </a:lnTo>
                    <a:cubicBezTo>
                      <a:pt x="460137" y="406466"/>
                      <a:pt x="481189" y="384460"/>
                      <a:pt x="507396" y="434082"/>
                    </a:cubicBezTo>
                    <a:cubicBezTo>
                      <a:pt x="498804" y="459108"/>
                      <a:pt x="460137" y="498374"/>
                      <a:pt x="433929" y="509593"/>
                    </a:cubicBezTo>
                    <a:cubicBezTo>
                      <a:pt x="406003" y="497943"/>
                      <a:pt x="388388" y="466012"/>
                      <a:pt x="360462" y="474211"/>
                    </a:cubicBezTo>
                    <a:cubicBezTo>
                      <a:pt x="330817" y="482841"/>
                      <a:pt x="342417" y="521675"/>
                      <a:pt x="328239" y="557920"/>
                    </a:cubicBezTo>
                    <a:cubicBezTo>
                      <a:pt x="147364" y="563098"/>
                      <a:pt x="257780" y="529010"/>
                      <a:pt x="208372" y="481115"/>
                    </a:cubicBezTo>
                    <a:cubicBezTo>
                      <a:pt x="181305" y="454794"/>
                      <a:pt x="149083" y="498374"/>
                      <a:pt x="122875" y="509593"/>
                    </a:cubicBezTo>
                    <a:cubicBezTo>
                      <a:pt x="101393" y="499669"/>
                      <a:pt x="63586" y="461697"/>
                      <a:pt x="51986" y="440554"/>
                    </a:cubicBezTo>
                    <a:cubicBezTo>
                      <a:pt x="60149" y="398700"/>
                      <a:pt x="97527" y="396974"/>
                      <a:pt x="85067" y="363317"/>
                    </a:cubicBezTo>
                    <a:cubicBezTo>
                      <a:pt x="70890" y="323620"/>
                      <a:pt x="36519" y="348215"/>
                      <a:pt x="0" y="325777"/>
                    </a:cubicBezTo>
                    <a:lnTo>
                      <a:pt x="2148" y="227397"/>
                    </a:lnTo>
                    <a:lnTo>
                      <a:pt x="72178" y="213158"/>
                    </a:lnTo>
                    <a:cubicBezTo>
                      <a:pt x="115571" y="188563"/>
                      <a:pt x="49408" y="138509"/>
                      <a:pt x="49838" y="121681"/>
                    </a:cubicBezTo>
                    <a:cubicBezTo>
                      <a:pt x="61867" y="91477"/>
                      <a:pt x="92371" y="62567"/>
                      <a:pt x="122875" y="49622"/>
                    </a:cubicBezTo>
                    <a:cubicBezTo>
                      <a:pt x="163261" y="65587"/>
                      <a:pt x="164120" y="102696"/>
                      <a:pt x="211809" y="76806"/>
                    </a:cubicBezTo>
                    <a:cubicBezTo>
                      <a:pt x="231142" y="24595"/>
                      <a:pt x="199350" y="0"/>
                      <a:pt x="2625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 name="Freeform 54">
                <a:extLst>
                  <a:ext uri="{FF2B5EF4-FFF2-40B4-BE49-F238E27FC236}">
                    <a16:creationId xmlns:a16="http://schemas.microsoft.com/office/drawing/2014/main" id="{7D0F94EC-7898-64E5-8DF6-E4E1741BA9DB}"/>
                  </a:ext>
                </a:extLst>
              </p:cNvPr>
              <p:cNvSpPr>
                <a:spLocks/>
              </p:cNvSpPr>
              <p:nvPr/>
            </p:nvSpPr>
            <p:spPr bwMode="auto">
              <a:xfrm>
                <a:off x="3669188" y="4554266"/>
                <a:ext cx="336950" cy="322312"/>
              </a:xfrm>
              <a:custGeom>
                <a:avLst/>
                <a:gdLst>
                  <a:gd name="connsiteX0" fmla="*/ 176595 w 336950"/>
                  <a:gd name="connsiteY0" fmla="*/ 106609 h 322312"/>
                  <a:gd name="connsiteX1" fmla="*/ 153055 w 336950"/>
                  <a:gd name="connsiteY1" fmla="*/ 108161 h 322312"/>
                  <a:gd name="connsiteX2" fmla="*/ 179340 w 336950"/>
                  <a:gd name="connsiteY2" fmla="*/ 213818 h 322312"/>
                  <a:gd name="connsiteX3" fmla="*/ 176595 w 336950"/>
                  <a:gd name="connsiteY3" fmla="*/ 106609 h 322312"/>
                  <a:gd name="connsiteX4" fmla="*/ 225545 w 336950"/>
                  <a:gd name="connsiteY4" fmla="*/ 0 h 322312"/>
                  <a:gd name="connsiteX5" fmla="*/ 277000 w 336950"/>
                  <a:gd name="connsiteY5" fmla="*/ 27293 h 322312"/>
                  <a:gd name="connsiteX6" fmla="*/ 271426 w 336950"/>
                  <a:gd name="connsiteY6" fmla="*/ 110037 h 322312"/>
                  <a:gd name="connsiteX7" fmla="*/ 331885 w 336950"/>
                  <a:gd name="connsiteY7" fmla="*/ 195813 h 322312"/>
                  <a:gd name="connsiteX8" fmla="*/ 270997 w 336950"/>
                  <a:gd name="connsiteY8" fmla="*/ 207077 h 322312"/>
                  <a:gd name="connsiteX9" fmla="*/ 276571 w 336950"/>
                  <a:gd name="connsiteY9" fmla="*/ 290254 h 322312"/>
                  <a:gd name="connsiteX10" fmla="*/ 219113 w 336950"/>
                  <a:gd name="connsiteY10" fmla="*/ 320146 h 322312"/>
                  <a:gd name="connsiteX11" fmla="*/ 162084 w 336950"/>
                  <a:gd name="connsiteY11" fmla="*/ 273359 h 322312"/>
                  <a:gd name="connsiteX12" fmla="*/ 111057 w 336950"/>
                  <a:gd name="connsiteY12" fmla="*/ 322312 h 322312"/>
                  <a:gd name="connsiteX13" fmla="*/ 58745 w 336950"/>
                  <a:gd name="connsiteY13" fmla="*/ 290254 h 322312"/>
                  <a:gd name="connsiteX14" fmla="*/ 71180 w 336950"/>
                  <a:gd name="connsiteY14" fmla="*/ 214442 h 322312"/>
                  <a:gd name="connsiteX15" fmla="*/ 0 w 336950"/>
                  <a:gd name="connsiteY15" fmla="*/ 191481 h 322312"/>
                  <a:gd name="connsiteX16" fmla="*/ 1715 w 336950"/>
                  <a:gd name="connsiteY16" fmla="*/ 127799 h 322312"/>
                  <a:gd name="connsiteX17" fmla="*/ 69036 w 336950"/>
                  <a:gd name="connsiteY17" fmla="*/ 107871 h 322312"/>
                  <a:gd name="connsiteX18" fmla="*/ 57029 w 336950"/>
                  <a:gd name="connsiteY18" fmla="*/ 34224 h 322312"/>
                  <a:gd name="connsiteX19" fmla="*/ 120491 w 336950"/>
                  <a:gd name="connsiteY19" fmla="*/ 433 h 322312"/>
                  <a:gd name="connsiteX20" fmla="*/ 225545 w 336950"/>
                  <a:gd name="connsiteY20" fmla="*/ 0 h 3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950" h="322312">
                    <a:moveTo>
                      <a:pt x="176595" y="106609"/>
                    </a:moveTo>
                    <a:cubicBezTo>
                      <a:pt x="169402" y="105407"/>
                      <a:pt x="161511" y="105780"/>
                      <a:pt x="153055" y="108161"/>
                    </a:cubicBezTo>
                    <a:cubicBezTo>
                      <a:pt x="91005" y="125482"/>
                      <a:pt x="103501" y="229407"/>
                      <a:pt x="179340" y="213818"/>
                    </a:cubicBezTo>
                    <a:cubicBezTo>
                      <a:pt x="243059" y="200557"/>
                      <a:pt x="226941" y="115022"/>
                      <a:pt x="176595" y="106609"/>
                    </a:cubicBezTo>
                    <a:close/>
                    <a:moveTo>
                      <a:pt x="225545" y="0"/>
                    </a:moveTo>
                    <a:lnTo>
                      <a:pt x="277000" y="27293"/>
                    </a:lnTo>
                    <a:cubicBezTo>
                      <a:pt x="276571" y="72780"/>
                      <a:pt x="244840" y="84477"/>
                      <a:pt x="271426" y="110037"/>
                    </a:cubicBezTo>
                    <a:cubicBezTo>
                      <a:pt x="313876" y="142528"/>
                      <a:pt x="350752" y="92708"/>
                      <a:pt x="331885" y="195813"/>
                    </a:cubicBezTo>
                    <a:lnTo>
                      <a:pt x="270997" y="207077"/>
                    </a:lnTo>
                    <a:cubicBezTo>
                      <a:pt x="246556" y="243900"/>
                      <a:pt x="275285" y="240868"/>
                      <a:pt x="276571" y="290254"/>
                    </a:cubicBezTo>
                    <a:cubicBezTo>
                      <a:pt x="259419" y="304117"/>
                      <a:pt x="239266" y="317114"/>
                      <a:pt x="219113" y="320146"/>
                    </a:cubicBezTo>
                    <a:cubicBezTo>
                      <a:pt x="194243" y="297186"/>
                      <a:pt x="196387" y="275958"/>
                      <a:pt x="162084" y="273359"/>
                    </a:cubicBezTo>
                    <a:cubicBezTo>
                      <a:pt x="140644" y="282456"/>
                      <a:pt x="134212" y="308016"/>
                      <a:pt x="111057" y="322312"/>
                    </a:cubicBezTo>
                    <a:lnTo>
                      <a:pt x="58745" y="290254"/>
                    </a:lnTo>
                    <a:cubicBezTo>
                      <a:pt x="59173" y="249532"/>
                      <a:pt x="78469" y="251698"/>
                      <a:pt x="71180" y="214442"/>
                    </a:cubicBezTo>
                    <a:cubicBezTo>
                      <a:pt x="49740" y="197113"/>
                      <a:pt x="26585" y="205344"/>
                      <a:pt x="0" y="191481"/>
                    </a:cubicBezTo>
                    <a:lnTo>
                      <a:pt x="1715" y="127799"/>
                    </a:lnTo>
                    <a:cubicBezTo>
                      <a:pt x="27872" y="118268"/>
                      <a:pt x="51884" y="121734"/>
                      <a:pt x="69036" y="107871"/>
                    </a:cubicBezTo>
                    <a:cubicBezTo>
                      <a:pt x="80613" y="76246"/>
                      <a:pt x="62175" y="68015"/>
                      <a:pt x="57029" y="34224"/>
                    </a:cubicBezTo>
                    <a:cubicBezTo>
                      <a:pt x="71608" y="19062"/>
                      <a:pt x="93906" y="4766"/>
                      <a:pt x="120491" y="433"/>
                    </a:cubicBezTo>
                    <a:cubicBezTo>
                      <a:pt x="181379" y="94008"/>
                      <a:pt x="175376" y="28159"/>
                      <a:pt x="2255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Freeform 55">
                <a:extLst>
                  <a:ext uri="{FF2B5EF4-FFF2-40B4-BE49-F238E27FC236}">
                    <a16:creationId xmlns:a16="http://schemas.microsoft.com/office/drawing/2014/main" id="{E9AD095B-8BF9-9BA0-00C6-6FD65DBCDDD7}"/>
                  </a:ext>
                </a:extLst>
              </p:cNvPr>
              <p:cNvSpPr>
                <a:spLocks/>
              </p:cNvSpPr>
              <p:nvPr/>
            </p:nvSpPr>
            <p:spPr bwMode="auto">
              <a:xfrm>
                <a:off x="3669188" y="5001711"/>
                <a:ext cx="335584" cy="320416"/>
              </a:xfrm>
              <a:custGeom>
                <a:avLst/>
                <a:gdLst>
                  <a:gd name="connsiteX0" fmla="*/ 174148 w 335584"/>
                  <a:gd name="connsiteY0" fmla="*/ 104063 h 320416"/>
                  <a:gd name="connsiteX1" fmla="*/ 150332 w 335584"/>
                  <a:gd name="connsiteY1" fmla="*/ 108746 h 320416"/>
                  <a:gd name="connsiteX2" fmla="*/ 185253 w 335584"/>
                  <a:gd name="connsiteY2" fmla="*/ 211746 h 320416"/>
                  <a:gd name="connsiteX3" fmla="*/ 174148 w 335584"/>
                  <a:gd name="connsiteY3" fmla="*/ 104063 h 320416"/>
                  <a:gd name="connsiteX4" fmla="*/ 119913 w 335584"/>
                  <a:gd name="connsiteY4" fmla="*/ 0 h 320416"/>
                  <a:gd name="connsiteX5" fmla="*/ 219553 w 335584"/>
                  <a:gd name="connsiteY5" fmla="*/ 1723 h 320416"/>
                  <a:gd name="connsiteX6" fmla="*/ 278647 w 335584"/>
                  <a:gd name="connsiteY6" fmla="*/ 33592 h 320416"/>
                  <a:gd name="connsiteX7" fmla="*/ 275628 w 335584"/>
                  <a:gd name="connsiteY7" fmla="*/ 110682 h 320416"/>
                  <a:gd name="connsiteX8" fmla="*/ 285117 w 335584"/>
                  <a:gd name="connsiteY8" fmla="*/ 114988 h 320416"/>
                  <a:gd name="connsiteX9" fmla="*/ 335584 w 335584"/>
                  <a:gd name="connsiteY9" fmla="*/ 129200 h 320416"/>
                  <a:gd name="connsiteX10" fmla="*/ 332996 w 335584"/>
                  <a:gd name="connsiteY10" fmla="*/ 192508 h 320416"/>
                  <a:gd name="connsiteX11" fmla="*/ 265275 w 335584"/>
                  <a:gd name="connsiteY11" fmla="*/ 211027 h 320416"/>
                  <a:gd name="connsiteX12" fmla="*/ 277353 w 335584"/>
                  <a:gd name="connsiteY12" fmla="*/ 288116 h 320416"/>
                  <a:gd name="connsiteX13" fmla="*/ 218259 w 335584"/>
                  <a:gd name="connsiteY13" fmla="*/ 319124 h 320416"/>
                  <a:gd name="connsiteX14" fmla="*/ 162185 w 335584"/>
                  <a:gd name="connsiteY14" fmla="*/ 271320 h 320416"/>
                  <a:gd name="connsiteX15" fmla="*/ 110424 w 335584"/>
                  <a:gd name="connsiteY15" fmla="*/ 320416 h 320416"/>
                  <a:gd name="connsiteX16" fmla="*/ 58231 w 335584"/>
                  <a:gd name="connsiteY16" fmla="*/ 288116 h 320416"/>
                  <a:gd name="connsiteX17" fmla="*/ 70740 w 335584"/>
                  <a:gd name="connsiteY17" fmla="*/ 213180 h 320416"/>
                  <a:gd name="connsiteX18" fmla="*/ 0 w 335584"/>
                  <a:gd name="connsiteY18" fmla="*/ 192508 h 320416"/>
                  <a:gd name="connsiteX19" fmla="*/ 431 w 335584"/>
                  <a:gd name="connsiteY19" fmla="*/ 125324 h 320416"/>
                  <a:gd name="connsiteX20" fmla="*/ 66427 w 335584"/>
                  <a:gd name="connsiteY20" fmla="*/ 109820 h 320416"/>
                  <a:gd name="connsiteX21" fmla="*/ 58663 w 335584"/>
                  <a:gd name="connsiteY21" fmla="*/ 25840 h 320416"/>
                  <a:gd name="connsiteX22" fmla="*/ 119913 w 335584"/>
                  <a:gd name="connsiteY22" fmla="*/ 0 h 3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5584" h="320416">
                    <a:moveTo>
                      <a:pt x="174148" y="104063"/>
                    </a:moveTo>
                    <a:cubicBezTo>
                      <a:pt x="166924" y="103700"/>
                      <a:pt x="158955" y="105106"/>
                      <a:pt x="150332" y="108746"/>
                    </a:cubicBezTo>
                    <a:cubicBezTo>
                      <a:pt x="79628" y="138733"/>
                      <a:pt x="117998" y="231303"/>
                      <a:pt x="185253" y="211746"/>
                    </a:cubicBezTo>
                    <a:cubicBezTo>
                      <a:pt x="238820" y="195774"/>
                      <a:pt x="224721" y="106600"/>
                      <a:pt x="174148" y="104063"/>
                    </a:cubicBezTo>
                    <a:close/>
                    <a:moveTo>
                      <a:pt x="119913" y="0"/>
                    </a:moveTo>
                    <a:cubicBezTo>
                      <a:pt x="171243" y="87426"/>
                      <a:pt x="186340" y="33592"/>
                      <a:pt x="219553" y="1723"/>
                    </a:cubicBezTo>
                    <a:cubicBezTo>
                      <a:pt x="244140" y="5168"/>
                      <a:pt x="263550" y="18950"/>
                      <a:pt x="278647" y="33592"/>
                    </a:cubicBezTo>
                    <a:cubicBezTo>
                      <a:pt x="273471" y="62447"/>
                      <a:pt x="245434" y="97331"/>
                      <a:pt x="275628" y="110682"/>
                    </a:cubicBezTo>
                    <a:lnTo>
                      <a:pt x="285117" y="114988"/>
                    </a:lnTo>
                    <a:cubicBezTo>
                      <a:pt x="305822" y="121879"/>
                      <a:pt x="312723" y="116711"/>
                      <a:pt x="335584" y="129200"/>
                    </a:cubicBezTo>
                    <a:lnTo>
                      <a:pt x="332996" y="192508"/>
                    </a:lnTo>
                    <a:cubicBezTo>
                      <a:pt x="305822" y="203706"/>
                      <a:pt x="286411" y="197676"/>
                      <a:pt x="265275" y="211027"/>
                    </a:cubicBezTo>
                    <a:cubicBezTo>
                      <a:pt x="254061" y="245050"/>
                      <a:pt x="276059" y="246342"/>
                      <a:pt x="277353" y="288116"/>
                    </a:cubicBezTo>
                    <a:cubicBezTo>
                      <a:pt x="259668" y="302759"/>
                      <a:pt x="241552" y="314818"/>
                      <a:pt x="218259" y="319124"/>
                    </a:cubicBezTo>
                    <a:cubicBezTo>
                      <a:pt x="199711" y="299744"/>
                      <a:pt x="194967" y="274335"/>
                      <a:pt x="162185" y="271320"/>
                    </a:cubicBezTo>
                    <a:cubicBezTo>
                      <a:pt x="141049" y="280364"/>
                      <a:pt x="134147" y="305774"/>
                      <a:pt x="110424" y="320416"/>
                    </a:cubicBezTo>
                    <a:lnTo>
                      <a:pt x="58231" y="288116"/>
                    </a:lnTo>
                    <a:cubicBezTo>
                      <a:pt x="59525" y="246342"/>
                      <a:pt x="78073" y="251079"/>
                      <a:pt x="70740" y="213180"/>
                    </a:cubicBezTo>
                    <a:cubicBezTo>
                      <a:pt x="47016" y="195092"/>
                      <a:pt x="32351" y="204998"/>
                      <a:pt x="0" y="192508"/>
                    </a:cubicBezTo>
                    <a:lnTo>
                      <a:pt x="431" y="125324"/>
                    </a:lnTo>
                    <a:lnTo>
                      <a:pt x="66427" y="109820"/>
                    </a:lnTo>
                    <a:cubicBezTo>
                      <a:pt x="84974" y="77090"/>
                      <a:pt x="57369" y="71491"/>
                      <a:pt x="58663" y="25840"/>
                    </a:cubicBezTo>
                    <a:cubicBezTo>
                      <a:pt x="81092" y="16366"/>
                      <a:pt x="92307" y="4738"/>
                      <a:pt x="1199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 name="Group 6">
              <a:extLst>
                <a:ext uri="{FF2B5EF4-FFF2-40B4-BE49-F238E27FC236}">
                  <a16:creationId xmlns:a16="http://schemas.microsoft.com/office/drawing/2014/main" id="{71A6C381-82CB-E70E-B3C2-51DF13064EDB}"/>
                </a:ext>
              </a:extLst>
            </p:cNvPr>
            <p:cNvGrpSpPr/>
            <p:nvPr/>
          </p:nvGrpSpPr>
          <p:grpSpPr>
            <a:xfrm>
              <a:off x="1017742" y="3546226"/>
              <a:ext cx="2492375" cy="2316889"/>
              <a:chOff x="674843" y="3789270"/>
              <a:chExt cx="2492375" cy="2316889"/>
            </a:xfrm>
          </p:grpSpPr>
          <p:sp>
            <p:nvSpPr>
              <p:cNvPr id="23" name="Rounded Rectangle 2">
                <a:extLst>
                  <a:ext uri="{FF2B5EF4-FFF2-40B4-BE49-F238E27FC236}">
                    <a16:creationId xmlns:a16="http://schemas.microsoft.com/office/drawing/2014/main" id="{64F4E516-D429-32EE-5EF8-54EADDCBFE09}"/>
                  </a:ext>
                </a:extLst>
              </p:cNvPr>
              <p:cNvSpPr/>
              <p:nvPr/>
            </p:nvSpPr>
            <p:spPr>
              <a:xfrm>
                <a:off x="674843" y="3789270"/>
                <a:ext cx="2492375" cy="2316889"/>
              </a:xfrm>
              <a:custGeom>
                <a:avLst/>
                <a:gdLst>
                  <a:gd name="connsiteX0" fmla="*/ 0 w 2200275"/>
                  <a:gd name="connsiteY0" fmla="*/ 64902 h 2176463"/>
                  <a:gd name="connsiteX1" fmla="*/ 64902 w 2200275"/>
                  <a:gd name="connsiteY1" fmla="*/ 0 h 2176463"/>
                  <a:gd name="connsiteX2" fmla="*/ 2135373 w 2200275"/>
                  <a:gd name="connsiteY2" fmla="*/ 0 h 2176463"/>
                  <a:gd name="connsiteX3" fmla="*/ 2200275 w 2200275"/>
                  <a:gd name="connsiteY3" fmla="*/ 64902 h 2176463"/>
                  <a:gd name="connsiteX4" fmla="*/ 2200275 w 2200275"/>
                  <a:gd name="connsiteY4" fmla="*/ 2111561 h 2176463"/>
                  <a:gd name="connsiteX5" fmla="*/ 2135373 w 2200275"/>
                  <a:gd name="connsiteY5" fmla="*/ 2176463 h 2176463"/>
                  <a:gd name="connsiteX6" fmla="*/ 64902 w 2200275"/>
                  <a:gd name="connsiteY6" fmla="*/ 2176463 h 2176463"/>
                  <a:gd name="connsiteX7" fmla="*/ 0 w 2200275"/>
                  <a:gd name="connsiteY7" fmla="*/ 2111561 h 2176463"/>
                  <a:gd name="connsiteX8" fmla="*/ 0 w 2200275"/>
                  <a:gd name="connsiteY8" fmla="*/ 64902 h 2176463"/>
                  <a:gd name="connsiteX0" fmla="*/ 0 w 2200275"/>
                  <a:gd name="connsiteY0" fmla="*/ 64902 h 2176463"/>
                  <a:gd name="connsiteX1" fmla="*/ 64902 w 2200275"/>
                  <a:gd name="connsiteY1" fmla="*/ 0 h 2176463"/>
                  <a:gd name="connsiteX2" fmla="*/ 1495425 w 2200275"/>
                  <a:gd name="connsiteY2" fmla="*/ 0 h 2176463"/>
                  <a:gd name="connsiteX3" fmla="*/ 2135373 w 2200275"/>
                  <a:gd name="connsiteY3" fmla="*/ 0 h 2176463"/>
                  <a:gd name="connsiteX4" fmla="*/ 2200275 w 2200275"/>
                  <a:gd name="connsiteY4" fmla="*/ 64902 h 2176463"/>
                  <a:gd name="connsiteX5" fmla="*/ 2200275 w 2200275"/>
                  <a:gd name="connsiteY5" fmla="*/ 2111561 h 2176463"/>
                  <a:gd name="connsiteX6" fmla="*/ 2135373 w 2200275"/>
                  <a:gd name="connsiteY6" fmla="*/ 2176463 h 2176463"/>
                  <a:gd name="connsiteX7" fmla="*/ 64902 w 2200275"/>
                  <a:gd name="connsiteY7" fmla="*/ 2176463 h 2176463"/>
                  <a:gd name="connsiteX8" fmla="*/ 0 w 2200275"/>
                  <a:gd name="connsiteY8" fmla="*/ 2111561 h 2176463"/>
                  <a:gd name="connsiteX9" fmla="*/ 0 w 2200275"/>
                  <a:gd name="connsiteY9" fmla="*/ 64902 h 2176463"/>
                  <a:gd name="connsiteX0" fmla="*/ 2200275 w 2291715"/>
                  <a:gd name="connsiteY0" fmla="*/ 64902 h 2176463"/>
                  <a:gd name="connsiteX1" fmla="*/ 2200275 w 2291715"/>
                  <a:gd name="connsiteY1" fmla="*/ 2111561 h 2176463"/>
                  <a:gd name="connsiteX2" fmla="*/ 2135373 w 2291715"/>
                  <a:gd name="connsiteY2" fmla="*/ 2176463 h 2176463"/>
                  <a:gd name="connsiteX3" fmla="*/ 64902 w 2291715"/>
                  <a:gd name="connsiteY3" fmla="*/ 2176463 h 2176463"/>
                  <a:gd name="connsiteX4" fmla="*/ 0 w 2291715"/>
                  <a:gd name="connsiteY4" fmla="*/ 2111561 h 2176463"/>
                  <a:gd name="connsiteX5" fmla="*/ 0 w 2291715"/>
                  <a:gd name="connsiteY5" fmla="*/ 64902 h 2176463"/>
                  <a:gd name="connsiteX6" fmla="*/ 64902 w 2291715"/>
                  <a:gd name="connsiteY6" fmla="*/ 0 h 2176463"/>
                  <a:gd name="connsiteX7" fmla="*/ 1495425 w 2291715"/>
                  <a:gd name="connsiteY7" fmla="*/ 0 h 2176463"/>
                  <a:gd name="connsiteX8" fmla="*/ 2135373 w 2291715"/>
                  <a:gd name="connsiteY8" fmla="*/ 0 h 2176463"/>
                  <a:gd name="connsiteX9" fmla="*/ 2291715 w 2291715"/>
                  <a:gd name="connsiteY9" fmla="*/ 156342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8" fmla="*/ 2135373 w 2200275"/>
                  <a:gd name="connsiteY8" fmla="*/ 0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8" fmla="*/ 1495425 w 2200275"/>
                  <a:gd name="connsiteY8" fmla="*/ 4762 h 2181225"/>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69664 h 2181225"/>
                  <a:gd name="connsiteX1" fmla="*/ 2200275 w 2200275"/>
                  <a:gd name="connsiteY1" fmla="*/ 1595437 h 2181225"/>
                  <a:gd name="connsiteX2" fmla="*/ 2200275 w 2200275"/>
                  <a:gd name="connsiteY2" fmla="*/ 2116323 h 2181225"/>
                  <a:gd name="connsiteX3" fmla="*/ 2135373 w 2200275"/>
                  <a:gd name="connsiteY3" fmla="*/ 2181225 h 2181225"/>
                  <a:gd name="connsiteX4" fmla="*/ 64902 w 2200275"/>
                  <a:gd name="connsiteY4" fmla="*/ 2181225 h 2181225"/>
                  <a:gd name="connsiteX5" fmla="*/ 0 w 2200275"/>
                  <a:gd name="connsiteY5" fmla="*/ 2116323 h 2181225"/>
                  <a:gd name="connsiteX6" fmla="*/ 0 w 2200275"/>
                  <a:gd name="connsiteY6" fmla="*/ 69664 h 2181225"/>
                  <a:gd name="connsiteX7" fmla="*/ 64902 w 2200275"/>
                  <a:gd name="connsiteY7" fmla="*/ 4762 h 2181225"/>
                  <a:gd name="connsiteX8" fmla="*/ 604838 w 2200275"/>
                  <a:gd name="connsiteY8" fmla="*/ 0 h 2181225"/>
                  <a:gd name="connsiteX0" fmla="*/ 2200275 w 2200275"/>
                  <a:gd name="connsiteY0" fmla="*/ 1595437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275" h="2181225">
                    <a:moveTo>
                      <a:pt x="2200275" y="1647824"/>
                    </a:moveTo>
                    <a:lnTo>
                      <a:pt x="2200275" y="2116323"/>
                    </a:lnTo>
                    <a:cubicBezTo>
                      <a:pt x="2200275" y="2152167"/>
                      <a:pt x="2171217" y="2181225"/>
                      <a:pt x="2135373" y="2181225"/>
                    </a:cubicBezTo>
                    <a:lnTo>
                      <a:pt x="64902" y="2181225"/>
                    </a:lnTo>
                    <a:cubicBezTo>
                      <a:pt x="29058" y="2181225"/>
                      <a:pt x="0" y="2152167"/>
                      <a:pt x="0" y="2116323"/>
                    </a:cubicBezTo>
                    <a:lnTo>
                      <a:pt x="0" y="69664"/>
                    </a:lnTo>
                    <a:cubicBezTo>
                      <a:pt x="0" y="33820"/>
                      <a:pt x="29058" y="4762"/>
                      <a:pt x="64902" y="4762"/>
                    </a:cubicBezTo>
                    <a:lnTo>
                      <a:pt x="833438" y="0"/>
                    </a:lnTo>
                  </a:path>
                </a:pathLst>
              </a:custGeom>
              <a:noFill/>
              <a:ln w="28575" cap="flat" cmpd="sng" algn="ctr">
                <a:solidFill>
                  <a:srgbClr val="004E95"/>
                </a:solidFill>
                <a:prstDash val="solid"/>
                <a:miter lim="800000"/>
                <a:headEnd type="oval" w="lg" len="lg"/>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9F87CD8D-95B8-1F61-3045-B46BFE938E08}"/>
                  </a:ext>
                </a:extLst>
              </p:cNvPr>
              <p:cNvGrpSpPr/>
              <p:nvPr/>
            </p:nvGrpSpPr>
            <p:grpSpPr>
              <a:xfrm>
                <a:off x="757481" y="4051396"/>
                <a:ext cx="2327098" cy="1627546"/>
                <a:chOff x="766739" y="4014286"/>
                <a:chExt cx="2327098" cy="1627546"/>
              </a:xfrm>
            </p:grpSpPr>
            <p:sp>
              <p:nvSpPr>
                <p:cNvPr id="25" name="Rectangle 24">
                  <a:extLst>
                    <a:ext uri="{FF2B5EF4-FFF2-40B4-BE49-F238E27FC236}">
                      <a16:creationId xmlns:a16="http://schemas.microsoft.com/office/drawing/2014/main" id="{B5A24BE4-63EF-0E8C-9CEF-CCC3ECDD926C}"/>
                    </a:ext>
                  </a:extLst>
                </p:cNvPr>
                <p:cNvSpPr/>
                <p:nvPr/>
              </p:nvSpPr>
              <p:spPr>
                <a:xfrm>
                  <a:off x="766739" y="4014286"/>
                  <a:ext cx="2327098" cy="369332"/>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004E95"/>
                      </a:solidFill>
                      <a:effectLst/>
                      <a:uLnTx/>
                      <a:uFillTx/>
                      <a:latin typeface="Century Gothic" panose="020B0502020202020204" pitchFamily="34" charset="0"/>
                      <a:ea typeface="+mn-ea"/>
                      <a:cs typeface="+mn-cs"/>
                    </a:rPr>
                    <a:t>Policy</a:t>
                  </a:r>
                </a:p>
              </p:txBody>
            </p:sp>
            <p:sp>
              <p:nvSpPr>
                <p:cNvPr id="26" name="Rectangle 25">
                  <a:extLst>
                    <a:ext uri="{FF2B5EF4-FFF2-40B4-BE49-F238E27FC236}">
                      <a16:creationId xmlns:a16="http://schemas.microsoft.com/office/drawing/2014/main" id="{22F383B6-FB49-84C0-B352-C1069BC3A42D}"/>
                    </a:ext>
                  </a:extLst>
                </p:cNvPr>
                <p:cNvSpPr/>
                <p:nvPr/>
              </p:nvSpPr>
              <p:spPr>
                <a:xfrm>
                  <a:off x="820760" y="4564614"/>
                  <a:ext cx="2208216"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Revenue shortfall is not addressed in Financial Management Policy</a:t>
                  </a:r>
                </a:p>
              </p:txBody>
            </p:sp>
          </p:grpSp>
        </p:grpSp>
      </p:grpSp>
      <p:grpSp>
        <p:nvGrpSpPr>
          <p:cNvPr id="61" name="Group 60">
            <a:extLst>
              <a:ext uri="{FF2B5EF4-FFF2-40B4-BE49-F238E27FC236}">
                <a16:creationId xmlns:a16="http://schemas.microsoft.com/office/drawing/2014/main" id="{83038FC1-AE99-70E1-2A61-ECB232FD5E56}"/>
              </a:ext>
            </a:extLst>
          </p:cNvPr>
          <p:cNvGrpSpPr/>
          <p:nvPr/>
        </p:nvGrpSpPr>
        <p:grpSpPr>
          <a:xfrm>
            <a:off x="4776152" y="1412601"/>
            <a:ext cx="2492375" cy="4212909"/>
            <a:chOff x="3760136" y="1650206"/>
            <a:chExt cx="2492375" cy="4212909"/>
          </a:xfrm>
        </p:grpSpPr>
        <p:grpSp>
          <p:nvGrpSpPr>
            <p:cNvPr id="44" name="Group 43">
              <a:extLst>
                <a:ext uri="{FF2B5EF4-FFF2-40B4-BE49-F238E27FC236}">
                  <a16:creationId xmlns:a16="http://schemas.microsoft.com/office/drawing/2014/main" id="{EDB135C6-2B2B-9E40-F54B-065CD0ED45CB}"/>
                </a:ext>
              </a:extLst>
            </p:cNvPr>
            <p:cNvGrpSpPr/>
            <p:nvPr/>
          </p:nvGrpSpPr>
          <p:grpSpPr>
            <a:xfrm>
              <a:off x="4243145" y="1650206"/>
              <a:ext cx="1645824" cy="1917422"/>
              <a:chOff x="1466850" y="1925222"/>
              <a:chExt cx="1219200" cy="1420397"/>
            </a:xfrm>
          </p:grpSpPr>
          <p:sp>
            <p:nvSpPr>
              <p:cNvPr id="51" name="Freeform 20">
                <a:extLst>
                  <a:ext uri="{FF2B5EF4-FFF2-40B4-BE49-F238E27FC236}">
                    <a16:creationId xmlns:a16="http://schemas.microsoft.com/office/drawing/2014/main" id="{F5238E0E-31B4-301B-62C0-C272F20B926C}"/>
                  </a:ext>
                </a:extLst>
              </p:cNvPr>
              <p:cNvSpPr/>
              <p:nvPr/>
            </p:nvSpPr>
            <p:spPr>
              <a:xfrm>
                <a:off x="1466850" y="1925222"/>
                <a:ext cx="1219200" cy="1420397"/>
              </a:xfrm>
              <a:custGeom>
                <a:avLst/>
                <a:gdLst>
                  <a:gd name="connsiteX0" fmla="*/ 609600 w 1219200"/>
                  <a:gd name="connsiteY0" fmla="*/ 167738 h 1420397"/>
                  <a:gd name="connsiteX1" fmla="*/ 167738 w 1219200"/>
                  <a:gd name="connsiteY1" fmla="*/ 609600 h 1420397"/>
                  <a:gd name="connsiteX2" fmla="*/ 609600 w 1219200"/>
                  <a:gd name="connsiteY2" fmla="*/ 1051462 h 1420397"/>
                  <a:gd name="connsiteX3" fmla="*/ 1051462 w 1219200"/>
                  <a:gd name="connsiteY3" fmla="*/ 609600 h 1420397"/>
                  <a:gd name="connsiteX4" fmla="*/ 609600 w 1219200"/>
                  <a:gd name="connsiteY4" fmla="*/ 167738 h 1420397"/>
                  <a:gd name="connsiteX5" fmla="*/ 609600 w 1219200"/>
                  <a:gd name="connsiteY5" fmla="*/ 0 h 1420397"/>
                  <a:gd name="connsiteX6" fmla="*/ 1219200 w 1219200"/>
                  <a:gd name="connsiteY6" fmla="*/ 609600 h 1420397"/>
                  <a:gd name="connsiteX7" fmla="*/ 846884 w 1219200"/>
                  <a:gd name="connsiteY7" fmla="*/ 1171295 h 1420397"/>
                  <a:gd name="connsiteX8" fmla="*/ 757085 w 1219200"/>
                  <a:gd name="connsiteY8" fmla="*/ 1199170 h 1420397"/>
                  <a:gd name="connsiteX9" fmla="*/ 609600 w 1219200"/>
                  <a:gd name="connsiteY9" fmla="*/ 1420397 h 1420397"/>
                  <a:gd name="connsiteX10" fmla="*/ 462115 w 1219200"/>
                  <a:gd name="connsiteY10" fmla="*/ 1199170 h 1420397"/>
                  <a:gd name="connsiteX11" fmla="*/ 372316 w 1219200"/>
                  <a:gd name="connsiteY11" fmla="*/ 1171295 h 1420397"/>
                  <a:gd name="connsiteX12" fmla="*/ 0 w 1219200"/>
                  <a:gd name="connsiteY12" fmla="*/ 609600 h 1420397"/>
                  <a:gd name="connsiteX13" fmla="*/ 609600 w 1219200"/>
                  <a:gd name="connsiteY13" fmla="*/ 0 h 14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 h="1420397">
                    <a:moveTo>
                      <a:pt x="609600" y="167738"/>
                    </a:moveTo>
                    <a:cubicBezTo>
                      <a:pt x="365566" y="167738"/>
                      <a:pt x="167738" y="365566"/>
                      <a:pt x="167738" y="609600"/>
                    </a:cubicBezTo>
                    <a:cubicBezTo>
                      <a:pt x="167738" y="853634"/>
                      <a:pt x="365566" y="1051462"/>
                      <a:pt x="609600" y="1051462"/>
                    </a:cubicBezTo>
                    <a:cubicBezTo>
                      <a:pt x="853634" y="1051462"/>
                      <a:pt x="1051462" y="853634"/>
                      <a:pt x="1051462" y="609600"/>
                    </a:cubicBezTo>
                    <a:cubicBezTo>
                      <a:pt x="1051462" y="365566"/>
                      <a:pt x="853634" y="167738"/>
                      <a:pt x="609600" y="167738"/>
                    </a:cubicBezTo>
                    <a:close/>
                    <a:moveTo>
                      <a:pt x="609600" y="0"/>
                    </a:moveTo>
                    <a:cubicBezTo>
                      <a:pt x="946273" y="0"/>
                      <a:pt x="1219200" y="272927"/>
                      <a:pt x="1219200" y="609600"/>
                    </a:cubicBezTo>
                    <a:cubicBezTo>
                      <a:pt x="1219200" y="862105"/>
                      <a:pt x="1065679" y="1078752"/>
                      <a:pt x="846884" y="1171295"/>
                    </a:cubicBezTo>
                    <a:lnTo>
                      <a:pt x="757085" y="1199170"/>
                    </a:lnTo>
                    <a:lnTo>
                      <a:pt x="609600" y="1420397"/>
                    </a:lnTo>
                    <a:lnTo>
                      <a:pt x="462115" y="1199170"/>
                    </a:lnTo>
                    <a:lnTo>
                      <a:pt x="372316" y="1171295"/>
                    </a:lnTo>
                    <a:cubicBezTo>
                      <a:pt x="153522" y="1078752"/>
                      <a:pt x="0" y="862105"/>
                      <a:pt x="0" y="609600"/>
                    </a:cubicBezTo>
                    <a:cubicBezTo>
                      <a:pt x="0" y="272927"/>
                      <a:pt x="272927" y="0"/>
                      <a:pt x="609600" y="0"/>
                    </a:cubicBezTo>
                    <a:close/>
                  </a:path>
                </a:pathLst>
              </a:custGeom>
              <a:solidFill>
                <a:srgbClr val="BC133E"/>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D9CFF98-4AE5-7216-87B5-A51C7E7577D5}"/>
                  </a:ext>
                </a:extLst>
              </p:cNvPr>
              <p:cNvSpPr/>
              <p:nvPr/>
            </p:nvSpPr>
            <p:spPr>
              <a:xfrm>
                <a:off x="1628410" y="2086783"/>
                <a:ext cx="896081" cy="896080"/>
              </a:xfrm>
              <a:prstGeom prst="ellipse">
                <a:avLst/>
              </a:prstGeom>
              <a:solidFill>
                <a:srgbClr val="FFFFFF"/>
              </a:solidFill>
              <a:ln w="12700" cap="flat" cmpd="sng" algn="ctr">
                <a:noFill/>
                <a:prstDash val="solid"/>
                <a:miter lim="800000"/>
              </a:ln>
              <a:effectLst>
                <a:innerShdw blurRad="38100" dist="50800" dir="10800000">
                  <a:prstClr val="black">
                    <a:alpha val="27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04DBDD63-5646-039D-41C0-41CEBC547D5B}"/>
                </a:ext>
              </a:extLst>
            </p:cNvPr>
            <p:cNvGrpSpPr>
              <a:grpSpLocks noChangeAspect="1"/>
            </p:cNvGrpSpPr>
            <p:nvPr/>
          </p:nvGrpSpPr>
          <p:grpSpPr bwMode="auto">
            <a:xfrm>
              <a:off x="4792447" y="2200092"/>
              <a:ext cx="547220" cy="546052"/>
              <a:chOff x="-1" y="0"/>
              <a:chExt cx="2806" cy="2800"/>
            </a:xfrm>
            <a:solidFill>
              <a:srgbClr val="BC133E"/>
            </a:solidFill>
          </p:grpSpPr>
          <p:sp>
            <p:nvSpPr>
              <p:cNvPr id="46" name="Freeform 5">
                <a:extLst>
                  <a:ext uri="{FF2B5EF4-FFF2-40B4-BE49-F238E27FC236}">
                    <a16:creationId xmlns:a16="http://schemas.microsoft.com/office/drawing/2014/main" id="{EB3AA801-F3FE-0E47-0358-DFC59506A0C3}"/>
                  </a:ext>
                </a:extLst>
              </p:cNvPr>
              <p:cNvSpPr>
                <a:spLocks/>
              </p:cNvSpPr>
              <p:nvPr/>
            </p:nvSpPr>
            <p:spPr bwMode="auto">
              <a:xfrm>
                <a:off x="735" y="2426"/>
                <a:ext cx="1333" cy="374"/>
              </a:xfrm>
              <a:custGeom>
                <a:avLst/>
                <a:gdLst>
                  <a:gd name="T0" fmla="*/ 561 w 586"/>
                  <a:gd name="T1" fmla="*/ 116 h 165"/>
                  <a:gd name="T2" fmla="*/ 512 w 586"/>
                  <a:gd name="T3" fmla="*/ 116 h 165"/>
                  <a:gd name="T4" fmla="*/ 443 w 586"/>
                  <a:gd name="T5" fmla="*/ 0 h 165"/>
                  <a:gd name="T6" fmla="*/ 143 w 586"/>
                  <a:gd name="T7" fmla="*/ 0 h 165"/>
                  <a:gd name="T8" fmla="*/ 74 w 586"/>
                  <a:gd name="T9" fmla="*/ 116 h 165"/>
                  <a:gd name="T10" fmla="*/ 25 w 586"/>
                  <a:gd name="T11" fmla="*/ 116 h 165"/>
                  <a:gd name="T12" fmla="*/ 0 w 586"/>
                  <a:gd name="T13" fmla="*/ 140 h 165"/>
                  <a:gd name="T14" fmla="*/ 25 w 586"/>
                  <a:gd name="T15" fmla="*/ 165 h 165"/>
                  <a:gd name="T16" fmla="*/ 85 w 586"/>
                  <a:gd name="T17" fmla="*/ 165 h 165"/>
                  <a:gd name="T18" fmla="*/ 501 w 586"/>
                  <a:gd name="T19" fmla="*/ 165 h 165"/>
                  <a:gd name="T20" fmla="*/ 561 w 586"/>
                  <a:gd name="T21" fmla="*/ 165 h 165"/>
                  <a:gd name="T22" fmla="*/ 586 w 586"/>
                  <a:gd name="T23" fmla="*/ 140 h 165"/>
                  <a:gd name="T24" fmla="*/ 561 w 586"/>
                  <a:gd name="T25" fmla="*/ 1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65">
                    <a:moveTo>
                      <a:pt x="561" y="116"/>
                    </a:moveTo>
                    <a:cubicBezTo>
                      <a:pt x="512" y="116"/>
                      <a:pt x="512" y="116"/>
                      <a:pt x="512" y="116"/>
                    </a:cubicBezTo>
                    <a:cubicBezTo>
                      <a:pt x="476" y="78"/>
                      <a:pt x="453" y="40"/>
                      <a:pt x="443" y="0"/>
                    </a:cubicBezTo>
                    <a:cubicBezTo>
                      <a:pt x="143" y="0"/>
                      <a:pt x="143" y="0"/>
                      <a:pt x="143" y="0"/>
                    </a:cubicBezTo>
                    <a:cubicBezTo>
                      <a:pt x="133" y="40"/>
                      <a:pt x="110" y="78"/>
                      <a:pt x="74" y="116"/>
                    </a:cubicBezTo>
                    <a:cubicBezTo>
                      <a:pt x="25" y="116"/>
                      <a:pt x="25" y="116"/>
                      <a:pt x="25" y="116"/>
                    </a:cubicBezTo>
                    <a:cubicBezTo>
                      <a:pt x="11" y="116"/>
                      <a:pt x="0" y="127"/>
                      <a:pt x="0" y="140"/>
                    </a:cubicBezTo>
                    <a:cubicBezTo>
                      <a:pt x="0" y="154"/>
                      <a:pt x="11" y="165"/>
                      <a:pt x="25" y="165"/>
                    </a:cubicBezTo>
                    <a:cubicBezTo>
                      <a:pt x="85" y="165"/>
                      <a:pt x="85" y="165"/>
                      <a:pt x="85" y="165"/>
                    </a:cubicBezTo>
                    <a:cubicBezTo>
                      <a:pt x="501" y="165"/>
                      <a:pt x="501" y="165"/>
                      <a:pt x="501" y="165"/>
                    </a:cubicBezTo>
                    <a:cubicBezTo>
                      <a:pt x="561" y="165"/>
                      <a:pt x="561" y="165"/>
                      <a:pt x="561" y="165"/>
                    </a:cubicBezTo>
                    <a:cubicBezTo>
                      <a:pt x="575" y="165"/>
                      <a:pt x="586" y="154"/>
                      <a:pt x="586" y="140"/>
                    </a:cubicBezTo>
                    <a:cubicBezTo>
                      <a:pt x="586" y="127"/>
                      <a:pt x="575" y="116"/>
                      <a:pt x="561"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Freeform 6">
                <a:extLst>
                  <a:ext uri="{FF2B5EF4-FFF2-40B4-BE49-F238E27FC236}">
                    <a16:creationId xmlns:a16="http://schemas.microsoft.com/office/drawing/2014/main" id="{F36A2EBB-00F5-F948-2BD6-C4B411A627EF}"/>
                  </a:ext>
                </a:extLst>
              </p:cNvPr>
              <p:cNvSpPr>
                <a:spLocks/>
              </p:cNvSpPr>
              <p:nvPr/>
            </p:nvSpPr>
            <p:spPr bwMode="auto">
              <a:xfrm>
                <a:off x="-1" y="186"/>
                <a:ext cx="527" cy="1597"/>
              </a:xfrm>
              <a:custGeom>
                <a:avLst/>
                <a:gdLst>
                  <a:gd name="T0" fmla="*/ 232 w 232"/>
                  <a:gd name="T1" fmla="*/ 0 h 704"/>
                  <a:gd name="T2" fmla="*/ 232 w 232"/>
                  <a:gd name="T3" fmla="*/ 704 h 704"/>
                  <a:gd name="T4" fmla="*/ 0 w 232"/>
                  <a:gd name="T5" fmla="*/ 704 h 704"/>
                  <a:gd name="T6" fmla="*/ 0 w 232"/>
                  <a:gd name="T7" fmla="*/ 74 h 704"/>
                  <a:gd name="T8" fmla="*/ 74 w 232"/>
                  <a:gd name="T9" fmla="*/ 0 h 704"/>
                  <a:gd name="T10" fmla="*/ 232 w 232"/>
                  <a:gd name="T11" fmla="*/ 0 h 704"/>
                </a:gdLst>
                <a:ahLst/>
                <a:cxnLst>
                  <a:cxn ang="0">
                    <a:pos x="T0" y="T1"/>
                  </a:cxn>
                  <a:cxn ang="0">
                    <a:pos x="T2" y="T3"/>
                  </a:cxn>
                  <a:cxn ang="0">
                    <a:pos x="T4" y="T5"/>
                  </a:cxn>
                  <a:cxn ang="0">
                    <a:pos x="T6" y="T7"/>
                  </a:cxn>
                  <a:cxn ang="0">
                    <a:pos x="T8" y="T9"/>
                  </a:cxn>
                  <a:cxn ang="0">
                    <a:pos x="T10" y="T11"/>
                  </a:cxn>
                </a:cxnLst>
                <a:rect l="0" t="0" r="r" b="b"/>
                <a:pathLst>
                  <a:path w="232" h="704">
                    <a:moveTo>
                      <a:pt x="232" y="0"/>
                    </a:moveTo>
                    <a:cubicBezTo>
                      <a:pt x="232" y="704"/>
                      <a:pt x="232" y="704"/>
                      <a:pt x="232" y="704"/>
                    </a:cubicBezTo>
                    <a:cubicBezTo>
                      <a:pt x="0" y="704"/>
                      <a:pt x="0" y="704"/>
                      <a:pt x="0" y="704"/>
                    </a:cubicBezTo>
                    <a:cubicBezTo>
                      <a:pt x="0" y="74"/>
                      <a:pt x="0" y="74"/>
                      <a:pt x="0" y="74"/>
                    </a:cubicBezTo>
                    <a:cubicBezTo>
                      <a:pt x="0" y="33"/>
                      <a:pt x="33" y="0"/>
                      <a:pt x="74" y="0"/>
                    </a:cubicBezTo>
                    <a:lnTo>
                      <a:pt x="2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8" name="Freeform 7">
                <a:extLst>
                  <a:ext uri="{FF2B5EF4-FFF2-40B4-BE49-F238E27FC236}">
                    <a16:creationId xmlns:a16="http://schemas.microsoft.com/office/drawing/2014/main" id="{151A0231-D84F-B72B-E020-093EEB9A0053}"/>
                  </a:ext>
                </a:extLst>
              </p:cNvPr>
              <p:cNvSpPr>
                <a:spLocks/>
              </p:cNvSpPr>
              <p:nvPr/>
            </p:nvSpPr>
            <p:spPr bwMode="auto">
              <a:xfrm>
                <a:off x="2277" y="186"/>
                <a:ext cx="528" cy="1597"/>
              </a:xfrm>
              <a:custGeom>
                <a:avLst/>
                <a:gdLst>
                  <a:gd name="T0" fmla="*/ 232 w 232"/>
                  <a:gd name="T1" fmla="*/ 74 h 704"/>
                  <a:gd name="T2" fmla="*/ 232 w 232"/>
                  <a:gd name="T3" fmla="*/ 704 h 704"/>
                  <a:gd name="T4" fmla="*/ 0 w 232"/>
                  <a:gd name="T5" fmla="*/ 704 h 704"/>
                  <a:gd name="T6" fmla="*/ 0 w 232"/>
                  <a:gd name="T7" fmla="*/ 0 h 704"/>
                  <a:gd name="T8" fmla="*/ 158 w 232"/>
                  <a:gd name="T9" fmla="*/ 0 h 704"/>
                  <a:gd name="T10" fmla="*/ 232 w 232"/>
                  <a:gd name="T11" fmla="*/ 74 h 704"/>
                </a:gdLst>
                <a:ahLst/>
                <a:cxnLst>
                  <a:cxn ang="0">
                    <a:pos x="T0" y="T1"/>
                  </a:cxn>
                  <a:cxn ang="0">
                    <a:pos x="T2" y="T3"/>
                  </a:cxn>
                  <a:cxn ang="0">
                    <a:pos x="T4" y="T5"/>
                  </a:cxn>
                  <a:cxn ang="0">
                    <a:pos x="T6" y="T7"/>
                  </a:cxn>
                  <a:cxn ang="0">
                    <a:pos x="T8" y="T9"/>
                  </a:cxn>
                  <a:cxn ang="0">
                    <a:pos x="T10" y="T11"/>
                  </a:cxn>
                </a:cxnLst>
                <a:rect l="0" t="0" r="r" b="b"/>
                <a:pathLst>
                  <a:path w="232" h="704">
                    <a:moveTo>
                      <a:pt x="232" y="74"/>
                    </a:moveTo>
                    <a:cubicBezTo>
                      <a:pt x="232" y="704"/>
                      <a:pt x="232" y="704"/>
                      <a:pt x="232" y="704"/>
                    </a:cubicBezTo>
                    <a:cubicBezTo>
                      <a:pt x="0" y="704"/>
                      <a:pt x="0" y="704"/>
                      <a:pt x="0" y="704"/>
                    </a:cubicBezTo>
                    <a:cubicBezTo>
                      <a:pt x="0" y="0"/>
                      <a:pt x="0" y="0"/>
                      <a:pt x="0" y="0"/>
                    </a:cubicBezTo>
                    <a:cubicBezTo>
                      <a:pt x="158" y="0"/>
                      <a:pt x="158" y="0"/>
                      <a:pt x="158" y="0"/>
                    </a:cubicBezTo>
                    <a:cubicBezTo>
                      <a:pt x="199" y="0"/>
                      <a:pt x="232" y="33"/>
                      <a:pt x="232"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9" name="Freeform 8">
                <a:extLst>
                  <a:ext uri="{FF2B5EF4-FFF2-40B4-BE49-F238E27FC236}">
                    <a16:creationId xmlns:a16="http://schemas.microsoft.com/office/drawing/2014/main" id="{B8766DFC-F214-9537-F92A-5B7DF50A3B19}"/>
                  </a:ext>
                </a:extLst>
              </p:cNvPr>
              <p:cNvSpPr>
                <a:spLocks noEditPoints="1"/>
              </p:cNvSpPr>
              <p:nvPr/>
            </p:nvSpPr>
            <p:spPr bwMode="auto">
              <a:xfrm>
                <a:off x="640" y="0"/>
                <a:ext cx="1524" cy="1783"/>
              </a:xfrm>
              <a:custGeom>
                <a:avLst/>
                <a:gdLst>
                  <a:gd name="T0" fmla="*/ 670 w 670"/>
                  <a:gd name="T1" fmla="*/ 25 h 786"/>
                  <a:gd name="T2" fmla="*/ 646 w 670"/>
                  <a:gd name="T3" fmla="*/ 0 h 786"/>
                  <a:gd name="T4" fmla="*/ 24 w 670"/>
                  <a:gd name="T5" fmla="*/ 0 h 786"/>
                  <a:gd name="T6" fmla="*/ 0 w 670"/>
                  <a:gd name="T7" fmla="*/ 25 h 786"/>
                  <a:gd name="T8" fmla="*/ 0 w 670"/>
                  <a:gd name="T9" fmla="*/ 786 h 786"/>
                  <a:gd name="T10" fmla="*/ 670 w 670"/>
                  <a:gd name="T11" fmla="*/ 786 h 786"/>
                  <a:gd name="T12" fmla="*/ 670 w 670"/>
                  <a:gd name="T13" fmla="*/ 25 h 786"/>
                  <a:gd name="T14" fmla="*/ 247 w 670"/>
                  <a:gd name="T15" fmla="*/ 557 h 786"/>
                  <a:gd name="T16" fmla="*/ 168 w 670"/>
                  <a:gd name="T17" fmla="*/ 637 h 786"/>
                  <a:gd name="T18" fmla="*/ 150 w 670"/>
                  <a:gd name="T19" fmla="*/ 644 h 786"/>
                  <a:gd name="T20" fmla="*/ 133 w 670"/>
                  <a:gd name="T21" fmla="*/ 637 h 786"/>
                  <a:gd name="T22" fmla="*/ 90 w 670"/>
                  <a:gd name="T23" fmla="*/ 594 h 786"/>
                  <a:gd name="T24" fmla="*/ 90 w 670"/>
                  <a:gd name="T25" fmla="*/ 559 h 786"/>
                  <a:gd name="T26" fmla="*/ 125 w 670"/>
                  <a:gd name="T27" fmla="*/ 559 h 786"/>
                  <a:gd name="T28" fmla="*/ 150 w 670"/>
                  <a:gd name="T29" fmla="*/ 584 h 786"/>
                  <a:gd name="T30" fmla="*/ 212 w 670"/>
                  <a:gd name="T31" fmla="*/ 522 h 786"/>
                  <a:gd name="T32" fmla="*/ 247 w 670"/>
                  <a:gd name="T33" fmla="*/ 522 h 786"/>
                  <a:gd name="T34" fmla="*/ 247 w 670"/>
                  <a:gd name="T35" fmla="*/ 557 h 786"/>
                  <a:gd name="T36" fmla="*/ 247 w 670"/>
                  <a:gd name="T37" fmla="*/ 351 h 786"/>
                  <a:gd name="T38" fmla="*/ 168 w 670"/>
                  <a:gd name="T39" fmla="*/ 431 h 786"/>
                  <a:gd name="T40" fmla="*/ 150 w 670"/>
                  <a:gd name="T41" fmla="*/ 438 h 786"/>
                  <a:gd name="T42" fmla="*/ 133 w 670"/>
                  <a:gd name="T43" fmla="*/ 431 h 786"/>
                  <a:gd name="T44" fmla="*/ 90 w 670"/>
                  <a:gd name="T45" fmla="*/ 388 h 786"/>
                  <a:gd name="T46" fmla="*/ 90 w 670"/>
                  <a:gd name="T47" fmla="*/ 353 h 786"/>
                  <a:gd name="T48" fmla="*/ 125 w 670"/>
                  <a:gd name="T49" fmla="*/ 353 h 786"/>
                  <a:gd name="T50" fmla="*/ 150 w 670"/>
                  <a:gd name="T51" fmla="*/ 378 h 786"/>
                  <a:gd name="T52" fmla="*/ 212 w 670"/>
                  <a:gd name="T53" fmla="*/ 316 h 786"/>
                  <a:gd name="T54" fmla="*/ 247 w 670"/>
                  <a:gd name="T55" fmla="*/ 316 h 786"/>
                  <a:gd name="T56" fmla="*/ 247 w 670"/>
                  <a:gd name="T57" fmla="*/ 351 h 786"/>
                  <a:gd name="T58" fmla="*/ 247 w 670"/>
                  <a:gd name="T59" fmla="*/ 146 h 786"/>
                  <a:gd name="T60" fmla="*/ 168 w 670"/>
                  <a:gd name="T61" fmla="*/ 224 h 786"/>
                  <a:gd name="T62" fmla="*/ 150 w 670"/>
                  <a:gd name="T63" fmla="*/ 232 h 786"/>
                  <a:gd name="T64" fmla="*/ 133 w 670"/>
                  <a:gd name="T65" fmla="*/ 224 h 786"/>
                  <a:gd name="T66" fmla="*/ 90 w 670"/>
                  <a:gd name="T67" fmla="*/ 182 h 786"/>
                  <a:gd name="T68" fmla="*/ 90 w 670"/>
                  <a:gd name="T69" fmla="*/ 147 h 786"/>
                  <a:gd name="T70" fmla="*/ 125 w 670"/>
                  <a:gd name="T71" fmla="*/ 147 h 786"/>
                  <a:gd name="T72" fmla="*/ 150 w 670"/>
                  <a:gd name="T73" fmla="*/ 172 h 786"/>
                  <a:gd name="T74" fmla="*/ 212 w 670"/>
                  <a:gd name="T75" fmla="*/ 110 h 786"/>
                  <a:gd name="T76" fmla="*/ 247 w 670"/>
                  <a:gd name="T77" fmla="*/ 110 h 786"/>
                  <a:gd name="T78" fmla="*/ 247 w 670"/>
                  <a:gd name="T79" fmla="*/ 146 h 786"/>
                  <a:gd name="T80" fmla="*/ 563 w 670"/>
                  <a:gd name="T81" fmla="*/ 604 h 786"/>
                  <a:gd name="T82" fmla="*/ 325 w 670"/>
                  <a:gd name="T83" fmla="*/ 604 h 786"/>
                  <a:gd name="T84" fmla="*/ 300 w 670"/>
                  <a:gd name="T85" fmla="*/ 579 h 786"/>
                  <a:gd name="T86" fmla="*/ 325 w 670"/>
                  <a:gd name="T87" fmla="*/ 555 h 786"/>
                  <a:gd name="T88" fmla="*/ 563 w 670"/>
                  <a:gd name="T89" fmla="*/ 555 h 786"/>
                  <a:gd name="T90" fmla="*/ 587 w 670"/>
                  <a:gd name="T91" fmla="*/ 579 h 786"/>
                  <a:gd name="T92" fmla="*/ 563 w 670"/>
                  <a:gd name="T93" fmla="*/ 604 h 786"/>
                  <a:gd name="T94" fmla="*/ 563 w 670"/>
                  <a:gd name="T95" fmla="*/ 398 h 786"/>
                  <a:gd name="T96" fmla="*/ 325 w 670"/>
                  <a:gd name="T97" fmla="*/ 398 h 786"/>
                  <a:gd name="T98" fmla="*/ 300 w 670"/>
                  <a:gd name="T99" fmla="*/ 373 h 786"/>
                  <a:gd name="T100" fmla="*/ 325 w 670"/>
                  <a:gd name="T101" fmla="*/ 349 h 786"/>
                  <a:gd name="T102" fmla="*/ 563 w 670"/>
                  <a:gd name="T103" fmla="*/ 349 h 786"/>
                  <a:gd name="T104" fmla="*/ 587 w 670"/>
                  <a:gd name="T105" fmla="*/ 373 h 786"/>
                  <a:gd name="T106" fmla="*/ 563 w 670"/>
                  <a:gd name="T107" fmla="*/ 398 h 786"/>
                  <a:gd name="T108" fmla="*/ 563 w 670"/>
                  <a:gd name="T109" fmla="*/ 192 h 786"/>
                  <a:gd name="T110" fmla="*/ 325 w 670"/>
                  <a:gd name="T111" fmla="*/ 192 h 786"/>
                  <a:gd name="T112" fmla="*/ 300 w 670"/>
                  <a:gd name="T113" fmla="*/ 167 h 786"/>
                  <a:gd name="T114" fmla="*/ 325 w 670"/>
                  <a:gd name="T115" fmla="*/ 143 h 786"/>
                  <a:gd name="T116" fmla="*/ 563 w 670"/>
                  <a:gd name="T117" fmla="*/ 143 h 786"/>
                  <a:gd name="T118" fmla="*/ 587 w 670"/>
                  <a:gd name="T119" fmla="*/ 167 h 786"/>
                  <a:gd name="T120" fmla="*/ 563 w 670"/>
                  <a:gd name="T121" fmla="*/ 192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0" h="786">
                    <a:moveTo>
                      <a:pt x="670" y="25"/>
                    </a:moveTo>
                    <a:cubicBezTo>
                      <a:pt x="670" y="11"/>
                      <a:pt x="659" y="0"/>
                      <a:pt x="646" y="0"/>
                    </a:cubicBezTo>
                    <a:cubicBezTo>
                      <a:pt x="24" y="0"/>
                      <a:pt x="24" y="0"/>
                      <a:pt x="24" y="0"/>
                    </a:cubicBezTo>
                    <a:cubicBezTo>
                      <a:pt x="11" y="0"/>
                      <a:pt x="0" y="11"/>
                      <a:pt x="0" y="25"/>
                    </a:cubicBezTo>
                    <a:cubicBezTo>
                      <a:pt x="0" y="786"/>
                      <a:pt x="0" y="786"/>
                      <a:pt x="0" y="786"/>
                    </a:cubicBezTo>
                    <a:cubicBezTo>
                      <a:pt x="670" y="786"/>
                      <a:pt x="670" y="786"/>
                      <a:pt x="670" y="786"/>
                    </a:cubicBezTo>
                    <a:lnTo>
                      <a:pt x="670" y="25"/>
                    </a:lnTo>
                    <a:close/>
                    <a:moveTo>
                      <a:pt x="247" y="557"/>
                    </a:moveTo>
                    <a:cubicBezTo>
                      <a:pt x="168" y="637"/>
                      <a:pt x="168" y="637"/>
                      <a:pt x="168" y="637"/>
                    </a:cubicBezTo>
                    <a:cubicBezTo>
                      <a:pt x="163" y="641"/>
                      <a:pt x="157" y="644"/>
                      <a:pt x="150" y="644"/>
                    </a:cubicBezTo>
                    <a:cubicBezTo>
                      <a:pt x="144" y="644"/>
                      <a:pt x="138" y="641"/>
                      <a:pt x="133" y="637"/>
                    </a:cubicBezTo>
                    <a:cubicBezTo>
                      <a:pt x="90" y="594"/>
                      <a:pt x="90" y="594"/>
                      <a:pt x="90" y="594"/>
                    </a:cubicBezTo>
                    <a:cubicBezTo>
                      <a:pt x="80" y="584"/>
                      <a:pt x="80" y="568"/>
                      <a:pt x="90" y="559"/>
                    </a:cubicBezTo>
                    <a:cubicBezTo>
                      <a:pt x="100" y="549"/>
                      <a:pt x="115" y="549"/>
                      <a:pt x="125" y="559"/>
                    </a:cubicBezTo>
                    <a:cubicBezTo>
                      <a:pt x="150" y="584"/>
                      <a:pt x="150" y="584"/>
                      <a:pt x="150" y="584"/>
                    </a:cubicBezTo>
                    <a:cubicBezTo>
                      <a:pt x="212" y="522"/>
                      <a:pt x="212" y="522"/>
                      <a:pt x="212" y="522"/>
                    </a:cubicBezTo>
                    <a:cubicBezTo>
                      <a:pt x="222" y="513"/>
                      <a:pt x="237" y="513"/>
                      <a:pt x="247" y="522"/>
                    </a:cubicBezTo>
                    <a:cubicBezTo>
                      <a:pt x="257" y="532"/>
                      <a:pt x="257" y="548"/>
                      <a:pt x="247" y="557"/>
                    </a:cubicBezTo>
                    <a:close/>
                    <a:moveTo>
                      <a:pt x="247" y="351"/>
                    </a:moveTo>
                    <a:cubicBezTo>
                      <a:pt x="168" y="431"/>
                      <a:pt x="168" y="431"/>
                      <a:pt x="168" y="431"/>
                    </a:cubicBezTo>
                    <a:cubicBezTo>
                      <a:pt x="163" y="435"/>
                      <a:pt x="157" y="438"/>
                      <a:pt x="150" y="438"/>
                    </a:cubicBezTo>
                    <a:cubicBezTo>
                      <a:pt x="144" y="438"/>
                      <a:pt x="138" y="435"/>
                      <a:pt x="133" y="431"/>
                    </a:cubicBezTo>
                    <a:cubicBezTo>
                      <a:pt x="90" y="388"/>
                      <a:pt x="90" y="388"/>
                      <a:pt x="90" y="388"/>
                    </a:cubicBezTo>
                    <a:cubicBezTo>
                      <a:pt x="80" y="378"/>
                      <a:pt x="80" y="362"/>
                      <a:pt x="90" y="353"/>
                    </a:cubicBezTo>
                    <a:cubicBezTo>
                      <a:pt x="100" y="343"/>
                      <a:pt x="115" y="343"/>
                      <a:pt x="125" y="353"/>
                    </a:cubicBezTo>
                    <a:cubicBezTo>
                      <a:pt x="150" y="378"/>
                      <a:pt x="150" y="378"/>
                      <a:pt x="150" y="378"/>
                    </a:cubicBezTo>
                    <a:cubicBezTo>
                      <a:pt x="212" y="316"/>
                      <a:pt x="212" y="316"/>
                      <a:pt x="212" y="316"/>
                    </a:cubicBezTo>
                    <a:cubicBezTo>
                      <a:pt x="222" y="307"/>
                      <a:pt x="237" y="307"/>
                      <a:pt x="247" y="316"/>
                    </a:cubicBezTo>
                    <a:cubicBezTo>
                      <a:pt x="257" y="326"/>
                      <a:pt x="257" y="342"/>
                      <a:pt x="247" y="351"/>
                    </a:cubicBezTo>
                    <a:close/>
                    <a:moveTo>
                      <a:pt x="247" y="146"/>
                    </a:moveTo>
                    <a:cubicBezTo>
                      <a:pt x="168" y="224"/>
                      <a:pt x="168" y="224"/>
                      <a:pt x="168" y="224"/>
                    </a:cubicBezTo>
                    <a:cubicBezTo>
                      <a:pt x="163" y="229"/>
                      <a:pt x="157" y="232"/>
                      <a:pt x="150" y="232"/>
                    </a:cubicBezTo>
                    <a:cubicBezTo>
                      <a:pt x="144" y="232"/>
                      <a:pt x="138" y="229"/>
                      <a:pt x="133" y="224"/>
                    </a:cubicBezTo>
                    <a:cubicBezTo>
                      <a:pt x="90" y="182"/>
                      <a:pt x="90" y="182"/>
                      <a:pt x="90" y="182"/>
                    </a:cubicBezTo>
                    <a:cubicBezTo>
                      <a:pt x="80" y="172"/>
                      <a:pt x="80" y="157"/>
                      <a:pt x="90" y="147"/>
                    </a:cubicBezTo>
                    <a:cubicBezTo>
                      <a:pt x="100" y="137"/>
                      <a:pt x="115" y="137"/>
                      <a:pt x="125" y="147"/>
                    </a:cubicBezTo>
                    <a:cubicBezTo>
                      <a:pt x="150" y="172"/>
                      <a:pt x="150" y="172"/>
                      <a:pt x="150" y="172"/>
                    </a:cubicBezTo>
                    <a:cubicBezTo>
                      <a:pt x="212" y="110"/>
                      <a:pt x="212" y="110"/>
                      <a:pt x="212" y="110"/>
                    </a:cubicBezTo>
                    <a:cubicBezTo>
                      <a:pt x="222" y="101"/>
                      <a:pt x="237" y="101"/>
                      <a:pt x="247" y="110"/>
                    </a:cubicBezTo>
                    <a:cubicBezTo>
                      <a:pt x="257" y="120"/>
                      <a:pt x="257" y="136"/>
                      <a:pt x="247" y="146"/>
                    </a:cubicBezTo>
                    <a:close/>
                    <a:moveTo>
                      <a:pt x="563" y="604"/>
                    </a:moveTo>
                    <a:cubicBezTo>
                      <a:pt x="325" y="604"/>
                      <a:pt x="325" y="604"/>
                      <a:pt x="325" y="604"/>
                    </a:cubicBezTo>
                    <a:cubicBezTo>
                      <a:pt x="311" y="604"/>
                      <a:pt x="300" y="593"/>
                      <a:pt x="300" y="579"/>
                    </a:cubicBezTo>
                    <a:cubicBezTo>
                      <a:pt x="300" y="566"/>
                      <a:pt x="311" y="555"/>
                      <a:pt x="325" y="555"/>
                    </a:cubicBezTo>
                    <a:cubicBezTo>
                      <a:pt x="563" y="555"/>
                      <a:pt x="563" y="555"/>
                      <a:pt x="563" y="555"/>
                    </a:cubicBezTo>
                    <a:cubicBezTo>
                      <a:pt x="576" y="555"/>
                      <a:pt x="587" y="566"/>
                      <a:pt x="587" y="579"/>
                    </a:cubicBezTo>
                    <a:cubicBezTo>
                      <a:pt x="587" y="593"/>
                      <a:pt x="576" y="604"/>
                      <a:pt x="563" y="604"/>
                    </a:cubicBezTo>
                    <a:close/>
                    <a:moveTo>
                      <a:pt x="563" y="398"/>
                    </a:moveTo>
                    <a:cubicBezTo>
                      <a:pt x="325" y="398"/>
                      <a:pt x="325" y="398"/>
                      <a:pt x="325" y="398"/>
                    </a:cubicBezTo>
                    <a:cubicBezTo>
                      <a:pt x="311" y="398"/>
                      <a:pt x="300" y="387"/>
                      <a:pt x="300" y="373"/>
                    </a:cubicBezTo>
                    <a:cubicBezTo>
                      <a:pt x="300" y="360"/>
                      <a:pt x="311" y="349"/>
                      <a:pt x="325" y="349"/>
                    </a:cubicBezTo>
                    <a:cubicBezTo>
                      <a:pt x="563" y="349"/>
                      <a:pt x="563" y="349"/>
                      <a:pt x="563" y="349"/>
                    </a:cubicBezTo>
                    <a:cubicBezTo>
                      <a:pt x="576" y="349"/>
                      <a:pt x="587" y="360"/>
                      <a:pt x="587" y="373"/>
                    </a:cubicBezTo>
                    <a:cubicBezTo>
                      <a:pt x="587" y="387"/>
                      <a:pt x="576" y="398"/>
                      <a:pt x="563" y="398"/>
                    </a:cubicBezTo>
                    <a:close/>
                    <a:moveTo>
                      <a:pt x="563" y="192"/>
                    </a:moveTo>
                    <a:cubicBezTo>
                      <a:pt x="325" y="192"/>
                      <a:pt x="325" y="192"/>
                      <a:pt x="325" y="192"/>
                    </a:cubicBezTo>
                    <a:cubicBezTo>
                      <a:pt x="311" y="192"/>
                      <a:pt x="300" y="181"/>
                      <a:pt x="300" y="167"/>
                    </a:cubicBezTo>
                    <a:cubicBezTo>
                      <a:pt x="300" y="154"/>
                      <a:pt x="311" y="143"/>
                      <a:pt x="325" y="143"/>
                    </a:cubicBezTo>
                    <a:cubicBezTo>
                      <a:pt x="563" y="143"/>
                      <a:pt x="563" y="143"/>
                      <a:pt x="563" y="143"/>
                    </a:cubicBezTo>
                    <a:cubicBezTo>
                      <a:pt x="576" y="143"/>
                      <a:pt x="587" y="154"/>
                      <a:pt x="587" y="167"/>
                    </a:cubicBezTo>
                    <a:cubicBezTo>
                      <a:pt x="587" y="181"/>
                      <a:pt x="576" y="192"/>
                      <a:pt x="563"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50" name="Freeform 9">
                <a:extLst>
                  <a:ext uri="{FF2B5EF4-FFF2-40B4-BE49-F238E27FC236}">
                    <a16:creationId xmlns:a16="http://schemas.microsoft.com/office/drawing/2014/main" id="{83B7F263-30EF-CE96-14F6-DA68C29A3D03}"/>
                  </a:ext>
                </a:extLst>
              </p:cNvPr>
              <p:cNvSpPr>
                <a:spLocks/>
              </p:cNvSpPr>
              <p:nvPr/>
            </p:nvSpPr>
            <p:spPr bwMode="auto">
              <a:xfrm>
                <a:off x="-1" y="1895"/>
                <a:ext cx="2806" cy="419"/>
              </a:xfrm>
              <a:custGeom>
                <a:avLst/>
                <a:gdLst>
                  <a:gd name="T0" fmla="*/ 1234 w 1234"/>
                  <a:gd name="T1" fmla="*/ 0 h 185"/>
                  <a:gd name="T2" fmla="*/ 1234 w 1234"/>
                  <a:gd name="T3" fmla="*/ 111 h 185"/>
                  <a:gd name="T4" fmla="*/ 1160 w 1234"/>
                  <a:gd name="T5" fmla="*/ 185 h 185"/>
                  <a:gd name="T6" fmla="*/ 74 w 1234"/>
                  <a:gd name="T7" fmla="*/ 185 h 185"/>
                  <a:gd name="T8" fmla="*/ 0 w 1234"/>
                  <a:gd name="T9" fmla="*/ 111 h 185"/>
                  <a:gd name="T10" fmla="*/ 0 w 1234"/>
                  <a:gd name="T11" fmla="*/ 0 h 185"/>
                  <a:gd name="T12" fmla="*/ 1234 w 1234"/>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1234" h="185">
                    <a:moveTo>
                      <a:pt x="1234" y="0"/>
                    </a:moveTo>
                    <a:cubicBezTo>
                      <a:pt x="1234" y="111"/>
                      <a:pt x="1234" y="111"/>
                      <a:pt x="1234" y="111"/>
                    </a:cubicBezTo>
                    <a:cubicBezTo>
                      <a:pt x="1234" y="152"/>
                      <a:pt x="1201" y="185"/>
                      <a:pt x="1160" y="185"/>
                    </a:cubicBezTo>
                    <a:cubicBezTo>
                      <a:pt x="74" y="185"/>
                      <a:pt x="74" y="185"/>
                      <a:pt x="74" y="185"/>
                    </a:cubicBezTo>
                    <a:cubicBezTo>
                      <a:pt x="33" y="185"/>
                      <a:pt x="0" y="152"/>
                      <a:pt x="0" y="111"/>
                    </a:cubicBezTo>
                    <a:cubicBezTo>
                      <a:pt x="0" y="0"/>
                      <a:pt x="0" y="0"/>
                      <a:pt x="0" y="0"/>
                    </a:cubicBezTo>
                    <a:lnTo>
                      <a:pt x="12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grpSp>
        <p:grpSp>
          <p:nvGrpSpPr>
            <p:cNvPr id="8" name="Group 7">
              <a:extLst>
                <a:ext uri="{FF2B5EF4-FFF2-40B4-BE49-F238E27FC236}">
                  <a16:creationId xmlns:a16="http://schemas.microsoft.com/office/drawing/2014/main" id="{51B66878-C19C-54C7-2619-A48EE59A5BC5}"/>
                </a:ext>
              </a:extLst>
            </p:cNvPr>
            <p:cNvGrpSpPr/>
            <p:nvPr/>
          </p:nvGrpSpPr>
          <p:grpSpPr>
            <a:xfrm>
              <a:off x="3760136" y="3546226"/>
              <a:ext cx="2492375" cy="2316889"/>
              <a:chOff x="3417237" y="3789270"/>
              <a:chExt cx="2492375" cy="2316889"/>
            </a:xfrm>
          </p:grpSpPr>
          <p:sp>
            <p:nvSpPr>
              <p:cNvPr id="19" name="Rounded Rectangle 2">
                <a:extLst>
                  <a:ext uri="{FF2B5EF4-FFF2-40B4-BE49-F238E27FC236}">
                    <a16:creationId xmlns:a16="http://schemas.microsoft.com/office/drawing/2014/main" id="{BE04E7F8-5DAC-4C68-020B-6DC2B43EFEC0}"/>
                  </a:ext>
                </a:extLst>
              </p:cNvPr>
              <p:cNvSpPr/>
              <p:nvPr/>
            </p:nvSpPr>
            <p:spPr>
              <a:xfrm>
                <a:off x="3417237" y="3789270"/>
                <a:ext cx="2492375" cy="2316889"/>
              </a:xfrm>
              <a:custGeom>
                <a:avLst/>
                <a:gdLst>
                  <a:gd name="connsiteX0" fmla="*/ 0 w 2200275"/>
                  <a:gd name="connsiteY0" fmla="*/ 64902 h 2176463"/>
                  <a:gd name="connsiteX1" fmla="*/ 64902 w 2200275"/>
                  <a:gd name="connsiteY1" fmla="*/ 0 h 2176463"/>
                  <a:gd name="connsiteX2" fmla="*/ 2135373 w 2200275"/>
                  <a:gd name="connsiteY2" fmla="*/ 0 h 2176463"/>
                  <a:gd name="connsiteX3" fmla="*/ 2200275 w 2200275"/>
                  <a:gd name="connsiteY3" fmla="*/ 64902 h 2176463"/>
                  <a:gd name="connsiteX4" fmla="*/ 2200275 w 2200275"/>
                  <a:gd name="connsiteY4" fmla="*/ 2111561 h 2176463"/>
                  <a:gd name="connsiteX5" fmla="*/ 2135373 w 2200275"/>
                  <a:gd name="connsiteY5" fmla="*/ 2176463 h 2176463"/>
                  <a:gd name="connsiteX6" fmla="*/ 64902 w 2200275"/>
                  <a:gd name="connsiteY6" fmla="*/ 2176463 h 2176463"/>
                  <a:gd name="connsiteX7" fmla="*/ 0 w 2200275"/>
                  <a:gd name="connsiteY7" fmla="*/ 2111561 h 2176463"/>
                  <a:gd name="connsiteX8" fmla="*/ 0 w 2200275"/>
                  <a:gd name="connsiteY8" fmla="*/ 64902 h 2176463"/>
                  <a:gd name="connsiteX0" fmla="*/ 0 w 2200275"/>
                  <a:gd name="connsiteY0" fmla="*/ 64902 h 2176463"/>
                  <a:gd name="connsiteX1" fmla="*/ 64902 w 2200275"/>
                  <a:gd name="connsiteY1" fmla="*/ 0 h 2176463"/>
                  <a:gd name="connsiteX2" fmla="*/ 1495425 w 2200275"/>
                  <a:gd name="connsiteY2" fmla="*/ 0 h 2176463"/>
                  <a:gd name="connsiteX3" fmla="*/ 2135373 w 2200275"/>
                  <a:gd name="connsiteY3" fmla="*/ 0 h 2176463"/>
                  <a:gd name="connsiteX4" fmla="*/ 2200275 w 2200275"/>
                  <a:gd name="connsiteY4" fmla="*/ 64902 h 2176463"/>
                  <a:gd name="connsiteX5" fmla="*/ 2200275 w 2200275"/>
                  <a:gd name="connsiteY5" fmla="*/ 2111561 h 2176463"/>
                  <a:gd name="connsiteX6" fmla="*/ 2135373 w 2200275"/>
                  <a:gd name="connsiteY6" fmla="*/ 2176463 h 2176463"/>
                  <a:gd name="connsiteX7" fmla="*/ 64902 w 2200275"/>
                  <a:gd name="connsiteY7" fmla="*/ 2176463 h 2176463"/>
                  <a:gd name="connsiteX8" fmla="*/ 0 w 2200275"/>
                  <a:gd name="connsiteY8" fmla="*/ 2111561 h 2176463"/>
                  <a:gd name="connsiteX9" fmla="*/ 0 w 2200275"/>
                  <a:gd name="connsiteY9" fmla="*/ 64902 h 2176463"/>
                  <a:gd name="connsiteX0" fmla="*/ 2200275 w 2291715"/>
                  <a:gd name="connsiteY0" fmla="*/ 64902 h 2176463"/>
                  <a:gd name="connsiteX1" fmla="*/ 2200275 w 2291715"/>
                  <a:gd name="connsiteY1" fmla="*/ 2111561 h 2176463"/>
                  <a:gd name="connsiteX2" fmla="*/ 2135373 w 2291715"/>
                  <a:gd name="connsiteY2" fmla="*/ 2176463 h 2176463"/>
                  <a:gd name="connsiteX3" fmla="*/ 64902 w 2291715"/>
                  <a:gd name="connsiteY3" fmla="*/ 2176463 h 2176463"/>
                  <a:gd name="connsiteX4" fmla="*/ 0 w 2291715"/>
                  <a:gd name="connsiteY4" fmla="*/ 2111561 h 2176463"/>
                  <a:gd name="connsiteX5" fmla="*/ 0 w 2291715"/>
                  <a:gd name="connsiteY5" fmla="*/ 64902 h 2176463"/>
                  <a:gd name="connsiteX6" fmla="*/ 64902 w 2291715"/>
                  <a:gd name="connsiteY6" fmla="*/ 0 h 2176463"/>
                  <a:gd name="connsiteX7" fmla="*/ 1495425 w 2291715"/>
                  <a:gd name="connsiteY7" fmla="*/ 0 h 2176463"/>
                  <a:gd name="connsiteX8" fmla="*/ 2135373 w 2291715"/>
                  <a:gd name="connsiteY8" fmla="*/ 0 h 2176463"/>
                  <a:gd name="connsiteX9" fmla="*/ 2291715 w 2291715"/>
                  <a:gd name="connsiteY9" fmla="*/ 156342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8" fmla="*/ 2135373 w 2200275"/>
                  <a:gd name="connsiteY8" fmla="*/ 0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8" fmla="*/ 1495425 w 2200275"/>
                  <a:gd name="connsiteY8" fmla="*/ 4762 h 2181225"/>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69664 h 2181225"/>
                  <a:gd name="connsiteX1" fmla="*/ 2200275 w 2200275"/>
                  <a:gd name="connsiteY1" fmla="*/ 1595437 h 2181225"/>
                  <a:gd name="connsiteX2" fmla="*/ 2200275 w 2200275"/>
                  <a:gd name="connsiteY2" fmla="*/ 2116323 h 2181225"/>
                  <a:gd name="connsiteX3" fmla="*/ 2135373 w 2200275"/>
                  <a:gd name="connsiteY3" fmla="*/ 2181225 h 2181225"/>
                  <a:gd name="connsiteX4" fmla="*/ 64902 w 2200275"/>
                  <a:gd name="connsiteY4" fmla="*/ 2181225 h 2181225"/>
                  <a:gd name="connsiteX5" fmla="*/ 0 w 2200275"/>
                  <a:gd name="connsiteY5" fmla="*/ 2116323 h 2181225"/>
                  <a:gd name="connsiteX6" fmla="*/ 0 w 2200275"/>
                  <a:gd name="connsiteY6" fmla="*/ 69664 h 2181225"/>
                  <a:gd name="connsiteX7" fmla="*/ 64902 w 2200275"/>
                  <a:gd name="connsiteY7" fmla="*/ 4762 h 2181225"/>
                  <a:gd name="connsiteX8" fmla="*/ 604838 w 2200275"/>
                  <a:gd name="connsiteY8" fmla="*/ 0 h 2181225"/>
                  <a:gd name="connsiteX0" fmla="*/ 2200275 w 2200275"/>
                  <a:gd name="connsiteY0" fmla="*/ 1595437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275" h="2181225">
                    <a:moveTo>
                      <a:pt x="2200275" y="1647824"/>
                    </a:moveTo>
                    <a:lnTo>
                      <a:pt x="2200275" y="2116323"/>
                    </a:lnTo>
                    <a:cubicBezTo>
                      <a:pt x="2200275" y="2152167"/>
                      <a:pt x="2171217" y="2181225"/>
                      <a:pt x="2135373" y="2181225"/>
                    </a:cubicBezTo>
                    <a:lnTo>
                      <a:pt x="64902" y="2181225"/>
                    </a:lnTo>
                    <a:cubicBezTo>
                      <a:pt x="29058" y="2181225"/>
                      <a:pt x="0" y="2152167"/>
                      <a:pt x="0" y="2116323"/>
                    </a:cubicBezTo>
                    <a:lnTo>
                      <a:pt x="0" y="69664"/>
                    </a:lnTo>
                    <a:cubicBezTo>
                      <a:pt x="0" y="33820"/>
                      <a:pt x="29058" y="4762"/>
                      <a:pt x="64902" y="4762"/>
                    </a:cubicBezTo>
                    <a:lnTo>
                      <a:pt x="833438" y="0"/>
                    </a:lnTo>
                  </a:path>
                </a:pathLst>
              </a:custGeom>
              <a:noFill/>
              <a:ln w="28575" cap="flat" cmpd="sng" algn="ctr">
                <a:solidFill>
                  <a:srgbClr val="BC133E"/>
                </a:solidFill>
                <a:prstDash val="solid"/>
                <a:miter lim="800000"/>
                <a:headEnd type="oval" w="lg" len="lg"/>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0CD98465-D77C-2153-E650-C80A19344856}"/>
                  </a:ext>
                </a:extLst>
              </p:cNvPr>
              <p:cNvGrpSpPr/>
              <p:nvPr/>
            </p:nvGrpSpPr>
            <p:grpSpPr>
              <a:xfrm>
                <a:off x="3496556" y="4051396"/>
                <a:ext cx="2333736" cy="1873767"/>
                <a:chOff x="3496556" y="4014286"/>
                <a:chExt cx="2333736" cy="1873767"/>
              </a:xfrm>
            </p:grpSpPr>
            <p:sp>
              <p:nvSpPr>
                <p:cNvPr id="21" name="Rectangle 20">
                  <a:extLst>
                    <a:ext uri="{FF2B5EF4-FFF2-40B4-BE49-F238E27FC236}">
                      <a16:creationId xmlns:a16="http://schemas.microsoft.com/office/drawing/2014/main" id="{0FEEA6AB-464F-645B-D3F8-EA1DE7E1D02E}"/>
                    </a:ext>
                  </a:extLst>
                </p:cNvPr>
                <p:cNvSpPr/>
                <p:nvPr/>
              </p:nvSpPr>
              <p:spPr>
                <a:xfrm>
                  <a:off x="3559316" y="4014286"/>
                  <a:ext cx="2208216" cy="369332"/>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BC133E"/>
                      </a:solidFill>
                      <a:effectLst/>
                      <a:uLnTx/>
                      <a:uFillTx/>
                      <a:latin typeface="Century Gothic" panose="020B0502020202020204" pitchFamily="34" charset="0"/>
                      <a:ea typeface="+mn-ea"/>
                      <a:cs typeface="+mn-cs"/>
                    </a:rPr>
                    <a:t>Reductions</a:t>
                  </a:r>
                </a:p>
              </p:txBody>
            </p:sp>
            <p:sp>
              <p:nvSpPr>
                <p:cNvPr id="22" name="Rectangle 21">
                  <a:extLst>
                    <a:ext uri="{FF2B5EF4-FFF2-40B4-BE49-F238E27FC236}">
                      <a16:creationId xmlns:a16="http://schemas.microsoft.com/office/drawing/2014/main" id="{1617AE66-354D-9587-5FD0-874E0113E7C4}"/>
                    </a:ext>
                  </a:extLst>
                </p:cNvPr>
                <p:cNvSpPr/>
                <p:nvPr/>
              </p:nvSpPr>
              <p:spPr>
                <a:xfrm>
                  <a:off x="3496556" y="4564614"/>
                  <a:ext cx="2333736"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Budget reductions across all departments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Hiring freeze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000000">
                          <a:lumMod val="65000"/>
                          <a:lumOff val="35000"/>
                        </a:srgbClr>
                      </a:solidFill>
                      <a:latin typeface="Arial" panose="020B0604020202020204" pitchFamily="34" charset="0"/>
                      <a:cs typeface="Arial" panose="020B0604020202020204" pitchFamily="34" charset="0"/>
                    </a:rPr>
                    <a:t>Reduction in School funding</a:t>
                  </a:r>
                  <a:endParaRPr kumimoji="0" lang="en-US" sz="16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grpSp>
        </p:grpSp>
      </p:grpSp>
      <p:grpSp>
        <p:nvGrpSpPr>
          <p:cNvPr id="62" name="Group 61">
            <a:extLst>
              <a:ext uri="{FF2B5EF4-FFF2-40B4-BE49-F238E27FC236}">
                <a16:creationId xmlns:a16="http://schemas.microsoft.com/office/drawing/2014/main" id="{25EEA96C-E8E0-7E4C-EF8E-86D14E9450E8}"/>
              </a:ext>
            </a:extLst>
          </p:cNvPr>
          <p:cNvGrpSpPr/>
          <p:nvPr/>
        </p:nvGrpSpPr>
        <p:grpSpPr>
          <a:xfrm>
            <a:off x="8633760" y="1412601"/>
            <a:ext cx="2492375" cy="4212909"/>
            <a:chOff x="6576360" y="1650206"/>
            <a:chExt cx="2492375" cy="4212909"/>
          </a:xfrm>
        </p:grpSpPr>
        <p:grpSp>
          <p:nvGrpSpPr>
            <p:cNvPr id="37" name="Group 36">
              <a:extLst>
                <a:ext uri="{FF2B5EF4-FFF2-40B4-BE49-F238E27FC236}">
                  <a16:creationId xmlns:a16="http://schemas.microsoft.com/office/drawing/2014/main" id="{A7FF7DC0-4792-7280-28EE-D87545B225BD}"/>
                </a:ext>
              </a:extLst>
            </p:cNvPr>
            <p:cNvGrpSpPr/>
            <p:nvPr/>
          </p:nvGrpSpPr>
          <p:grpSpPr>
            <a:xfrm>
              <a:off x="6993033" y="1650206"/>
              <a:ext cx="1645824" cy="1917422"/>
              <a:chOff x="1466850" y="1925222"/>
              <a:chExt cx="1219200" cy="1420397"/>
            </a:xfrm>
          </p:grpSpPr>
          <p:sp>
            <p:nvSpPr>
              <p:cNvPr id="42" name="Freeform 42">
                <a:extLst>
                  <a:ext uri="{FF2B5EF4-FFF2-40B4-BE49-F238E27FC236}">
                    <a16:creationId xmlns:a16="http://schemas.microsoft.com/office/drawing/2014/main" id="{51E752E8-7D6A-0C1D-FCAA-392992360098}"/>
                  </a:ext>
                </a:extLst>
              </p:cNvPr>
              <p:cNvSpPr/>
              <p:nvPr/>
            </p:nvSpPr>
            <p:spPr>
              <a:xfrm>
                <a:off x="1466850" y="1925222"/>
                <a:ext cx="1219200" cy="1420397"/>
              </a:xfrm>
              <a:custGeom>
                <a:avLst/>
                <a:gdLst>
                  <a:gd name="connsiteX0" fmla="*/ 609600 w 1219200"/>
                  <a:gd name="connsiteY0" fmla="*/ 167738 h 1420397"/>
                  <a:gd name="connsiteX1" fmla="*/ 167738 w 1219200"/>
                  <a:gd name="connsiteY1" fmla="*/ 609600 h 1420397"/>
                  <a:gd name="connsiteX2" fmla="*/ 609600 w 1219200"/>
                  <a:gd name="connsiteY2" fmla="*/ 1051462 h 1420397"/>
                  <a:gd name="connsiteX3" fmla="*/ 1051462 w 1219200"/>
                  <a:gd name="connsiteY3" fmla="*/ 609600 h 1420397"/>
                  <a:gd name="connsiteX4" fmla="*/ 609600 w 1219200"/>
                  <a:gd name="connsiteY4" fmla="*/ 167738 h 1420397"/>
                  <a:gd name="connsiteX5" fmla="*/ 609600 w 1219200"/>
                  <a:gd name="connsiteY5" fmla="*/ 0 h 1420397"/>
                  <a:gd name="connsiteX6" fmla="*/ 1219200 w 1219200"/>
                  <a:gd name="connsiteY6" fmla="*/ 609600 h 1420397"/>
                  <a:gd name="connsiteX7" fmla="*/ 846884 w 1219200"/>
                  <a:gd name="connsiteY7" fmla="*/ 1171295 h 1420397"/>
                  <a:gd name="connsiteX8" fmla="*/ 757085 w 1219200"/>
                  <a:gd name="connsiteY8" fmla="*/ 1199170 h 1420397"/>
                  <a:gd name="connsiteX9" fmla="*/ 609600 w 1219200"/>
                  <a:gd name="connsiteY9" fmla="*/ 1420397 h 1420397"/>
                  <a:gd name="connsiteX10" fmla="*/ 462115 w 1219200"/>
                  <a:gd name="connsiteY10" fmla="*/ 1199170 h 1420397"/>
                  <a:gd name="connsiteX11" fmla="*/ 372316 w 1219200"/>
                  <a:gd name="connsiteY11" fmla="*/ 1171295 h 1420397"/>
                  <a:gd name="connsiteX12" fmla="*/ 0 w 1219200"/>
                  <a:gd name="connsiteY12" fmla="*/ 609600 h 1420397"/>
                  <a:gd name="connsiteX13" fmla="*/ 609600 w 1219200"/>
                  <a:gd name="connsiteY13" fmla="*/ 0 h 142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 h="1420397">
                    <a:moveTo>
                      <a:pt x="609600" y="167738"/>
                    </a:moveTo>
                    <a:cubicBezTo>
                      <a:pt x="365566" y="167738"/>
                      <a:pt x="167738" y="365566"/>
                      <a:pt x="167738" y="609600"/>
                    </a:cubicBezTo>
                    <a:cubicBezTo>
                      <a:pt x="167738" y="853634"/>
                      <a:pt x="365566" y="1051462"/>
                      <a:pt x="609600" y="1051462"/>
                    </a:cubicBezTo>
                    <a:cubicBezTo>
                      <a:pt x="853634" y="1051462"/>
                      <a:pt x="1051462" y="853634"/>
                      <a:pt x="1051462" y="609600"/>
                    </a:cubicBezTo>
                    <a:cubicBezTo>
                      <a:pt x="1051462" y="365566"/>
                      <a:pt x="853634" y="167738"/>
                      <a:pt x="609600" y="167738"/>
                    </a:cubicBezTo>
                    <a:close/>
                    <a:moveTo>
                      <a:pt x="609600" y="0"/>
                    </a:moveTo>
                    <a:cubicBezTo>
                      <a:pt x="946273" y="0"/>
                      <a:pt x="1219200" y="272927"/>
                      <a:pt x="1219200" y="609600"/>
                    </a:cubicBezTo>
                    <a:cubicBezTo>
                      <a:pt x="1219200" y="862105"/>
                      <a:pt x="1065679" y="1078752"/>
                      <a:pt x="846884" y="1171295"/>
                    </a:cubicBezTo>
                    <a:lnTo>
                      <a:pt x="757085" y="1199170"/>
                    </a:lnTo>
                    <a:lnTo>
                      <a:pt x="609600" y="1420397"/>
                    </a:lnTo>
                    <a:lnTo>
                      <a:pt x="462115" y="1199170"/>
                    </a:lnTo>
                    <a:lnTo>
                      <a:pt x="372316" y="1171295"/>
                    </a:lnTo>
                    <a:cubicBezTo>
                      <a:pt x="153522" y="1078752"/>
                      <a:pt x="0" y="862105"/>
                      <a:pt x="0" y="609600"/>
                    </a:cubicBezTo>
                    <a:cubicBezTo>
                      <a:pt x="0" y="272927"/>
                      <a:pt x="272927" y="0"/>
                      <a:pt x="609600" y="0"/>
                    </a:cubicBezTo>
                    <a:close/>
                  </a:path>
                </a:pathLst>
              </a:custGeom>
              <a:solidFill>
                <a:srgbClr val="4E4E4E"/>
              </a:solidFill>
              <a:ln w="12700" cap="flat" cmpd="sng" algn="ctr">
                <a:noFill/>
                <a:prstDash val="solid"/>
                <a:miter lim="800000"/>
              </a:ln>
              <a:effectLst/>
            </p:spPr>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5CC9AE18-2502-5D4C-18B3-65EB267CC6F5}"/>
                  </a:ext>
                </a:extLst>
              </p:cNvPr>
              <p:cNvSpPr/>
              <p:nvPr/>
            </p:nvSpPr>
            <p:spPr>
              <a:xfrm>
                <a:off x="1628410" y="2086783"/>
                <a:ext cx="896081" cy="896080"/>
              </a:xfrm>
              <a:prstGeom prst="ellipse">
                <a:avLst/>
              </a:prstGeom>
              <a:solidFill>
                <a:srgbClr val="FFFFFF"/>
              </a:solidFill>
              <a:ln w="12700" cap="flat" cmpd="sng" algn="ctr">
                <a:noFill/>
                <a:prstDash val="solid"/>
                <a:miter lim="800000"/>
              </a:ln>
              <a:effectLst>
                <a:innerShdw blurRad="38100" dist="50800" dir="10800000">
                  <a:prstClr val="black">
                    <a:alpha val="27000"/>
                  </a:prstClr>
                </a:inn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39F02384-891C-C75C-8679-245B25F692E7}"/>
                </a:ext>
              </a:extLst>
            </p:cNvPr>
            <p:cNvGrpSpPr>
              <a:grpSpLocks noChangeAspect="1"/>
            </p:cNvGrpSpPr>
            <p:nvPr/>
          </p:nvGrpSpPr>
          <p:grpSpPr bwMode="auto">
            <a:xfrm>
              <a:off x="7563464" y="2212111"/>
              <a:ext cx="504962" cy="522013"/>
              <a:chOff x="3" y="4"/>
              <a:chExt cx="3791" cy="3919"/>
            </a:xfrm>
            <a:solidFill>
              <a:srgbClr val="4E4E4E"/>
            </a:solidFill>
          </p:grpSpPr>
          <p:sp>
            <p:nvSpPr>
              <p:cNvPr id="39" name="Freeform 13">
                <a:extLst>
                  <a:ext uri="{FF2B5EF4-FFF2-40B4-BE49-F238E27FC236}">
                    <a16:creationId xmlns:a16="http://schemas.microsoft.com/office/drawing/2014/main" id="{336323A6-3F9F-88B0-4DEC-10E70AA7ACDD}"/>
                  </a:ext>
                </a:extLst>
              </p:cNvPr>
              <p:cNvSpPr>
                <a:spLocks/>
              </p:cNvSpPr>
              <p:nvPr/>
            </p:nvSpPr>
            <p:spPr bwMode="auto">
              <a:xfrm>
                <a:off x="815" y="3315"/>
                <a:ext cx="2168" cy="608"/>
              </a:xfrm>
              <a:custGeom>
                <a:avLst/>
                <a:gdLst>
                  <a:gd name="T0" fmla="*/ 924 w 954"/>
                  <a:gd name="T1" fmla="*/ 208 h 268"/>
                  <a:gd name="T2" fmla="*/ 596 w 954"/>
                  <a:gd name="T3" fmla="*/ 208 h 268"/>
                  <a:gd name="T4" fmla="*/ 596 w 954"/>
                  <a:gd name="T5" fmla="*/ 0 h 268"/>
                  <a:gd name="T6" fmla="*/ 358 w 954"/>
                  <a:gd name="T7" fmla="*/ 0 h 268"/>
                  <a:gd name="T8" fmla="*/ 358 w 954"/>
                  <a:gd name="T9" fmla="*/ 208 h 268"/>
                  <a:gd name="T10" fmla="*/ 30 w 954"/>
                  <a:gd name="T11" fmla="*/ 208 h 268"/>
                  <a:gd name="T12" fmla="*/ 0 w 954"/>
                  <a:gd name="T13" fmla="*/ 238 h 268"/>
                  <a:gd name="T14" fmla="*/ 30 w 954"/>
                  <a:gd name="T15" fmla="*/ 268 h 268"/>
                  <a:gd name="T16" fmla="*/ 924 w 954"/>
                  <a:gd name="T17" fmla="*/ 268 h 268"/>
                  <a:gd name="T18" fmla="*/ 954 w 954"/>
                  <a:gd name="T19" fmla="*/ 238 h 268"/>
                  <a:gd name="T20" fmla="*/ 924 w 954"/>
                  <a:gd name="T21" fmla="*/ 20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4" h="268">
                    <a:moveTo>
                      <a:pt x="924" y="208"/>
                    </a:moveTo>
                    <a:cubicBezTo>
                      <a:pt x="596" y="208"/>
                      <a:pt x="596" y="208"/>
                      <a:pt x="596" y="208"/>
                    </a:cubicBezTo>
                    <a:cubicBezTo>
                      <a:pt x="596" y="0"/>
                      <a:pt x="596" y="0"/>
                      <a:pt x="596" y="0"/>
                    </a:cubicBezTo>
                    <a:cubicBezTo>
                      <a:pt x="358" y="0"/>
                      <a:pt x="358" y="0"/>
                      <a:pt x="358" y="0"/>
                    </a:cubicBezTo>
                    <a:cubicBezTo>
                      <a:pt x="358" y="208"/>
                      <a:pt x="358" y="208"/>
                      <a:pt x="358" y="208"/>
                    </a:cubicBezTo>
                    <a:cubicBezTo>
                      <a:pt x="30" y="208"/>
                      <a:pt x="30" y="208"/>
                      <a:pt x="30" y="208"/>
                    </a:cubicBezTo>
                    <a:cubicBezTo>
                      <a:pt x="14" y="208"/>
                      <a:pt x="0" y="222"/>
                      <a:pt x="0" y="238"/>
                    </a:cubicBezTo>
                    <a:cubicBezTo>
                      <a:pt x="0" y="255"/>
                      <a:pt x="14" y="268"/>
                      <a:pt x="30" y="268"/>
                    </a:cubicBezTo>
                    <a:cubicBezTo>
                      <a:pt x="924" y="268"/>
                      <a:pt x="924" y="268"/>
                      <a:pt x="924" y="268"/>
                    </a:cubicBezTo>
                    <a:cubicBezTo>
                      <a:pt x="940" y="268"/>
                      <a:pt x="954" y="255"/>
                      <a:pt x="954" y="238"/>
                    </a:cubicBezTo>
                    <a:cubicBezTo>
                      <a:pt x="954" y="222"/>
                      <a:pt x="940" y="208"/>
                      <a:pt x="924"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0" name="Freeform 14">
                <a:extLst>
                  <a:ext uri="{FF2B5EF4-FFF2-40B4-BE49-F238E27FC236}">
                    <a16:creationId xmlns:a16="http://schemas.microsoft.com/office/drawing/2014/main" id="{C599809A-B3ED-F341-9DED-5985A368408D}"/>
                  </a:ext>
                </a:extLst>
              </p:cNvPr>
              <p:cNvSpPr>
                <a:spLocks/>
              </p:cNvSpPr>
              <p:nvPr/>
            </p:nvSpPr>
            <p:spPr bwMode="auto">
              <a:xfrm>
                <a:off x="3" y="2776"/>
                <a:ext cx="3791" cy="403"/>
              </a:xfrm>
              <a:custGeom>
                <a:avLst/>
                <a:gdLst>
                  <a:gd name="T0" fmla="*/ 0 w 1668"/>
                  <a:gd name="T1" fmla="*/ 148 h 178"/>
                  <a:gd name="T2" fmla="*/ 30 w 1668"/>
                  <a:gd name="T3" fmla="*/ 178 h 178"/>
                  <a:gd name="T4" fmla="*/ 1638 w 1668"/>
                  <a:gd name="T5" fmla="*/ 178 h 178"/>
                  <a:gd name="T6" fmla="*/ 1668 w 1668"/>
                  <a:gd name="T7" fmla="*/ 148 h 178"/>
                  <a:gd name="T8" fmla="*/ 1668 w 1668"/>
                  <a:gd name="T9" fmla="*/ 0 h 178"/>
                  <a:gd name="T10" fmla="*/ 0 w 1668"/>
                  <a:gd name="T11" fmla="*/ 0 h 178"/>
                  <a:gd name="T12" fmla="*/ 0 w 1668"/>
                  <a:gd name="T13" fmla="*/ 148 h 178"/>
                </a:gdLst>
                <a:ahLst/>
                <a:cxnLst>
                  <a:cxn ang="0">
                    <a:pos x="T0" y="T1"/>
                  </a:cxn>
                  <a:cxn ang="0">
                    <a:pos x="T2" y="T3"/>
                  </a:cxn>
                  <a:cxn ang="0">
                    <a:pos x="T4" y="T5"/>
                  </a:cxn>
                  <a:cxn ang="0">
                    <a:pos x="T6" y="T7"/>
                  </a:cxn>
                  <a:cxn ang="0">
                    <a:pos x="T8" y="T9"/>
                  </a:cxn>
                  <a:cxn ang="0">
                    <a:pos x="T10" y="T11"/>
                  </a:cxn>
                  <a:cxn ang="0">
                    <a:pos x="T12" y="T13"/>
                  </a:cxn>
                </a:cxnLst>
                <a:rect l="0" t="0" r="r" b="b"/>
                <a:pathLst>
                  <a:path w="1668" h="178">
                    <a:moveTo>
                      <a:pt x="0" y="148"/>
                    </a:moveTo>
                    <a:cubicBezTo>
                      <a:pt x="0" y="165"/>
                      <a:pt x="13" y="178"/>
                      <a:pt x="30" y="178"/>
                    </a:cubicBezTo>
                    <a:cubicBezTo>
                      <a:pt x="1638" y="178"/>
                      <a:pt x="1638" y="178"/>
                      <a:pt x="1638" y="178"/>
                    </a:cubicBezTo>
                    <a:cubicBezTo>
                      <a:pt x="1655" y="178"/>
                      <a:pt x="1668" y="165"/>
                      <a:pt x="1668" y="148"/>
                    </a:cubicBezTo>
                    <a:cubicBezTo>
                      <a:pt x="1668" y="0"/>
                      <a:pt x="1668" y="0"/>
                      <a:pt x="1668" y="0"/>
                    </a:cubicBezTo>
                    <a:cubicBezTo>
                      <a:pt x="0" y="0"/>
                      <a:pt x="0" y="0"/>
                      <a:pt x="0" y="0"/>
                    </a:cubicBezTo>
                    <a:lnTo>
                      <a:pt x="0"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Freeform 15">
                <a:extLst>
                  <a:ext uri="{FF2B5EF4-FFF2-40B4-BE49-F238E27FC236}">
                    <a16:creationId xmlns:a16="http://schemas.microsoft.com/office/drawing/2014/main" id="{B42008F0-DCBC-496E-3F44-149B2ECE6714}"/>
                  </a:ext>
                </a:extLst>
              </p:cNvPr>
              <p:cNvSpPr>
                <a:spLocks noEditPoints="1"/>
              </p:cNvSpPr>
              <p:nvPr/>
            </p:nvSpPr>
            <p:spPr bwMode="auto">
              <a:xfrm>
                <a:off x="3" y="4"/>
                <a:ext cx="3791" cy="2636"/>
              </a:xfrm>
              <a:custGeom>
                <a:avLst/>
                <a:gdLst>
                  <a:gd name="T0" fmla="*/ 30 w 1668"/>
                  <a:gd name="T1" fmla="*/ 0 h 1162"/>
                  <a:gd name="T2" fmla="*/ 0 w 1668"/>
                  <a:gd name="T3" fmla="*/ 1162 h 1162"/>
                  <a:gd name="T4" fmla="*/ 1668 w 1668"/>
                  <a:gd name="T5" fmla="*/ 30 h 1162"/>
                  <a:gd name="T6" fmla="*/ 1311 w 1668"/>
                  <a:gd name="T7" fmla="*/ 745 h 1162"/>
                  <a:gd name="T8" fmla="*/ 1251 w 1668"/>
                  <a:gd name="T9" fmla="*/ 715 h 1162"/>
                  <a:gd name="T10" fmla="*/ 1311 w 1668"/>
                  <a:gd name="T11" fmla="*/ 685 h 1162"/>
                  <a:gd name="T12" fmla="*/ 1311 w 1668"/>
                  <a:gd name="T13" fmla="*/ 745 h 1162"/>
                  <a:gd name="T14" fmla="*/ 1043 w 1668"/>
                  <a:gd name="T15" fmla="*/ 626 h 1162"/>
                  <a:gd name="T16" fmla="*/ 1043 w 1668"/>
                  <a:gd name="T17" fmla="*/ 566 h 1162"/>
                  <a:gd name="T18" fmla="*/ 1340 w 1668"/>
                  <a:gd name="T19" fmla="*/ 596 h 1162"/>
                  <a:gd name="T20" fmla="*/ 923 w 1668"/>
                  <a:gd name="T21" fmla="*/ 626 h 1162"/>
                  <a:gd name="T22" fmla="*/ 685 w 1668"/>
                  <a:gd name="T23" fmla="*/ 596 h 1162"/>
                  <a:gd name="T24" fmla="*/ 923 w 1668"/>
                  <a:gd name="T25" fmla="*/ 566 h 1162"/>
                  <a:gd name="T26" fmla="*/ 923 w 1668"/>
                  <a:gd name="T27" fmla="*/ 626 h 1162"/>
                  <a:gd name="T28" fmla="*/ 923 w 1668"/>
                  <a:gd name="T29" fmla="*/ 745 h 1162"/>
                  <a:gd name="T30" fmla="*/ 685 w 1668"/>
                  <a:gd name="T31" fmla="*/ 715 h 1162"/>
                  <a:gd name="T32" fmla="*/ 923 w 1668"/>
                  <a:gd name="T33" fmla="*/ 685 h 1162"/>
                  <a:gd name="T34" fmla="*/ 715 w 1668"/>
                  <a:gd name="T35" fmla="*/ 506 h 1162"/>
                  <a:gd name="T36" fmla="*/ 715 w 1668"/>
                  <a:gd name="T37" fmla="*/ 447 h 1162"/>
                  <a:gd name="T38" fmla="*/ 1132 w 1668"/>
                  <a:gd name="T39" fmla="*/ 477 h 1162"/>
                  <a:gd name="T40" fmla="*/ 715 w 1668"/>
                  <a:gd name="T41" fmla="*/ 506 h 1162"/>
                  <a:gd name="T42" fmla="*/ 1162 w 1668"/>
                  <a:gd name="T43" fmla="*/ 745 h 1162"/>
                  <a:gd name="T44" fmla="*/ 1013 w 1668"/>
                  <a:gd name="T45" fmla="*/ 715 h 1162"/>
                  <a:gd name="T46" fmla="*/ 1162 w 1668"/>
                  <a:gd name="T47" fmla="*/ 685 h 1162"/>
                  <a:gd name="T48" fmla="*/ 1311 w 1668"/>
                  <a:gd name="T49" fmla="*/ 506 h 1162"/>
                  <a:gd name="T50" fmla="*/ 1192 w 1668"/>
                  <a:gd name="T51" fmla="*/ 477 h 1162"/>
                  <a:gd name="T52" fmla="*/ 1311 w 1668"/>
                  <a:gd name="T53" fmla="*/ 447 h 1162"/>
                  <a:gd name="T54" fmla="*/ 1311 w 1668"/>
                  <a:gd name="T55" fmla="*/ 506 h 1162"/>
                  <a:gd name="T56" fmla="*/ 1489 w 1668"/>
                  <a:gd name="T57" fmla="*/ 953 h 1162"/>
                  <a:gd name="T58" fmla="*/ 1460 w 1668"/>
                  <a:gd name="T59" fmla="*/ 268 h 1162"/>
                  <a:gd name="T60" fmla="*/ 208 w 1668"/>
                  <a:gd name="T61" fmla="*/ 894 h 1162"/>
                  <a:gd name="T62" fmla="*/ 1311 w 1668"/>
                  <a:gd name="T63" fmla="*/ 924 h 1162"/>
                  <a:gd name="T64" fmla="*/ 208 w 1668"/>
                  <a:gd name="T65" fmla="*/ 953 h 1162"/>
                  <a:gd name="T66" fmla="*/ 149 w 1668"/>
                  <a:gd name="T67" fmla="*/ 268 h 1162"/>
                  <a:gd name="T68" fmla="*/ 1460 w 1668"/>
                  <a:gd name="T69" fmla="*/ 209 h 1162"/>
                  <a:gd name="T70" fmla="*/ 1519 w 1668"/>
                  <a:gd name="T71" fmla="*/ 924 h 1162"/>
                  <a:gd name="T72" fmla="*/ 417 w 1668"/>
                  <a:gd name="T73" fmla="*/ 655 h 1162"/>
                  <a:gd name="T74" fmla="*/ 447 w 1668"/>
                  <a:gd name="T75" fmla="*/ 566 h 1162"/>
                  <a:gd name="T76" fmla="*/ 536 w 1668"/>
                  <a:gd name="T77" fmla="*/ 492 h 1162"/>
                  <a:gd name="T78" fmla="*/ 387 w 1668"/>
                  <a:gd name="T79" fmla="*/ 492 h 1162"/>
                  <a:gd name="T80" fmla="*/ 328 w 1668"/>
                  <a:gd name="T81" fmla="*/ 492 h 1162"/>
                  <a:gd name="T82" fmla="*/ 595 w 1668"/>
                  <a:gd name="T83" fmla="*/ 482 h 1162"/>
                  <a:gd name="T84" fmla="*/ 476 w 1668"/>
                  <a:gd name="T85" fmla="*/ 655 h 1162"/>
                  <a:gd name="T86" fmla="*/ 476 w 1668"/>
                  <a:gd name="T87" fmla="*/ 775 h 1162"/>
                  <a:gd name="T88" fmla="*/ 426 w 1668"/>
                  <a:gd name="T89" fmla="*/ 796 h 1162"/>
                  <a:gd name="T90" fmla="*/ 458 w 1668"/>
                  <a:gd name="T91" fmla="*/ 747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8" h="1162">
                    <a:moveTo>
                      <a:pt x="1638" y="0"/>
                    </a:moveTo>
                    <a:cubicBezTo>
                      <a:pt x="30" y="0"/>
                      <a:pt x="30" y="0"/>
                      <a:pt x="30" y="0"/>
                    </a:cubicBezTo>
                    <a:cubicBezTo>
                      <a:pt x="13" y="0"/>
                      <a:pt x="0" y="13"/>
                      <a:pt x="0" y="30"/>
                    </a:cubicBezTo>
                    <a:cubicBezTo>
                      <a:pt x="0" y="1162"/>
                      <a:pt x="0" y="1162"/>
                      <a:pt x="0" y="1162"/>
                    </a:cubicBezTo>
                    <a:cubicBezTo>
                      <a:pt x="1668" y="1162"/>
                      <a:pt x="1668" y="1162"/>
                      <a:pt x="1668" y="1162"/>
                    </a:cubicBezTo>
                    <a:cubicBezTo>
                      <a:pt x="1668" y="30"/>
                      <a:pt x="1668" y="30"/>
                      <a:pt x="1668" y="30"/>
                    </a:cubicBezTo>
                    <a:cubicBezTo>
                      <a:pt x="1668" y="13"/>
                      <a:pt x="1655" y="0"/>
                      <a:pt x="1638" y="0"/>
                    </a:cubicBezTo>
                    <a:close/>
                    <a:moveTo>
                      <a:pt x="1311" y="745"/>
                    </a:moveTo>
                    <a:cubicBezTo>
                      <a:pt x="1281" y="745"/>
                      <a:pt x="1281" y="745"/>
                      <a:pt x="1281" y="745"/>
                    </a:cubicBezTo>
                    <a:cubicBezTo>
                      <a:pt x="1264" y="745"/>
                      <a:pt x="1251" y="731"/>
                      <a:pt x="1251" y="715"/>
                    </a:cubicBezTo>
                    <a:cubicBezTo>
                      <a:pt x="1251" y="699"/>
                      <a:pt x="1264" y="685"/>
                      <a:pt x="1281" y="685"/>
                    </a:cubicBezTo>
                    <a:cubicBezTo>
                      <a:pt x="1311" y="685"/>
                      <a:pt x="1311" y="685"/>
                      <a:pt x="1311" y="685"/>
                    </a:cubicBezTo>
                    <a:cubicBezTo>
                      <a:pt x="1327" y="685"/>
                      <a:pt x="1340" y="699"/>
                      <a:pt x="1340" y="715"/>
                    </a:cubicBezTo>
                    <a:cubicBezTo>
                      <a:pt x="1340" y="731"/>
                      <a:pt x="1327" y="745"/>
                      <a:pt x="1311" y="745"/>
                    </a:cubicBezTo>
                    <a:close/>
                    <a:moveTo>
                      <a:pt x="1311" y="626"/>
                    </a:moveTo>
                    <a:cubicBezTo>
                      <a:pt x="1043" y="626"/>
                      <a:pt x="1043" y="626"/>
                      <a:pt x="1043" y="626"/>
                    </a:cubicBezTo>
                    <a:cubicBezTo>
                      <a:pt x="1026" y="626"/>
                      <a:pt x="1013" y="612"/>
                      <a:pt x="1013" y="596"/>
                    </a:cubicBezTo>
                    <a:cubicBezTo>
                      <a:pt x="1013" y="579"/>
                      <a:pt x="1026" y="566"/>
                      <a:pt x="1043" y="566"/>
                    </a:cubicBezTo>
                    <a:cubicBezTo>
                      <a:pt x="1311" y="566"/>
                      <a:pt x="1311" y="566"/>
                      <a:pt x="1311" y="566"/>
                    </a:cubicBezTo>
                    <a:cubicBezTo>
                      <a:pt x="1327" y="566"/>
                      <a:pt x="1340" y="579"/>
                      <a:pt x="1340" y="596"/>
                    </a:cubicBezTo>
                    <a:cubicBezTo>
                      <a:pt x="1340" y="612"/>
                      <a:pt x="1327" y="626"/>
                      <a:pt x="1311" y="626"/>
                    </a:cubicBezTo>
                    <a:close/>
                    <a:moveTo>
                      <a:pt x="923" y="626"/>
                    </a:moveTo>
                    <a:cubicBezTo>
                      <a:pt x="715" y="626"/>
                      <a:pt x="715" y="626"/>
                      <a:pt x="715" y="626"/>
                    </a:cubicBezTo>
                    <a:cubicBezTo>
                      <a:pt x="698" y="626"/>
                      <a:pt x="685" y="612"/>
                      <a:pt x="685" y="596"/>
                    </a:cubicBezTo>
                    <a:cubicBezTo>
                      <a:pt x="685" y="579"/>
                      <a:pt x="698" y="566"/>
                      <a:pt x="715" y="566"/>
                    </a:cubicBezTo>
                    <a:cubicBezTo>
                      <a:pt x="923" y="566"/>
                      <a:pt x="923" y="566"/>
                      <a:pt x="923" y="566"/>
                    </a:cubicBezTo>
                    <a:cubicBezTo>
                      <a:pt x="940" y="566"/>
                      <a:pt x="953" y="579"/>
                      <a:pt x="953" y="596"/>
                    </a:cubicBezTo>
                    <a:cubicBezTo>
                      <a:pt x="953" y="612"/>
                      <a:pt x="940" y="626"/>
                      <a:pt x="923" y="626"/>
                    </a:cubicBezTo>
                    <a:close/>
                    <a:moveTo>
                      <a:pt x="953" y="715"/>
                    </a:moveTo>
                    <a:cubicBezTo>
                      <a:pt x="953" y="731"/>
                      <a:pt x="940" y="745"/>
                      <a:pt x="923" y="745"/>
                    </a:cubicBezTo>
                    <a:cubicBezTo>
                      <a:pt x="715" y="745"/>
                      <a:pt x="715" y="745"/>
                      <a:pt x="715" y="745"/>
                    </a:cubicBezTo>
                    <a:cubicBezTo>
                      <a:pt x="698" y="745"/>
                      <a:pt x="685" y="731"/>
                      <a:pt x="685" y="715"/>
                    </a:cubicBezTo>
                    <a:cubicBezTo>
                      <a:pt x="685" y="699"/>
                      <a:pt x="698" y="685"/>
                      <a:pt x="715" y="685"/>
                    </a:cubicBezTo>
                    <a:cubicBezTo>
                      <a:pt x="923" y="685"/>
                      <a:pt x="923" y="685"/>
                      <a:pt x="923" y="685"/>
                    </a:cubicBezTo>
                    <a:cubicBezTo>
                      <a:pt x="940" y="685"/>
                      <a:pt x="953" y="699"/>
                      <a:pt x="953" y="715"/>
                    </a:cubicBezTo>
                    <a:close/>
                    <a:moveTo>
                      <a:pt x="715" y="506"/>
                    </a:moveTo>
                    <a:cubicBezTo>
                      <a:pt x="698" y="506"/>
                      <a:pt x="685" y="493"/>
                      <a:pt x="685" y="477"/>
                    </a:cubicBezTo>
                    <a:cubicBezTo>
                      <a:pt x="685" y="460"/>
                      <a:pt x="698" y="447"/>
                      <a:pt x="715" y="447"/>
                    </a:cubicBezTo>
                    <a:cubicBezTo>
                      <a:pt x="1102" y="447"/>
                      <a:pt x="1102" y="447"/>
                      <a:pt x="1102" y="447"/>
                    </a:cubicBezTo>
                    <a:cubicBezTo>
                      <a:pt x="1119" y="447"/>
                      <a:pt x="1132" y="460"/>
                      <a:pt x="1132" y="477"/>
                    </a:cubicBezTo>
                    <a:cubicBezTo>
                      <a:pt x="1132" y="493"/>
                      <a:pt x="1119" y="506"/>
                      <a:pt x="1102" y="506"/>
                    </a:cubicBezTo>
                    <a:lnTo>
                      <a:pt x="715" y="506"/>
                    </a:lnTo>
                    <a:close/>
                    <a:moveTo>
                      <a:pt x="1192" y="715"/>
                    </a:moveTo>
                    <a:cubicBezTo>
                      <a:pt x="1192" y="731"/>
                      <a:pt x="1178" y="745"/>
                      <a:pt x="1162" y="745"/>
                    </a:cubicBezTo>
                    <a:cubicBezTo>
                      <a:pt x="1043" y="745"/>
                      <a:pt x="1043" y="745"/>
                      <a:pt x="1043" y="745"/>
                    </a:cubicBezTo>
                    <a:cubicBezTo>
                      <a:pt x="1026" y="745"/>
                      <a:pt x="1013" y="731"/>
                      <a:pt x="1013" y="715"/>
                    </a:cubicBezTo>
                    <a:cubicBezTo>
                      <a:pt x="1013" y="699"/>
                      <a:pt x="1026" y="685"/>
                      <a:pt x="1043" y="685"/>
                    </a:cubicBezTo>
                    <a:cubicBezTo>
                      <a:pt x="1162" y="685"/>
                      <a:pt x="1162" y="685"/>
                      <a:pt x="1162" y="685"/>
                    </a:cubicBezTo>
                    <a:cubicBezTo>
                      <a:pt x="1178" y="685"/>
                      <a:pt x="1192" y="699"/>
                      <a:pt x="1192" y="715"/>
                    </a:cubicBezTo>
                    <a:close/>
                    <a:moveTo>
                      <a:pt x="1311" y="506"/>
                    </a:moveTo>
                    <a:cubicBezTo>
                      <a:pt x="1221" y="506"/>
                      <a:pt x="1221" y="506"/>
                      <a:pt x="1221" y="506"/>
                    </a:cubicBezTo>
                    <a:cubicBezTo>
                      <a:pt x="1205" y="506"/>
                      <a:pt x="1192" y="493"/>
                      <a:pt x="1192" y="477"/>
                    </a:cubicBezTo>
                    <a:cubicBezTo>
                      <a:pt x="1192" y="460"/>
                      <a:pt x="1205" y="447"/>
                      <a:pt x="1221" y="447"/>
                    </a:cubicBezTo>
                    <a:cubicBezTo>
                      <a:pt x="1311" y="447"/>
                      <a:pt x="1311" y="447"/>
                      <a:pt x="1311" y="447"/>
                    </a:cubicBezTo>
                    <a:cubicBezTo>
                      <a:pt x="1327" y="447"/>
                      <a:pt x="1340" y="460"/>
                      <a:pt x="1340" y="477"/>
                    </a:cubicBezTo>
                    <a:cubicBezTo>
                      <a:pt x="1340" y="493"/>
                      <a:pt x="1327" y="506"/>
                      <a:pt x="1311" y="506"/>
                    </a:cubicBezTo>
                    <a:close/>
                    <a:moveTo>
                      <a:pt x="1519" y="924"/>
                    </a:moveTo>
                    <a:cubicBezTo>
                      <a:pt x="1519" y="940"/>
                      <a:pt x="1506" y="953"/>
                      <a:pt x="1489" y="953"/>
                    </a:cubicBezTo>
                    <a:cubicBezTo>
                      <a:pt x="1473" y="953"/>
                      <a:pt x="1460" y="940"/>
                      <a:pt x="1460" y="924"/>
                    </a:cubicBezTo>
                    <a:cubicBezTo>
                      <a:pt x="1460" y="268"/>
                      <a:pt x="1460" y="268"/>
                      <a:pt x="1460" y="268"/>
                    </a:cubicBezTo>
                    <a:cubicBezTo>
                      <a:pt x="208" y="268"/>
                      <a:pt x="208" y="268"/>
                      <a:pt x="208" y="268"/>
                    </a:cubicBezTo>
                    <a:cubicBezTo>
                      <a:pt x="208" y="894"/>
                      <a:pt x="208" y="894"/>
                      <a:pt x="208" y="894"/>
                    </a:cubicBezTo>
                    <a:cubicBezTo>
                      <a:pt x="1281" y="894"/>
                      <a:pt x="1281" y="894"/>
                      <a:pt x="1281" y="894"/>
                    </a:cubicBezTo>
                    <a:cubicBezTo>
                      <a:pt x="1297" y="894"/>
                      <a:pt x="1311" y="907"/>
                      <a:pt x="1311" y="924"/>
                    </a:cubicBezTo>
                    <a:cubicBezTo>
                      <a:pt x="1311" y="940"/>
                      <a:pt x="1297" y="953"/>
                      <a:pt x="1281" y="953"/>
                    </a:cubicBezTo>
                    <a:cubicBezTo>
                      <a:pt x="208" y="953"/>
                      <a:pt x="208" y="953"/>
                      <a:pt x="208" y="953"/>
                    </a:cubicBezTo>
                    <a:cubicBezTo>
                      <a:pt x="175" y="953"/>
                      <a:pt x="149" y="927"/>
                      <a:pt x="149" y="894"/>
                    </a:cubicBezTo>
                    <a:cubicBezTo>
                      <a:pt x="149" y="268"/>
                      <a:pt x="149" y="268"/>
                      <a:pt x="149" y="268"/>
                    </a:cubicBezTo>
                    <a:cubicBezTo>
                      <a:pt x="149" y="235"/>
                      <a:pt x="175" y="209"/>
                      <a:pt x="208" y="209"/>
                    </a:cubicBezTo>
                    <a:cubicBezTo>
                      <a:pt x="1460" y="209"/>
                      <a:pt x="1460" y="209"/>
                      <a:pt x="1460" y="209"/>
                    </a:cubicBezTo>
                    <a:cubicBezTo>
                      <a:pt x="1493" y="209"/>
                      <a:pt x="1519" y="235"/>
                      <a:pt x="1519" y="268"/>
                    </a:cubicBezTo>
                    <a:lnTo>
                      <a:pt x="1519" y="924"/>
                    </a:lnTo>
                    <a:close/>
                    <a:moveTo>
                      <a:pt x="447" y="685"/>
                    </a:moveTo>
                    <a:cubicBezTo>
                      <a:pt x="430" y="685"/>
                      <a:pt x="417" y="672"/>
                      <a:pt x="417" y="655"/>
                    </a:cubicBezTo>
                    <a:cubicBezTo>
                      <a:pt x="417" y="596"/>
                      <a:pt x="417" y="596"/>
                      <a:pt x="417" y="596"/>
                    </a:cubicBezTo>
                    <a:cubicBezTo>
                      <a:pt x="417" y="579"/>
                      <a:pt x="430" y="566"/>
                      <a:pt x="447" y="566"/>
                    </a:cubicBezTo>
                    <a:cubicBezTo>
                      <a:pt x="462" y="566"/>
                      <a:pt x="462" y="566"/>
                      <a:pt x="462" y="566"/>
                    </a:cubicBezTo>
                    <a:cubicBezTo>
                      <a:pt x="503" y="566"/>
                      <a:pt x="536" y="533"/>
                      <a:pt x="536" y="492"/>
                    </a:cubicBezTo>
                    <a:cubicBezTo>
                      <a:pt x="536" y="450"/>
                      <a:pt x="503" y="417"/>
                      <a:pt x="462" y="417"/>
                    </a:cubicBezTo>
                    <a:cubicBezTo>
                      <a:pt x="420" y="417"/>
                      <a:pt x="387" y="450"/>
                      <a:pt x="387" y="492"/>
                    </a:cubicBezTo>
                    <a:cubicBezTo>
                      <a:pt x="387" y="508"/>
                      <a:pt x="374" y="521"/>
                      <a:pt x="357" y="521"/>
                    </a:cubicBezTo>
                    <a:cubicBezTo>
                      <a:pt x="341" y="521"/>
                      <a:pt x="328" y="508"/>
                      <a:pt x="328" y="492"/>
                    </a:cubicBezTo>
                    <a:cubicBezTo>
                      <a:pt x="328" y="419"/>
                      <a:pt x="385" y="360"/>
                      <a:pt x="457" y="358"/>
                    </a:cubicBezTo>
                    <a:cubicBezTo>
                      <a:pt x="529" y="355"/>
                      <a:pt x="590" y="410"/>
                      <a:pt x="595" y="482"/>
                    </a:cubicBezTo>
                    <a:cubicBezTo>
                      <a:pt x="601" y="554"/>
                      <a:pt x="548" y="617"/>
                      <a:pt x="476" y="625"/>
                    </a:cubicBezTo>
                    <a:cubicBezTo>
                      <a:pt x="476" y="655"/>
                      <a:pt x="476" y="655"/>
                      <a:pt x="476" y="655"/>
                    </a:cubicBezTo>
                    <a:cubicBezTo>
                      <a:pt x="476" y="672"/>
                      <a:pt x="463" y="685"/>
                      <a:pt x="447" y="685"/>
                    </a:cubicBezTo>
                    <a:close/>
                    <a:moveTo>
                      <a:pt x="476" y="775"/>
                    </a:moveTo>
                    <a:cubicBezTo>
                      <a:pt x="477" y="787"/>
                      <a:pt x="469" y="798"/>
                      <a:pt x="458" y="802"/>
                    </a:cubicBezTo>
                    <a:cubicBezTo>
                      <a:pt x="447" y="807"/>
                      <a:pt x="434" y="804"/>
                      <a:pt x="426" y="796"/>
                    </a:cubicBezTo>
                    <a:cubicBezTo>
                      <a:pt x="414" y="784"/>
                      <a:pt x="414" y="765"/>
                      <a:pt x="426" y="753"/>
                    </a:cubicBezTo>
                    <a:cubicBezTo>
                      <a:pt x="434" y="745"/>
                      <a:pt x="447" y="742"/>
                      <a:pt x="458" y="747"/>
                    </a:cubicBezTo>
                    <a:cubicBezTo>
                      <a:pt x="469" y="752"/>
                      <a:pt x="477" y="763"/>
                      <a:pt x="476" y="7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2DA824EB-250F-26CF-E795-5259D489FAF9}"/>
                </a:ext>
              </a:extLst>
            </p:cNvPr>
            <p:cNvGrpSpPr/>
            <p:nvPr/>
          </p:nvGrpSpPr>
          <p:grpSpPr>
            <a:xfrm>
              <a:off x="6576360" y="3546226"/>
              <a:ext cx="2492375" cy="2316889"/>
              <a:chOff x="6233461" y="3789270"/>
              <a:chExt cx="2492375" cy="2316889"/>
            </a:xfrm>
          </p:grpSpPr>
          <p:sp>
            <p:nvSpPr>
              <p:cNvPr id="15" name="Rounded Rectangle 2">
                <a:extLst>
                  <a:ext uri="{FF2B5EF4-FFF2-40B4-BE49-F238E27FC236}">
                    <a16:creationId xmlns:a16="http://schemas.microsoft.com/office/drawing/2014/main" id="{1663C703-D0B1-6201-2E4E-8708A9C2A1FB}"/>
                  </a:ext>
                </a:extLst>
              </p:cNvPr>
              <p:cNvSpPr/>
              <p:nvPr/>
            </p:nvSpPr>
            <p:spPr>
              <a:xfrm>
                <a:off x="6233461" y="3789270"/>
                <a:ext cx="2492375" cy="2316889"/>
              </a:xfrm>
              <a:custGeom>
                <a:avLst/>
                <a:gdLst>
                  <a:gd name="connsiteX0" fmla="*/ 0 w 2200275"/>
                  <a:gd name="connsiteY0" fmla="*/ 64902 h 2176463"/>
                  <a:gd name="connsiteX1" fmla="*/ 64902 w 2200275"/>
                  <a:gd name="connsiteY1" fmla="*/ 0 h 2176463"/>
                  <a:gd name="connsiteX2" fmla="*/ 2135373 w 2200275"/>
                  <a:gd name="connsiteY2" fmla="*/ 0 h 2176463"/>
                  <a:gd name="connsiteX3" fmla="*/ 2200275 w 2200275"/>
                  <a:gd name="connsiteY3" fmla="*/ 64902 h 2176463"/>
                  <a:gd name="connsiteX4" fmla="*/ 2200275 w 2200275"/>
                  <a:gd name="connsiteY4" fmla="*/ 2111561 h 2176463"/>
                  <a:gd name="connsiteX5" fmla="*/ 2135373 w 2200275"/>
                  <a:gd name="connsiteY5" fmla="*/ 2176463 h 2176463"/>
                  <a:gd name="connsiteX6" fmla="*/ 64902 w 2200275"/>
                  <a:gd name="connsiteY6" fmla="*/ 2176463 h 2176463"/>
                  <a:gd name="connsiteX7" fmla="*/ 0 w 2200275"/>
                  <a:gd name="connsiteY7" fmla="*/ 2111561 h 2176463"/>
                  <a:gd name="connsiteX8" fmla="*/ 0 w 2200275"/>
                  <a:gd name="connsiteY8" fmla="*/ 64902 h 2176463"/>
                  <a:gd name="connsiteX0" fmla="*/ 0 w 2200275"/>
                  <a:gd name="connsiteY0" fmla="*/ 64902 h 2176463"/>
                  <a:gd name="connsiteX1" fmla="*/ 64902 w 2200275"/>
                  <a:gd name="connsiteY1" fmla="*/ 0 h 2176463"/>
                  <a:gd name="connsiteX2" fmla="*/ 1495425 w 2200275"/>
                  <a:gd name="connsiteY2" fmla="*/ 0 h 2176463"/>
                  <a:gd name="connsiteX3" fmla="*/ 2135373 w 2200275"/>
                  <a:gd name="connsiteY3" fmla="*/ 0 h 2176463"/>
                  <a:gd name="connsiteX4" fmla="*/ 2200275 w 2200275"/>
                  <a:gd name="connsiteY4" fmla="*/ 64902 h 2176463"/>
                  <a:gd name="connsiteX5" fmla="*/ 2200275 w 2200275"/>
                  <a:gd name="connsiteY5" fmla="*/ 2111561 h 2176463"/>
                  <a:gd name="connsiteX6" fmla="*/ 2135373 w 2200275"/>
                  <a:gd name="connsiteY6" fmla="*/ 2176463 h 2176463"/>
                  <a:gd name="connsiteX7" fmla="*/ 64902 w 2200275"/>
                  <a:gd name="connsiteY7" fmla="*/ 2176463 h 2176463"/>
                  <a:gd name="connsiteX8" fmla="*/ 0 w 2200275"/>
                  <a:gd name="connsiteY8" fmla="*/ 2111561 h 2176463"/>
                  <a:gd name="connsiteX9" fmla="*/ 0 w 2200275"/>
                  <a:gd name="connsiteY9" fmla="*/ 64902 h 2176463"/>
                  <a:gd name="connsiteX0" fmla="*/ 2200275 w 2291715"/>
                  <a:gd name="connsiteY0" fmla="*/ 64902 h 2176463"/>
                  <a:gd name="connsiteX1" fmla="*/ 2200275 w 2291715"/>
                  <a:gd name="connsiteY1" fmla="*/ 2111561 h 2176463"/>
                  <a:gd name="connsiteX2" fmla="*/ 2135373 w 2291715"/>
                  <a:gd name="connsiteY2" fmla="*/ 2176463 h 2176463"/>
                  <a:gd name="connsiteX3" fmla="*/ 64902 w 2291715"/>
                  <a:gd name="connsiteY3" fmla="*/ 2176463 h 2176463"/>
                  <a:gd name="connsiteX4" fmla="*/ 0 w 2291715"/>
                  <a:gd name="connsiteY4" fmla="*/ 2111561 h 2176463"/>
                  <a:gd name="connsiteX5" fmla="*/ 0 w 2291715"/>
                  <a:gd name="connsiteY5" fmla="*/ 64902 h 2176463"/>
                  <a:gd name="connsiteX6" fmla="*/ 64902 w 2291715"/>
                  <a:gd name="connsiteY6" fmla="*/ 0 h 2176463"/>
                  <a:gd name="connsiteX7" fmla="*/ 1495425 w 2291715"/>
                  <a:gd name="connsiteY7" fmla="*/ 0 h 2176463"/>
                  <a:gd name="connsiteX8" fmla="*/ 2135373 w 2291715"/>
                  <a:gd name="connsiteY8" fmla="*/ 0 h 2176463"/>
                  <a:gd name="connsiteX9" fmla="*/ 2291715 w 2291715"/>
                  <a:gd name="connsiteY9" fmla="*/ 156342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8" fmla="*/ 2135373 w 2200275"/>
                  <a:gd name="connsiteY8" fmla="*/ 0 h 2176463"/>
                  <a:gd name="connsiteX0" fmla="*/ 2200275 w 2200275"/>
                  <a:gd name="connsiteY0" fmla="*/ 64902 h 2176463"/>
                  <a:gd name="connsiteX1" fmla="*/ 2200275 w 2200275"/>
                  <a:gd name="connsiteY1" fmla="*/ 2111561 h 2176463"/>
                  <a:gd name="connsiteX2" fmla="*/ 2135373 w 2200275"/>
                  <a:gd name="connsiteY2" fmla="*/ 2176463 h 2176463"/>
                  <a:gd name="connsiteX3" fmla="*/ 64902 w 2200275"/>
                  <a:gd name="connsiteY3" fmla="*/ 2176463 h 2176463"/>
                  <a:gd name="connsiteX4" fmla="*/ 0 w 2200275"/>
                  <a:gd name="connsiteY4" fmla="*/ 2111561 h 2176463"/>
                  <a:gd name="connsiteX5" fmla="*/ 0 w 2200275"/>
                  <a:gd name="connsiteY5" fmla="*/ 64902 h 2176463"/>
                  <a:gd name="connsiteX6" fmla="*/ 64902 w 2200275"/>
                  <a:gd name="connsiteY6" fmla="*/ 0 h 2176463"/>
                  <a:gd name="connsiteX7" fmla="*/ 1495425 w 2200275"/>
                  <a:gd name="connsiteY7" fmla="*/ 0 h 2176463"/>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8" fmla="*/ 1495425 w 2200275"/>
                  <a:gd name="connsiteY8" fmla="*/ 4762 h 2181225"/>
                  <a:gd name="connsiteX0" fmla="*/ 2200275 w 2200275"/>
                  <a:gd name="connsiteY0" fmla="*/ 6966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69664 h 2181225"/>
                  <a:gd name="connsiteX1" fmla="*/ 2200275 w 2200275"/>
                  <a:gd name="connsiteY1" fmla="*/ 1595437 h 2181225"/>
                  <a:gd name="connsiteX2" fmla="*/ 2200275 w 2200275"/>
                  <a:gd name="connsiteY2" fmla="*/ 2116323 h 2181225"/>
                  <a:gd name="connsiteX3" fmla="*/ 2135373 w 2200275"/>
                  <a:gd name="connsiteY3" fmla="*/ 2181225 h 2181225"/>
                  <a:gd name="connsiteX4" fmla="*/ 64902 w 2200275"/>
                  <a:gd name="connsiteY4" fmla="*/ 2181225 h 2181225"/>
                  <a:gd name="connsiteX5" fmla="*/ 0 w 2200275"/>
                  <a:gd name="connsiteY5" fmla="*/ 2116323 h 2181225"/>
                  <a:gd name="connsiteX6" fmla="*/ 0 w 2200275"/>
                  <a:gd name="connsiteY6" fmla="*/ 69664 h 2181225"/>
                  <a:gd name="connsiteX7" fmla="*/ 64902 w 2200275"/>
                  <a:gd name="connsiteY7" fmla="*/ 4762 h 2181225"/>
                  <a:gd name="connsiteX8" fmla="*/ 604838 w 2200275"/>
                  <a:gd name="connsiteY8" fmla="*/ 0 h 2181225"/>
                  <a:gd name="connsiteX0" fmla="*/ 2200275 w 2200275"/>
                  <a:gd name="connsiteY0" fmla="*/ 1595437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6048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 name="connsiteX0" fmla="*/ 2200275 w 2200275"/>
                  <a:gd name="connsiteY0" fmla="*/ 1647824 h 2181225"/>
                  <a:gd name="connsiteX1" fmla="*/ 2200275 w 2200275"/>
                  <a:gd name="connsiteY1" fmla="*/ 2116323 h 2181225"/>
                  <a:gd name="connsiteX2" fmla="*/ 2135373 w 2200275"/>
                  <a:gd name="connsiteY2" fmla="*/ 2181225 h 2181225"/>
                  <a:gd name="connsiteX3" fmla="*/ 64902 w 2200275"/>
                  <a:gd name="connsiteY3" fmla="*/ 2181225 h 2181225"/>
                  <a:gd name="connsiteX4" fmla="*/ 0 w 2200275"/>
                  <a:gd name="connsiteY4" fmla="*/ 2116323 h 2181225"/>
                  <a:gd name="connsiteX5" fmla="*/ 0 w 2200275"/>
                  <a:gd name="connsiteY5" fmla="*/ 69664 h 2181225"/>
                  <a:gd name="connsiteX6" fmla="*/ 64902 w 2200275"/>
                  <a:gd name="connsiteY6" fmla="*/ 4762 h 2181225"/>
                  <a:gd name="connsiteX7" fmla="*/ 833438 w 2200275"/>
                  <a:gd name="connsiteY7" fmla="*/ 0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275" h="2181225">
                    <a:moveTo>
                      <a:pt x="2200275" y="1647824"/>
                    </a:moveTo>
                    <a:lnTo>
                      <a:pt x="2200275" y="2116323"/>
                    </a:lnTo>
                    <a:cubicBezTo>
                      <a:pt x="2200275" y="2152167"/>
                      <a:pt x="2171217" y="2181225"/>
                      <a:pt x="2135373" y="2181225"/>
                    </a:cubicBezTo>
                    <a:lnTo>
                      <a:pt x="64902" y="2181225"/>
                    </a:lnTo>
                    <a:cubicBezTo>
                      <a:pt x="29058" y="2181225"/>
                      <a:pt x="0" y="2152167"/>
                      <a:pt x="0" y="2116323"/>
                    </a:cubicBezTo>
                    <a:lnTo>
                      <a:pt x="0" y="69664"/>
                    </a:lnTo>
                    <a:cubicBezTo>
                      <a:pt x="0" y="33820"/>
                      <a:pt x="29058" y="4762"/>
                      <a:pt x="64902" y="4762"/>
                    </a:cubicBezTo>
                    <a:lnTo>
                      <a:pt x="833438" y="0"/>
                    </a:lnTo>
                  </a:path>
                </a:pathLst>
              </a:custGeom>
              <a:noFill/>
              <a:ln w="28575" cap="flat" cmpd="sng" algn="ctr">
                <a:solidFill>
                  <a:srgbClr val="4E4E4E"/>
                </a:solidFill>
                <a:prstDash val="solid"/>
                <a:miter lim="800000"/>
                <a:headEnd type="oval" w="lg" len="lg"/>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089EA46F-03B7-B28E-FAE5-6E856BB36C51}"/>
                  </a:ext>
                </a:extLst>
              </p:cNvPr>
              <p:cNvGrpSpPr/>
              <p:nvPr/>
            </p:nvGrpSpPr>
            <p:grpSpPr>
              <a:xfrm>
                <a:off x="6375540" y="4057488"/>
                <a:ext cx="2208216" cy="1621454"/>
                <a:chOff x="6214661" y="4020378"/>
                <a:chExt cx="2208216" cy="1621454"/>
              </a:xfrm>
            </p:grpSpPr>
            <p:sp>
              <p:nvSpPr>
                <p:cNvPr id="17" name="Rectangle 16">
                  <a:extLst>
                    <a:ext uri="{FF2B5EF4-FFF2-40B4-BE49-F238E27FC236}">
                      <a16:creationId xmlns:a16="http://schemas.microsoft.com/office/drawing/2014/main" id="{CFAC2EBB-F99E-ECBC-9E08-064CDA425E12}"/>
                    </a:ext>
                  </a:extLst>
                </p:cNvPr>
                <p:cNvSpPr/>
                <p:nvPr/>
              </p:nvSpPr>
              <p:spPr>
                <a:xfrm>
                  <a:off x="6360509" y="4020378"/>
                  <a:ext cx="1903316" cy="369332"/>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4E4E4E"/>
                      </a:solidFill>
                      <a:latin typeface="Century Gothic" panose="020B0502020202020204" pitchFamily="34" charset="0"/>
                    </a:rPr>
                    <a:t>Impact</a:t>
                  </a:r>
                  <a:endParaRPr kumimoji="0" lang="en-US" b="1" i="1" u="none" strike="noStrike" kern="1200" cap="none" spc="0" normalizeH="0" baseline="0" noProof="0" dirty="0">
                    <a:ln>
                      <a:noFill/>
                    </a:ln>
                    <a:solidFill>
                      <a:srgbClr val="4E4E4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5F0B72B4-6E11-9509-A1F8-BE5C14D310AE}"/>
                    </a:ext>
                  </a:extLst>
                </p:cNvPr>
                <p:cNvSpPr/>
                <p:nvPr/>
              </p:nvSpPr>
              <p:spPr>
                <a:xfrm>
                  <a:off x="6214661" y="4564614"/>
                  <a:ext cx="2208216"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000000">
                          <a:lumMod val="65000"/>
                          <a:lumOff val="35000"/>
                        </a:srgbClr>
                      </a:solidFill>
                      <a:latin typeface="Arial" panose="020B0604020202020204" pitchFamily="34" charset="0"/>
                      <a:cs typeface="Arial" panose="020B0604020202020204" pitchFamily="34" charset="0"/>
                    </a:rPr>
                    <a:t>Reduction of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Burnout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000000">
                          <a:lumMod val="65000"/>
                          <a:lumOff val="35000"/>
                        </a:srgbClr>
                      </a:solidFill>
                      <a:latin typeface="Arial" panose="020B0604020202020204" pitchFamily="34" charset="0"/>
                      <a:cs typeface="Arial" panose="020B0604020202020204" pitchFamily="34" charset="0"/>
                    </a:rPr>
                    <a:t>Public Trust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grpSp>
        </p:grpSp>
      </p:grpSp>
    </p:spTree>
    <p:extLst>
      <p:ext uri="{BB962C8B-B14F-4D97-AF65-F5344CB8AC3E}">
        <p14:creationId xmlns:p14="http://schemas.microsoft.com/office/powerpoint/2010/main" val="2581670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63B3C-3B78-9E0E-8F46-5AC66A7C1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6DDD9-124D-1270-3538-BD4AFB0FA670}"/>
              </a:ext>
            </a:extLst>
          </p:cNvPr>
          <p:cNvSpPr>
            <a:spLocks noGrp="1"/>
          </p:cNvSpPr>
          <p:nvPr>
            <p:ph type="title"/>
          </p:nvPr>
        </p:nvSpPr>
        <p:spPr>
          <a:xfrm>
            <a:off x="839788" y="1232964"/>
            <a:ext cx="3932237" cy="866776"/>
          </a:xfrm>
        </p:spPr>
        <p:txBody>
          <a:bodyPr anchor="t"/>
          <a:lstStyle/>
          <a:p>
            <a:r>
              <a:rPr lang="en-US" dirty="0"/>
              <a:t>Fund Balance</a:t>
            </a:r>
          </a:p>
        </p:txBody>
      </p:sp>
      <p:sp>
        <p:nvSpPr>
          <p:cNvPr id="3" name="Content Placeholder 2">
            <a:extLst>
              <a:ext uri="{FF2B5EF4-FFF2-40B4-BE49-F238E27FC236}">
                <a16:creationId xmlns:a16="http://schemas.microsoft.com/office/drawing/2014/main" id="{28516AA5-BBAF-FA19-DD44-93A4A49B0652}"/>
              </a:ext>
            </a:extLst>
          </p:cNvPr>
          <p:cNvSpPr>
            <a:spLocks noGrp="1"/>
          </p:cNvSpPr>
          <p:nvPr>
            <p:ph idx="1"/>
          </p:nvPr>
        </p:nvSpPr>
        <p:spPr/>
        <p:txBody>
          <a:bodyPr>
            <a:normAutofit/>
          </a:bodyPr>
          <a:lstStyle/>
          <a:p>
            <a:r>
              <a:rPr lang="en-US" sz="2000" b="1" dirty="0"/>
              <a:t>MINIMUM</a:t>
            </a:r>
            <a:r>
              <a:rPr lang="en-US" sz="2000" dirty="0"/>
              <a:t>: General Fund’s fund balance should be at least 25% of annual operating expenditures.</a:t>
            </a:r>
          </a:p>
          <a:p>
            <a:endParaRPr lang="en-US" sz="2000" dirty="0"/>
          </a:p>
          <a:p>
            <a:r>
              <a:rPr lang="en-US" sz="2000" b="1" dirty="0"/>
              <a:t>TARGET</a:t>
            </a:r>
            <a:r>
              <a:rPr lang="en-US" sz="2000" dirty="0"/>
              <a:t>: As a goal, the organization will strive to achieve 30% fund balance.</a:t>
            </a:r>
          </a:p>
          <a:p>
            <a:endParaRPr lang="en-US" sz="2000" dirty="0"/>
          </a:p>
          <a:p>
            <a:r>
              <a:rPr lang="en-US" sz="2000" b="1" dirty="0"/>
              <a:t>USES</a:t>
            </a:r>
            <a:r>
              <a:rPr lang="en-US" sz="2000" dirty="0"/>
              <a:t>: Reserves will be used for emergencies or unforeseen expenditures, except when balances can be reduced because their levels exceed guideline minimums.</a:t>
            </a:r>
          </a:p>
          <a:p>
            <a:pPr marL="457200" lvl="1" indent="0">
              <a:buNone/>
            </a:pPr>
            <a:endParaRPr lang="en-US" sz="1800" dirty="0"/>
          </a:p>
        </p:txBody>
      </p:sp>
      <p:sp>
        <p:nvSpPr>
          <p:cNvPr id="4" name="Text Placeholder 3">
            <a:extLst>
              <a:ext uri="{FF2B5EF4-FFF2-40B4-BE49-F238E27FC236}">
                <a16:creationId xmlns:a16="http://schemas.microsoft.com/office/drawing/2014/main" id="{EA1D4BF3-3602-788C-9D87-DC79C6D8F502}"/>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1800" dirty="0"/>
              <a:t>Minimum levels reserves</a:t>
            </a:r>
          </a:p>
          <a:p>
            <a:pPr marL="285750" indent="-285750">
              <a:buFont typeface="Arial" panose="020B0604020202020204" pitchFamily="34" charset="0"/>
              <a:buChar char="•"/>
            </a:pPr>
            <a:r>
              <a:rPr lang="en-US" sz="1800" dirty="0"/>
              <a:t>Target levels</a:t>
            </a:r>
          </a:p>
          <a:p>
            <a:pPr marL="285750" indent="-285750">
              <a:buFont typeface="Arial" panose="020B0604020202020204" pitchFamily="34" charset="0"/>
              <a:buChar char="•"/>
            </a:pPr>
            <a:r>
              <a:rPr lang="en-US" sz="1800" dirty="0"/>
              <a:t>Allowable Uses</a:t>
            </a:r>
          </a:p>
        </p:txBody>
      </p:sp>
      <p:sp>
        <p:nvSpPr>
          <p:cNvPr id="7" name="TextBox 6">
            <a:extLst>
              <a:ext uri="{FF2B5EF4-FFF2-40B4-BE49-F238E27FC236}">
                <a16:creationId xmlns:a16="http://schemas.microsoft.com/office/drawing/2014/main" id="{BA1CDF8C-E402-EE3E-9579-EC9D0DEA04F0}"/>
              </a:ext>
            </a:extLst>
          </p:cNvPr>
          <p:cNvSpPr txBox="1"/>
          <p:nvPr/>
        </p:nvSpPr>
        <p:spPr>
          <a:xfrm>
            <a:off x="1137920" y="181218"/>
            <a:ext cx="9022670" cy="523220"/>
          </a:xfrm>
          <a:prstGeom prst="rect">
            <a:avLst/>
          </a:prstGeom>
          <a:solidFill>
            <a:schemeClr val="tx1">
              <a:lumMod val="50000"/>
              <a:lumOff val="50000"/>
            </a:schemeClr>
          </a:solidFill>
        </p:spPr>
        <p:txBody>
          <a:bodyPr wrap="square" rtlCol="0">
            <a:spAutoFit/>
          </a:bodyPr>
          <a:lstStyle/>
          <a:p>
            <a:r>
              <a:rPr lang="en-US" sz="2800" b="1" dirty="0">
                <a:solidFill>
                  <a:schemeClr val="bg1"/>
                </a:solidFill>
                <a:latin typeface="Eras Demi ITC" panose="020B0805030504020804" pitchFamily="34" charset="0"/>
              </a:rPr>
              <a:t>Policy Driven Fiscal Discipline</a:t>
            </a:r>
          </a:p>
        </p:txBody>
      </p:sp>
    </p:spTree>
    <p:extLst>
      <p:ext uri="{BB962C8B-B14F-4D97-AF65-F5344CB8AC3E}">
        <p14:creationId xmlns:p14="http://schemas.microsoft.com/office/powerpoint/2010/main" val="3390436397"/>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96EF-D902-1EF2-8390-583F01A44A22}"/>
              </a:ext>
            </a:extLst>
          </p:cNvPr>
          <p:cNvSpPr>
            <a:spLocks noGrp="1"/>
          </p:cNvSpPr>
          <p:nvPr>
            <p:ph type="ctrTitle"/>
          </p:nvPr>
        </p:nvSpPr>
        <p:spPr/>
        <p:txBody>
          <a:bodyPr/>
          <a:lstStyle/>
          <a:p>
            <a:r>
              <a:rPr lang="en-US" dirty="0"/>
              <a:t>FUND BALANCE</a:t>
            </a:r>
          </a:p>
        </p:txBody>
      </p:sp>
    </p:spTree>
    <p:extLst>
      <p:ext uri="{BB962C8B-B14F-4D97-AF65-F5344CB8AC3E}">
        <p14:creationId xmlns:p14="http://schemas.microsoft.com/office/powerpoint/2010/main" val="2354591795"/>
      </p:ext>
    </p:extLst>
  </p:cSld>
  <p:clrMapOvr>
    <a:masterClrMapping/>
  </p:clrMapOvr>
</p:sld>
</file>

<file path=ppt/theme/theme1.xml><?xml version="1.0" encoding="utf-8"?>
<a:theme xmlns:a="http://schemas.openxmlformats.org/drawingml/2006/main" name="MM LGI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TM04033921[[fn=Damask]]</Template>
  <TotalTime>4973</TotalTime>
  <Words>1146</Words>
  <Application>Microsoft Office PowerPoint</Application>
  <PresentationFormat>Widescreen</PresentationFormat>
  <Paragraphs>163</Paragraphs>
  <Slides>17</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Aptos</vt:lpstr>
      <vt:lpstr>Arial</vt:lpstr>
      <vt:lpstr>Calibri</vt:lpstr>
      <vt:lpstr>Century Gothic</vt:lpstr>
      <vt:lpstr>Eras Demi ITC</vt:lpstr>
      <vt:lpstr>Franklin Gothic Book</vt:lpstr>
      <vt:lpstr>Franklin Gothic Medium</vt:lpstr>
      <vt:lpstr>Georgia</vt:lpstr>
      <vt:lpstr>Lato Heavy</vt:lpstr>
      <vt:lpstr>Lato Semibold</vt:lpstr>
      <vt:lpstr>Verdana</vt:lpstr>
      <vt:lpstr>Wingdings</vt:lpstr>
      <vt:lpstr>MM LGIA</vt:lpstr>
      <vt:lpstr>PowerPoint Presentation</vt:lpstr>
      <vt:lpstr>PowerPoint Presentation</vt:lpstr>
      <vt:lpstr>PowerPoint Presentation</vt:lpstr>
      <vt:lpstr>PowerPoint Presentation</vt:lpstr>
      <vt:lpstr>FISCAL POLICY</vt:lpstr>
      <vt:lpstr>Revenue Shortfall</vt:lpstr>
      <vt:lpstr>PowerPoint Presentation</vt:lpstr>
      <vt:lpstr>Fund Balance</vt:lpstr>
      <vt:lpstr>FUND BALANCE</vt:lpstr>
      <vt:lpstr>PowerPoint Presentation</vt:lpstr>
      <vt:lpstr>PowerPoint Presentation</vt:lpstr>
      <vt:lpstr>PowerPoint Presentation</vt:lpstr>
      <vt:lpstr>CASH FLOW</vt:lpstr>
      <vt:lpstr>Cash Flow</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Carolina Local Government Investment Association would like to thank our Winter 2024 Sponsors!</dc:title>
  <dc:creator>Seth Larson</dc:creator>
  <cp:lastModifiedBy>Melissa Moore</cp:lastModifiedBy>
  <cp:revision>14</cp:revision>
  <dcterms:created xsi:type="dcterms:W3CDTF">2024-01-19T14:17:54Z</dcterms:created>
  <dcterms:modified xsi:type="dcterms:W3CDTF">2025-07-24T11:42:21Z</dcterms:modified>
</cp:coreProperties>
</file>